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 cstate="print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 cstate="print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A9902D81-1C02-4057-8E9E-8F4122C0B3CB}" type="datetimeFigureOut">
              <a:rPr lang="th-TH" smtClean="0"/>
              <a:t>05/09/55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AB3FCAB-228F-4CA4-BFDD-505888F8DF3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200"/>
            <a:ext cx="2890664" cy="1624608"/>
          </a:xfrm>
        </p:spPr>
        <p:txBody>
          <a:bodyPr/>
          <a:lstStyle/>
          <a:p>
            <a:r>
              <a:rPr lang="ja-JP" altLang="en-US" dirty="0" smtClean="0"/>
              <a:t>行きます</a:t>
            </a:r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95536" y="378904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帰ります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788024" y="306896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出します</a:t>
            </a:r>
            <a:endParaRPr kumimoji="0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出ます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4644008" y="980728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入ります　入れます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467544" y="1916832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来ます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11560" y="270892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聞きます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67544" y="90872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見ます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83568" y="4581128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休みます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644008" y="90872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立ちます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644008" y="2780928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言います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644008" y="450912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読みます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90872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話します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60032" y="3212976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飲みます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539552" y="4221088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書きます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67544" y="2348880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買います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48064" y="980728"/>
            <a:ext cx="2890664" cy="16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食べます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89522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371600" y="1484784"/>
            <a:ext cx="3017520" cy="4641379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立ちます</a:t>
            </a:r>
            <a:endParaRPr lang="en-US" altLang="ja-JP" sz="2400" dirty="0" smtClean="0"/>
          </a:p>
          <a:p>
            <a:r>
              <a:rPr lang="ja-JP" altLang="en-US" sz="2400" dirty="0" smtClean="0"/>
              <a:t>言います</a:t>
            </a:r>
            <a:endParaRPr lang="en-US" altLang="ja-JP" sz="2400" dirty="0" smtClean="0"/>
          </a:p>
          <a:p>
            <a:r>
              <a:rPr lang="ja-JP" altLang="en-US" sz="2400" dirty="0" smtClean="0"/>
              <a:t>き立</a:t>
            </a:r>
            <a:endParaRPr lang="en-US" altLang="ja-JP" sz="2400" dirty="0" smtClean="0"/>
          </a:p>
          <a:p>
            <a:r>
              <a:rPr lang="ja-JP" altLang="en-US" sz="2400" dirty="0" smtClean="0"/>
              <a:t>読みます</a:t>
            </a:r>
            <a:endParaRPr lang="en-US" altLang="ja-JP" sz="2400" dirty="0" smtClean="0"/>
          </a:p>
          <a:p>
            <a:r>
              <a:rPr lang="ja-JP" altLang="en-US" sz="2400" dirty="0" smtClean="0"/>
              <a:t>話します</a:t>
            </a:r>
            <a:endParaRPr lang="en-US" altLang="ja-JP" sz="2400" dirty="0" smtClean="0"/>
          </a:p>
          <a:p>
            <a:r>
              <a:rPr lang="ja-JP" altLang="en-US" sz="2400" dirty="0" smtClean="0"/>
              <a:t>でん話</a:t>
            </a:r>
            <a:endParaRPr lang="en-US" altLang="ja-JP" sz="2400" dirty="0" smtClean="0"/>
          </a:p>
          <a:p>
            <a:r>
              <a:rPr lang="ja-JP" altLang="en-US" sz="2400" dirty="0" smtClean="0"/>
              <a:t>買いものします</a:t>
            </a:r>
            <a:endParaRPr lang="en-US" altLang="ja-JP" sz="2400" dirty="0" smtClean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2"/>
          </p:nvPr>
        </p:nvSpPr>
        <p:spPr>
          <a:xfrm>
            <a:off x="4754880" y="1556792"/>
            <a:ext cx="3017520" cy="4571302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書きます</a:t>
            </a:r>
            <a:endParaRPr lang="th-TH" sz="2400" dirty="0" smtClean="0"/>
          </a:p>
          <a:p>
            <a:r>
              <a:rPr lang="ja-JP" altLang="en-US" sz="2400" dirty="0" smtClean="0"/>
              <a:t>買います</a:t>
            </a:r>
            <a:endParaRPr lang="en-US" altLang="ja-JP" sz="2400" dirty="0" smtClean="0"/>
          </a:p>
          <a:p>
            <a:r>
              <a:rPr lang="ja-JP" altLang="en-US" sz="2400" dirty="0" smtClean="0"/>
              <a:t>図書かん</a:t>
            </a:r>
            <a:endParaRPr lang="en-US" altLang="ja-JP" sz="2400" dirty="0" smtClean="0"/>
          </a:p>
          <a:p>
            <a:r>
              <a:rPr lang="ja-JP" altLang="en-US" sz="2400" dirty="0" smtClean="0"/>
              <a:t>じ書</a:t>
            </a:r>
            <a:endParaRPr lang="en-US" altLang="ja-JP" sz="2400" dirty="0" smtClean="0"/>
          </a:p>
          <a:p>
            <a:r>
              <a:rPr lang="ja-JP" altLang="en-US" sz="2400" dirty="0" smtClean="0"/>
              <a:t>見ます</a:t>
            </a:r>
            <a:endParaRPr lang="en-US" altLang="ja-JP" sz="2400" dirty="0" smtClean="0"/>
          </a:p>
          <a:p>
            <a:r>
              <a:rPr lang="ja-JP" altLang="en-US" sz="2400" dirty="0" smtClean="0"/>
              <a:t>休みます</a:t>
            </a:r>
            <a:endParaRPr lang="en-US" altLang="ja-JP" sz="2400" dirty="0" smtClean="0"/>
          </a:p>
          <a:p>
            <a:r>
              <a:rPr lang="ja-JP" altLang="en-US" sz="2400" dirty="0" smtClean="0"/>
              <a:t>食べます</a:t>
            </a:r>
            <a:endParaRPr lang="en-US" altLang="ja-JP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827584" y="836712"/>
            <a:ext cx="3017520" cy="4149445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見せます</a:t>
            </a:r>
            <a:endParaRPr lang="en-US" altLang="ja-JP" sz="2400" dirty="0" smtClean="0"/>
          </a:p>
          <a:p>
            <a:r>
              <a:rPr lang="ja-JP" altLang="en-US" sz="2400" dirty="0" smtClean="0"/>
              <a:t>休み</a:t>
            </a:r>
            <a:endParaRPr lang="en-US" altLang="ja-JP" sz="2400" dirty="0" smtClean="0"/>
          </a:p>
          <a:p>
            <a:r>
              <a:rPr lang="ja-JP" altLang="en-US" sz="2400" dirty="0" smtClean="0"/>
              <a:t>聞こえます</a:t>
            </a:r>
            <a:endParaRPr lang="en-US" altLang="ja-JP" sz="2400" dirty="0" smtClean="0"/>
          </a:p>
          <a:p>
            <a:r>
              <a:rPr lang="ja-JP" altLang="en-US" sz="2400" dirty="0" smtClean="0"/>
              <a:t>新聞</a:t>
            </a:r>
            <a:endParaRPr lang="en-US" altLang="ja-JP" sz="2400" dirty="0" smtClean="0"/>
          </a:p>
          <a:p>
            <a:r>
              <a:rPr lang="ja-JP" altLang="en-US" sz="2400" dirty="0" smtClean="0"/>
              <a:t>行きます</a:t>
            </a:r>
            <a:endParaRPr lang="en-US" altLang="ja-JP" sz="2400" dirty="0" smtClean="0"/>
          </a:p>
          <a:p>
            <a:r>
              <a:rPr lang="ja-JP" altLang="en-US" sz="2400" dirty="0" smtClean="0"/>
              <a:t>見えます</a:t>
            </a:r>
            <a:endParaRPr lang="en-US" altLang="ja-JP" sz="2400" dirty="0" smtClean="0"/>
          </a:p>
          <a:p>
            <a:r>
              <a:rPr lang="ja-JP" altLang="en-US" sz="2400" dirty="0" smtClean="0"/>
              <a:t>来月</a:t>
            </a:r>
            <a:endParaRPr lang="en-US" altLang="ja-JP" sz="2400" dirty="0" smtClean="0"/>
          </a:p>
          <a:p>
            <a:r>
              <a:rPr lang="ja-JP" altLang="en-US" sz="2400" dirty="0" smtClean="0"/>
              <a:t>来年</a:t>
            </a:r>
            <a:endParaRPr lang="en-US" altLang="ja-JP" sz="2400" dirty="0" smtClean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3017520" cy="4881282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帰ります</a:t>
            </a:r>
            <a:endParaRPr lang="en-US" altLang="ja-JP" sz="2400" dirty="0" smtClean="0"/>
          </a:p>
          <a:p>
            <a:r>
              <a:rPr lang="ja-JP" altLang="en-US" sz="2400" dirty="0" smtClean="0"/>
              <a:t>ぎん行</a:t>
            </a:r>
            <a:endParaRPr lang="en-US" altLang="ja-JP" sz="2400" dirty="0" smtClean="0"/>
          </a:p>
          <a:p>
            <a:r>
              <a:rPr lang="ja-JP" altLang="en-US" sz="2400" dirty="0" smtClean="0"/>
              <a:t>来ます</a:t>
            </a:r>
            <a:endParaRPr lang="en-US" altLang="ja-JP" sz="2400" dirty="0" smtClean="0"/>
          </a:p>
          <a:p>
            <a:r>
              <a:rPr lang="ja-JP" altLang="en-US" sz="2400" dirty="0" smtClean="0"/>
              <a:t>出します</a:t>
            </a:r>
            <a:endParaRPr lang="en-US" altLang="ja-JP" sz="2400" dirty="0" smtClean="0"/>
          </a:p>
          <a:p>
            <a:r>
              <a:rPr lang="ja-JP" altLang="en-US" sz="2400" dirty="0" smtClean="0"/>
              <a:t>入ります</a:t>
            </a:r>
            <a:endParaRPr lang="en-US" altLang="ja-JP" sz="2400" dirty="0" smtClean="0"/>
          </a:p>
          <a:p>
            <a:r>
              <a:rPr lang="ja-JP" altLang="en-US" sz="2400" dirty="0" smtClean="0"/>
              <a:t>入り口</a:t>
            </a:r>
            <a:endParaRPr lang="en-US" altLang="ja-JP" sz="2400" dirty="0" smtClean="0"/>
          </a:p>
          <a:p>
            <a:r>
              <a:rPr lang="ja-JP" altLang="en-US" sz="2400" dirty="0" smtClean="0"/>
              <a:t>入れます</a:t>
            </a:r>
            <a:endParaRPr lang="en-US" altLang="ja-JP" sz="2400" dirty="0" smtClean="0"/>
          </a:p>
          <a:p>
            <a:r>
              <a:rPr lang="ja-JP" altLang="en-US" sz="2400" dirty="0" smtClean="0"/>
              <a:t>出ます</a:t>
            </a:r>
            <a:endParaRPr lang="en-US" altLang="ja-JP" sz="2400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話します</a:t>
            </a:r>
            <a:endParaRPr lang="en-US" altLang="ja-JP" sz="2800" dirty="0" smtClean="0"/>
          </a:p>
          <a:p>
            <a:r>
              <a:rPr lang="ja-JP" altLang="en-US" sz="2800" dirty="0" smtClean="0"/>
              <a:t>食べもの</a:t>
            </a:r>
            <a:endParaRPr lang="en-US" altLang="ja-JP" sz="2800" dirty="0" smtClean="0"/>
          </a:p>
          <a:p>
            <a:r>
              <a:rPr lang="ja-JP" altLang="en-US" sz="2800" dirty="0" smtClean="0"/>
              <a:t>飲みます</a:t>
            </a:r>
            <a:endParaRPr lang="en-US" altLang="ja-JP" sz="2800" dirty="0" smtClean="0"/>
          </a:p>
          <a:p>
            <a:r>
              <a:rPr lang="ja-JP" altLang="en-US" sz="2800" dirty="0" smtClean="0"/>
              <a:t>食どう</a:t>
            </a:r>
            <a:endParaRPr lang="en-US" altLang="ja-JP" sz="2800" dirty="0" smtClean="0"/>
          </a:p>
          <a:p>
            <a:r>
              <a:rPr lang="ja-JP" altLang="en-US" sz="2800" dirty="0" smtClean="0"/>
              <a:t>飲みもの</a:t>
            </a:r>
            <a:endParaRPr lang="th-TH" sz="28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dflowers">
  <a:themeElements>
    <a:clrScheme name="Wildflowers">
      <a:dk1>
        <a:srgbClr val="40302B"/>
      </a:dk1>
      <a:lt1>
        <a:srgbClr val="FFFFFF"/>
      </a:lt1>
      <a:dk2>
        <a:srgbClr val="486868"/>
      </a:dk2>
      <a:lt2>
        <a:srgbClr val="F3F1EA"/>
      </a:lt2>
      <a:accent1>
        <a:srgbClr val="C4BD97"/>
      </a:accent1>
      <a:accent2>
        <a:srgbClr val="D5BDBE"/>
      </a:accent2>
      <a:accent3>
        <a:srgbClr val="F7EFA3"/>
      </a:accent3>
      <a:accent4>
        <a:srgbClr val="9FEDE0"/>
      </a:accent4>
      <a:accent5>
        <a:srgbClr val="BBB3C2"/>
      </a:accent5>
      <a:accent6>
        <a:srgbClr val="99A991"/>
      </a:accent6>
      <a:hlink>
        <a:srgbClr val="938968"/>
      </a:hlink>
      <a:folHlink>
        <a:srgbClr val="A97EE2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43</TotalTime>
  <Words>63</Words>
  <Application>Microsoft Office PowerPoint</Application>
  <PresentationFormat>นำเสนอทางหน้าจอ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Wildflowers</vt:lpstr>
      <vt:lpstr>ภาพนิ่ง 1</vt:lpstr>
      <vt:lpstr>行きます</vt:lpstr>
      <vt:lpstr>ภาพนิ่ง 3</vt:lpstr>
      <vt:lpstr>ภาพนิ่ง 4</vt:lpstr>
      <vt:lpstr>ภาพนิ่ง 5</vt:lpstr>
      <vt:lpstr>ภาพนิ่ง 6</vt:lpstr>
      <vt:lpstr>ภาพนิ่ง 7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Activated User</dc:creator>
  <cp:lastModifiedBy>Activated User</cp:lastModifiedBy>
  <cp:revision>5</cp:revision>
  <dcterms:created xsi:type="dcterms:W3CDTF">2012-09-05T09:05:31Z</dcterms:created>
  <dcterms:modified xsi:type="dcterms:W3CDTF">2012-09-05T09:49:02Z</dcterms:modified>
</cp:coreProperties>
</file>