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1AF2"/>
    <a:srgbClr val="5E078F"/>
    <a:srgbClr val="8A0C27"/>
    <a:srgbClr val="D6009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08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-679450" y="-558800"/>
            <a:ext cx="10668000" cy="8456613"/>
            <a:chOff x="-428" y="-352"/>
            <a:chExt cx="6720" cy="5327"/>
          </a:xfrm>
        </p:grpSpPr>
        <p:sp>
          <p:nvSpPr>
            <p:cNvPr id="5" name="Oval 8"/>
            <p:cNvSpPr>
              <a:spLocks noChangeArrowheads="1"/>
            </p:cNvSpPr>
            <p:nvPr/>
          </p:nvSpPr>
          <p:spPr bwMode="auto">
            <a:xfrm>
              <a:off x="1172" y="1104"/>
              <a:ext cx="1958" cy="1950"/>
            </a:xfrm>
            <a:prstGeom prst="ellipse">
              <a:avLst/>
            </a:prstGeom>
            <a:solidFill>
              <a:srgbClr val="2691B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1760" y="3140"/>
              <a:ext cx="227" cy="227"/>
            </a:xfrm>
            <a:prstGeom prst="ellipse">
              <a:avLst/>
            </a:prstGeom>
            <a:solidFill>
              <a:srgbClr val="2691BF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2511" y="3003"/>
              <a:ext cx="227" cy="227"/>
            </a:xfrm>
            <a:prstGeom prst="ellipse">
              <a:avLst/>
            </a:prstGeom>
            <a:solidFill>
              <a:srgbClr val="FFCC33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2086" y="3414"/>
              <a:ext cx="227" cy="227"/>
            </a:xfrm>
            <a:prstGeom prst="ellipse">
              <a:avLst/>
            </a:prstGeom>
            <a:solidFill>
              <a:srgbClr val="C0E7FA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2413" y="3285"/>
              <a:ext cx="227" cy="227"/>
            </a:xfrm>
            <a:prstGeom prst="ellipse">
              <a:avLst/>
            </a:prstGeom>
            <a:solidFill>
              <a:srgbClr val="2691BF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3217" y="878"/>
              <a:ext cx="907" cy="907"/>
            </a:xfrm>
            <a:prstGeom prst="ellipse">
              <a:avLst/>
            </a:prstGeom>
            <a:solidFill>
              <a:srgbClr val="2691B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4124" y="1564"/>
              <a:ext cx="567" cy="567"/>
            </a:xfrm>
            <a:prstGeom prst="ellipse">
              <a:avLst/>
            </a:prstGeom>
            <a:solidFill>
              <a:srgbClr val="33CC33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3836" y="1830"/>
              <a:ext cx="227" cy="227"/>
            </a:xfrm>
            <a:prstGeom prst="ellipse">
              <a:avLst/>
            </a:prstGeom>
            <a:solidFill>
              <a:srgbClr val="FFCC33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3356" y="1884"/>
              <a:ext cx="340" cy="340"/>
            </a:xfrm>
            <a:prstGeom prst="ellipse">
              <a:avLst/>
            </a:prstGeom>
            <a:solidFill>
              <a:srgbClr val="33CC33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303" y="934"/>
              <a:ext cx="567" cy="567"/>
            </a:xfrm>
            <a:prstGeom prst="ellipse">
              <a:avLst/>
            </a:prstGeom>
            <a:solidFill>
              <a:srgbClr val="E0489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3671" y="2165"/>
              <a:ext cx="340" cy="340"/>
            </a:xfrm>
            <a:prstGeom prst="ellipse">
              <a:avLst/>
            </a:prstGeom>
            <a:solidFill>
              <a:srgbClr val="7958A3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3365" y="2361"/>
              <a:ext cx="227" cy="227"/>
            </a:xfrm>
            <a:prstGeom prst="ellipse">
              <a:avLst/>
            </a:prstGeom>
            <a:solidFill>
              <a:srgbClr val="2691BF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4116" y="2224"/>
              <a:ext cx="227" cy="227"/>
            </a:xfrm>
            <a:prstGeom prst="ellipse">
              <a:avLst/>
            </a:prstGeom>
            <a:solidFill>
              <a:srgbClr val="FFCC33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3691" y="2635"/>
              <a:ext cx="227" cy="227"/>
            </a:xfrm>
            <a:prstGeom prst="ellipse">
              <a:avLst/>
            </a:prstGeom>
            <a:solidFill>
              <a:srgbClr val="C0E7FA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018" y="2506"/>
              <a:ext cx="227" cy="227"/>
            </a:xfrm>
            <a:prstGeom prst="ellipse">
              <a:avLst/>
            </a:prstGeom>
            <a:solidFill>
              <a:srgbClr val="2691BF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16" y="2326"/>
              <a:ext cx="907" cy="907"/>
            </a:xfrm>
            <a:prstGeom prst="ellipse">
              <a:avLst/>
            </a:prstGeom>
            <a:solidFill>
              <a:srgbClr val="2691B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923" y="3012"/>
              <a:ext cx="567" cy="567"/>
            </a:xfrm>
            <a:prstGeom prst="ellipse">
              <a:avLst/>
            </a:prstGeom>
            <a:solidFill>
              <a:srgbClr val="33CC33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635" y="3278"/>
              <a:ext cx="227" cy="227"/>
            </a:xfrm>
            <a:prstGeom prst="ellipse">
              <a:avLst/>
            </a:prstGeom>
            <a:solidFill>
              <a:srgbClr val="FFCC33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155" y="3332"/>
              <a:ext cx="340" cy="340"/>
            </a:xfrm>
            <a:prstGeom prst="ellipse">
              <a:avLst/>
            </a:prstGeom>
            <a:solidFill>
              <a:srgbClr val="33CC33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470" y="3613"/>
              <a:ext cx="340" cy="340"/>
            </a:xfrm>
            <a:prstGeom prst="ellipse">
              <a:avLst/>
            </a:prstGeom>
            <a:solidFill>
              <a:srgbClr val="7958A3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164" y="3809"/>
              <a:ext cx="227" cy="227"/>
            </a:xfrm>
            <a:prstGeom prst="ellipse">
              <a:avLst/>
            </a:prstGeom>
            <a:solidFill>
              <a:srgbClr val="2691BF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915" y="3672"/>
              <a:ext cx="227" cy="227"/>
            </a:xfrm>
            <a:prstGeom prst="ellipse">
              <a:avLst/>
            </a:prstGeom>
            <a:solidFill>
              <a:srgbClr val="FFCC33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90" y="4083"/>
              <a:ext cx="227" cy="227"/>
            </a:xfrm>
            <a:prstGeom prst="ellipse">
              <a:avLst/>
            </a:prstGeom>
            <a:solidFill>
              <a:srgbClr val="C0E7FA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817" y="3954"/>
              <a:ext cx="227" cy="227"/>
            </a:xfrm>
            <a:prstGeom prst="ellipse">
              <a:avLst/>
            </a:prstGeom>
            <a:solidFill>
              <a:srgbClr val="2691BF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1359" y="3498"/>
              <a:ext cx="907" cy="907"/>
            </a:xfrm>
            <a:prstGeom prst="ellipse">
              <a:avLst/>
            </a:prstGeom>
            <a:solidFill>
              <a:srgbClr val="2691B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2266" y="4184"/>
              <a:ext cx="567" cy="567"/>
            </a:xfrm>
            <a:prstGeom prst="ellipse">
              <a:avLst/>
            </a:prstGeom>
            <a:solidFill>
              <a:srgbClr val="33CC33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1978" y="4450"/>
              <a:ext cx="227" cy="227"/>
            </a:xfrm>
            <a:prstGeom prst="ellipse">
              <a:avLst/>
            </a:prstGeom>
            <a:solidFill>
              <a:srgbClr val="FFCC33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2445" y="3554"/>
              <a:ext cx="567" cy="567"/>
            </a:xfrm>
            <a:prstGeom prst="ellipse">
              <a:avLst/>
            </a:prstGeom>
            <a:solidFill>
              <a:srgbClr val="E0489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2959" y="2863"/>
              <a:ext cx="907" cy="907"/>
            </a:xfrm>
            <a:prstGeom prst="ellipse">
              <a:avLst/>
            </a:prstGeom>
            <a:solidFill>
              <a:srgbClr val="2691B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3866" y="3549"/>
              <a:ext cx="567" cy="567"/>
            </a:xfrm>
            <a:prstGeom prst="ellipse">
              <a:avLst/>
            </a:prstGeom>
            <a:solidFill>
              <a:srgbClr val="33CC33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3578" y="3815"/>
              <a:ext cx="227" cy="227"/>
            </a:xfrm>
            <a:prstGeom prst="ellipse">
              <a:avLst/>
            </a:prstGeom>
            <a:solidFill>
              <a:srgbClr val="FFCC33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3098" y="3869"/>
              <a:ext cx="340" cy="340"/>
            </a:xfrm>
            <a:prstGeom prst="ellipse">
              <a:avLst/>
            </a:prstGeom>
            <a:solidFill>
              <a:srgbClr val="33CC33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Oval 40"/>
            <p:cNvSpPr>
              <a:spLocks noChangeArrowheads="1"/>
            </p:cNvSpPr>
            <p:nvPr/>
          </p:nvSpPr>
          <p:spPr bwMode="auto">
            <a:xfrm>
              <a:off x="4045" y="2919"/>
              <a:ext cx="567" cy="567"/>
            </a:xfrm>
            <a:prstGeom prst="ellipse">
              <a:avLst/>
            </a:prstGeom>
            <a:solidFill>
              <a:srgbClr val="E0489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Oval 41"/>
            <p:cNvSpPr>
              <a:spLocks noChangeArrowheads="1"/>
            </p:cNvSpPr>
            <p:nvPr/>
          </p:nvSpPr>
          <p:spPr bwMode="auto">
            <a:xfrm>
              <a:off x="3413" y="4150"/>
              <a:ext cx="340" cy="340"/>
            </a:xfrm>
            <a:prstGeom prst="ellipse">
              <a:avLst/>
            </a:prstGeom>
            <a:solidFill>
              <a:srgbClr val="7958A3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Oval 42"/>
            <p:cNvSpPr>
              <a:spLocks noChangeArrowheads="1"/>
            </p:cNvSpPr>
            <p:nvPr/>
          </p:nvSpPr>
          <p:spPr bwMode="auto">
            <a:xfrm>
              <a:off x="3107" y="4346"/>
              <a:ext cx="227" cy="227"/>
            </a:xfrm>
            <a:prstGeom prst="ellipse">
              <a:avLst/>
            </a:prstGeom>
            <a:solidFill>
              <a:srgbClr val="2691BF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Oval 43"/>
            <p:cNvSpPr>
              <a:spLocks noChangeArrowheads="1"/>
            </p:cNvSpPr>
            <p:nvPr/>
          </p:nvSpPr>
          <p:spPr bwMode="auto">
            <a:xfrm>
              <a:off x="3858" y="4209"/>
              <a:ext cx="227" cy="227"/>
            </a:xfrm>
            <a:prstGeom prst="ellipse">
              <a:avLst/>
            </a:prstGeom>
            <a:solidFill>
              <a:srgbClr val="FFCC33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Oval 44"/>
            <p:cNvSpPr>
              <a:spLocks noChangeArrowheads="1"/>
            </p:cNvSpPr>
            <p:nvPr/>
          </p:nvSpPr>
          <p:spPr bwMode="auto">
            <a:xfrm>
              <a:off x="4571" y="2062"/>
              <a:ext cx="907" cy="907"/>
            </a:xfrm>
            <a:prstGeom prst="ellipse">
              <a:avLst/>
            </a:prstGeom>
            <a:solidFill>
              <a:srgbClr val="2691B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Oval 45"/>
            <p:cNvSpPr>
              <a:spLocks noChangeArrowheads="1"/>
            </p:cNvSpPr>
            <p:nvPr/>
          </p:nvSpPr>
          <p:spPr bwMode="auto">
            <a:xfrm>
              <a:off x="5478" y="2748"/>
              <a:ext cx="567" cy="567"/>
            </a:xfrm>
            <a:prstGeom prst="ellipse">
              <a:avLst/>
            </a:prstGeom>
            <a:solidFill>
              <a:srgbClr val="33CC33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Oval 46"/>
            <p:cNvSpPr>
              <a:spLocks noChangeArrowheads="1"/>
            </p:cNvSpPr>
            <p:nvPr/>
          </p:nvSpPr>
          <p:spPr bwMode="auto">
            <a:xfrm>
              <a:off x="5190" y="3014"/>
              <a:ext cx="227" cy="227"/>
            </a:xfrm>
            <a:prstGeom prst="ellipse">
              <a:avLst/>
            </a:prstGeom>
            <a:solidFill>
              <a:srgbClr val="FFCC33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Oval 47"/>
            <p:cNvSpPr>
              <a:spLocks noChangeArrowheads="1"/>
            </p:cNvSpPr>
            <p:nvPr/>
          </p:nvSpPr>
          <p:spPr bwMode="auto">
            <a:xfrm>
              <a:off x="4710" y="3068"/>
              <a:ext cx="340" cy="340"/>
            </a:xfrm>
            <a:prstGeom prst="ellipse">
              <a:avLst/>
            </a:prstGeom>
            <a:solidFill>
              <a:srgbClr val="33CC33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Oval 48"/>
            <p:cNvSpPr>
              <a:spLocks noChangeArrowheads="1"/>
            </p:cNvSpPr>
            <p:nvPr/>
          </p:nvSpPr>
          <p:spPr bwMode="auto">
            <a:xfrm>
              <a:off x="5657" y="2118"/>
              <a:ext cx="567" cy="567"/>
            </a:xfrm>
            <a:prstGeom prst="ellipse">
              <a:avLst/>
            </a:prstGeom>
            <a:solidFill>
              <a:srgbClr val="E0489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Oval 49"/>
            <p:cNvSpPr>
              <a:spLocks noChangeArrowheads="1"/>
            </p:cNvSpPr>
            <p:nvPr/>
          </p:nvSpPr>
          <p:spPr bwMode="auto">
            <a:xfrm>
              <a:off x="5025" y="3349"/>
              <a:ext cx="340" cy="340"/>
            </a:xfrm>
            <a:prstGeom prst="ellipse">
              <a:avLst/>
            </a:prstGeom>
            <a:solidFill>
              <a:srgbClr val="7958A3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Oval 50"/>
            <p:cNvSpPr>
              <a:spLocks noChangeArrowheads="1"/>
            </p:cNvSpPr>
            <p:nvPr/>
          </p:nvSpPr>
          <p:spPr bwMode="auto">
            <a:xfrm>
              <a:off x="4719" y="3545"/>
              <a:ext cx="227" cy="227"/>
            </a:xfrm>
            <a:prstGeom prst="ellipse">
              <a:avLst/>
            </a:prstGeom>
            <a:solidFill>
              <a:srgbClr val="2691BF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Oval 51"/>
            <p:cNvSpPr>
              <a:spLocks noChangeArrowheads="1"/>
            </p:cNvSpPr>
            <p:nvPr/>
          </p:nvSpPr>
          <p:spPr bwMode="auto">
            <a:xfrm>
              <a:off x="5470" y="3408"/>
              <a:ext cx="227" cy="227"/>
            </a:xfrm>
            <a:prstGeom prst="ellipse">
              <a:avLst/>
            </a:prstGeom>
            <a:solidFill>
              <a:srgbClr val="FFCC33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Oval 52"/>
            <p:cNvSpPr>
              <a:spLocks noChangeArrowheads="1"/>
            </p:cNvSpPr>
            <p:nvPr/>
          </p:nvSpPr>
          <p:spPr bwMode="auto">
            <a:xfrm>
              <a:off x="5045" y="3819"/>
              <a:ext cx="227" cy="227"/>
            </a:xfrm>
            <a:prstGeom prst="ellipse">
              <a:avLst/>
            </a:prstGeom>
            <a:solidFill>
              <a:srgbClr val="C0E7FA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Oval 53"/>
            <p:cNvSpPr>
              <a:spLocks noChangeArrowheads="1"/>
            </p:cNvSpPr>
            <p:nvPr/>
          </p:nvSpPr>
          <p:spPr bwMode="auto">
            <a:xfrm>
              <a:off x="5372" y="3690"/>
              <a:ext cx="227" cy="227"/>
            </a:xfrm>
            <a:prstGeom prst="ellipse">
              <a:avLst/>
            </a:prstGeom>
            <a:solidFill>
              <a:srgbClr val="2691BF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Oval 54"/>
            <p:cNvSpPr>
              <a:spLocks noChangeArrowheads="1"/>
            </p:cNvSpPr>
            <p:nvPr/>
          </p:nvSpPr>
          <p:spPr bwMode="auto">
            <a:xfrm>
              <a:off x="-174" y="-69"/>
              <a:ext cx="567" cy="567"/>
            </a:xfrm>
            <a:prstGeom prst="ellipse">
              <a:avLst/>
            </a:prstGeom>
            <a:solidFill>
              <a:srgbClr val="33CC33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Oval 55"/>
            <p:cNvSpPr>
              <a:spLocks noChangeArrowheads="1"/>
            </p:cNvSpPr>
            <p:nvPr/>
          </p:nvSpPr>
          <p:spPr bwMode="auto">
            <a:xfrm>
              <a:off x="-182" y="591"/>
              <a:ext cx="227" cy="227"/>
            </a:xfrm>
            <a:prstGeom prst="ellipse">
              <a:avLst/>
            </a:prstGeom>
            <a:solidFill>
              <a:srgbClr val="FFCC33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Oval 56"/>
            <p:cNvSpPr>
              <a:spLocks noChangeArrowheads="1"/>
            </p:cNvSpPr>
            <p:nvPr/>
          </p:nvSpPr>
          <p:spPr bwMode="auto">
            <a:xfrm>
              <a:off x="-280" y="873"/>
              <a:ext cx="227" cy="227"/>
            </a:xfrm>
            <a:prstGeom prst="ellipse">
              <a:avLst/>
            </a:prstGeom>
            <a:solidFill>
              <a:srgbClr val="2691BF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Oval 57"/>
            <p:cNvSpPr>
              <a:spLocks noChangeArrowheads="1"/>
            </p:cNvSpPr>
            <p:nvPr/>
          </p:nvSpPr>
          <p:spPr bwMode="auto">
            <a:xfrm>
              <a:off x="963" y="-205"/>
              <a:ext cx="340" cy="340"/>
            </a:xfrm>
            <a:prstGeom prst="ellipse">
              <a:avLst/>
            </a:prstGeom>
            <a:solidFill>
              <a:srgbClr val="7958A3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Oval 58"/>
            <p:cNvSpPr>
              <a:spLocks noChangeArrowheads="1"/>
            </p:cNvSpPr>
            <p:nvPr/>
          </p:nvSpPr>
          <p:spPr bwMode="auto">
            <a:xfrm>
              <a:off x="657" y="-9"/>
              <a:ext cx="227" cy="227"/>
            </a:xfrm>
            <a:prstGeom prst="ellipse">
              <a:avLst/>
            </a:prstGeom>
            <a:solidFill>
              <a:srgbClr val="2691BF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Oval 59"/>
            <p:cNvSpPr>
              <a:spLocks noChangeArrowheads="1"/>
            </p:cNvSpPr>
            <p:nvPr/>
          </p:nvSpPr>
          <p:spPr bwMode="auto">
            <a:xfrm>
              <a:off x="1408" y="-146"/>
              <a:ext cx="227" cy="227"/>
            </a:xfrm>
            <a:prstGeom prst="ellipse">
              <a:avLst/>
            </a:prstGeom>
            <a:solidFill>
              <a:srgbClr val="FFCC33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Oval 60"/>
            <p:cNvSpPr>
              <a:spLocks noChangeArrowheads="1"/>
            </p:cNvSpPr>
            <p:nvPr/>
          </p:nvSpPr>
          <p:spPr bwMode="auto">
            <a:xfrm>
              <a:off x="983" y="265"/>
              <a:ext cx="227" cy="227"/>
            </a:xfrm>
            <a:prstGeom prst="ellipse">
              <a:avLst/>
            </a:prstGeom>
            <a:solidFill>
              <a:srgbClr val="C0E7FA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Oval 61"/>
            <p:cNvSpPr>
              <a:spLocks noChangeArrowheads="1"/>
            </p:cNvSpPr>
            <p:nvPr/>
          </p:nvSpPr>
          <p:spPr bwMode="auto">
            <a:xfrm>
              <a:off x="1310" y="136"/>
              <a:ext cx="227" cy="227"/>
            </a:xfrm>
            <a:prstGeom prst="ellipse">
              <a:avLst/>
            </a:prstGeom>
            <a:solidFill>
              <a:srgbClr val="2691BF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Oval 62"/>
            <p:cNvSpPr>
              <a:spLocks noChangeArrowheads="1"/>
            </p:cNvSpPr>
            <p:nvPr/>
          </p:nvSpPr>
          <p:spPr bwMode="auto">
            <a:xfrm>
              <a:off x="-420" y="1840"/>
              <a:ext cx="567" cy="567"/>
            </a:xfrm>
            <a:prstGeom prst="ellipse">
              <a:avLst/>
            </a:prstGeom>
            <a:solidFill>
              <a:srgbClr val="33CC33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Oval 63"/>
            <p:cNvSpPr>
              <a:spLocks noChangeArrowheads="1"/>
            </p:cNvSpPr>
            <p:nvPr/>
          </p:nvSpPr>
          <p:spPr bwMode="auto">
            <a:xfrm>
              <a:off x="-241" y="1210"/>
              <a:ext cx="567" cy="567"/>
            </a:xfrm>
            <a:prstGeom prst="ellipse">
              <a:avLst/>
            </a:prstGeom>
            <a:solidFill>
              <a:srgbClr val="E0489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Oval 64"/>
            <p:cNvSpPr>
              <a:spLocks noChangeArrowheads="1"/>
            </p:cNvSpPr>
            <p:nvPr/>
          </p:nvSpPr>
          <p:spPr bwMode="auto">
            <a:xfrm>
              <a:off x="-428" y="2500"/>
              <a:ext cx="227" cy="227"/>
            </a:xfrm>
            <a:prstGeom prst="ellipse">
              <a:avLst/>
            </a:prstGeom>
            <a:solidFill>
              <a:srgbClr val="FFCC33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Oval 65"/>
            <p:cNvSpPr>
              <a:spLocks noChangeArrowheads="1"/>
            </p:cNvSpPr>
            <p:nvPr/>
          </p:nvSpPr>
          <p:spPr bwMode="auto">
            <a:xfrm>
              <a:off x="266" y="451"/>
              <a:ext cx="907" cy="907"/>
            </a:xfrm>
            <a:prstGeom prst="ellipse">
              <a:avLst/>
            </a:prstGeom>
            <a:solidFill>
              <a:srgbClr val="2691B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Oval 66"/>
            <p:cNvSpPr>
              <a:spLocks noChangeArrowheads="1"/>
            </p:cNvSpPr>
            <p:nvPr/>
          </p:nvSpPr>
          <p:spPr bwMode="auto">
            <a:xfrm>
              <a:off x="885" y="1403"/>
              <a:ext cx="227" cy="227"/>
            </a:xfrm>
            <a:prstGeom prst="ellipse">
              <a:avLst/>
            </a:prstGeom>
            <a:solidFill>
              <a:srgbClr val="FFCC33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Oval 67"/>
            <p:cNvSpPr>
              <a:spLocks noChangeArrowheads="1"/>
            </p:cNvSpPr>
            <p:nvPr/>
          </p:nvSpPr>
          <p:spPr bwMode="auto">
            <a:xfrm>
              <a:off x="405" y="1457"/>
              <a:ext cx="340" cy="340"/>
            </a:xfrm>
            <a:prstGeom prst="ellipse">
              <a:avLst/>
            </a:prstGeom>
            <a:solidFill>
              <a:srgbClr val="33CC33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Oval 68"/>
            <p:cNvSpPr>
              <a:spLocks noChangeArrowheads="1"/>
            </p:cNvSpPr>
            <p:nvPr/>
          </p:nvSpPr>
          <p:spPr bwMode="auto">
            <a:xfrm>
              <a:off x="1352" y="507"/>
              <a:ext cx="567" cy="567"/>
            </a:xfrm>
            <a:prstGeom prst="ellipse">
              <a:avLst/>
            </a:prstGeom>
            <a:solidFill>
              <a:srgbClr val="E0489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Oval 69"/>
            <p:cNvSpPr>
              <a:spLocks noChangeArrowheads="1"/>
            </p:cNvSpPr>
            <p:nvPr/>
          </p:nvSpPr>
          <p:spPr bwMode="auto">
            <a:xfrm>
              <a:off x="720" y="1738"/>
              <a:ext cx="340" cy="340"/>
            </a:xfrm>
            <a:prstGeom prst="ellipse">
              <a:avLst/>
            </a:prstGeom>
            <a:solidFill>
              <a:srgbClr val="7958A3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Oval 70"/>
            <p:cNvSpPr>
              <a:spLocks noChangeArrowheads="1"/>
            </p:cNvSpPr>
            <p:nvPr/>
          </p:nvSpPr>
          <p:spPr bwMode="auto">
            <a:xfrm>
              <a:off x="414" y="1934"/>
              <a:ext cx="227" cy="227"/>
            </a:xfrm>
            <a:prstGeom prst="ellipse">
              <a:avLst/>
            </a:prstGeom>
            <a:solidFill>
              <a:srgbClr val="2691BF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Oval 71"/>
            <p:cNvSpPr>
              <a:spLocks noChangeArrowheads="1"/>
            </p:cNvSpPr>
            <p:nvPr/>
          </p:nvSpPr>
          <p:spPr bwMode="auto">
            <a:xfrm>
              <a:off x="740" y="2208"/>
              <a:ext cx="227" cy="227"/>
            </a:xfrm>
            <a:prstGeom prst="ellipse">
              <a:avLst/>
            </a:prstGeom>
            <a:solidFill>
              <a:srgbClr val="C0E7FA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Oval 72"/>
            <p:cNvSpPr>
              <a:spLocks noChangeArrowheads="1"/>
            </p:cNvSpPr>
            <p:nvPr/>
          </p:nvSpPr>
          <p:spPr bwMode="auto">
            <a:xfrm>
              <a:off x="1863" y="-307"/>
              <a:ext cx="907" cy="907"/>
            </a:xfrm>
            <a:prstGeom prst="ellipse">
              <a:avLst/>
            </a:prstGeom>
            <a:solidFill>
              <a:srgbClr val="2691B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Oval 73"/>
            <p:cNvSpPr>
              <a:spLocks noChangeArrowheads="1"/>
            </p:cNvSpPr>
            <p:nvPr/>
          </p:nvSpPr>
          <p:spPr bwMode="auto">
            <a:xfrm>
              <a:off x="2770" y="379"/>
              <a:ext cx="567" cy="567"/>
            </a:xfrm>
            <a:prstGeom prst="ellipse">
              <a:avLst/>
            </a:prstGeom>
            <a:solidFill>
              <a:srgbClr val="33CC33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Oval 74"/>
            <p:cNvSpPr>
              <a:spLocks noChangeArrowheads="1"/>
            </p:cNvSpPr>
            <p:nvPr/>
          </p:nvSpPr>
          <p:spPr bwMode="auto">
            <a:xfrm>
              <a:off x="2482" y="645"/>
              <a:ext cx="227" cy="227"/>
            </a:xfrm>
            <a:prstGeom prst="ellipse">
              <a:avLst/>
            </a:prstGeom>
            <a:solidFill>
              <a:srgbClr val="FFCC33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" name="Oval 75"/>
            <p:cNvSpPr>
              <a:spLocks noChangeArrowheads="1"/>
            </p:cNvSpPr>
            <p:nvPr/>
          </p:nvSpPr>
          <p:spPr bwMode="auto">
            <a:xfrm>
              <a:off x="2002" y="699"/>
              <a:ext cx="340" cy="340"/>
            </a:xfrm>
            <a:prstGeom prst="ellipse">
              <a:avLst/>
            </a:prstGeom>
            <a:solidFill>
              <a:srgbClr val="33CC33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" name="Oval 76"/>
            <p:cNvSpPr>
              <a:spLocks noChangeArrowheads="1"/>
            </p:cNvSpPr>
            <p:nvPr/>
          </p:nvSpPr>
          <p:spPr bwMode="auto">
            <a:xfrm>
              <a:off x="2949" y="-251"/>
              <a:ext cx="567" cy="567"/>
            </a:xfrm>
            <a:prstGeom prst="ellipse">
              <a:avLst/>
            </a:prstGeom>
            <a:solidFill>
              <a:srgbClr val="E0489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" name="Oval 77"/>
            <p:cNvSpPr>
              <a:spLocks noChangeArrowheads="1"/>
            </p:cNvSpPr>
            <p:nvPr/>
          </p:nvSpPr>
          <p:spPr bwMode="auto">
            <a:xfrm>
              <a:off x="2011" y="1176"/>
              <a:ext cx="227" cy="227"/>
            </a:xfrm>
            <a:prstGeom prst="ellipse">
              <a:avLst/>
            </a:prstGeom>
            <a:solidFill>
              <a:srgbClr val="2691BF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Oval 78"/>
            <p:cNvSpPr>
              <a:spLocks noChangeArrowheads="1"/>
            </p:cNvSpPr>
            <p:nvPr/>
          </p:nvSpPr>
          <p:spPr bwMode="auto">
            <a:xfrm>
              <a:off x="2762" y="1039"/>
              <a:ext cx="227" cy="227"/>
            </a:xfrm>
            <a:prstGeom prst="ellipse">
              <a:avLst/>
            </a:prstGeom>
            <a:solidFill>
              <a:srgbClr val="FFCC33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Oval 79"/>
            <p:cNvSpPr>
              <a:spLocks noChangeArrowheads="1"/>
            </p:cNvSpPr>
            <p:nvPr/>
          </p:nvSpPr>
          <p:spPr bwMode="auto">
            <a:xfrm>
              <a:off x="4818" y="153"/>
              <a:ext cx="907" cy="907"/>
            </a:xfrm>
            <a:prstGeom prst="ellipse">
              <a:avLst/>
            </a:prstGeom>
            <a:solidFill>
              <a:srgbClr val="2691B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Oval 80"/>
            <p:cNvSpPr>
              <a:spLocks noChangeArrowheads="1"/>
            </p:cNvSpPr>
            <p:nvPr/>
          </p:nvSpPr>
          <p:spPr bwMode="auto">
            <a:xfrm>
              <a:off x="5725" y="839"/>
              <a:ext cx="567" cy="567"/>
            </a:xfrm>
            <a:prstGeom prst="ellipse">
              <a:avLst/>
            </a:prstGeom>
            <a:solidFill>
              <a:srgbClr val="33CC33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Oval 81"/>
            <p:cNvSpPr>
              <a:spLocks noChangeArrowheads="1"/>
            </p:cNvSpPr>
            <p:nvPr/>
          </p:nvSpPr>
          <p:spPr bwMode="auto">
            <a:xfrm>
              <a:off x="5437" y="1105"/>
              <a:ext cx="227" cy="227"/>
            </a:xfrm>
            <a:prstGeom prst="ellipse">
              <a:avLst/>
            </a:prstGeom>
            <a:solidFill>
              <a:srgbClr val="FFCC33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" name="Oval 82"/>
            <p:cNvSpPr>
              <a:spLocks noChangeArrowheads="1"/>
            </p:cNvSpPr>
            <p:nvPr/>
          </p:nvSpPr>
          <p:spPr bwMode="auto">
            <a:xfrm>
              <a:off x="4957" y="1159"/>
              <a:ext cx="340" cy="340"/>
            </a:xfrm>
            <a:prstGeom prst="ellipse">
              <a:avLst/>
            </a:prstGeom>
            <a:solidFill>
              <a:srgbClr val="33CC33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" name="Oval 83"/>
            <p:cNvSpPr>
              <a:spLocks noChangeArrowheads="1"/>
            </p:cNvSpPr>
            <p:nvPr/>
          </p:nvSpPr>
          <p:spPr bwMode="auto">
            <a:xfrm>
              <a:off x="5272" y="1440"/>
              <a:ext cx="340" cy="340"/>
            </a:xfrm>
            <a:prstGeom prst="ellipse">
              <a:avLst/>
            </a:prstGeom>
            <a:solidFill>
              <a:srgbClr val="7958A3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Oval 84"/>
            <p:cNvSpPr>
              <a:spLocks noChangeArrowheads="1"/>
            </p:cNvSpPr>
            <p:nvPr/>
          </p:nvSpPr>
          <p:spPr bwMode="auto">
            <a:xfrm>
              <a:off x="4966" y="1636"/>
              <a:ext cx="227" cy="227"/>
            </a:xfrm>
            <a:prstGeom prst="ellipse">
              <a:avLst/>
            </a:prstGeom>
            <a:solidFill>
              <a:srgbClr val="2691BF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" name="Oval 85"/>
            <p:cNvSpPr>
              <a:spLocks noChangeArrowheads="1"/>
            </p:cNvSpPr>
            <p:nvPr/>
          </p:nvSpPr>
          <p:spPr bwMode="auto">
            <a:xfrm>
              <a:off x="5717" y="1499"/>
              <a:ext cx="227" cy="227"/>
            </a:xfrm>
            <a:prstGeom prst="ellipse">
              <a:avLst/>
            </a:prstGeom>
            <a:solidFill>
              <a:srgbClr val="FFCC33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" name="Oval 86"/>
            <p:cNvSpPr>
              <a:spLocks noChangeArrowheads="1"/>
            </p:cNvSpPr>
            <p:nvPr/>
          </p:nvSpPr>
          <p:spPr bwMode="auto">
            <a:xfrm>
              <a:off x="5292" y="1910"/>
              <a:ext cx="227" cy="227"/>
            </a:xfrm>
            <a:prstGeom prst="ellipse">
              <a:avLst/>
            </a:prstGeom>
            <a:solidFill>
              <a:srgbClr val="C0E7FA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" name="Oval 87"/>
            <p:cNvSpPr>
              <a:spLocks noChangeArrowheads="1"/>
            </p:cNvSpPr>
            <p:nvPr/>
          </p:nvSpPr>
          <p:spPr bwMode="auto">
            <a:xfrm>
              <a:off x="5619" y="1781"/>
              <a:ext cx="227" cy="227"/>
            </a:xfrm>
            <a:prstGeom prst="ellipse">
              <a:avLst/>
            </a:prstGeom>
            <a:solidFill>
              <a:srgbClr val="2691BF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Oval 88"/>
            <p:cNvSpPr>
              <a:spLocks noChangeArrowheads="1"/>
            </p:cNvSpPr>
            <p:nvPr/>
          </p:nvSpPr>
          <p:spPr bwMode="auto">
            <a:xfrm>
              <a:off x="4366" y="-352"/>
              <a:ext cx="567" cy="567"/>
            </a:xfrm>
            <a:prstGeom prst="ellipse">
              <a:avLst/>
            </a:prstGeom>
            <a:solidFill>
              <a:srgbClr val="33CC33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Oval 89"/>
            <p:cNvSpPr>
              <a:spLocks noChangeArrowheads="1"/>
            </p:cNvSpPr>
            <p:nvPr/>
          </p:nvSpPr>
          <p:spPr bwMode="auto">
            <a:xfrm>
              <a:off x="4078" y="-86"/>
              <a:ext cx="227" cy="227"/>
            </a:xfrm>
            <a:prstGeom prst="ellipse">
              <a:avLst/>
            </a:prstGeom>
            <a:solidFill>
              <a:srgbClr val="FFCC33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" name="Oval 90"/>
            <p:cNvSpPr>
              <a:spLocks noChangeArrowheads="1"/>
            </p:cNvSpPr>
            <p:nvPr/>
          </p:nvSpPr>
          <p:spPr bwMode="auto">
            <a:xfrm>
              <a:off x="3598" y="-32"/>
              <a:ext cx="340" cy="340"/>
            </a:xfrm>
            <a:prstGeom prst="ellipse">
              <a:avLst/>
            </a:prstGeom>
            <a:solidFill>
              <a:srgbClr val="33CC33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" name="Oval 91"/>
            <p:cNvSpPr>
              <a:spLocks noChangeArrowheads="1"/>
            </p:cNvSpPr>
            <p:nvPr/>
          </p:nvSpPr>
          <p:spPr bwMode="auto">
            <a:xfrm>
              <a:off x="3913" y="249"/>
              <a:ext cx="340" cy="340"/>
            </a:xfrm>
            <a:prstGeom prst="ellipse">
              <a:avLst/>
            </a:prstGeom>
            <a:solidFill>
              <a:srgbClr val="7958A3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" name="Oval 92"/>
            <p:cNvSpPr>
              <a:spLocks noChangeArrowheads="1"/>
            </p:cNvSpPr>
            <p:nvPr/>
          </p:nvSpPr>
          <p:spPr bwMode="auto">
            <a:xfrm>
              <a:off x="3607" y="445"/>
              <a:ext cx="227" cy="227"/>
            </a:xfrm>
            <a:prstGeom prst="ellipse">
              <a:avLst/>
            </a:prstGeom>
            <a:solidFill>
              <a:srgbClr val="2691BF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" name="Oval 93"/>
            <p:cNvSpPr>
              <a:spLocks noChangeArrowheads="1"/>
            </p:cNvSpPr>
            <p:nvPr/>
          </p:nvSpPr>
          <p:spPr bwMode="auto">
            <a:xfrm>
              <a:off x="4358" y="308"/>
              <a:ext cx="227" cy="227"/>
            </a:xfrm>
            <a:prstGeom prst="ellipse">
              <a:avLst/>
            </a:prstGeom>
            <a:solidFill>
              <a:srgbClr val="FFCC33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" name="Oval 94"/>
            <p:cNvSpPr>
              <a:spLocks noChangeArrowheads="1"/>
            </p:cNvSpPr>
            <p:nvPr/>
          </p:nvSpPr>
          <p:spPr bwMode="auto">
            <a:xfrm>
              <a:off x="3933" y="719"/>
              <a:ext cx="227" cy="227"/>
            </a:xfrm>
            <a:prstGeom prst="ellipse">
              <a:avLst/>
            </a:prstGeom>
            <a:solidFill>
              <a:srgbClr val="C0E7FA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" name="Oval 95"/>
            <p:cNvSpPr>
              <a:spLocks noChangeArrowheads="1"/>
            </p:cNvSpPr>
            <p:nvPr/>
          </p:nvSpPr>
          <p:spPr bwMode="auto">
            <a:xfrm>
              <a:off x="4260" y="590"/>
              <a:ext cx="227" cy="227"/>
            </a:xfrm>
            <a:prstGeom prst="ellipse">
              <a:avLst/>
            </a:prstGeom>
            <a:solidFill>
              <a:srgbClr val="2691BF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" name="Oval 96"/>
            <p:cNvSpPr>
              <a:spLocks noChangeArrowheads="1"/>
            </p:cNvSpPr>
            <p:nvPr/>
          </p:nvSpPr>
          <p:spPr bwMode="auto">
            <a:xfrm>
              <a:off x="4305" y="4068"/>
              <a:ext cx="907" cy="907"/>
            </a:xfrm>
            <a:prstGeom prst="ellipse">
              <a:avLst/>
            </a:prstGeom>
            <a:solidFill>
              <a:srgbClr val="2691B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" name="Oval 97"/>
            <p:cNvSpPr>
              <a:spLocks noChangeArrowheads="1"/>
            </p:cNvSpPr>
            <p:nvPr/>
          </p:nvSpPr>
          <p:spPr bwMode="auto">
            <a:xfrm>
              <a:off x="5391" y="4124"/>
              <a:ext cx="567" cy="567"/>
            </a:xfrm>
            <a:prstGeom prst="ellipse">
              <a:avLst/>
            </a:prstGeom>
            <a:solidFill>
              <a:srgbClr val="E0489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" name="Oval 98"/>
            <p:cNvSpPr>
              <a:spLocks noChangeArrowheads="1"/>
            </p:cNvSpPr>
            <p:nvPr/>
          </p:nvSpPr>
          <p:spPr bwMode="auto">
            <a:xfrm>
              <a:off x="5322" y="-330"/>
              <a:ext cx="227" cy="227"/>
            </a:xfrm>
            <a:prstGeom prst="ellipse">
              <a:avLst/>
            </a:prstGeom>
            <a:solidFill>
              <a:srgbClr val="2691BF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" name="Oval 99"/>
            <p:cNvSpPr>
              <a:spLocks noChangeArrowheads="1"/>
            </p:cNvSpPr>
            <p:nvPr/>
          </p:nvSpPr>
          <p:spPr bwMode="auto">
            <a:xfrm>
              <a:off x="5648" y="-56"/>
              <a:ext cx="227" cy="227"/>
            </a:xfrm>
            <a:prstGeom prst="ellipse">
              <a:avLst/>
            </a:prstGeom>
            <a:solidFill>
              <a:srgbClr val="C0E7FA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60550" y="1763713"/>
            <a:ext cx="3087688" cy="3092450"/>
          </a:xfrm>
        </p:spPr>
        <p:txBody>
          <a:bodyPr anchorCtr="1"/>
          <a:lstStyle>
            <a:lvl1pPr>
              <a:defRPr sz="3200"/>
            </a:lvl1pPr>
          </a:lstStyle>
          <a:p>
            <a:pPr lvl="0"/>
            <a:r>
              <a:rPr lang="th-TH" noProof="0" smtClean="0"/>
              <a:t>คลิกเพื่อแก้ไขลักษณะชื่อเรื่องต้นแบบ</a:t>
            </a:r>
            <a:endParaRPr lang="en-GB" noProof="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711700" y="4581525"/>
            <a:ext cx="1403350" cy="1435100"/>
          </a:xfrm>
        </p:spPr>
        <p:txBody>
          <a:bodyPr anchor="ctr" anchorCtr="1"/>
          <a:lstStyle>
            <a:lvl1pPr marL="0" indent="0" algn="ctr">
              <a:buFontTx/>
              <a:buNone/>
              <a:defRPr sz="1800"/>
            </a:lvl1pPr>
          </a:lstStyle>
          <a:p>
            <a:pPr lvl="0"/>
            <a:r>
              <a:rPr lang="th-TH" noProof="0" smtClean="0"/>
              <a:t>คลิกเพื่อแก้ไขลักษณะชื่อเรื่องรองต้นแบบ</a:t>
            </a:r>
            <a:endParaRPr lang="en-GB" noProof="0" smtClean="0"/>
          </a:p>
        </p:txBody>
      </p:sp>
      <p:sp>
        <p:nvSpPr>
          <p:cNvPr id="97" name="Rectangle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fld id="{3AF02F71-DED7-4702-88A4-7306EB309D89}" type="datetimeFigureOut">
              <a:rPr lang="th-TH" smtClean="0"/>
              <a:t>12/07/55</a:t>
            </a:fld>
            <a:endParaRPr lang="th-TH"/>
          </a:p>
        </p:txBody>
      </p:sp>
      <p:sp>
        <p:nvSpPr>
          <p:cNvPr id="98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99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fld id="{3FF00043-C132-4B02-8BCD-AD2B75A72954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F02F71-DED7-4702-88A4-7306EB309D89}" type="datetimeFigureOut">
              <a:rPr lang="th-TH" smtClean="0"/>
              <a:t>12/07/55</a:t>
            </a:fld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F00043-C132-4B02-8BCD-AD2B75A72954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54738" y="274638"/>
            <a:ext cx="189865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545138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F02F71-DED7-4702-88A4-7306EB309D89}" type="datetimeFigureOut">
              <a:rPr lang="th-TH" smtClean="0"/>
              <a:t>12/07/55</a:t>
            </a:fld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F00043-C132-4B02-8BCD-AD2B75A72954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ชื่อเรื่องและแผนภูม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29475" cy="1143000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7596188" cy="4525963"/>
          </a:xfrm>
        </p:spPr>
        <p:txBody>
          <a:bodyPr/>
          <a:lstStyle/>
          <a:p>
            <a:pPr lvl="0"/>
            <a:r>
              <a:rPr lang="th-TH" noProof="0" smtClean="0"/>
              <a:t>คลิกไอคอนเพื่อเพิ่มแผนภูมิ</a:t>
            </a:r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F02F71-DED7-4702-88A4-7306EB309D89}" type="datetimeFigureOut">
              <a:rPr lang="th-TH" smtClean="0"/>
              <a:t>12/07/55</a:t>
            </a:fld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F00043-C132-4B02-8BCD-AD2B75A72954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ชื่อเรื่อง ข้อความ 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29475" cy="1143000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3721100" cy="4525963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30700" y="1600200"/>
            <a:ext cx="3722688" cy="4525963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F02F71-DED7-4702-88A4-7306EB309D89}" type="datetimeFigureOut">
              <a:rPr lang="th-TH" smtClean="0"/>
              <a:t>12/07/55</a:t>
            </a:fld>
            <a:endParaRPr lang="th-T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F00043-C132-4B02-8BCD-AD2B75A72954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F02F71-DED7-4702-88A4-7306EB309D89}" type="datetimeFigureOut">
              <a:rPr lang="th-TH" smtClean="0"/>
              <a:t>12/07/55</a:t>
            </a:fld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F00043-C132-4B02-8BCD-AD2B75A72954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F02F71-DED7-4702-88A4-7306EB309D89}" type="datetimeFigureOut">
              <a:rPr lang="th-TH" smtClean="0"/>
              <a:t>12/07/55</a:t>
            </a:fld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F00043-C132-4B02-8BCD-AD2B75A72954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721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30700" y="1600200"/>
            <a:ext cx="37226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F02F71-DED7-4702-88A4-7306EB309D89}" type="datetimeFigureOut">
              <a:rPr lang="th-TH" smtClean="0"/>
              <a:t>12/07/55</a:t>
            </a:fld>
            <a:endParaRPr lang="th-T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F00043-C132-4B02-8BCD-AD2B75A72954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F02F71-DED7-4702-88A4-7306EB309D89}" type="datetimeFigureOut">
              <a:rPr lang="th-TH" smtClean="0"/>
              <a:t>12/07/55</a:t>
            </a:fld>
            <a:endParaRPr lang="th-TH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F00043-C132-4B02-8BCD-AD2B75A72954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F02F71-DED7-4702-88A4-7306EB309D89}" type="datetimeFigureOut">
              <a:rPr lang="th-TH" smtClean="0"/>
              <a:t>12/07/55</a:t>
            </a:fld>
            <a:endParaRPr lang="th-TH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F00043-C132-4B02-8BCD-AD2B75A72954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F02F71-DED7-4702-88A4-7306EB309D89}" type="datetimeFigureOut">
              <a:rPr lang="th-TH" smtClean="0"/>
              <a:t>12/07/55</a:t>
            </a:fld>
            <a:endParaRPr lang="th-TH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F00043-C132-4B02-8BCD-AD2B75A72954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F02F71-DED7-4702-88A4-7306EB309D89}" type="datetimeFigureOut">
              <a:rPr lang="th-TH" smtClean="0"/>
              <a:t>12/07/55</a:t>
            </a:fld>
            <a:endParaRPr lang="th-T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F00043-C132-4B02-8BCD-AD2B75A72954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th-TH" noProof="0" smtClean="0"/>
              <a:t>คลิกไอคอนเพื่อเพิ่มรูปภาพ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F02F71-DED7-4702-88A4-7306EB309D89}" type="datetimeFigureOut">
              <a:rPr lang="th-TH" smtClean="0"/>
              <a:t>12/07/55</a:t>
            </a:fld>
            <a:endParaRPr lang="th-T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F00043-C132-4B02-8BCD-AD2B75A72954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val 7"/>
          <p:cNvSpPr>
            <a:spLocks noChangeArrowheads="1"/>
          </p:cNvSpPr>
          <p:nvPr/>
        </p:nvSpPr>
        <p:spPr bwMode="auto">
          <a:xfrm>
            <a:off x="8696325" y="4362450"/>
            <a:ext cx="900113" cy="900113"/>
          </a:xfrm>
          <a:prstGeom prst="ellipse">
            <a:avLst/>
          </a:prstGeom>
          <a:solidFill>
            <a:srgbClr val="33CC33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Oval 8"/>
          <p:cNvSpPr>
            <a:spLocks noChangeArrowheads="1"/>
          </p:cNvSpPr>
          <p:nvPr/>
        </p:nvSpPr>
        <p:spPr bwMode="auto">
          <a:xfrm>
            <a:off x="8239125" y="4784725"/>
            <a:ext cx="360363" cy="360363"/>
          </a:xfrm>
          <a:prstGeom prst="ellipse">
            <a:avLst/>
          </a:prstGeom>
          <a:solidFill>
            <a:srgbClr val="FFCC33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Oval 9"/>
          <p:cNvSpPr>
            <a:spLocks noChangeArrowheads="1"/>
          </p:cNvSpPr>
          <p:nvPr/>
        </p:nvSpPr>
        <p:spPr bwMode="auto">
          <a:xfrm>
            <a:off x="8980488" y="3362325"/>
            <a:ext cx="900112" cy="900113"/>
          </a:xfrm>
          <a:prstGeom prst="ellipse">
            <a:avLst/>
          </a:prstGeom>
          <a:solidFill>
            <a:srgbClr val="E0489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Oval 10"/>
          <p:cNvSpPr>
            <a:spLocks noChangeArrowheads="1"/>
          </p:cNvSpPr>
          <p:nvPr/>
        </p:nvSpPr>
        <p:spPr bwMode="auto">
          <a:xfrm>
            <a:off x="7977188" y="5316538"/>
            <a:ext cx="539750" cy="539750"/>
          </a:xfrm>
          <a:prstGeom prst="ellipse">
            <a:avLst/>
          </a:prstGeom>
          <a:solidFill>
            <a:srgbClr val="7958A3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Oval 11"/>
          <p:cNvSpPr>
            <a:spLocks noChangeArrowheads="1"/>
          </p:cNvSpPr>
          <p:nvPr/>
        </p:nvSpPr>
        <p:spPr bwMode="auto">
          <a:xfrm>
            <a:off x="7491413" y="5627688"/>
            <a:ext cx="360362" cy="360362"/>
          </a:xfrm>
          <a:prstGeom prst="ellipse">
            <a:avLst/>
          </a:prstGeom>
          <a:solidFill>
            <a:srgbClr val="2691BF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1" name="Oval 12"/>
          <p:cNvSpPr>
            <a:spLocks noChangeArrowheads="1"/>
          </p:cNvSpPr>
          <p:nvPr/>
        </p:nvSpPr>
        <p:spPr bwMode="auto">
          <a:xfrm>
            <a:off x="8683625" y="5410200"/>
            <a:ext cx="360363" cy="360363"/>
          </a:xfrm>
          <a:prstGeom prst="ellipse">
            <a:avLst/>
          </a:prstGeom>
          <a:solidFill>
            <a:srgbClr val="FFCC33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Oval 13"/>
          <p:cNvSpPr>
            <a:spLocks noChangeArrowheads="1"/>
          </p:cNvSpPr>
          <p:nvPr/>
        </p:nvSpPr>
        <p:spPr bwMode="auto">
          <a:xfrm>
            <a:off x="8008938" y="6062663"/>
            <a:ext cx="360362" cy="360362"/>
          </a:xfrm>
          <a:prstGeom prst="ellipse">
            <a:avLst/>
          </a:prstGeom>
          <a:solidFill>
            <a:srgbClr val="C0E7FA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Oval 14"/>
          <p:cNvSpPr>
            <a:spLocks noChangeArrowheads="1"/>
          </p:cNvSpPr>
          <p:nvPr/>
        </p:nvSpPr>
        <p:spPr bwMode="auto">
          <a:xfrm>
            <a:off x="8528050" y="5857875"/>
            <a:ext cx="360363" cy="360363"/>
          </a:xfrm>
          <a:prstGeom prst="ellipse">
            <a:avLst/>
          </a:prstGeom>
          <a:solidFill>
            <a:srgbClr val="2691BF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" name="Oval 15"/>
          <p:cNvSpPr>
            <a:spLocks noChangeArrowheads="1"/>
          </p:cNvSpPr>
          <p:nvPr/>
        </p:nvSpPr>
        <p:spPr bwMode="auto">
          <a:xfrm>
            <a:off x="7648575" y="242888"/>
            <a:ext cx="1439863" cy="1439862"/>
          </a:xfrm>
          <a:prstGeom prst="ellipse">
            <a:avLst/>
          </a:prstGeom>
          <a:solidFill>
            <a:srgbClr val="2691B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5" name="Oval 16"/>
          <p:cNvSpPr>
            <a:spLocks noChangeArrowheads="1"/>
          </p:cNvSpPr>
          <p:nvPr/>
        </p:nvSpPr>
        <p:spPr bwMode="auto">
          <a:xfrm>
            <a:off x="9088438" y="1331913"/>
            <a:ext cx="900112" cy="900112"/>
          </a:xfrm>
          <a:prstGeom prst="ellipse">
            <a:avLst/>
          </a:prstGeom>
          <a:solidFill>
            <a:srgbClr val="33CC33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6" name="Oval 17"/>
          <p:cNvSpPr>
            <a:spLocks noChangeArrowheads="1"/>
          </p:cNvSpPr>
          <p:nvPr/>
        </p:nvSpPr>
        <p:spPr bwMode="auto">
          <a:xfrm>
            <a:off x="8631238" y="1754188"/>
            <a:ext cx="360362" cy="360362"/>
          </a:xfrm>
          <a:prstGeom prst="ellipse">
            <a:avLst/>
          </a:prstGeom>
          <a:solidFill>
            <a:srgbClr val="FFCC33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7" name="Oval 18"/>
          <p:cNvSpPr>
            <a:spLocks noChangeArrowheads="1"/>
          </p:cNvSpPr>
          <p:nvPr/>
        </p:nvSpPr>
        <p:spPr bwMode="auto">
          <a:xfrm>
            <a:off x="8369300" y="2286000"/>
            <a:ext cx="539750" cy="539750"/>
          </a:xfrm>
          <a:prstGeom prst="ellipse">
            <a:avLst/>
          </a:prstGeom>
          <a:solidFill>
            <a:srgbClr val="7958A3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8" name="Oval 19"/>
          <p:cNvSpPr>
            <a:spLocks noChangeArrowheads="1"/>
          </p:cNvSpPr>
          <p:nvPr/>
        </p:nvSpPr>
        <p:spPr bwMode="auto">
          <a:xfrm>
            <a:off x="9075738" y="2379663"/>
            <a:ext cx="360362" cy="360362"/>
          </a:xfrm>
          <a:prstGeom prst="ellipse">
            <a:avLst/>
          </a:prstGeom>
          <a:solidFill>
            <a:srgbClr val="FFCC33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9" name="Oval 20"/>
          <p:cNvSpPr>
            <a:spLocks noChangeArrowheads="1"/>
          </p:cNvSpPr>
          <p:nvPr/>
        </p:nvSpPr>
        <p:spPr bwMode="auto">
          <a:xfrm>
            <a:off x="8401050" y="3032125"/>
            <a:ext cx="360363" cy="360363"/>
          </a:xfrm>
          <a:prstGeom prst="ellipse">
            <a:avLst/>
          </a:prstGeom>
          <a:solidFill>
            <a:srgbClr val="C0E7FA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0" name="Oval 21"/>
          <p:cNvSpPr>
            <a:spLocks noChangeArrowheads="1"/>
          </p:cNvSpPr>
          <p:nvPr/>
        </p:nvSpPr>
        <p:spPr bwMode="auto">
          <a:xfrm>
            <a:off x="8920163" y="2827338"/>
            <a:ext cx="360362" cy="360362"/>
          </a:xfrm>
          <a:prstGeom prst="ellipse">
            <a:avLst/>
          </a:prstGeom>
          <a:solidFill>
            <a:srgbClr val="2691BF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1" name="Oval 22"/>
          <p:cNvSpPr>
            <a:spLocks noChangeArrowheads="1"/>
          </p:cNvSpPr>
          <p:nvPr/>
        </p:nvSpPr>
        <p:spPr bwMode="auto">
          <a:xfrm>
            <a:off x="6834188" y="6457950"/>
            <a:ext cx="1439862" cy="1439863"/>
          </a:xfrm>
          <a:prstGeom prst="ellipse">
            <a:avLst/>
          </a:prstGeom>
          <a:solidFill>
            <a:srgbClr val="2691B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2" name="Oval 23"/>
          <p:cNvSpPr>
            <a:spLocks noChangeArrowheads="1"/>
          </p:cNvSpPr>
          <p:nvPr/>
        </p:nvSpPr>
        <p:spPr bwMode="auto">
          <a:xfrm>
            <a:off x="8558213" y="6546850"/>
            <a:ext cx="900112" cy="900113"/>
          </a:xfrm>
          <a:prstGeom prst="ellipse">
            <a:avLst/>
          </a:prstGeom>
          <a:solidFill>
            <a:srgbClr val="E0489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3" name="Oval 24"/>
          <p:cNvSpPr>
            <a:spLocks noChangeArrowheads="1"/>
          </p:cNvSpPr>
          <p:nvPr/>
        </p:nvSpPr>
        <p:spPr bwMode="auto">
          <a:xfrm>
            <a:off x="8966200" y="-88900"/>
            <a:ext cx="360363" cy="360363"/>
          </a:xfrm>
          <a:prstGeom prst="ellipse">
            <a:avLst/>
          </a:prstGeom>
          <a:solidFill>
            <a:srgbClr val="C0E7FA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72294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คลิกเพื่อแก้ไขลักษณะชื่อเรื่องต้นแบบ</a:t>
            </a:r>
            <a:endParaRPr lang="en-GB" smtClean="0"/>
          </a:p>
        </p:txBody>
      </p:sp>
      <p:sp>
        <p:nvSpPr>
          <p:cNvPr id="104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759618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GB" smtClean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aseline="0"/>
            </a:lvl1pPr>
          </a:lstStyle>
          <a:p>
            <a:fld id="{3AF02F71-DED7-4702-88A4-7306EB309D89}" type="datetimeFigureOut">
              <a:rPr lang="th-TH" smtClean="0"/>
              <a:t>12/07/55</a:t>
            </a:fld>
            <a:endParaRPr lang="th-TH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aseline="0"/>
            </a:lvl1pPr>
          </a:lstStyle>
          <a:p>
            <a:endParaRPr lang="th-T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aseline="0"/>
            </a:lvl1pPr>
          </a:lstStyle>
          <a:p>
            <a:fld id="{3FF00043-C132-4B02-8BCD-AD2B75A72954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sz="6600" dirty="0" smtClean="0">
                <a:solidFill>
                  <a:srgbClr val="FFC000"/>
                </a:solidFill>
              </a:rPr>
              <a:t>第</a:t>
            </a:r>
            <a:r>
              <a:rPr lang="en-US" altLang="ja-JP" sz="6600" dirty="0" smtClean="0">
                <a:solidFill>
                  <a:srgbClr val="FFC000"/>
                </a:solidFill>
              </a:rPr>
              <a:t>4</a:t>
            </a:r>
            <a:r>
              <a:rPr lang="ja-JP" altLang="en-US" sz="6600" dirty="0" smtClean="0">
                <a:solidFill>
                  <a:srgbClr val="FFC000"/>
                </a:solidFill>
              </a:rPr>
              <a:t>課</a:t>
            </a:r>
            <a:endParaRPr lang="th-TH" sz="6600" dirty="0">
              <a:solidFill>
                <a:srgbClr val="FFC000"/>
              </a:solidFill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6600" dirty="0" smtClean="0">
                <a:solidFill>
                  <a:srgbClr val="5E078F"/>
                </a:solidFill>
              </a:rPr>
              <a:t>毎</a:t>
            </a:r>
            <a:endParaRPr lang="th-TH" sz="6600" dirty="0">
              <a:solidFill>
                <a:srgbClr val="5E078F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z="4000" dirty="0" smtClean="0">
                <a:solidFill>
                  <a:srgbClr val="5E078F"/>
                </a:solidFill>
              </a:rPr>
              <a:t>毎</a:t>
            </a:r>
            <a:r>
              <a:rPr lang="en-US" altLang="ja-JP" sz="4000" dirty="0" smtClean="0">
                <a:solidFill>
                  <a:srgbClr val="5E078F"/>
                </a:solidFill>
              </a:rPr>
              <a:t>			</a:t>
            </a:r>
            <a:r>
              <a:rPr lang="ja-JP" altLang="en-US" sz="4000" dirty="0" smtClean="0">
                <a:solidFill>
                  <a:srgbClr val="5E078F"/>
                </a:solidFill>
              </a:rPr>
              <a:t>まい</a:t>
            </a:r>
            <a:endParaRPr lang="en-US" altLang="ja-JP" sz="4000" dirty="0" smtClean="0">
              <a:solidFill>
                <a:srgbClr val="5E078F"/>
              </a:solidFill>
            </a:endParaRPr>
          </a:p>
          <a:p>
            <a:r>
              <a:rPr lang="ja-JP" altLang="en-US" sz="4000" dirty="0" smtClean="0">
                <a:solidFill>
                  <a:srgbClr val="5E078F"/>
                </a:solidFill>
              </a:rPr>
              <a:t>毎日</a:t>
            </a:r>
            <a:r>
              <a:rPr lang="en-US" altLang="ja-JP" sz="4000" dirty="0" smtClean="0">
                <a:solidFill>
                  <a:srgbClr val="5E078F"/>
                </a:solidFill>
              </a:rPr>
              <a:t>		</a:t>
            </a:r>
            <a:r>
              <a:rPr lang="ja-JP" altLang="en-US" sz="4000" dirty="0" smtClean="0">
                <a:solidFill>
                  <a:srgbClr val="5E078F"/>
                </a:solidFill>
              </a:rPr>
              <a:t>まいにち</a:t>
            </a:r>
            <a:endParaRPr lang="en-US" altLang="ja-JP" sz="4000" dirty="0" smtClean="0">
              <a:solidFill>
                <a:srgbClr val="5E078F"/>
              </a:solidFill>
            </a:endParaRPr>
          </a:p>
          <a:p>
            <a:r>
              <a:rPr lang="ja-JP" altLang="en-US" sz="4000" dirty="0" smtClean="0">
                <a:solidFill>
                  <a:srgbClr val="5E078F"/>
                </a:solidFill>
              </a:rPr>
              <a:t>毎月</a:t>
            </a:r>
            <a:r>
              <a:rPr lang="en-US" altLang="ja-JP" sz="4000" dirty="0" smtClean="0">
                <a:solidFill>
                  <a:srgbClr val="5E078F"/>
                </a:solidFill>
              </a:rPr>
              <a:t>		</a:t>
            </a:r>
            <a:r>
              <a:rPr lang="ja-JP" altLang="en-US" sz="4000" dirty="0" smtClean="0">
                <a:solidFill>
                  <a:srgbClr val="5E078F"/>
                </a:solidFill>
              </a:rPr>
              <a:t>まいげつ</a:t>
            </a:r>
            <a:endParaRPr lang="en-US" altLang="ja-JP" sz="4000" dirty="0" smtClean="0">
              <a:solidFill>
                <a:srgbClr val="5E078F"/>
              </a:solidFill>
            </a:endParaRPr>
          </a:p>
          <a:p>
            <a:r>
              <a:rPr lang="ja-JP" altLang="en-US" sz="4000" dirty="0" smtClean="0">
                <a:solidFill>
                  <a:srgbClr val="5E078F"/>
                </a:solidFill>
              </a:rPr>
              <a:t>毎月</a:t>
            </a:r>
            <a:r>
              <a:rPr lang="en-US" altLang="ja-JP" sz="4000" dirty="0" smtClean="0">
                <a:solidFill>
                  <a:srgbClr val="5E078F"/>
                </a:solidFill>
              </a:rPr>
              <a:t>		</a:t>
            </a:r>
            <a:r>
              <a:rPr lang="ja-JP" altLang="en-US" sz="4000" dirty="0" smtClean="0">
                <a:solidFill>
                  <a:srgbClr val="5E078F"/>
                </a:solidFill>
              </a:rPr>
              <a:t>まいつき</a:t>
            </a:r>
            <a:endParaRPr lang="en-US" altLang="ja-JP" sz="4000" dirty="0" smtClean="0">
              <a:solidFill>
                <a:srgbClr val="5E078F"/>
              </a:solidFill>
            </a:endParaRP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124744"/>
            <a:ext cx="3721100" cy="5001419"/>
          </a:xfrm>
        </p:spPr>
        <p:txBody>
          <a:bodyPr/>
          <a:lstStyle/>
          <a:p>
            <a:r>
              <a:rPr lang="ja-JP" altLang="en-US" sz="3200" dirty="0" smtClean="0"/>
              <a:t>上手</a:t>
            </a:r>
            <a:endParaRPr lang="en-US" altLang="ja-JP" sz="3200" dirty="0" smtClean="0"/>
          </a:p>
          <a:p>
            <a:r>
              <a:rPr lang="ja-JP" altLang="en-US" sz="3200" dirty="0" smtClean="0">
                <a:solidFill>
                  <a:srgbClr val="241AF2"/>
                </a:solidFill>
              </a:rPr>
              <a:t>～時半</a:t>
            </a:r>
            <a:endParaRPr lang="en-US" altLang="ja-JP" sz="3200" dirty="0" smtClean="0">
              <a:solidFill>
                <a:srgbClr val="241AF2"/>
              </a:solidFill>
            </a:endParaRPr>
          </a:p>
          <a:p>
            <a:r>
              <a:rPr lang="ja-JP" altLang="en-US" sz="3200" dirty="0" smtClean="0">
                <a:solidFill>
                  <a:srgbClr val="FF0000"/>
                </a:solidFill>
              </a:rPr>
              <a:t>今</a:t>
            </a:r>
            <a:r>
              <a:rPr lang="ja-JP" altLang="en-US" sz="3200" dirty="0" smtClean="0"/>
              <a:t>年</a:t>
            </a:r>
            <a:endParaRPr lang="en-US" altLang="ja-JP" sz="3200" dirty="0" smtClean="0"/>
          </a:p>
          <a:p>
            <a:r>
              <a:rPr lang="ja-JP" altLang="en-US" sz="3200" dirty="0" smtClean="0">
                <a:solidFill>
                  <a:srgbClr val="5E078F"/>
                </a:solidFill>
              </a:rPr>
              <a:t>毎月</a:t>
            </a:r>
            <a:endParaRPr lang="en-US" altLang="ja-JP" sz="3200" dirty="0" smtClean="0">
              <a:solidFill>
                <a:srgbClr val="5E078F"/>
              </a:solidFill>
            </a:endParaRPr>
          </a:p>
          <a:p>
            <a:r>
              <a:rPr lang="ja-JP" altLang="en-US" sz="3200" dirty="0" smtClean="0">
                <a:solidFill>
                  <a:srgbClr val="241AF2"/>
                </a:solidFill>
              </a:rPr>
              <a:t>半分</a:t>
            </a:r>
            <a:endParaRPr lang="en-US" altLang="ja-JP" sz="3200" dirty="0" smtClean="0">
              <a:solidFill>
                <a:srgbClr val="241AF2"/>
              </a:solidFill>
            </a:endParaRPr>
          </a:p>
          <a:p>
            <a:r>
              <a:rPr lang="ja-JP" altLang="en-US" sz="3200" dirty="0" smtClean="0">
                <a:solidFill>
                  <a:srgbClr val="241AF2"/>
                </a:solidFill>
              </a:rPr>
              <a:t>半</a:t>
            </a:r>
            <a:endParaRPr lang="en-US" altLang="ja-JP" sz="3200" dirty="0" smtClean="0">
              <a:solidFill>
                <a:srgbClr val="241AF2"/>
              </a:solidFill>
            </a:endParaRPr>
          </a:p>
          <a:p>
            <a:r>
              <a:rPr lang="ja-JP" altLang="en-US" sz="3200" dirty="0" smtClean="0"/>
              <a:t>今</a:t>
            </a:r>
            <a:endParaRPr lang="en-US" altLang="ja-JP" sz="3200" dirty="0" smtClean="0"/>
          </a:p>
          <a:p>
            <a:r>
              <a:rPr lang="ja-JP" altLang="en-US" sz="3200" dirty="0" smtClean="0"/>
              <a:t>今週</a:t>
            </a:r>
            <a:endParaRPr lang="en-US" altLang="ja-JP" sz="3200" dirty="0" smtClean="0"/>
          </a:p>
          <a:p>
            <a:pPr>
              <a:buNone/>
            </a:pPr>
            <a:endParaRPr lang="en-US" altLang="ja-JP" dirty="0" smtClean="0"/>
          </a:p>
          <a:p>
            <a:endParaRPr lang="th-TH" dirty="0"/>
          </a:p>
        </p:txBody>
      </p:sp>
      <p:sp>
        <p:nvSpPr>
          <p:cNvPr id="5" name="ตัวยึดเนื้อหา 4"/>
          <p:cNvSpPr>
            <a:spLocks noGrp="1"/>
          </p:cNvSpPr>
          <p:nvPr>
            <p:ph sz="half" idx="2"/>
          </p:nvPr>
        </p:nvSpPr>
        <p:spPr>
          <a:xfrm>
            <a:off x="4330700" y="1052736"/>
            <a:ext cx="3722688" cy="5073427"/>
          </a:xfrm>
        </p:spPr>
        <p:txBody>
          <a:bodyPr/>
          <a:lstStyle/>
          <a:p>
            <a:r>
              <a:rPr lang="ja-JP" altLang="en-US" sz="3200" dirty="0" smtClean="0">
                <a:solidFill>
                  <a:schemeClr val="accent4">
                    <a:lumMod val="75000"/>
                  </a:schemeClr>
                </a:solidFill>
              </a:rPr>
              <a:t>時</a:t>
            </a:r>
            <a:r>
              <a:rPr lang="ja-JP" altLang="en-US" sz="3200" dirty="0" smtClean="0">
                <a:solidFill>
                  <a:srgbClr val="FF0000"/>
                </a:solidFill>
              </a:rPr>
              <a:t>計</a:t>
            </a:r>
            <a:endParaRPr lang="en-US" altLang="ja-JP" sz="3200" dirty="0" smtClean="0">
              <a:solidFill>
                <a:srgbClr val="FF0000"/>
              </a:solidFill>
            </a:endParaRPr>
          </a:p>
          <a:p>
            <a:r>
              <a:rPr lang="ja-JP" altLang="en-US" sz="3200" dirty="0" smtClean="0">
                <a:solidFill>
                  <a:srgbClr val="FF0000"/>
                </a:solidFill>
              </a:rPr>
              <a:t>間</a:t>
            </a:r>
            <a:endParaRPr lang="en-US" altLang="ja-JP" sz="3200" dirty="0" smtClean="0">
              <a:solidFill>
                <a:srgbClr val="FF0000"/>
              </a:solidFill>
            </a:endParaRPr>
          </a:p>
          <a:p>
            <a:r>
              <a:rPr lang="ja-JP" altLang="en-US" sz="3200" dirty="0" smtClean="0">
                <a:solidFill>
                  <a:srgbClr val="00B050"/>
                </a:solidFill>
              </a:rPr>
              <a:t>午後</a:t>
            </a:r>
            <a:endParaRPr lang="en-US" altLang="ja-JP" sz="3200" dirty="0" smtClean="0">
              <a:solidFill>
                <a:srgbClr val="00B050"/>
              </a:solidFill>
            </a:endParaRPr>
          </a:p>
          <a:p>
            <a:r>
              <a:rPr lang="ja-JP" altLang="en-US" sz="3200" dirty="0" smtClean="0">
                <a:solidFill>
                  <a:srgbClr val="D60093"/>
                </a:solidFill>
              </a:rPr>
              <a:t>左</a:t>
            </a:r>
            <a:r>
              <a:rPr lang="en-US" altLang="ja-JP" sz="3200" dirty="0" smtClean="0">
                <a:solidFill>
                  <a:srgbClr val="D60093"/>
                </a:solidFill>
              </a:rPr>
              <a:t>	</a:t>
            </a:r>
            <a:endParaRPr lang="en-US" altLang="ja-JP" sz="3200" dirty="0" smtClean="0">
              <a:solidFill>
                <a:srgbClr val="D60093"/>
              </a:solidFill>
            </a:endParaRPr>
          </a:p>
          <a:p>
            <a:r>
              <a:rPr lang="ja-JP" altLang="en-US" sz="3200" dirty="0" smtClean="0">
                <a:solidFill>
                  <a:srgbClr val="FF0000"/>
                </a:solidFill>
              </a:rPr>
              <a:t>～</a:t>
            </a:r>
            <a:r>
              <a:rPr lang="ja-JP" altLang="en-US" sz="3200" dirty="0" smtClean="0">
                <a:solidFill>
                  <a:srgbClr val="FF0000"/>
                </a:solidFill>
              </a:rPr>
              <a:t>年間</a:t>
            </a:r>
            <a:endParaRPr lang="en-US" altLang="ja-JP" sz="3200" dirty="0" smtClean="0">
              <a:solidFill>
                <a:srgbClr val="FF0000"/>
              </a:solidFill>
            </a:endParaRPr>
          </a:p>
          <a:p>
            <a:r>
              <a:rPr lang="ja-JP" altLang="en-US" sz="3200" dirty="0" smtClean="0"/>
              <a:t>今月</a:t>
            </a:r>
            <a:endParaRPr lang="en-US" altLang="ja-JP" sz="3200" dirty="0" smtClean="0"/>
          </a:p>
          <a:p>
            <a:r>
              <a:rPr lang="ja-JP" altLang="en-US" sz="3200" dirty="0" smtClean="0">
                <a:solidFill>
                  <a:srgbClr val="D60093"/>
                </a:solidFill>
              </a:rPr>
              <a:t>右手</a:t>
            </a:r>
            <a:endParaRPr lang="en-US" altLang="ja-JP" sz="3200" dirty="0" smtClean="0">
              <a:solidFill>
                <a:srgbClr val="D60093"/>
              </a:solidFill>
            </a:endParaRPr>
          </a:p>
          <a:p>
            <a:r>
              <a:rPr lang="ja-JP" altLang="en-US" sz="3200" dirty="0" smtClean="0"/>
              <a:t>時</a:t>
            </a:r>
            <a:endParaRPr lang="th-TH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124744"/>
            <a:ext cx="3721100" cy="5001419"/>
          </a:xfrm>
        </p:spPr>
        <p:txBody>
          <a:bodyPr/>
          <a:lstStyle/>
          <a:p>
            <a:r>
              <a:rPr lang="ja-JP" altLang="en-US" sz="3200" dirty="0" smtClean="0">
                <a:solidFill>
                  <a:srgbClr val="5E078F"/>
                </a:solidFill>
              </a:rPr>
              <a:t>毎</a:t>
            </a:r>
            <a:endParaRPr lang="en-US" altLang="ja-JP" sz="3200" dirty="0" smtClean="0">
              <a:solidFill>
                <a:srgbClr val="5E078F"/>
              </a:solidFill>
            </a:endParaRPr>
          </a:p>
          <a:p>
            <a:r>
              <a:rPr lang="ja-JP" altLang="en-US" sz="3200" dirty="0" smtClean="0">
                <a:solidFill>
                  <a:srgbClr val="FF0000"/>
                </a:solidFill>
              </a:rPr>
              <a:t>今</a:t>
            </a:r>
            <a:r>
              <a:rPr lang="ja-JP" altLang="en-US" sz="3200" dirty="0" smtClean="0"/>
              <a:t>年</a:t>
            </a:r>
            <a:endParaRPr lang="en-US" altLang="ja-JP" sz="3200" dirty="0" smtClean="0"/>
          </a:p>
          <a:p>
            <a:r>
              <a:rPr lang="ja-JP" altLang="en-US" sz="3200" dirty="0" smtClean="0">
                <a:solidFill>
                  <a:srgbClr val="241AF2"/>
                </a:solidFill>
              </a:rPr>
              <a:t>半分</a:t>
            </a:r>
            <a:endParaRPr lang="en-US" altLang="ja-JP" sz="3200" dirty="0" smtClean="0">
              <a:solidFill>
                <a:srgbClr val="241AF2"/>
              </a:solidFill>
            </a:endParaRPr>
          </a:p>
          <a:p>
            <a:r>
              <a:rPr lang="ja-JP" altLang="en-US" sz="3200" dirty="0" smtClean="0"/>
              <a:t>今</a:t>
            </a:r>
            <a:endParaRPr lang="en-US" altLang="ja-JP" sz="3200" dirty="0" smtClean="0"/>
          </a:p>
          <a:p>
            <a:r>
              <a:rPr lang="ja-JP" altLang="en-US" sz="3200" dirty="0" smtClean="0"/>
              <a:t>時間</a:t>
            </a:r>
            <a:endParaRPr lang="en-US" altLang="ja-JP" sz="3200" dirty="0" smtClean="0"/>
          </a:p>
          <a:p>
            <a:r>
              <a:rPr lang="ja-JP" altLang="en-US" sz="3200" dirty="0" smtClean="0"/>
              <a:t>今週</a:t>
            </a:r>
            <a:endParaRPr lang="en-US" altLang="ja-JP" sz="3200" dirty="0" smtClean="0"/>
          </a:p>
          <a:p>
            <a:r>
              <a:rPr lang="ja-JP" altLang="en-US" sz="3200" dirty="0" smtClean="0">
                <a:solidFill>
                  <a:srgbClr val="00B050"/>
                </a:solidFill>
              </a:rPr>
              <a:t>後</a:t>
            </a:r>
            <a:endParaRPr lang="en-US" altLang="ja-JP" sz="3200" dirty="0" smtClean="0">
              <a:solidFill>
                <a:srgbClr val="00B050"/>
              </a:solidFill>
            </a:endParaRPr>
          </a:p>
          <a:p>
            <a:r>
              <a:rPr lang="ja-JP" altLang="en-US" sz="3200" dirty="0" smtClean="0">
                <a:solidFill>
                  <a:srgbClr val="00B050"/>
                </a:solidFill>
              </a:rPr>
              <a:t>午前</a:t>
            </a:r>
            <a:endParaRPr lang="th-TH" sz="3200" dirty="0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330700" y="1124744"/>
            <a:ext cx="3722688" cy="5001419"/>
          </a:xfrm>
        </p:spPr>
        <p:txBody>
          <a:bodyPr/>
          <a:lstStyle/>
          <a:p>
            <a:pPr>
              <a:buNone/>
            </a:pPr>
            <a:r>
              <a:rPr lang="ja-JP" altLang="en-US" sz="3200" dirty="0" smtClean="0">
                <a:solidFill>
                  <a:srgbClr val="5E078F"/>
                </a:solidFill>
              </a:rPr>
              <a:t>毎月</a:t>
            </a:r>
            <a:endParaRPr lang="en-US" altLang="ja-JP" sz="3200" dirty="0" smtClean="0">
              <a:solidFill>
                <a:srgbClr val="5E078F"/>
              </a:solidFill>
            </a:endParaRPr>
          </a:p>
          <a:p>
            <a:pPr>
              <a:buNone/>
            </a:pPr>
            <a:r>
              <a:rPr lang="ja-JP" altLang="en-US" sz="3200" dirty="0" smtClean="0">
                <a:solidFill>
                  <a:srgbClr val="D60093"/>
                </a:solidFill>
              </a:rPr>
              <a:t>右手</a:t>
            </a:r>
            <a:endParaRPr lang="en-US" altLang="ja-JP" sz="3200" dirty="0" smtClean="0">
              <a:solidFill>
                <a:srgbClr val="D60093"/>
              </a:solidFill>
            </a:endParaRPr>
          </a:p>
          <a:p>
            <a:pPr>
              <a:buNone/>
            </a:pPr>
            <a:r>
              <a:rPr lang="ja-JP" altLang="en-US" sz="3200" dirty="0" smtClean="0">
                <a:solidFill>
                  <a:srgbClr val="D60093"/>
                </a:solidFill>
              </a:rPr>
              <a:t>下手</a:t>
            </a:r>
            <a:endParaRPr lang="en-US" altLang="ja-JP" sz="3200" dirty="0" smtClean="0">
              <a:solidFill>
                <a:srgbClr val="D60093"/>
              </a:solidFill>
            </a:endParaRPr>
          </a:p>
          <a:p>
            <a:pPr>
              <a:buNone/>
            </a:pPr>
            <a:r>
              <a:rPr lang="ja-JP" altLang="en-US" sz="3200" dirty="0" smtClean="0">
                <a:solidFill>
                  <a:srgbClr val="241AF2"/>
                </a:solidFill>
              </a:rPr>
              <a:t>～時半</a:t>
            </a:r>
            <a:endParaRPr lang="en-US" altLang="ja-JP" sz="3200" dirty="0" smtClean="0"/>
          </a:p>
          <a:p>
            <a:pPr>
              <a:buNone/>
            </a:pPr>
            <a:r>
              <a:rPr lang="ja-JP" altLang="en-US" sz="3200" dirty="0" smtClean="0"/>
              <a:t>今</a:t>
            </a:r>
            <a:endParaRPr lang="en-US" altLang="ja-JP" sz="3200" dirty="0" smtClean="0"/>
          </a:p>
          <a:p>
            <a:pPr>
              <a:buNone/>
            </a:pPr>
            <a:r>
              <a:rPr lang="ja-JP" altLang="en-US" sz="3200" dirty="0" smtClean="0">
                <a:solidFill>
                  <a:srgbClr val="5E078F"/>
                </a:solidFill>
              </a:rPr>
              <a:t>毎日</a:t>
            </a:r>
            <a:endParaRPr lang="en-US" altLang="ja-JP" sz="3200" dirty="0" smtClean="0">
              <a:solidFill>
                <a:srgbClr val="5E078F"/>
              </a:solidFill>
            </a:endParaRPr>
          </a:p>
          <a:p>
            <a:pPr>
              <a:buNone/>
            </a:pPr>
            <a:r>
              <a:rPr lang="ja-JP" altLang="en-US" sz="3200" dirty="0" smtClean="0">
                <a:solidFill>
                  <a:srgbClr val="00B050"/>
                </a:solidFill>
              </a:rPr>
              <a:t>午後</a:t>
            </a:r>
            <a:endParaRPr lang="en-US" altLang="ja-JP" sz="32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ja-JP" altLang="en-US" sz="3200" dirty="0" smtClean="0"/>
              <a:t>時</a:t>
            </a:r>
            <a:endParaRPr lang="en-US" altLang="ja-JP" sz="3200" dirty="0" smtClean="0"/>
          </a:p>
          <a:p>
            <a:pPr>
              <a:buNone/>
            </a:pPr>
            <a:endParaRPr lang="en-US" altLang="ja-JP" dirty="0" smtClean="0">
              <a:solidFill>
                <a:srgbClr val="D60093"/>
              </a:solidFill>
            </a:endParaRPr>
          </a:p>
          <a:p>
            <a:pPr>
              <a:buNone/>
            </a:pPr>
            <a:endParaRPr lang="en-US" altLang="ja-JP" dirty="0" smtClean="0">
              <a:solidFill>
                <a:srgbClr val="D6009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124744"/>
            <a:ext cx="3721100" cy="5001419"/>
          </a:xfrm>
        </p:spPr>
        <p:txBody>
          <a:bodyPr/>
          <a:lstStyle/>
          <a:p>
            <a:r>
              <a:rPr lang="ja-JP" altLang="en-US" sz="3200" dirty="0" smtClean="0">
                <a:solidFill>
                  <a:srgbClr val="5E078F"/>
                </a:solidFill>
              </a:rPr>
              <a:t>毎月</a:t>
            </a:r>
            <a:endParaRPr lang="en-US" altLang="ja-JP" sz="3200" dirty="0" smtClean="0">
              <a:solidFill>
                <a:srgbClr val="5E078F"/>
              </a:solidFill>
            </a:endParaRPr>
          </a:p>
          <a:p>
            <a:r>
              <a:rPr lang="ja-JP" altLang="en-US" sz="3200" dirty="0" smtClean="0">
                <a:solidFill>
                  <a:srgbClr val="5E078F"/>
                </a:solidFill>
              </a:rPr>
              <a:t>毎</a:t>
            </a:r>
            <a:endParaRPr lang="en-US" altLang="ja-JP" sz="3200" dirty="0" smtClean="0">
              <a:solidFill>
                <a:srgbClr val="5E078F"/>
              </a:solidFill>
            </a:endParaRPr>
          </a:p>
          <a:p>
            <a:r>
              <a:rPr lang="ja-JP" altLang="en-US" sz="3200" dirty="0" smtClean="0">
                <a:solidFill>
                  <a:srgbClr val="241AF2"/>
                </a:solidFill>
              </a:rPr>
              <a:t>半分</a:t>
            </a:r>
            <a:endParaRPr lang="en-US" altLang="ja-JP" sz="3200" dirty="0" smtClean="0">
              <a:solidFill>
                <a:srgbClr val="241AF2"/>
              </a:solidFill>
            </a:endParaRPr>
          </a:p>
          <a:p>
            <a:r>
              <a:rPr lang="ja-JP" altLang="en-US" sz="3200" dirty="0" smtClean="0">
                <a:solidFill>
                  <a:srgbClr val="241AF2"/>
                </a:solidFill>
              </a:rPr>
              <a:t>分</a:t>
            </a:r>
            <a:endParaRPr lang="en-US" altLang="ja-JP" sz="3200" dirty="0" smtClean="0">
              <a:solidFill>
                <a:srgbClr val="241AF2"/>
              </a:solidFill>
            </a:endParaRPr>
          </a:p>
          <a:p>
            <a:r>
              <a:rPr lang="ja-JP" altLang="en-US" sz="3200" dirty="0" smtClean="0">
                <a:solidFill>
                  <a:srgbClr val="FF0000"/>
                </a:solidFill>
              </a:rPr>
              <a:t>今</a:t>
            </a:r>
            <a:r>
              <a:rPr lang="ja-JP" altLang="en-US" sz="3200" dirty="0" smtClean="0"/>
              <a:t>朝</a:t>
            </a:r>
            <a:endParaRPr lang="en-US" altLang="ja-JP" sz="3200" dirty="0" smtClean="0"/>
          </a:p>
          <a:p>
            <a:r>
              <a:rPr lang="ja-JP" altLang="en-US" sz="3200" dirty="0" smtClean="0"/>
              <a:t>今月</a:t>
            </a:r>
            <a:endParaRPr lang="en-US" altLang="ja-JP" sz="3200" dirty="0" smtClean="0"/>
          </a:p>
          <a:p>
            <a:r>
              <a:rPr lang="ja-JP" altLang="en-US" sz="3200" dirty="0" smtClean="0">
                <a:solidFill>
                  <a:srgbClr val="FF0000"/>
                </a:solidFill>
              </a:rPr>
              <a:t>～</a:t>
            </a:r>
            <a:r>
              <a:rPr lang="ja-JP" altLang="en-US" sz="3200" dirty="0" smtClean="0">
                <a:solidFill>
                  <a:srgbClr val="FF0000"/>
                </a:solidFill>
              </a:rPr>
              <a:t>年間</a:t>
            </a:r>
            <a:endParaRPr lang="en-US" altLang="ja-JP" sz="3200" dirty="0" smtClean="0">
              <a:solidFill>
                <a:srgbClr val="FF0000"/>
              </a:solidFill>
            </a:endParaRPr>
          </a:p>
          <a:p>
            <a:r>
              <a:rPr lang="ja-JP" altLang="en-US" sz="3200" dirty="0" smtClean="0"/>
              <a:t>時間</a:t>
            </a:r>
            <a:endParaRPr lang="th-TH" sz="3200" dirty="0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330700" y="1124744"/>
            <a:ext cx="3722688" cy="5001419"/>
          </a:xfrm>
        </p:spPr>
        <p:txBody>
          <a:bodyPr/>
          <a:lstStyle/>
          <a:p>
            <a:r>
              <a:rPr lang="ja-JP" altLang="en-US" sz="3200" dirty="0" smtClean="0"/>
              <a:t>時</a:t>
            </a:r>
            <a:endParaRPr lang="en-US" altLang="ja-JP" sz="3200" dirty="0" smtClean="0"/>
          </a:p>
          <a:p>
            <a:r>
              <a:rPr lang="ja-JP" altLang="en-US" sz="3200" dirty="0" smtClean="0">
                <a:solidFill>
                  <a:srgbClr val="00B050"/>
                </a:solidFill>
              </a:rPr>
              <a:t>午後</a:t>
            </a:r>
            <a:endParaRPr lang="en-US" altLang="ja-JP" sz="3200" dirty="0" smtClean="0">
              <a:solidFill>
                <a:srgbClr val="00B050"/>
              </a:solidFill>
            </a:endParaRPr>
          </a:p>
          <a:p>
            <a:r>
              <a:rPr lang="ja-JP" altLang="en-US" sz="3200" dirty="0" smtClean="0">
                <a:solidFill>
                  <a:srgbClr val="00B050"/>
                </a:solidFill>
              </a:rPr>
              <a:t>後</a:t>
            </a:r>
            <a:endParaRPr lang="en-US" altLang="ja-JP" sz="3200" dirty="0" smtClean="0">
              <a:solidFill>
                <a:srgbClr val="00B050"/>
              </a:solidFill>
            </a:endParaRPr>
          </a:p>
          <a:p>
            <a:r>
              <a:rPr lang="ja-JP" altLang="en-US" sz="3200" dirty="0" smtClean="0">
                <a:solidFill>
                  <a:srgbClr val="D60093"/>
                </a:solidFill>
              </a:rPr>
              <a:t>右手</a:t>
            </a:r>
            <a:endParaRPr lang="th-TH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052736"/>
            <a:ext cx="3721100" cy="5073427"/>
          </a:xfrm>
        </p:spPr>
        <p:txBody>
          <a:bodyPr/>
          <a:lstStyle/>
          <a:p>
            <a:r>
              <a:rPr lang="ja-JP" altLang="en-US" sz="3200" dirty="0" smtClean="0">
                <a:solidFill>
                  <a:srgbClr val="5E078F"/>
                </a:solidFill>
              </a:rPr>
              <a:t>毎日</a:t>
            </a:r>
            <a:endParaRPr lang="en-US" altLang="ja-JP" sz="3200" dirty="0" smtClean="0">
              <a:solidFill>
                <a:srgbClr val="5E078F"/>
              </a:solidFill>
            </a:endParaRPr>
          </a:p>
          <a:p>
            <a:r>
              <a:rPr lang="ja-JP" altLang="en-US" sz="3200" dirty="0" smtClean="0">
                <a:solidFill>
                  <a:srgbClr val="241AF2"/>
                </a:solidFill>
              </a:rPr>
              <a:t>～</a:t>
            </a:r>
            <a:r>
              <a:rPr lang="ja-JP" altLang="en-US" sz="3200" dirty="0" smtClean="0">
                <a:solidFill>
                  <a:srgbClr val="241AF2"/>
                </a:solidFill>
              </a:rPr>
              <a:t>時半</a:t>
            </a:r>
            <a:endParaRPr lang="en-US" altLang="ja-JP" sz="3200" dirty="0" smtClean="0">
              <a:solidFill>
                <a:srgbClr val="241AF2"/>
              </a:solidFill>
            </a:endParaRPr>
          </a:p>
          <a:p>
            <a:r>
              <a:rPr lang="ja-JP" altLang="en-US" sz="3200" dirty="0" smtClean="0">
                <a:solidFill>
                  <a:srgbClr val="241AF2"/>
                </a:solidFill>
              </a:rPr>
              <a:t>半</a:t>
            </a:r>
            <a:endParaRPr lang="en-US" altLang="ja-JP" sz="3200" dirty="0" smtClean="0">
              <a:solidFill>
                <a:srgbClr val="241AF2"/>
              </a:solidFill>
            </a:endParaRPr>
          </a:p>
          <a:p>
            <a:r>
              <a:rPr lang="ja-JP" altLang="en-US" sz="3200" dirty="0" smtClean="0">
                <a:solidFill>
                  <a:srgbClr val="FF0000"/>
                </a:solidFill>
              </a:rPr>
              <a:t>今</a:t>
            </a:r>
            <a:r>
              <a:rPr lang="ja-JP" altLang="en-US" sz="3200" dirty="0" smtClean="0"/>
              <a:t>年</a:t>
            </a:r>
            <a:endParaRPr lang="en-US" altLang="ja-JP" sz="3200" dirty="0" smtClean="0"/>
          </a:p>
          <a:p>
            <a:r>
              <a:rPr lang="ja-JP" altLang="en-US" sz="3200" dirty="0" smtClean="0"/>
              <a:t>今週</a:t>
            </a:r>
            <a:endParaRPr lang="en-US" altLang="ja-JP" sz="3200" dirty="0" smtClean="0"/>
          </a:p>
          <a:p>
            <a:r>
              <a:rPr lang="ja-JP" altLang="en-US" sz="3200" dirty="0" smtClean="0"/>
              <a:t>今</a:t>
            </a:r>
            <a:endParaRPr lang="en-US" altLang="ja-JP" sz="3200" dirty="0" smtClean="0"/>
          </a:p>
          <a:p>
            <a:r>
              <a:rPr lang="ja-JP" altLang="en-US" sz="3200" dirty="0" smtClean="0">
                <a:solidFill>
                  <a:schemeClr val="accent4">
                    <a:lumMod val="75000"/>
                  </a:schemeClr>
                </a:solidFill>
              </a:rPr>
              <a:t>時</a:t>
            </a:r>
            <a:r>
              <a:rPr lang="ja-JP" altLang="en-US" sz="3200" dirty="0" smtClean="0">
                <a:solidFill>
                  <a:srgbClr val="FF0000"/>
                </a:solidFill>
              </a:rPr>
              <a:t>計</a:t>
            </a:r>
            <a:endParaRPr lang="th-TH" sz="3200" dirty="0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330700" y="1196752"/>
            <a:ext cx="3722688" cy="4929411"/>
          </a:xfrm>
        </p:spPr>
        <p:txBody>
          <a:bodyPr/>
          <a:lstStyle/>
          <a:p>
            <a:r>
              <a:rPr lang="ja-JP" altLang="en-US" sz="3200" dirty="0" smtClean="0">
                <a:solidFill>
                  <a:srgbClr val="FF0000"/>
                </a:solidFill>
              </a:rPr>
              <a:t>間</a:t>
            </a:r>
            <a:endParaRPr lang="en-US" altLang="ja-JP" sz="3200" dirty="0" smtClean="0">
              <a:solidFill>
                <a:srgbClr val="FF0000"/>
              </a:solidFill>
            </a:endParaRPr>
          </a:p>
          <a:p>
            <a:r>
              <a:rPr lang="ja-JP" altLang="en-US" sz="3200" dirty="0" smtClean="0">
                <a:solidFill>
                  <a:srgbClr val="00B050"/>
                </a:solidFill>
              </a:rPr>
              <a:t>午前</a:t>
            </a:r>
            <a:endParaRPr lang="en-US" altLang="ja-JP" sz="3200" dirty="0" smtClean="0">
              <a:solidFill>
                <a:srgbClr val="00B050"/>
              </a:solidFill>
            </a:endParaRPr>
          </a:p>
          <a:p>
            <a:r>
              <a:rPr lang="ja-JP" altLang="en-US" sz="3200" dirty="0" smtClean="0">
                <a:solidFill>
                  <a:srgbClr val="00B050"/>
                </a:solidFill>
              </a:rPr>
              <a:t>前</a:t>
            </a:r>
            <a:endParaRPr lang="en-US" altLang="ja-JP" sz="3200" dirty="0" smtClean="0">
              <a:solidFill>
                <a:srgbClr val="00B050"/>
              </a:solidFill>
            </a:endParaRPr>
          </a:p>
          <a:p>
            <a:r>
              <a:rPr lang="ja-JP" altLang="en-US" sz="3200" dirty="0" smtClean="0">
                <a:solidFill>
                  <a:srgbClr val="D60093"/>
                </a:solidFill>
              </a:rPr>
              <a:t>左</a:t>
            </a:r>
            <a:r>
              <a:rPr lang="en-US" altLang="ja-JP" sz="3200" dirty="0" smtClean="0">
                <a:solidFill>
                  <a:srgbClr val="D60093"/>
                </a:solidFill>
              </a:rPr>
              <a:t>	</a:t>
            </a:r>
            <a:endParaRPr lang="th-TH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6600" dirty="0" smtClean="0">
                <a:solidFill>
                  <a:srgbClr val="00B050"/>
                </a:solidFill>
              </a:rPr>
              <a:t>上</a:t>
            </a:r>
            <a:endParaRPr lang="th-TH" sz="6600" dirty="0">
              <a:solidFill>
                <a:srgbClr val="00B05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z="4800" dirty="0" smtClean="0">
                <a:solidFill>
                  <a:srgbClr val="00B050"/>
                </a:solidFill>
              </a:rPr>
              <a:t>上</a:t>
            </a:r>
            <a:r>
              <a:rPr lang="en-US" altLang="ja-JP" sz="4800" dirty="0" smtClean="0">
                <a:solidFill>
                  <a:srgbClr val="00B050"/>
                </a:solidFill>
              </a:rPr>
              <a:t>			</a:t>
            </a:r>
            <a:r>
              <a:rPr lang="ja-JP" altLang="en-US" sz="4800" dirty="0" smtClean="0">
                <a:solidFill>
                  <a:srgbClr val="00B050"/>
                </a:solidFill>
              </a:rPr>
              <a:t>うえ</a:t>
            </a:r>
            <a:endParaRPr lang="en-US" altLang="ja-JP" sz="4800" dirty="0" smtClean="0">
              <a:solidFill>
                <a:srgbClr val="00B050"/>
              </a:solidFill>
            </a:endParaRPr>
          </a:p>
          <a:p>
            <a:r>
              <a:rPr lang="ja-JP" altLang="en-US" sz="4800" dirty="0" smtClean="0">
                <a:solidFill>
                  <a:srgbClr val="00B050"/>
                </a:solidFill>
              </a:rPr>
              <a:t>上手</a:t>
            </a:r>
            <a:r>
              <a:rPr lang="en-US" altLang="ja-JP" sz="4800" dirty="0" smtClean="0">
                <a:solidFill>
                  <a:srgbClr val="00B050"/>
                </a:solidFill>
              </a:rPr>
              <a:t>			</a:t>
            </a:r>
            <a:r>
              <a:rPr lang="ja-JP" altLang="en-US" sz="4800" dirty="0" smtClean="0">
                <a:solidFill>
                  <a:srgbClr val="00B050"/>
                </a:solidFill>
              </a:rPr>
              <a:t>じょうず</a:t>
            </a:r>
            <a:endParaRPr lang="en-US" altLang="ja-JP" sz="4800" dirty="0" smtClean="0">
              <a:solidFill>
                <a:srgbClr val="00B050"/>
              </a:solidFill>
            </a:endParaRPr>
          </a:p>
          <a:p>
            <a:r>
              <a:rPr lang="ja-JP" altLang="en-US" sz="4800" dirty="0" smtClean="0">
                <a:solidFill>
                  <a:srgbClr val="00B050"/>
                </a:solidFill>
              </a:rPr>
              <a:t>下着</a:t>
            </a:r>
            <a:r>
              <a:rPr lang="en-US" altLang="ja-JP" sz="4800" dirty="0" smtClean="0">
                <a:solidFill>
                  <a:srgbClr val="00B050"/>
                </a:solidFill>
              </a:rPr>
              <a:t>			</a:t>
            </a:r>
            <a:r>
              <a:rPr lang="ja-JP" altLang="en-US" sz="4800" dirty="0" smtClean="0">
                <a:solidFill>
                  <a:srgbClr val="00B050"/>
                </a:solidFill>
              </a:rPr>
              <a:t>したぎ</a:t>
            </a:r>
            <a:endParaRPr lang="en-US" altLang="ja-JP" sz="4800" dirty="0" smtClean="0">
              <a:solidFill>
                <a:srgbClr val="00B050"/>
              </a:solidFill>
            </a:endParaRPr>
          </a:p>
          <a:p>
            <a:r>
              <a:rPr lang="ja-JP" altLang="en-US" sz="4800" dirty="0" smtClean="0">
                <a:solidFill>
                  <a:srgbClr val="00B050"/>
                </a:solidFill>
              </a:rPr>
              <a:t>～い上</a:t>
            </a:r>
            <a:r>
              <a:rPr lang="en-US" altLang="ja-JP" sz="4800" dirty="0" smtClean="0">
                <a:solidFill>
                  <a:srgbClr val="00B050"/>
                </a:solidFill>
              </a:rPr>
              <a:t>		</a:t>
            </a:r>
            <a:r>
              <a:rPr lang="ja-JP" altLang="en-US" sz="4800" dirty="0" smtClean="0">
                <a:solidFill>
                  <a:srgbClr val="00B050"/>
                </a:solidFill>
              </a:rPr>
              <a:t>いじょう</a:t>
            </a:r>
            <a:endParaRPr lang="en-US" altLang="ja-JP" sz="2800" dirty="0" smtClean="0">
              <a:solidFill>
                <a:srgbClr val="00B050"/>
              </a:solidFill>
            </a:endParaRP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6600" dirty="0" smtClean="0">
                <a:solidFill>
                  <a:srgbClr val="7030A0"/>
                </a:solidFill>
              </a:rPr>
              <a:t>下</a:t>
            </a:r>
            <a:endParaRPr lang="th-TH" sz="6600" dirty="0">
              <a:solidFill>
                <a:srgbClr val="7030A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z="4400" dirty="0" smtClean="0">
                <a:solidFill>
                  <a:srgbClr val="7030A0"/>
                </a:solidFill>
              </a:rPr>
              <a:t>下</a:t>
            </a:r>
            <a:r>
              <a:rPr lang="en-US" altLang="ja-JP" sz="4400" dirty="0" smtClean="0">
                <a:solidFill>
                  <a:srgbClr val="7030A0"/>
                </a:solidFill>
              </a:rPr>
              <a:t>			</a:t>
            </a:r>
            <a:r>
              <a:rPr lang="ja-JP" altLang="en-US" sz="4400" dirty="0" smtClean="0">
                <a:solidFill>
                  <a:srgbClr val="7030A0"/>
                </a:solidFill>
              </a:rPr>
              <a:t>した</a:t>
            </a:r>
            <a:endParaRPr lang="en-US" altLang="ja-JP" sz="4400" dirty="0" smtClean="0">
              <a:solidFill>
                <a:srgbClr val="7030A0"/>
              </a:solidFill>
            </a:endParaRPr>
          </a:p>
          <a:p>
            <a:r>
              <a:rPr lang="ja-JP" altLang="en-US" sz="4400" dirty="0" smtClean="0">
                <a:solidFill>
                  <a:srgbClr val="7030A0"/>
                </a:solidFill>
              </a:rPr>
              <a:t>下手</a:t>
            </a:r>
            <a:r>
              <a:rPr lang="en-US" altLang="ja-JP" sz="4400" dirty="0" smtClean="0">
                <a:solidFill>
                  <a:srgbClr val="7030A0"/>
                </a:solidFill>
              </a:rPr>
              <a:t>		</a:t>
            </a:r>
            <a:r>
              <a:rPr lang="ja-JP" altLang="en-US" sz="4400" dirty="0" smtClean="0">
                <a:solidFill>
                  <a:srgbClr val="7030A0"/>
                </a:solidFill>
              </a:rPr>
              <a:t>へた</a:t>
            </a:r>
            <a:endParaRPr lang="en-US" altLang="ja-JP" sz="4400" dirty="0" smtClean="0">
              <a:solidFill>
                <a:srgbClr val="7030A0"/>
              </a:solidFill>
            </a:endParaRPr>
          </a:p>
          <a:p>
            <a:r>
              <a:rPr lang="ja-JP" altLang="en-US" sz="4400" dirty="0" smtClean="0">
                <a:solidFill>
                  <a:srgbClr val="7030A0"/>
                </a:solidFill>
              </a:rPr>
              <a:t>下着</a:t>
            </a:r>
            <a:r>
              <a:rPr lang="en-US" altLang="ja-JP" sz="4400" dirty="0" smtClean="0">
                <a:solidFill>
                  <a:srgbClr val="7030A0"/>
                </a:solidFill>
              </a:rPr>
              <a:t>		</a:t>
            </a:r>
            <a:r>
              <a:rPr lang="ja-JP" altLang="en-US" sz="4400" dirty="0" smtClean="0">
                <a:solidFill>
                  <a:srgbClr val="7030A0"/>
                </a:solidFill>
              </a:rPr>
              <a:t>したぎ</a:t>
            </a:r>
            <a:endParaRPr lang="en-US" altLang="ja-JP" sz="4400" dirty="0" smtClean="0">
              <a:solidFill>
                <a:srgbClr val="7030A0"/>
              </a:solidFill>
            </a:endParaRPr>
          </a:p>
          <a:p>
            <a:r>
              <a:rPr lang="ja-JP" altLang="en-US" sz="4400" dirty="0" smtClean="0">
                <a:solidFill>
                  <a:srgbClr val="7030A0"/>
                </a:solidFill>
              </a:rPr>
              <a:t>～い下</a:t>
            </a:r>
            <a:r>
              <a:rPr lang="en-US" altLang="ja-JP" sz="4400" dirty="0" smtClean="0">
                <a:solidFill>
                  <a:srgbClr val="7030A0"/>
                </a:solidFill>
              </a:rPr>
              <a:t>	~</a:t>
            </a:r>
            <a:r>
              <a:rPr lang="ja-JP" altLang="en-US" sz="4400" dirty="0" smtClean="0">
                <a:solidFill>
                  <a:srgbClr val="7030A0"/>
                </a:solidFill>
              </a:rPr>
              <a:t>いか</a:t>
            </a:r>
            <a:endParaRPr lang="en-US" altLang="ja-JP" sz="4400" dirty="0" smtClean="0">
              <a:solidFill>
                <a:srgbClr val="7030A0"/>
              </a:solidFill>
            </a:endParaRPr>
          </a:p>
          <a:p>
            <a:endParaRPr lang="en-US" altLang="ja-JP" dirty="0" smtClean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229475" cy="1143000"/>
          </a:xfrm>
        </p:spPr>
        <p:txBody>
          <a:bodyPr/>
          <a:lstStyle/>
          <a:p>
            <a:r>
              <a:rPr lang="ja-JP" altLang="en-US" sz="6600" dirty="0" smtClean="0">
                <a:solidFill>
                  <a:srgbClr val="8A0C27"/>
                </a:solidFill>
              </a:rPr>
              <a:t>中</a:t>
            </a:r>
            <a:endParaRPr lang="th-TH" sz="6600" dirty="0">
              <a:solidFill>
                <a:srgbClr val="8A0C27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z="4000" dirty="0" smtClean="0">
                <a:solidFill>
                  <a:srgbClr val="8A0C27"/>
                </a:solidFill>
              </a:rPr>
              <a:t>中</a:t>
            </a:r>
            <a:r>
              <a:rPr lang="en-US" altLang="ja-JP" sz="4000" dirty="0" smtClean="0">
                <a:solidFill>
                  <a:srgbClr val="8A0C27"/>
                </a:solidFill>
              </a:rPr>
              <a:t>			</a:t>
            </a:r>
            <a:r>
              <a:rPr lang="ja-JP" altLang="en-US" sz="4000" dirty="0" smtClean="0">
                <a:solidFill>
                  <a:srgbClr val="8A0C27"/>
                </a:solidFill>
              </a:rPr>
              <a:t>なか</a:t>
            </a:r>
            <a:endParaRPr lang="en-US" altLang="ja-JP" sz="4000" dirty="0" smtClean="0">
              <a:solidFill>
                <a:srgbClr val="8A0C27"/>
              </a:solidFill>
            </a:endParaRPr>
          </a:p>
          <a:p>
            <a:r>
              <a:rPr lang="ja-JP" altLang="en-US" sz="4000" dirty="0" smtClean="0">
                <a:solidFill>
                  <a:srgbClr val="8A0C27"/>
                </a:solidFill>
              </a:rPr>
              <a:t>～中</a:t>
            </a:r>
            <a:r>
              <a:rPr lang="en-US" altLang="ja-JP" sz="4000" dirty="0" smtClean="0">
                <a:solidFill>
                  <a:srgbClr val="8A0C27"/>
                </a:solidFill>
              </a:rPr>
              <a:t>		</a:t>
            </a:r>
            <a:r>
              <a:rPr lang="ja-JP" altLang="en-US" sz="4000" dirty="0" smtClean="0">
                <a:solidFill>
                  <a:srgbClr val="8A0C27"/>
                </a:solidFill>
              </a:rPr>
              <a:t>～ちゅう</a:t>
            </a:r>
            <a:endParaRPr lang="en-US" altLang="ja-JP" sz="4000" dirty="0" smtClean="0">
              <a:solidFill>
                <a:srgbClr val="8A0C27"/>
              </a:solidFill>
            </a:endParaRPr>
          </a:p>
          <a:p>
            <a:r>
              <a:rPr lang="ja-JP" altLang="en-US" sz="4000" dirty="0" smtClean="0">
                <a:solidFill>
                  <a:srgbClr val="8A0C27"/>
                </a:solidFill>
              </a:rPr>
              <a:t>中国</a:t>
            </a:r>
            <a:r>
              <a:rPr lang="en-US" altLang="ja-JP" sz="4000" dirty="0" smtClean="0">
                <a:solidFill>
                  <a:srgbClr val="8A0C27"/>
                </a:solidFill>
              </a:rPr>
              <a:t>		</a:t>
            </a:r>
            <a:r>
              <a:rPr lang="ja-JP" altLang="en-US" sz="4000" dirty="0" smtClean="0">
                <a:solidFill>
                  <a:srgbClr val="8A0C27"/>
                </a:solidFill>
              </a:rPr>
              <a:t>ちゅうごく</a:t>
            </a:r>
            <a:endParaRPr lang="th-TH" sz="4000" dirty="0">
              <a:solidFill>
                <a:srgbClr val="8A0C2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6600" dirty="0" smtClean="0"/>
              <a:t>右･左</a:t>
            </a:r>
            <a:endParaRPr lang="th-TH" sz="6600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z="4400" dirty="0" smtClean="0">
                <a:solidFill>
                  <a:srgbClr val="D60093"/>
                </a:solidFill>
              </a:rPr>
              <a:t>右　</a:t>
            </a:r>
            <a:r>
              <a:rPr lang="en-US" altLang="ja-JP" sz="4400" dirty="0" smtClean="0">
                <a:solidFill>
                  <a:srgbClr val="D60093"/>
                </a:solidFill>
              </a:rPr>
              <a:t>		</a:t>
            </a:r>
            <a:r>
              <a:rPr lang="ja-JP" altLang="en-US" sz="4400" dirty="0" smtClean="0">
                <a:solidFill>
                  <a:srgbClr val="D60093"/>
                </a:solidFill>
              </a:rPr>
              <a:t>みぎ</a:t>
            </a:r>
            <a:endParaRPr lang="en-US" altLang="ja-JP" sz="4400" dirty="0" smtClean="0">
              <a:solidFill>
                <a:srgbClr val="D60093"/>
              </a:solidFill>
            </a:endParaRPr>
          </a:p>
          <a:p>
            <a:r>
              <a:rPr lang="ja-JP" altLang="en-US" sz="4400" dirty="0" smtClean="0">
                <a:solidFill>
                  <a:srgbClr val="D60093"/>
                </a:solidFill>
              </a:rPr>
              <a:t>右手</a:t>
            </a:r>
            <a:r>
              <a:rPr lang="en-US" altLang="ja-JP" sz="4400" dirty="0" smtClean="0">
                <a:solidFill>
                  <a:srgbClr val="D60093"/>
                </a:solidFill>
              </a:rPr>
              <a:t>		</a:t>
            </a:r>
            <a:r>
              <a:rPr lang="ja-JP" altLang="en-US" sz="4400" dirty="0" smtClean="0">
                <a:solidFill>
                  <a:srgbClr val="D60093"/>
                </a:solidFill>
              </a:rPr>
              <a:t>みぎて</a:t>
            </a:r>
            <a:endParaRPr lang="en-US" altLang="ja-JP" sz="4400" dirty="0" smtClean="0">
              <a:solidFill>
                <a:srgbClr val="D60093"/>
              </a:solidFill>
            </a:endParaRPr>
          </a:p>
          <a:p>
            <a:endParaRPr lang="en-US" sz="4000" dirty="0" smtClean="0">
              <a:solidFill>
                <a:srgbClr val="D60093"/>
              </a:solidFill>
            </a:endParaRPr>
          </a:p>
          <a:p>
            <a:r>
              <a:rPr lang="ja-JP" altLang="en-US" sz="4400" dirty="0" smtClean="0">
                <a:solidFill>
                  <a:srgbClr val="D60093"/>
                </a:solidFill>
              </a:rPr>
              <a:t>左</a:t>
            </a:r>
            <a:r>
              <a:rPr lang="en-US" altLang="ja-JP" sz="4400" dirty="0" smtClean="0">
                <a:solidFill>
                  <a:srgbClr val="D60093"/>
                </a:solidFill>
              </a:rPr>
              <a:t>			</a:t>
            </a:r>
            <a:r>
              <a:rPr lang="ja-JP" altLang="en-US" sz="4400" dirty="0" smtClean="0">
                <a:solidFill>
                  <a:srgbClr val="D60093"/>
                </a:solidFill>
              </a:rPr>
              <a:t>ひだり</a:t>
            </a:r>
            <a:endParaRPr lang="en-US" altLang="ja-JP" sz="4400" dirty="0" smtClean="0">
              <a:solidFill>
                <a:srgbClr val="D60093"/>
              </a:solidFill>
            </a:endParaRPr>
          </a:p>
          <a:p>
            <a:r>
              <a:rPr lang="ja-JP" altLang="en-US" sz="4400" dirty="0" smtClean="0">
                <a:solidFill>
                  <a:srgbClr val="D60093"/>
                </a:solidFill>
              </a:rPr>
              <a:t>左手</a:t>
            </a:r>
            <a:r>
              <a:rPr lang="en-US" altLang="ja-JP" sz="4400" dirty="0" smtClean="0">
                <a:solidFill>
                  <a:srgbClr val="D60093"/>
                </a:solidFill>
              </a:rPr>
              <a:t>		</a:t>
            </a:r>
            <a:r>
              <a:rPr lang="ja-JP" altLang="en-US" sz="4400" dirty="0" smtClean="0">
                <a:solidFill>
                  <a:srgbClr val="D60093"/>
                </a:solidFill>
              </a:rPr>
              <a:t>ひだりて</a:t>
            </a:r>
            <a:endParaRPr lang="th-TH" sz="4400" dirty="0">
              <a:solidFill>
                <a:srgbClr val="D6009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6600" dirty="0" smtClean="0">
                <a:solidFill>
                  <a:srgbClr val="00B050"/>
                </a:solidFill>
              </a:rPr>
              <a:t>前・後・午</a:t>
            </a:r>
            <a:endParaRPr lang="th-TH" sz="6600" dirty="0">
              <a:solidFill>
                <a:srgbClr val="00B05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z="4000" dirty="0" smtClean="0">
                <a:solidFill>
                  <a:srgbClr val="00B050"/>
                </a:solidFill>
              </a:rPr>
              <a:t>前　</a:t>
            </a:r>
            <a:r>
              <a:rPr lang="en-US" altLang="ja-JP" sz="4000" dirty="0" smtClean="0">
                <a:solidFill>
                  <a:srgbClr val="00B050"/>
                </a:solidFill>
              </a:rPr>
              <a:t>	</a:t>
            </a:r>
            <a:r>
              <a:rPr lang="ja-JP" altLang="en-US" sz="4000" dirty="0" smtClean="0">
                <a:solidFill>
                  <a:srgbClr val="00B050"/>
                </a:solidFill>
              </a:rPr>
              <a:t>まえ、　ぜん</a:t>
            </a:r>
            <a:endParaRPr lang="en-US" altLang="ja-JP" sz="4000" dirty="0" smtClean="0">
              <a:solidFill>
                <a:srgbClr val="00B050"/>
              </a:solidFill>
            </a:endParaRPr>
          </a:p>
          <a:p>
            <a:r>
              <a:rPr lang="ja-JP" altLang="en-US" sz="4000" dirty="0" smtClean="0">
                <a:solidFill>
                  <a:srgbClr val="00B050"/>
                </a:solidFill>
              </a:rPr>
              <a:t>後</a:t>
            </a:r>
            <a:r>
              <a:rPr lang="en-US" altLang="ja-JP" sz="4000" dirty="0" smtClean="0">
                <a:solidFill>
                  <a:srgbClr val="00B050"/>
                </a:solidFill>
              </a:rPr>
              <a:t>		</a:t>
            </a:r>
            <a:r>
              <a:rPr lang="ja-JP" altLang="en-US" sz="4000" dirty="0" smtClean="0">
                <a:solidFill>
                  <a:srgbClr val="00B050"/>
                </a:solidFill>
              </a:rPr>
              <a:t>うしろ、ご</a:t>
            </a:r>
            <a:endParaRPr lang="en-US" altLang="ja-JP" sz="4000" dirty="0" smtClean="0">
              <a:solidFill>
                <a:srgbClr val="00B050"/>
              </a:solidFill>
            </a:endParaRPr>
          </a:p>
          <a:p>
            <a:endParaRPr lang="en-US" altLang="ja-JP" sz="4000" dirty="0" smtClean="0">
              <a:solidFill>
                <a:srgbClr val="00B050"/>
              </a:solidFill>
            </a:endParaRPr>
          </a:p>
          <a:p>
            <a:r>
              <a:rPr lang="ja-JP" altLang="en-US" sz="4000" dirty="0" smtClean="0">
                <a:solidFill>
                  <a:srgbClr val="00B050"/>
                </a:solidFill>
              </a:rPr>
              <a:t>午前</a:t>
            </a:r>
            <a:r>
              <a:rPr lang="en-US" altLang="ja-JP" sz="4000" dirty="0" smtClean="0">
                <a:solidFill>
                  <a:srgbClr val="00B050"/>
                </a:solidFill>
              </a:rPr>
              <a:t>	</a:t>
            </a:r>
            <a:r>
              <a:rPr lang="ja-JP" altLang="en-US" sz="4000" dirty="0" smtClean="0">
                <a:solidFill>
                  <a:srgbClr val="00B050"/>
                </a:solidFill>
              </a:rPr>
              <a:t>ごぜん</a:t>
            </a:r>
            <a:endParaRPr lang="en-US" altLang="ja-JP" sz="4000" dirty="0" smtClean="0">
              <a:solidFill>
                <a:srgbClr val="00B050"/>
              </a:solidFill>
            </a:endParaRPr>
          </a:p>
          <a:p>
            <a:r>
              <a:rPr lang="ja-JP" altLang="en-US" sz="4000" dirty="0" smtClean="0">
                <a:solidFill>
                  <a:srgbClr val="00B050"/>
                </a:solidFill>
              </a:rPr>
              <a:t>午後</a:t>
            </a:r>
            <a:r>
              <a:rPr lang="en-US" altLang="ja-JP" sz="4000" dirty="0" smtClean="0">
                <a:solidFill>
                  <a:srgbClr val="00B050"/>
                </a:solidFill>
              </a:rPr>
              <a:t>	</a:t>
            </a:r>
            <a:r>
              <a:rPr lang="ja-JP" altLang="en-US" sz="4000" dirty="0" smtClean="0">
                <a:solidFill>
                  <a:srgbClr val="00B050"/>
                </a:solidFill>
              </a:rPr>
              <a:t>ごご</a:t>
            </a:r>
            <a:endParaRPr lang="en-US" altLang="ja-JP" sz="4000" dirty="0" smtClean="0">
              <a:solidFill>
                <a:srgbClr val="00B050"/>
              </a:solidFill>
            </a:endParaRP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5400" dirty="0" smtClean="0"/>
              <a:t>時・</a:t>
            </a:r>
            <a:r>
              <a:rPr lang="ja-JP" altLang="en-US" sz="5400" dirty="0" smtClean="0">
                <a:solidFill>
                  <a:srgbClr val="FF0000"/>
                </a:solidFill>
              </a:rPr>
              <a:t>間</a:t>
            </a:r>
            <a:r>
              <a:rPr lang="ja-JP" altLang="en-US" sz="5400" dirty="0" smtClean="0"/>
              <a:t>・計</a:t>
            </a:r>
            <a:endParaRPr lang="th-TH" sz="5400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z="4000" dirty="0" smtClean="0"/>
              <a:t>時</a:t>
            </a:r>
            <a:r>
              <a:rPr lang="en-US" altLang="ja-JP" sz="4000" dirty="0" smtClean="0"/>
              <a:t>			</a:t>
            </a:r>
            <a:r>
              <a:rPr lang="ja-JP" altLang="en-US" sz="4000" dirty="0" smtClean="0"/>
              <a:t>じ、とき</a:t>
            </a:r>
            <a:endParaRPr lang="en-US" altLang="ja-JP" sz="4000" dirty="0" smtClean="0"/>
          </a:p>
          <a:p>
            <a:r>
              <a:rPr lang="ja-JP" altLang="en-US" sz="4000" dirty="0" smtClean="0">
                <a:solidFill>
                  <a:srgbClr val="FF0000"/>
                </a:solidFill>
              </a:rPr>
              <a:t>間</a:t>
            </a:r>
            <a:r>
              <a:rPr lang="en-US" altLang="ja-JP" sz="4000" dirty="0" smtClean="0">
                <a:solidFill>
                  <a:srgbClr val="FF0000"/>
                </a:solidFill>
              </a:rPr>
              <a:t>			</a:t>
            </a:r>
            <a:r>
              <a:rPr lang="ja-JP" altLang="en-US" sz="4000" dirty="0" smtClean="0">
                <a:solidFill>
                  <a:srgbClr val="FF0000"/>
                </a:solidFill>
              </a:rPr>
              <a:t>あいだ、かん</a:t>
            </a:r>
            <a:endParaRPr lang="en-US" altLang="ja-JP" sz="4000" dirty="0" smtClean="0">
              <a:solidFill>
                <a:srgbClr val="FF0000"/>
              </a:solidFill>
            </a:endParaRPr>
          </a:p>
          <a:p>
            <a:r>
              <a:rPr lang="ja-JP" altLang="en-US" sz="4000" dirty="0" smtClean="0"/>
              <a:t>時間</a:t>
            </a:r>
            <a:r>
              <a:rPr lang="en-US" altLang="ja-JP" sz="4000" dirty="0" smtClean="0"/>
              <a:t>		</a:t>
            </a:r>
            <a:r>
              <a:rPr lang="ja-JP" altLang="en-US" sz="4000" dirty="0" smtClean="0"/>
              <a:t>じかん</a:t>
            </a:r>
            <a:endParaRPr lang="en-US" altLang="ja-JP" sz="4000" dirty="0" smtClean="0"/>
          </a:p>
          <a:p>
            <a:r>
              <a:rPr lang="ja-JP" altLang="en-US" sz="4000" dirty="0" smtClean="0">
                <a:solidFill>
                  <a:srgbClr val="FF0000"/>
                </a:solidFill>
              </a:rPr>
              <a:t>～年間　</a:t>
            </a:r>
            <a:r>
              <a:rPr lang="en-US" altLang="ja-JP" sz="4000" dirty="0" smtClean="0">
                <a:solidFill>
                  <a:srgbClr val="FF0000"/>
                </a:solidFill>
              </a:rPr>
              <a:t>	</a:t>
            </a:r>
            <a:r>
              <a:rPr lang="ja-JP" altLang="en-US" sz="4000" dirty="0" smtClean="0">
                <a:solidFill>
                  <a:srgbClr val="FF0000"/>
                </a:solidFill>
              </a:rPr>
              <a:t>～ねんかん</a:t>
            </a:r>
            <a:endParaRPr lang="en-US" altLang="ja-JP" sz="4000" dirty="0" smtClean="0">
              <a:solidFill>
                <a:srgbClr val="FF0000"/>
              </a:solidFill>
            </a:endParaRPr>
          </a:p>
          <a:p>
            <a:r>
              <a:rPr lang="ja-JP" altLang="en-US" sz="4000" dirty="0" smtClean="0">
                <a:solidFill>
                  <a:schemeClr val="accent4">
                    <a:lumMod val="75000"/>
                  </a:schemeClr>
                </a:solidFill>
              </a:rPr>
              <a:t>時</a:t>
            </a:r>
            <a:r>
              <a:rPr lang="ja-JP" altLang="en-US" sz="4000" dirty="0" smtClean="0">
                <a:solidFill>
                  <a:srgbClr val="FF0000"/>
                </a:solidFill>
              </a:rPr>
              <a:t>計</a:t>
            </a:r>
            <a:r>
              <a:rPr lang="en-US" altLang="ja-JP" sz="4000" dirty="0" smtClean="0">
                <a:solidFill>
                  <a:srgbClr val="FF0000"/>
                </a:solidFill>
              </a:rPr>
              <a:t>		</a:t>
            </a:r>
            <a:r>
              <a:rPr lang="ja-JP" altLang="en-US" sz="4000" dirty="0" smtClean="0">
                <a:solidFill>
                  <a:schemeClr val="accent4">
                    <a:lumMod val="75000"/>
                  </a:schemeClr>
                </a:solidFill>
              </a:rPr>
              <a:t>と</a:t>
            </a:r>
            <a:r>
              <a:rPr lang="ja-JP" altLang="en-US" sz="4000" dirty="0" smtClean="0">
                <a:solidFill>
                  <a:srgbClr val="FF0000"/>
                </a:solidFill>
              </a:rPr>
              <a:t>けい</a:t>
            </a:r>
            <a:endParaRPr lang="en-US" altLang="ja-JP" sz="4000" dirty="0" smtClean="0">
              <a:solidFill>
                <a:srgbClr val="FF0000"/>
              </a:solidFill>
            </a:endParaRPr>
          </a:p>
          <a:p>
            <a:endParaRPr lang="en-US" altLang="ja-JP" dirty="0" smtClean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5400" dirty="0" smtClean="0"/>
              <a:t>今</a:t>
            </a:r>
            <a:endParaRPr lang="th-TH" sz="5400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z="4000" dirty="0" smtClean="0"/>
              <a:t>今</a:t>
            </a:r>
            <a:r>
              <a:rPr lang="en-US" altLang="ja-JP" sz="4000" dirty="0" smtClean="0"/>
              <a:t>			</a:t>
            </a:r>
            <a:r>
              <a:rPr lang="ja-JP" altLang="en-US" sz="4000" dirty="0" smtClean="0"/>
              <a:t>いま、こん</a:t>
            </a:r>
            <a:endParaRPr lang="en-US" altLang="ja-JP" sz="4000" dirty="0" smtClean="0"/>
          </a:p>
          <a:p>
            <a:r>
              <a:rPr lang="ja-JP" altLang="en-US" sz="4000" dirty="0" smtClean="0"/>
              <a:t>今月</a:t>
            </a:r>
            <a:r>
              <a:rPr lang="en-US" altLang="ja-JP" sz="4000" dirty="0" smtClean="0"/>
              <a:t>		</a:t>
            </a:r>
            <a:r>
              <a:rPr lang="ja-JP" altLang="en-US" sz="4000" dirty="0" smtClean="0"/>
              <a:t>こんげつ</a:t>
            </a:r>
            <a:endParaRPr lang="en-US" altLang="ja-JP" sz="4000" dirty="0" smtClean="0"/>
          </a:p>
          <a:p>
            <a:r>
              <a:rPr lang="ja-JP" altLang="en-US" sz="4000" dirty="0" smtClean="0"/>
              <a:t>今週</a:t>
            </a:r>
            <a:r>
              <a:rPr lang="en-US" altLang="ja-JP" sz="4000" dirty="0" smtClean="0"/>
              <a:t>		</a:t>
            </a:r>
            <a:r>
              <a:rPr lang="ja-JP" altLang="en-US" sz="4000" dirty="0" smtClean="0"/>
              <a:t>こんしゅう</a:t>
            </a:r>
            <a:endParaRPr lang="en-US" altLang="ja-JP" sz="4000" dirty="0" smtClean="0"/>
          </a:p>
          <a:p>
            <a:r>
              <a:rPr lang="ja-JP" altLang="en-US" sz="4000" dirty="0" smtClean="0">
                <a:solidFill>
                  <a:srgbClr val="FF0000"/>
                </a:solidFill>
              </a:rPr>
              <a:t>今</a:t>
            </a:r>
            <a:r>
              <a:rPr lang="ja-JP" altLang="en-US" sz="4000" dirty="0" smtClean="0"/>
              <a:t>朝</a:t>
            </a:r>
            <a:r>
              <a:rPr lang="en-US" altLang="ja-JP" sz="4000" dirty="0" smtClean="0"/>
              <a:t>		</a:t>
            </a:r>
            <a:r>
              <a:rPr lang="ja-JP" altLang="en-US" sz="4000" dirty="0" smtClean="0">
                <a:solidFill>
                  <a:srgbClr val="FF0000"/>
                </a:solidFill>
              </a:rPr>
              <a:t>け</a:t>
            </a:r>
            <a:r>
              <a:rPr lang="ja-JP" altLang="en-US" sz="4000" dirty="0" smtClean="0"/>
              <a:t>さ</a:t>
            </a:r>
            <a:endParaRPr lang="en-US" altLang="ja-JP" sz="4000" dirty="0" smtClean="0"/>
          </a:p>
          <a:p>
            <a:r>
              <a:rPr lang="ja-JP" altLang="en-US" sz="4000" dirty="0" smtClean="0">
                <a:solidFill>
                  <a:srgbClr val="FF0000"/>
                </a:solidFill>
              </a:rPr>
              <a:t>今</a:t>
            </a:r>
            <a:r>
              <a:rPr lang="ja-JP" altLang="en-US" sz="4000" dirty="0" smtClean="0"/>
              <a:t>年</a:t>
            </a:r>
            <a:r>
              <a:rPr lang="en-US" altLang="ja-JP" sz="4000" dirty="0" smtClean="0"/>
              <a:t>		</a:t>
            </a:r>
            <a:r>
              <a:rPr lang="ja-JP" altLang="en-US" sz="4000" dirty="0" smtClean="0">
                <a:solidFill>
                  <a:srgbClr val="FF0000"/>
                </a:solidFill>
              </a:rPr>
              <a:t>こ</a:t>
            </a:r>
            <a:r>
              <a:rPr lang="ja-JP" altLang="en-US" sz="4000" dirty="0" smtClean="0"/>
              <a:t>とし</a:t>
            </a:r>
            <a:endParaRPr lang="en-US" altLang="ja-JP" sz="4000" dirty="0" smtClean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5400" dirty="0" smtClean="0"/>
              <a:t>分･半</a:t>
            </a:r>
            <a:endParaRPr lang="th-TH" sz="5400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z="4000" dirty="0" smtClean="0">
                <a:solidFill>
                  <a:srgbClr val="241AF2"/>
                </a:solidFill>
              </a:rPr>
              <a:t>分</a:t>
            </a:r>
            <a:r>
              <a:rPr lang="en-US" altLang="ja-JP" sz="4000" dirty="0" smtClean="0">
                <a:solidFill>
                  <a:srgbClr val="241AF2"/>
                </a:solidFill>
              </a:rPr>
              <a:t>				</a:t>
            </a:r>
            <a:r>
              <a:rPr lang="ja-JP" altLang="en-US" sz="4000" dirty="0" smtClean="0">
                <a:solidFill>
                  <a:srgbClr val="241AF2"/>
                </a:solidFill>
              </a:rPr>
              <a:t>ぶん</a:t>
            </a:r>
            <a:endParaRPr lang="en-US" altLang="ja-JP" sz="4000" dirty="0" smtClean="0">
              <a:solidFill>
                <a:srgbClr val="241AF2"/>
              </a:solidFill>
            </a:endParaRPr>
          </a:p>
          <a:p>
            <a:r>
              <a:rPr lang="ja-JP" altLang="en-US" sz="4000" dirty="0" smtClean="0">
                <a:solidFill>
                  <a:srgbClr val="241AF2"/>
                </a:solidFill>
              </a:rPr>
              <a:t>半</a:t>
            </a:r>
            <a:r>
              <a:rPr lang="en-US" altLang="ja-JP" sz="4000" dirty="0" smtClean="0">
                <a:solidFill>
                  <a:srgbClr val="241AF2"/>
                </a:solidFill>
              </a:rPr>
              <a:t>				</a:t>
            </a:r>
            <a:r>
              <a:rPr lang="ja-JP" altLang="en-US" sz="4000" dirty="0" smtClean="0">
                <a:solidFill>
                  <a:srgbClr val="241AF2"/>
                </a:solidFill>
              </a:rPr>
              <a:t>はん</a:t>
            </a:r>
            <a:endParaRPr lang="en-US" altLang="ja-JP" sz="4000" dirty="0" smtClean="0">
              <a:solidFill>
                <a:srgbClr val="241AF2"/>
              </a:solidFill>
            </a:endParaRPr>
          </a:p>
          <a:p>
            <a:r>
              <a:rPr lang="ja-JP" altLang="en-US" sz="4000" dirty="0" smtClean="0">
                <a:solidFill>
                  <a:srgbClr val="241AF2"/>
                </a:solidFill>
              </a:rPr>
              <a:t>半分</a:t>
            </a:r>
            <a:r>
              <a:rPr lang="en-US" altLang="ja-JP" sz="4000" dirty="0" smtClean="0">
                <a:solidFill>
                  <a:srgbClr val="241AF2"/>
                </a:solidFill>
              </a:rPr>
              <a:t>			</a:t>
            </a:r>
            <a:r>
              <a:rPr lang="ja-JP" altLang="en-US" sz="4000" dirty="0" smtClean="0">
                <a:solidFill>
                  <a:srgbClr val="241AF2"/>
                </a:solidFill>
              </a:rPr>
              <a:t>はんぶん</a:t>
            </a:r>
            <a:endParaRPr lang="en-US" altLang="ja-JP" sz="4000" dirty="0" smtClean="0">
              <a:solidFill>
                <a:srgbClr val="241AF2"/>
              </a:solidFill>
            </a:endParaRPr>
          </a:p>
          <a:p>
            <a:r>
              <a:rPr lang="ja-JP" altLang="en-US" sz="4000" dirty="0" smtClean="0">
                <a:solidFill>
                  <a:srgbClr val="241AF2"/>
                </a:solidFill>
              </a:rPr>
              <a:t>～時半</a:t>
            </a:r>
            <a:r>
              <a:rPr lang="en-US" altLang="ja-JP" sz="4000" dirty="0" smtClean="0">
                <a:solidFill>
                  <a:srgbClr val="241AF2"/>
                </a:solidFill>
              </a:rPr>
              <a:t>		</a:t>
            </a:r>
            <a:r>
              <a:rPr lang="ja-JP" altLang="en-US" sz="4000" dirty="0" smtClean="0">
                <a:solidFill>
                  <a:srgbClr val="241AF2"/>
                </a:solidFill>
              </a:rPr>
              <a:t>じはん</a:t>
            </a:r>
            <a:endParaRPr lang="en-US" altLang="ja-JP" sz="4000" dirty="0" smtClean="0">
              <a:solidFill>
                <a:srgbClr val="241AF2"/>
              </a:solidFill>
            </a:endParaRP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195E7D"/>
      </a:dk1>
      <a:lt1>
        <a:srgbClr val="FFFFFF"/>
      </a:lt1>
      <a:dk2>
        <a:srgbClr val="195E7D"/>
      </a:dk2>
      <a:lt2>
        <a:srgbClr val="808080"/>
      </a:lt2>
      <a:accent1>
        <a:srgbClr val="C0E7FA"/>
      </a:accent1>
      <a:accent2>
        <a:srgbClr val="2691BF"/>
      </a:accent2>
      <a:accent3>
        <a:srgbClr val="FFFFFF"/>
      </a:accent3>
      <a:accent4>
        <a:srgbClr val="144F6A"/>
      </a:accent4>
      <a:accent5>
        <a:srgbClr val="DCF1FC"/>
      </a:accent5>
      <a:accent6>
        <a:srgbClr val="2183AD"/>
      </a:accent6>
      <a:hlink>
        <a:srgbClr val="E0489C"/>
      </a:hlink>
      <a:folHlink>
        <a:srgbClr val="7958A3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E7FA"/>
        </a:accent1>
        <a:accent2>
          <a:srgbClr val="2691BF"/>
        </a:accent2>
        <a:accent3>
          <a:srgbClr val="FFFFFF"/>
        </a:accent3>
        <a:accent4>
          <a:srgbClr val="000000"/>
        </a:accent4>
        <a:accent5>
          <a:srgbClr val="DCF1FC"/>
        </a:accent5>
        <a:accent6>
          <a:srgbClr val="2183AD"/>
        </a:accent6>
        <a:hlink>
          <a:srgbClr val="7958A3"/>
        </a:hlink>
        <a:folHlink>
          <a:srgbClr val="33CC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2691BF"/>
        </a:dk1>
        <a:lt1>
          <a:srgbClr val="FFFFFF"/>
        </a:lt1>
        <a:dk2>
          <a:srgbClr val="000000"/>
        </a:dk2>
        <a:lt2>
          <a:srgbClr val="808080"/>
        </a:lt2>
        <a:accent1>
          <a:srgbClr val="C0E7FA"/>
        </a:accent1>
        <a:accent2>
          <a:srgbClr val="2691BF"/>
        </a:accent2>
        <a:accent3>
          <a:srgbClr val="FFFFFF"/>
        </a:accent3>
        <a:accent4>
          <a:srgbClr val="1F7BA3"/>
        </a:accent4>
        <a:accent5>
          <a:srgbClr val="DCF1FC"/>
        </a:accent5>
        <a:accent6>
          <a:srgbClr val="2183AD"/>
        </a:accent6>
        <a:hlink>
          <a:srgbClr val="7958A3"/>
        </a:hlink>
        <a:folHlink>
          <a:srgbClr val="33CC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195E7D"/>
        </a:dk1>
        <a:lt1>
          <a:srgbClr val="FFFFFF"/>
        </a:lt1>
        <a:dk2>
          <a:srgbClr val="000000"/>
        </a:dk2>
        <a:lt2>
          <a:srgbClr val="808080"/>
        </a:lt2>
        <a:accent1>
          <a:srgbClr val="C0E7FA"/>
        </a:accent1>
        <a:accent2>
          <a:srgbClr val="2691BF"/>
        </a:accent2>
        <a:accent3>
          <a:srgbClr val="FFFFFF"/>
        </a:accent3>
        <a:accent4>
          <a:srgbClr val="144F6A"/>
        </a:accent4>
        <a:accent5>
          <a:srgbClr val="DCF1FC"/>
        </a:accent5>
        <a:accent6>
          <a:srgbClr val="2183AD"/>
        </a:accent6>
        <a:hlink>
          <a:srgbClr val="7958A3"/>
        </a:hlink>
        <a:folHlink>
          <a:srgbClr val="33CC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195E7D"/>
        </a:dk1>
        <a:lt1>
          <a:srgbClr val="FFFFFF"/>
        </a:lt1>
        <a:dk2>
          <a:srgbClr val="195E7D"/>
        </a:dk2>
        <a:lt2>
          <a:srgbClr val="808080"/>
        </a:lt2>
        <a:accent1>
          <a:srgbClr val="C0E7FA"/>
        </a:accent1>
        <a:accent2>
          <a:srgbClr val="2691BF"/>
        </a:accent2>
        <a:accent3>
          <a:srgbClr val="FFFFFF"/>
        </a:accent3>
        <a:accent4>
          <a:srgbClr val="144F6A"/>
        </a:accent4>
        <a:accent5>
          <a:srgbClr val="DCF1FC"/>
        </a:accent5>
        <a:accent6>
          <a:srgbClr val="2183AD"/>
        </a:accent6>
        <a:hlink>
          <a:srgbClr val="7958A3"/>
        </a:hlink>
        <a:folHlink>
          <a:srgbClr val="33CC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00936</Template>
  <TotalTime>45</TotalTime>
  <Words>87</Words>
  <Application>Microsoft Office PowerPoint</Application>
  <PresentationFormat>นำเสนอทางหน้าจอ (4:3)</PresentationFormat>
  <Paragraphs>104</Paragraphs>
  <Slides>14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14</vt:i4>
      </vt:variant>
    </vt:vector>
  </HeadingPairs>
  <TitlesOfParts>
    <vt:vector size="15" baseType="lpstr">
      <vt:lpstr>Default Design</vt:lpstr>
      <vt:lpstr>第4課</vt:lpstr>
      <vt:lpstr>上</vt:lpstr>
      <vt:lpstr>下</vt:lpstr>
      <vt:lpstr>中</vt:lpstr>
      <vt:lpstr>右･左</vt:lpstr>
      <vt:lpstr>前・後・午</vt:lpstr>
      <vt:lpstr>時・間・計</vt:lpstr>
      <vt:lpstr>今</vt:lpstr>
      <vt:lpstr>分･半</vt:lpstr>
      <vt:lpstr>毎</vt:lpstr>
      <vt:lpstr>ภาพนิ่ง 11</vt:lpstr>
      <vt:lpstr>ภาพนิ่ง 12</vt:lpstr>
      <vt:lpstr>ภาพนิ่ง 13</vt:lpstr>
      <vt:lpstr>ภาพนิ่ง 14</vt:lpstr>
    </vt:vector>
  </TitlesOfParts>
  <Company>http://sharingcentre.info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第4課</dc:title>
  <dc:creator>Activated User</dc:creator>
  <cp:lastModifiedBy>Activated User</cp:lastModifiedBy>
  <cp:revision>6</cp:revision>
  <dcterms:created xsi:type="dcterms:W3CDTF">2012-07-12T02:38:25Z</dcterms:created>
  <dcterms:modified xsi:type="dcterms:W3CDTF">2012-07-12T03:24:16Z</dcterms:modified>
</cp:coreProperties>
</file>