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68" r:id="rId10"/>
    <p:sldId id="260" r:id="rId11"/>
    <p:sldId id="269" r:id="rId12"/>
    <p:sldId id="270" r:id="rId13"/>
    <p:sldId id="272" r:id="rId14"/>
    <p:sldId id="275" r:id="rId15"/>
    <p:sldId id="284" r:id="rId16"/>
    <p:sldId id="276" r:id="rId17"/>
    <p:sldId id="279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2" d="100"/>
          <a:sy n="42" d="100"/>
        </p:scale>
        <p:origin x="6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633-12DB-40B8-B3E7-20BA55CF04DC}" type="datetimeFigureOut">
              <a:rPr lang="th-TH" smtClean="0"/>
              <a:t>18/03/64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55B-6EEF-405D-9A40-DE543EADDF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968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633-12DB-40B8-B3E7-20BA55CF04DC}" type="datetimeFigureOut">
              <a:rPr lang="th-TH" smtClean="0"/>
              <a:t>18/03/64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55B-6EEF-405D-9A40-DE543EADDF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963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633-12DB-40B8-B3E7-20BA55CF04DC}" type="datetimeFigureOut">
              <a:rPr lang="th-TH" smtClean="0"/>
              <a:t>18/03/64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55B-6EEF-405D-9A40-DE543EADDF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660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633-12DB-40B8-B3E7-20BA55CF04DC}" type="datetimeFigureOut">
              <a:rPr lang="th-TH" smtClean="0"/>
              <a:t>18/03/64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55B-6EEF-405D-9A40-DE543EADDF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451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633-12DB-40B8-B3E7-20BA55CF04DC}" type="datetimeFigureOut">
              <a:rPr lang="th-TH" smtClean="0"/>
              <a:t>18/03/64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55B-6EEF-405D-9A40-DE543EADDF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664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633-12DB-40B8-B3E7-20BA55CF04DC}" type="datetimeFigureOut">
              <a:rPr lang="th-TH" smtClean="0"/>
              <a:t>18/03/64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55B-6EEF-405D-9A40-DE543EADDF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376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633-12DB-40B8-B3E7-20BA55CF04DC}" type="datetimeFigureOut">
              <a:rPr lang="th-TH" smtClean="0"/>
              <a:t>18/03/64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55B-6EEF-405D-9A40-DE543EADDF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870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633-12DB-40B8-B3E7-20BA55CF04DC}" type="datetimeFigureOut">
              <a:rPr lang="th-TH" smtClean="0"/>
              <a:t>18/03/64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55B-6EEF-405D-9A40-DE543EADDF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380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633-12DB-40B8-B3E7-20BA55CF04DC}" type="datetimeFigureOut">
              <a:rPr lang="th-TH" smtClean="0"/>
              <a:t>18/03/64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55B-6EEF-405D-9A40-DE543EADDF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17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633-12DB-40B8-B3E7-20BA55CF04DC}" type="datetimeFigureOut">
              <a:rPr lang="th-TH" smtClean="0"/>
              <a:t>18/03/64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55B-6EEF-405D-9A40-DE543EADDF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952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633-12DB-40B8-B3E7-20BA55CF04DC}" type="datetimeFigureOut">
              <a:rPr lang="th-TH" smtClean="0"/>
              <a:t>18/03/64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55B-6EEF-405D-9A40-DE543EADDF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704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D633-12DB-40B8-B3E7-20BA55CF04DC}" type="datetimeFigureOut">
              <a:rPr lang="th-TH" smtClean="0"/>
              <a:t>18/03/64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D55B-6EEF-405D-9A40-DE543EADDF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299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932" y="794193"/>
            <a:ext cx="9144000" cy="1103647"/>
          </a:xfrm>
          <a:solidFill>
            <a:schemeClr val="tx1"/>
          </a:solidFill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b="1" dirty="0">
                <a:solidFill>
                  <a:schemeClr val="bg1">
                    <a:lumMod val="95000"/>
                  </a:schemeClr>
                </a:solidFill>
              </a:rPr>
              <a:t>⑥　来年しようと思っていること</a:t>
            </a:r>
            <a:endParaRPr lang="th-TH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3132" y="13460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u="sng" dirty="0"/>
              <a:t>あなたが来年しようと思っていることを書きましょう。</a:t>
            </a:r>
            <a:endParaRPr lang="th-TH" sz="3200" u="sng" dirty="0"/>
          </a:p>
        </p:txBody>
      </p:sp>
      <p:pic>
        <p:nvPicPr>
          <p:cNvPr id="1030" name="Picture 6" descr="Conference &amp; Events Management Software | StarRe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33" y="2531509"/>
            <a:ext cx="5899759" cy="432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1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02" t="25395" r="44603" b="66478"/>
          <a:stretch/>
        </p:blipFill>
        <p:spPr>
          <a:xfrm>
            <a:off x="1029222" y="1628384"/>
            <a:ext cx="8766132" cy="1202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001" t="40277" r="45552" b="51922"/>
          <a:stretch/>
        </p:blipFill>
        <p:spPr>
          <a:xfrm>
            <a:off x="2695185" y="4534422"/>
            <a:ext cx="8590766" cy="1154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002" t="33080" r="44343" b="59301"/>
          <a:stretch/>
        </p:blipFill>
        <p:spPr>
          <a:xfrm>
            <a:off x="1933183" y="3056351"/>
            <a:ext cx="8814149" cy="11273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731" y="628173"/>
            <a:ext cx="1278699" cy="64948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dirty="0"/>
              <a:t>質問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45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67" t="47824" r="43576" b="43711"/>
          <a:stretch/>
        </p:blipFill>
        <p:spPr>
          <a:xfrm>
            <a:off x="1290181" y="781515"/>
            <a:ext cx="8592854" cy="1252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169" t="55429" r="43644" b="37121"/>
          <a:stretch/>
        </p:blipFill>
        <p:spPr>
          <a:xfrm>
            <a:off x="2179529" y="2467628"/>
            <a:ext cx="8542752" cy="1102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214" t="62695" r="44073" b="28605"/>
          <a:stretch/>
        </p:blipFill>
        <p:spPr>
          <a:xfrm>
            <a:off x="2893512" y="4436938"/>
            <a:ext cx="8455068" cy="128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1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2" t="30254" r="37433" b="27237"/>
          <a:stretch/>
        </p:blipFill>
        <p:spPr>
          <a:xfrm>
            <a:off x="2668043" y="545947"/>
            <a:ext cx="8855902" cy="547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9376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932" y="794193"/>
            <a:ext cx="9144000" cy="1103647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5400" b="1" dirty="0">
                <a:solidFill>
                  <a:schemeClr val="bg1">
                    <a:lumMod val="95000"/>
                  </a:schemeClr>
                </a:solidFill>
              </a:rPr>
              <a:t>⑫　もし、　私が○○だったら</a:t>
            </a:r>
            <a:endParaRPr lang="th-TH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3132" y="13460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u="sng" dirty="0"/>
              <a:t>「私が○○だったら」と考えてかきましょう。</a:t>
            </a:r>
            <a:endParaRPr lang="th-TH" sz="3200" u="sng" dirty="0"/>
          </a:p>
        </p:txBody>
      </p:sp>
      <p:pic>
        <p:nvPicPr>
          <p:cNvPr id="2052" name="Picture 4" descr="think (ธิงค์) แปลว่า คิด ดูความหมายเพิ่มเติม - ENGDICT.COM | Color-Coded  Alphabe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>
                        <a14:foregroundMark x1="73467" y1="10667" x2="72267" y2="19333"/>
                        <a14:foregroundMark x1="64933" y1="33733" x2="64933" y2="33733"/>
                        <a14:foregroundMark x1="59333" y1="37600" x2="59333" y2="37600"/>
                        <a14:foregroundMark x1="66400" y1="32533" x2="68133" y2="34933"/>
                        <a14:backgroundMark x1="58400" y1="48800" x2="99733" y2="49333"/>
                        <a14:backgroundMark x1="58133" y1="50533" x2="98800" y2="51200"/>
                        <a14:backgroundMark x1="73467" y1="53867" x2="98800" y2="5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77" y="2614284"/>
            <a:ext cx="4243715" cy="424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9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11" y="137786"/>
            <a:ext cx="1842369" cy="87682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ja-JP" altLang="en-US" sz="6000" u="sng" dirty="0"/>
              <a:t>言葉</a:t>
            </a:r>
            <a:endParaRPr lang="th-TH" sz="6000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524829"/>
              </p:ext>
            </p:extLst>
          </p:nvPr>
        </p:nvGraphicFramePr>
        <p:xfrm>
          <a:off x="650311" y="873647"/>
          <a:ext cx="10447752" cy="5638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32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2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58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日本語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読み方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タイ語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親（父親・母親）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おや（ちちおや・ははおや）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พ่อแม่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社長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しゃちょう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ประธานบริษัท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社員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しゃいん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พนักงาน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店長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てんちょう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ผู้จัดการร้าน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政治家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せいじか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นักการเมือง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休日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きゅうじつ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วันหยุด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土日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どにち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เสาร์อาทิตย์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週二日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しゅうふつか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สองวันในหนึ่งสัปดาห์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もし～だったら・・・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ถ้า...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そうぞうします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จินตนาการ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30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C1C8F-A298-4F18-A38C-6DF804C3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637"/>
            <a:ext cx="10497855" cy="111799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ja-JP" altLang="en-US" sz="3200" b="1" u="sng" dirty="0"/>
              <a:t>もし～だったら</a:t>
            </a:r>
            <a:endParaRPr lang="en-US" altLang="ja-JP" sz="3200" b="1" u="sng" dirty="0"/>
          </a:p>
          <a:p>
            <a:pPr marL="0" indent="0">
              <a:buNone/>
            </a:pPr>
            <a:r>
              <a:rPr lang="ja-JP" altLang="en-US" dirty="0"/>
              <a:t>もし　わたしが　パンダだったら　一日</a:t>
            </a:r>
            <a:r>
              <a:rPr lang="ja-JP" altLang="en-US"/>
              <a:t>中ねようと</a:t>
            </a:r>
            <a:r>
              <a:rPr lang="ja-JP" altLang="en-US" dirty="0"/>
              <a:t>思っています。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9083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278699" cy="64948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dirty="0"/>
              <a:t>文型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637"/>
            <a:ext cx="10497855" cy="111799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ja-JP" altLang="en-US" sz="3200" b="1" u="sng" dirty="0"/>
              <a:t>～なさい</a:t>
            </a:r>
            <a:endParaRPr lang="en-US" altLang="ja-JP" sz="3200" b="1" u="sng" dirty="0"/>
          </a:p>
          <a:p>
            <a:pPr marL="0" indent="0">
              <a:buNone/>
            </a:pPr>
            <a:r>
              <a:rPr lang="ja-JP" altLang="en-US" dirty="0"/>
              <a:t>テレビを見ていないで、しゅくだいをしなさい。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7978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3357" y="1399741"/>
            <a:ext cx="10410171" cy="176934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b="1" u="sng" dirty="0"/>
              <a:t>～（さ）せます</a:t>
            </a:r>
            <a:r>
              <a:rPr lang="ja-JP" altLang="en-US" sz="3200" u="sng" dirty="0"/>
              <a:t>（使役形）</a:t>
            </a:r>
            <a:endParaRPr lang="en-US" altLang="ja-JP" sz="3200" u="sng" dirty="0"/>
          </a:p>
          <a:p>
            <a:pPr marL="0" indent="0">
              <a:buNone/>
            </a:pPr>
            <a:r>
              <a:rPr lang="ja-JP" altLang="en-US" dirty="0"/>
              <a:t>先生は　学生に　そうじをさせました。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父親は　子供を　買い物に行かせます。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944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731" y="628173"/>
            <a:ext cx="1278699" cy="64948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dirty="0"/>
              <a:t>質問</a:t>
            </a:r>
            <a:endParaRPr lang="th-T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452" t="27686" r="39481" b="64738"/>
          <a:stretch/>
        </p:blipFill>
        <p:spPr>
          <a:xfrm>
            <a:off x="1806881" y="1963938"/>
            <a:ext cx="8464461" cy="1004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452" t="35263" r="40229" b="57802"/>
          <a:stretch/>
        </p:blipFill>
        <p:spPr>
          <a:xfrm>
            <a:off x="2382033" y="3880419"/>
            <a:ext cx="8377825" cy="92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04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452" t="42198" r="40424" b="50867"/>
          <a:stretch/>
        </p:blipFill>
        <p:spPr>
          <a:xfrm>
            <a:off x="1402914" y="991643"/>
            <a:ext cx="8129392" cy="89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452" t="48925" r="40424" b="43738"/>
          <a:stretch/>
        </p:blipFill>
        <p:spPr>
          <a:xfrm>
            <a:off x="2482240" y="2805830"/>
            <a:ext cx="8129392" cy="951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9452" t="56166" r="40424" b="36884"/>
          <a:stretch/>
        </p:blipFill>
        <p:spPr>
          <a:xfrm>
            <a:off x="3210838" y="4672207"/>
            <a:ext cx="8129392" cy="90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941" y="275573"/>
            <a:ext cx="1842369" cy="87682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ja-JP" altLang="en-US" sz="6000" u="sng" dirty="0"/>
              <a:t>言葉</a:t>
            </a:r>
            <a:endParaRPr lang="th-TH" sz="6000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290121"/>
              </p:ext>
            </p:extLst>
          </p:nvPr>
        </p:nvGraphicFramePr>
        <p:xfrm>
          <a:off x="693106" y="1049011"/>
          <a:ext cx="10447752" cy="563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23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3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58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日本語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タイ語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しょうらい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อนาคต</a:t>
                      </a:r>
                      <a:endParaRPr lang="th-TH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きょうみがあります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มีความสนใจ</a:t>
                      </a:r>
                      <a:endParaRPr lang="th-TH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ひっこします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ย้ายบ้าน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けっこんします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แต่งงาน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そつぎょうします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จบการศึกษา</a:t>
                      </a:r>
                      <a:endParaRPr lang="th-TH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しんがくします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ศึกษาต่อ</a:t>
                      </a:r>
                      <a:endParaRPr lang="th-TH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しゅうしょくします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หางาน</a:t>
                      </a:r>
                      <a:endParaRPr lang="th-TH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（国に）もどります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กลับ(ประเทศ)</a:t>
                      </a:r>
                      <a:endParaRPr lang="th-TH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（会社を）作ります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สร้าง(บริษัท)</a:t>
                      </a:r>
                      <a:endParaRPr lang="th-TH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4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/>
                        <a:t>（店を）開きます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เปิด(ร้าน)</a:t>
                      </a:r>
                      <a:endParaRPr lang="th-TH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47" t="22806" r="36609" b="16321"/>
          <a:stretch/>
        </p:blipFill>
        <p:spPr>
          <a:xfrm>
            <a:off x="3557391" y="162838"/>
            <a:ext cx="7327726" cy="65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278699" cy="64948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dirty="0"/>
              <a:t>文型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637"/>
            <a:ext cx="10497855" cy="111799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ja-JP" altLang="en-US" sz="3200" b="1" u="sng" dirty="0"/>
              <a:t>～ので</a:t>
            </a:r>
            <a:endParaRPr lang="en-US" altLang="ja-JP" b="1" u="sng" dirty="0"/>
          </a:p>
          <a:p>
            <a:pPr marL="0" indent="0">
              <a:buNone/>
            </a:pPr>
            <a:r>
              <a:rPr lang="ja-JP" altLang="en-US" dirty="0"/>
              <a:t>日本の大学に入りたいので、日本語を勉強しています。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8329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3357" y="1399742"/>
            <a:ext cx="10410171" cy="113051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b="1" u="sng" dirty="0"/>
              <a:t>V</a:t>
            </a:r>
            <a:r>
              <a:rPr lang="ja-JP" altLang="en-US" sz="3200" b="1" u="sng" dirty="0"/>
              <a:t>るつもりです</a:t>
            </a:r>
            <a:endParaRPr lang="en-US" altLang="ja-JP" sz="3200" b="1" u="sng" dirty="0"/>
          </a:p>
          <a:p>
            <a:pPr marL="0" indent="0">
              <a:buNone/>
            </a:pPr>
            <a:r>
              <a:rPr lang="ja-JP" altLang="en-US" dirty="0"/>
              <a:t>来月、ひっこすつもりです。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00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3357" y="1399742"/>
            <a:ext cx="10397645" cy="113051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b="1" u="sng" dirty="0"/>
              <a:t>V</a:t>
            </a:r>
            <a:r>
              <a:rPr lang="ja-JP" altLang="en-US" sz="3200" b="1" u="sng" dirty="0"/>
              <a:t>る</a:t>
            </a:r>
            <a:r>
              <a:rPr lang="en-US" altLang="ja-JP" sz="3200" b="1" u="sng" dirty="0"/>
              <a:t>/N</a:t>
            </a:r>
            <a:r>
              <a:rPr lang="ja-JP" altLang="en-US" sz="3200" b="1" u="sng" dirty="0"/>
              <a:t>の　予定です</a:t>
            </a:r>
            <a:endParaRPr lang="en-US" altLang="ja-JP" sz="3200" b="1" u="sng" dirty="0"/>
          </a:p>
          <a:p>
            <a:pPr marL="0" indent="0">
              <a:buNone/>
            </a:pPr>
            <a:r>
              <a:rPr lang="ja-JP" altLang="en-US" dirty="0"/>
              <a:t>国に戻って結婚する予定です。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8731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3357" y="1399742"/>
            <a:ext cx="10397645" cy="113051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b="1" u="sng" dirty="0"/>
              <a:t>V.</a:t>
            </a:r>
            <a:r>
              <a:rPr lang="ja-JP" altLang="en-US" sz="3200" b="1" u="sng" dirty="0"/>
              <a:t>ようと思います</a:t>
            </a:r>
            <a:endParaRPr lang="en-US" altLang="ja-JP" sz="3200" b="1" u="sng" dirty="0"/>
          </a:p>
          <a:p>
            <a:pPr marL="0" indent="0">
              <a:buNone/>
            </a:pPr>
            <a:r>
              <a:rPr lang="ja-JP" altLang="en-US" dirty="0"/>
              <a:t>コンピューターのせんもん学校に入ろうと思っています。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6449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3357" y="1399742"/>
            <a:ext cx="10397645" cy="113051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b="1" u="sng" dirty="0"/>
              <a:t>～たいです</a:t>
            </a:r>
            <a:endParaRPr lang="en-US" altLang="ja-JP" sz="3200" b="1" u="sng" dirty="0"/>
          </a:p>
          <a:p>
            <a:pPr marL="0" indent="0">
              <a:buNone/>
            </a:pPr>
            <a:r>
              <a:rPr lang="ja-JP" altLang="en-US" dirty="0"/>
              <a:t>日本の会社ではたらきたいです。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089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3357" y="1399742"/>
            <a:ext cx="10397645" cy="113051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b="1" u="sng" dirty="0"/>
              <a:t>～。それで・・・</a:t>
            </a:r>
            <a:endParaRPr lang="en-US" altLang="ja-JP" sz="3200" b="1" u="sng" dirty="0"/>
          </a:p>
          <a:p>
            <a:pPr marL="0" indent="0">
              <a:buNone/>
            </a:pPr>
            <a:r>
              <a:rPr lang="ja-JP" altLang="en-US" dirty="0"/>
              <a:t>日本のアニメにきょうみがあります。それで日本に来ました。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249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3357" y="1399742"/>
            <a:ext cx="10397645" cy="113051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b="1" u="sng" dirty="0"/>
              <a:t>～。そして・・・</a:t>
            </a:r>
            <a:endParaRPr lang="en-US" altLang="ja-JP" sz="3200" b="1" u="sng" dirty="0"/>
          </a:p>
          <a:p>
            <a:pPr marL="0" indent="0">
              <a:buNone/>
            </a:pPr>
            <a:r>
              <a:rPr lang="ja-JP" altLang="en-US" dirty="0"/>
              <a:t>英語を勉強しました。そしてイギリスへ行きました。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842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604</Words>
  <Application>Microsoft Office PowerPoint</Application>
  <PresentationFormat>Widescreen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TH Chakra Petch</vt:lpstr>
      <vt:lpstr>Arial</vt:lpstr>
      <vt:lpstr>Calibri</vt:lpstr>
      <vt:lpstr>Calibri Light</vt:lpstr>
      <vt:lpstr>Office Theme</vt:lpstr>
      <vt:lpstr>⑥　来年しようと思っていること</vt:lpstr>
      <vt:lpstr>言葉</vt:lpstr>
      <vt:lpstr>文型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質問</vt:lpstr>
      <vt:lpstr>PowerPoint Presentation</vt:lpstr>
      <vt:lpstr>PowerPoint Presentation</vt:lpstr>
      <vt:lpstr>⑫　もし、　私が○○だったら</vt:lpstr>
      <vt:lpstr>言葉</vt:lpstr>
      <vt:lpstr>PowerPoint Presentation</vt:lpstr>
      <vt:lpstr>文型</vt:lpstr>
      <vt:lpstr>PowerPoint Presentation</vt:lpstr>
      <vt:lpstr>質問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⑥　来年しようと思っていること</dc:title>
  <dc:creator>JAPANESE-CENTER-PC</dc:creator>
  <cp:lastModifiedBy>User</cp:lastModifiedBy>
  <cp:revision>14</cp:revision>
  <dcterms:created xsi:type="dcterms:W3CDTF">2021-03-15T05:54:43Z</dcterms:created>
  <dcterms:modified xsi:type="dcterms:W3CDTF">2021-03-18T14:46:36Z</dcterms:modified>
</cp:coreProperties>
</file>