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3F75-8498-48F3-8A17-1E17365938AC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CCC0E-C592-4914-818C-E5C724FA46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72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57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029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128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852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466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0943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697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98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037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576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9628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0148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03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79056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52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817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90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3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85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997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F8D4-18B5-4272-A53D-9BC53F5CD825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32A1-74E4-45D5-8BE5-05F3B8C91B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10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oogle Shape;631;p26"/>
          <p:cNvGrpSpPr/>
          <p:nvPr/>
        </p:nvGrpSpPr>
        <p:grpSpPr>
          <a:xfrm>
            <a:off x="7669108" y="2449342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73445" y="227687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หน่วยที่ 5 </a:t>
            </a:r>
            <a:b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แนวทาง</a:t>
            </a: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การ</a:t>
            </a: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จัดการองค์การสมัยใหม่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48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2678400" y="689134"/>
            <a:ext cx="6835200" cy="13957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4267" b="1" dirty="0"/>
              <a:t>การจัดการเชิงกลยุทธ์</a:t>
            </a:r>
          </a:p>
        </p:txBody>
      </p:sp>
      <p:sp>
        <p:nvSpPr>
          <p:cNvPr id="1942" name="Google Shape;1942;p45"/>
          <p:cNvSpPr/>
          <p:nvPr/>
        </p:nvSpPr>
        <p:spPr>
          <a:xfrm>
            <a:off x="13177445" y="2580572"/>
            <a:ext cx="6152" cy="1617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7968003" y="2771372"/>
            <a:ext cx="1565291" cy="1289857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3638330" y="4670521"/>
            <a:ext cx="1437401" cy="1382251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855070" y="3186504"/>
            <a:ext cx="2105089" cy="2865845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3574575" y="2859376"/>
            <a:ext cx="1565283" cy="2610661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5322488" y="3917360"/>
            <a:ext cx="4083841" cy="2135392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9406189" y="2905381"/>
            <a:ext cx="1930737" cy="3126307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10128476" y="3497412"/>
            <a:ext cx="562329" cy="395629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8613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468894"/>
            <a:ext cx="5712636" cy="27786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spcAft>
                <a:spcPts val="2133"/>
              </a:spcAft>
            </a:pPr>
            <a:r>
              <a:rPr lang="th-TH" sz="3200" b="1" dirty="0">
                <a:cs typeface="+mj-cs"/>
              </a:rPr>
              <a:t>ช่วยให้ผู้บริหารสามารถสำรวจและประเมินปัญหา ความสามารถพื้นฐานขององค์การ การเปลี่ยนแปลง และผลกระทบของสถานการณ์  ที่มีต่อธุรกิจ</a:t>
            </a:r>
            <a:endParaRPr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543500" y="5410173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420439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372884"/>
            <a:ext cx="5712636" cy="3167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spcAft>
                <a:spcPts val="2133"/>
              </a:spcAft>
            </a:pPr>
            <a:r>
              <a:rPr lang="th-TH" sz="3200" b="1" dirty="0">
                <a:cs typeface="+mj-cs"/>
              </a:rPr>
              <a:t>ผลลัพธ์จากกระบวนการจัดการกลยุทธ์ จะกำหนดเป้าหมายและทิศทางที่ชัดเจนสำหรับพนักงาน ทำให้องค์กรสามารถดำเนินงานมุ่งสู่เป้าหมายและตอบสนองต่อการเปลี่ยนแปลงของสภาพแวดล้อมได้โดยไม่หลงทาง</a:t>
            </a:r>
            <a:endParaRPr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527381" y="5637246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375438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561874"/>
            <a:ext cx="5712636" cy="3167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spcAft>
                <a:spcPts val="2133"/>
              </a:spcAft>
            </a:pPr>
            <a:r>
              <a:rPr lang="th-TH" sz="3200" b="1" dirty="0">
                <a:cs typeface="+mj-cs"/>
              </a:rPr>
              <a:t>ช่วยปรับปรุงและสนับสนุนทำให้เกิดการประสานงานระหว่างกิจกรรมและจัดสรร ทรัพยากรอย่างมีประสิทธิภาพในทุกระดับขององค์กร</a:t>
            </a:r>
            <a:endParaRPr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527381" y="5637246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98399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561874"/>
            <a:ext cx="5712636" cy="3167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spcAft>
                <a:spcPts val="2133"/>
              </a:spcAft>
            </a:pPr>
            <a:r>
              <a:rPr lang="th-TH" sz="3200" b="1" dirty="0">
                <a:cs typeface="+mj-cs"/>
              </a:rPr>
              <a:t>ช่วยให้ผู้บริหารมีเป้าหมายและทราบถึงทิศทางในการบริหารงาน ทำให้มีความมุ่งมั่น และการปรับตัวให้สอดคล้องกับปัญหาอย่างยืดหยุ่นและเหมาะสม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527381" y="5637246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04478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561874"/>
            <a:ext cx="5712636" cy="3167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spcAft>
                <a:spcPts val="2133"/>
              </a:spcAft>
            </a:pPr>
            <a:r>
              <a:rPr lang="th-TH" sz="3200" b="1" dirty="0">
                <a:cs typeface="+mj-cs"/>
              </a:rPr>
              <a:t>ช่วยให้ผู้บริหารมีเป้าหมายและทราบถึงทิศทางในการบริหารงาน ทำให้มีความมุ่งมั่น และการปรับตัวให้สอดคล้องกับปัญหาอย่างยืดหยุ่นและเหมาะสม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527381" y="5637246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15859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5"/>
          <p:cNvSpPr txBox="1">
            <a:spLocks noGrp="1"/>
          </p:cNvSpPr>
          <p:nvPr>
            <p:ph type="subTitle" idx="4294967295"/>
          </p:nvPr>
        </p:nvSpPr>
        <p:spPr>
          <a:xfrm>
            <a:off x="7683961" y="5157192"/>
            <a:ext cx="3519200" cy="45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th-TH" sz="1400" b="1" dirty="0"/>
              <a:t>การ</a:t>
            </a:r>
            <a:r>
              <a:rPr lang="th-TH" sz="1400" b="1" dirty="0"/>
              <a:t>จัดการเชิงกล</a:t>
            </a:r>
            <a:r>
              <a:rPr lang="th-TH" sz="1400" b="1" dirty="0"/>
              <a:t>ยุทธ์</a:t>
            </a:r>
          </a:p>
        </p:txBody>
      </p:sp>
      <p:grpSp>
        <p:nvGrpSpPr>
          <p:cNvPr id="1030" name="Google Shape;1030;p35"/>
          <p:cNvGrpSpPr/>
          <p:nvPr/>
        </p:nvGrpSpPr>
        <p:grpSpPr>
          <a:xfrm>
            <a:off x="6562448" y="174859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79375" y="2561874"/>
            <a:ext cx="5712636" cy="31672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spcAft>
                <a:spcPts val="2133"/>
              </a:spcAft>
              <a:buNone/>
            </a:pPr>
            <a:r>
              <a:rPr lang="th-TH" sz="3200" dirty="0">
                <a:cs typeface="+mj-cs"/>
              </a:rPr>
              <a:t>       </a:t>
            </a:r>
            <a:r>
              <a:rPr lang="th-TH" sz="3200" b="1" i="1" dirty="0">
                <a:cs typeface="+mj-cs"/>
              </a:rPr>
              <a:t>การจัดการเชิงกลยุทธ์ </a:t>
            </a:r>
            <a:r>
              <a:rPr lang="th-TH" sz="3200" b="1" dirty="0">
                <a:cs typeface="+mj-cs"/>
              </a:rPr>
              <a:t>เป็นเรื่องของการตัดสินใจในการบริหารและการดำเนินการเพื่อกำหนดผลการปฏิบัติงานในระยะยาว              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Long-run</a:t>
            </a:r>
            <a:r>
              <a:rPr lang="en-US" sz="2667" b="1" dirty="0">
                <a:cs typeface="+mj-cs"/>
              </a:rPr>
              <a:t>)</a:t>
            </a:r>
            <a:r>
              <a:rPr lang="en-US" sz="3200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ของธุรกิจ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527381" y="5637246"/>
            <a:ext cx="5856651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719403" y="2145807"/>
            <a:ext cx="5472608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398227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Angsana New</vt:lpstr>
      <vt:lpstr>Arial</vt:lpstr>
      <vt:lpstr>Calibri</vt:lpstr>
      <vt:lpstr>Calibri Light</vt:lpstr>
      <vt:lpstr>Cordia New</vt:lpstr>
      <vt:lpstr>Permanent Marker</vt:lpstr>
      <vt:lpstr>Office Theme</vt:lpstr>
      <vt:lpstr> หน่วยที่ 5  แนวทางการจัดการองค์การสมัยใหม่</vt:lpstr>
      <vt:lpstr>การจัดการเชิงกลยุทธ์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หน่วยที่ 5  แนวทางการจัดการองค์การสมัยใหม่</dc:title>
  <dc:creator>Stat-10</dc:creator>
  <cp:lastModifiedBy>Stat-10</cp:lastModifiedBy>
  <cp:revision>1</cp:revision>
  <dcterms:created xsi:type="dcterms:W3CDTF">2022-08-22T16:15:23Z</dcterms:created>
  <dcterms:modified xsi:type="dcterms:W3CDTF">2022-08-22T16:15:36Z</dcterms:modified>
</cp:coreProperties>
</file>