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F27B9-B436-4BC4-A9BE-FF34FE4A48F5}" type="datetimeFigureOut">
              <a:rPr lang="th-TH" smtClean="0"/>
              <a:t>22/08/65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0DE9F-BA6A-4677-81D1-F9D8AAF743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13955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14375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6523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6924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853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74802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74386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57540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91809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68296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g6018115d82_1_18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7" name="Google Shape;707;g6018115d82_1_18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4451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524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6018115d82_1_7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6018115d82_1_7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03139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33994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3612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6018115d82_1_7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6018115d82_1_7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58516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6018115d82_1_8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6018115d82_1_8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7508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6018115d82_1_7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6018115d82_1_7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40364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1898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5299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2046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259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7012-7985-43EE-BC80-215C9A949C9B}" type="datetimeFigureOut">
              <a:rPr lang="th-TH" smtClean="0"/>
              <a:t>22/08/65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A18F0-EF95-488E-BCA0-CF0B6B76EB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800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7012-7985-43EE-BC80-215C9A949C9B}" type="datetimeFigureOut">
              <a:rPr lang="th-TH" smtClean="0"/>
              <a:t>22/08/65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A18F0-EF95-488E-BCA0-CF0B6B76EB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838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7012-7985-43EE-BC80-215C9A949C9B}" type="datetimeFigureOut">
              <a:rPr lang="th-TH" smtClean="0"/>
              <a:t>22/08/65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A18F0-EF95-488E-BCA0-CF0B6B76EB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8910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4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42" name="Google Shape;42;p4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Google Shape;43;p4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Google Shape;44;p4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Google Shape;45;p4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Google Shape;46;p4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Google Shape;47;p4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Google Shape;48;p4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Google Shape;49;p4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Google Shape;50;p4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Google Shape;51;p4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Google Shape;52;p4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Google Shape;53;p4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4" name="Google Shape;54;p4"/>
          <p:cNvSpPr txBox="1">
            <a:spLocks noGrp="1"/>
          </p:cNvSpPr>
          <p:nvPr>
            <p:ph type="title" hasCustomPrompt="1"/>
          </p:nvPr>
        </p:nvSpPr>
        <p:spPr>
          <a:xfrm>
            <a:off x="1895117" y="3121800"/>
            <a:ext cx="1245600" cy="76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5" name="Google Shape;55;p4"/>
          <p:cNvSpPr txBox="1">
            <a:spLocks noGrp="1"/>
          </p:cNvSpPr>
          <p:nvPr>
            <p:ph type="title" idx="2" hasCustomPrompt="1"/>
          </p:nvPr>
        </p:nvSpPr>
        <p:spPr>
          <a:xfrm>
            <a:off x="4280505" y="3121800"/>
            <a:ext cx="1245600" cy="76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6" name="Google Shape;56;p4"/>
          <p:cNvSpPr txBox="1">
            <a:spLocks noGrp="1"/>
          </p:cNvSpPr>
          <p:nvPr>
            <p:ph type="title" idx="3" hasCustomPrompt="1"/>
          </p:nvPr>
        </p:nvSpPr>
        <p:spPr>
          <a:xfrm>
            <a:off x="6665895" y="3121800"/>
            <a:ext cx="1245600" cy="76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7" name="Google Shape;57;p4"/>
          <p:cNvSpPr txBox="1">
            <a:spLocks noGrp="1"/>
          </p:cNvSpPr>
          <p:nvPr>
            <p:ph type="title" idx="4" hasCustomPrompt="1"/>
          </p:nvPr>
        </p:nvSpPr>
        <p:spPr>
          <a:xfrm>
            <a:off x="9051284" y="3121800"/>
            <a:ext cx="1245600" cy="76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8" name="Google Shape;58;p4"/>
          <p:cNvSpPr txBox="1">
            <a:spLocks noGrp="1"/>
          </p:cNvSpPr>
          <p:nvPr>
            <p:ph type="ctrTitle" idx="5"/>
          </p:nvPr>
        </p:nvSpPr>
        <p:spPr>
          <a:xfrm>
            <a:off x="415600" y="824767"/>
            <a:ext cx="11360800" cy="97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59" name="Google Shape;59;p4"/>
          <p:cNvSpPr txBox="1">
            <a:spLocks noGrp="1"/>
          </p:cNvSpPr>
          <p:nvPr>
            <p:ph type="subTitle" idx="1"/>
          </p:nvPr>
        </p:nvSpPr>
        <p:spPr>
          <a:xfrm>
            <a:off x="1521933" y="4952733"/>
            <a:ext cx="1992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9pPr>
          </a:lstStyle>
          <a:p>
            <a:endParaRPr/>
          </a:p>
        </p:txBody>
      </p:sp>
      <p:sp>
        <p:nvSpPr>
          <p:cNvPr id="60" name="Google Shape;60;p4"/>
          <p:cNvSpPr txBox="1">
            <a:spLocks noGrp="1"/>
          </p:cNvSpPr>
          <p:nvPr>
            <p:ph type="subTitle" idx="6"/>
          </p:nvPr>
        </p:nvSpPr>
        <p:spPr>
          <a:xfrm>
            <a:off x="3907300" y="4952733"/>
            <a:ext cx="1992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9pPr>
          </a:lstStyle>
          <a:p>
            <a:endParaRPr/>
          </a:p>
        </p:txBody>
      </p:sp>
      <p:sp>
        <p:nvSpPr>
          <p:cNvPr id="61" name="Google Shape;61;p4"/>
          <p:cNvSpPr txBox="1">
            <a:spLocks noGrp="1"/>
          </p:cNvSpPr>
          <p:nvPr>
            <p:ph type="subTitle" idx="7"/>
          </p:nvPr>
        </p:nvSpPr>
        <p:spPr>
          <a:xfrm>
            <a:off x="6292667" y="4952733"/>
            <a:ext cx="1992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9pPr>
          </a:lstStyle>
          <a:p>
            <a:endParaRPr/>
          </a:p>
        </p:txBody>
      </p:sp>
      <p:sp>
        <p:nvSpPr>
          <p:cNvPr id="62" name="Google Shape;62;p4"/>
          <p:cNvSpPr txBox="1">
            <a:spLocks noGrp="1"/>
          </p:cNvSpPr>
          <p:nvPr>
            <p:ph type="subTitle" idx="8"/>
          </p:nvPr>
        </p:nvSpPr>
        <p:spPr>
          <a:xfrm>
            <a:off x="8678100" y="4910133"/>
            <a:ext cx="1992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9pPr>
          </a:lstStyle>
          <a:p>
            <a:endParaRPr/>
          </a:p>
        </p:txBody>
      </p:sp>
      <p:sp>
        <p:nvSpPr>
          <p:cNvPr id="63" name="Google Shape;63;p4"/>
          <p:cNvSpPr txBox="1">
            <a:spLocks noGrp="1"/>
          </p:cNvSpPr>
          <p:nvPr>
            <p:ph type="subTitle" idx="9"/>
          </p:nvPr>
        </p:nvSpPr>
        <p:spPr>
          <a:xfrm>
            <a:off x="6292700" y="4952733"/>
            <a:ext cx="1992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9965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 + 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5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66" name="Google Shape;66;p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" name="Google Shape;67;p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" name="Google Shape;69;p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" name="Google Shape;70;p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" name="Google Shape;71;p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" name="Google Shape;72;p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" name="Google Shape;73;p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Google Shape;74;p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" name="Google Shape;75;p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" name="Google Shape;76;p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" name="Google Shape;77;p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8" name="Google Shape;78;p5"/>
          <p:cNvSpPr txBox="1">
            <a:spLocks noGrp="1"/>
          </p:cNvSpPr>
          <p:nvPr>
            <p:ph type="subTitle" idx="1"/>
          </p:nvPr>
        </p:nvSpPr>
        <p:spPr>
          <a:xfrm>
            <a:off x="1252700" y="2739400"/>
            <a:ext cx="3888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ctrTitle"/>
          </p:nvPr>
        </p:nvSpPr>
        <p:spPr>
          <a:xfrm>
            <a:off x="1252700" y="689133"/>
            <a:ext cx="97204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04996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TITLE + TEXT 2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oogle Shape;97;p7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98" name="Google Shape;98;p7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9" name="Google Shape;99;p7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" name="Google Shape;100;p7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" name="Google Shape;101;p7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" name="Google Shape;102;p7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" name="Google Shape;103;p7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" name="Google Shape;104;p7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" name="Google Shape;105;p7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" name="Google Shape;106;p7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" name="Google Shape;107;p7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" name="Google Shape;108;p7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9" name="Google Shape;109;p7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0" name="Google Shape;110;p7"/>
          <p:cNvSpPr txBox="1">
            <a:spLocks noGrp="1"/>
          </p:cNvSpPr>
          <p:nvPr>
            <p:ph type="ctrTitle"/>
          </p:nvPr>
        </p:nvSpPr>
        <p:spPr>
          <a:xfrm>
            <a:off x="2678400" y="689133"/>
            <a:ext cx="68352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ubTitle" idx="1"/>
          </p:nvPr>
        </p:nvSpPr>
        <p:spPr>
          <a:xfrm>
            <a:off x="4152000" y="2739400"/>
            <a:ext cx="3888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1909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6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82" name="Google Shape;82;p6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3" name="Google Shape;83;p6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" name="Google Shape;84;p6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" name="Google Shape;85;p6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" name="Google Shape;86;p6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" name="Google Shape;87;p6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" name="Google Shape;88;p6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" name="Google Shape;89;p6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6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6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" name="Google Shape;92;p6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" name="Google Shape;93;p6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4" name="Google Shape;94;p6"/>
          <p:cNvSpPr txBox="1">
            <a:spLocks noGrp="1"/>
          </p:cNvSpPr>
          <p:nvPr>
            <p:ph type="ctrTitle"/>
          </p:nvPr>
        </p:nvSpPr>
        <p:spPr>
          <a:xfrm>
            <a:off x="2678400" y="5196051"/>
            <a:ext cx="6835200" cy="51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None/>
              <a:defRPr sz="1467"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95" name="Google Shape;95;p6"/>
          <p:cNvSpPr txBox="1">
            <a:spLocks noGrp="1"/>
          </p:cNvSpPr>
          <p:nvPr>
            <p:ph type="subTitle" idx="1"/>
          </p:nvPr>
        </p:nvSpPr>
        <p:spPr>
          <a:xfrm>
            <a:off x="2553000" y="1869300"/>
            <a:ext cx="7086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061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7012-7985-43EE-BC80-215C9A949C9B}" type="datetimeFigureOut">
              <a:rPr lang="th-TH" smtClean="0"/>
              <a:t>22/08/65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A18F0-EF95-488E-BCA0-CF0B6B76EB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339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7012-7985-43EE-BC80-215C9A949C9B}" type="datetimeFigureOut">
              <a:rPr lang="th-TH" smtClean="0"/>
              <a:t>22/08/65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A18F0-EF95-488E-BCA0-CF0B6B76EB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741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7012-7985-43EE-BC80-215C9A949C9B}" type="datetimeFigureOut">
              <a:rPr lang="th-TH" smtClean="0"/>
              <a:t>22/08/65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A18F0-EF95-488E-BCA0-CF0B6B76EB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469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7012-7985-43EE-BC80-215C9A949C9B}" type="datetimeFigureOut">
              <a:rPr lang="th-TH" smtClean="0"/>
              <a:t>22/08/65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A18F0-EF95-488E-BCA0-CF0B6B76EB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811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7012-7985-43EE-BC80-215C9A949C9B}" type="datetimeFigureOut">
              <a:rPr lang="th-TH" smtClean="0"/>
              <a:t>22/08/65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A18F0-EF95-488E-BCA0-CF0B6B76EB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827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7012-7985-43EE-BC80-215C9A949C9B}" type="datetimeFigureOut">
              <a:rPr lang="th-TH" smtClean="0"/>
              <a:t>22/08/65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A18F0-EF95-488E-BCA0-CF0B6B76EB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404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7012-7985-43EE-BC80-215C9A949C9B}" type="datetimeFigureOut">
              <a:rPr lang="th-TH" smtClean="0"/>
              <a:t>22/08/65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A18F0-EF95-488E-BCA0-CF0B6B76EB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004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7012-7985-43EE-BC80-215C9A949C9B}" type="datetimeFigureOut">
              <a:rPr lang="th-TH" smtClean="0"/>
              <a:t>22/08/65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A18F0-EF95-488E-BCA0-CF0B6B76EB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564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67012-7985-43EE-BC80-215C9A949C9B}" type="datetimeFigureOut">
              <a:rPr lang="th-TH" smtClean="0"/>
              <a:t>22/08/65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A18F0-EF95-488E-BCA0-CF0B6B76EB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112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3"/>
          <p:cNvSpPr txBox="1">
            <a:spLocks noGrp="1"/>
          </p:cNvSpPr>
          <p:nvPr>
            <p:ph type="ctrTitle"/>
          </p:nvPr>
        </p:nvSpPr>
        <p:spPr>
          <a:xfrm>
            <a:off x="435160" y="2639128"/>
            <a:ext cx="11360800" cy="1942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th-TH" sz="8000" b="1" dirty="0">
                <a:latin typeface="Arial Unicode MS" pitchFamily="34" charset="-128"/>
                <a:ea typeface="Arial Unicode MS" pitchFamily="34" charset="-128"/>
              </a:rPr>
              <a:t>การจัดการ</a:t>
            </a:r>
            <a:br>
              <a:rPr lang="th-TH" sz="8000" b="1" dirty="0">
                <a:latin typeface="Arial Unicode MS" pitchFamily="34" charset="-128"/>
                <a:ea typeface="Arial Unicode MS" pitchFamily="34" charset="-128"/>
              </a:rPr>
            </a:br>
            <a:r>
              <a:rPr lang="th-TH" sz="8000" b="1" dirty="0">
                <a:latin typeface="Arial Unicode MS" pitchFamily="34" charset="-128"/>
                <a:ea typeface="Arial Unicode MS" pitchFamily="34" charset="-128"/>
              </a:rPr>
              <a:t>องค์การสมัยใหม่</a:t>
            </a:r>
            <a:endParaRPr sz="8000" b="1" dirty="0">
              <a:latin typeface="Arial Unicode MS" pitchFamily="34" charset="-128"/>
              <a:ea typeface="Arial Unicode MS" pitchFamily="34" charset="-128"/>
            </a:endParaRPr>
          </a:p>
        </p:txBody>
      </p:sp>
      <p:grpSp>
        <p:nvGrpSpPr>
          <p:cNvPr id="330" name="Google Shape;330;p23"/>
          <p:cNvGrpSpPr/>
          <p:nvPr/>
        </p:nvGrpSpPr>
        <p:grpSpPr>
          <a:xfrm>
            <a:off x="-101174" y="3044665"/>
            <a:ext cx="1029751" cy="663880"/>
            <a:chOff x="-75881" y="2283499"/>
            <a:chExt cx="772313" cy="497910"/>
          </a:xfrm>
        </p:grpSpPr>
        <p:sp>
          <p:nvSpPr>
            <p:cNvPr id="331" name="Google Shape;331;p23"/>
            <p:cNvSpPr/>
            <p:nvPr/>
          </p:nvSpPr>
          <p:spPr>
            <a:xfrm>
              <a:off x="36336" y="2283499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32" name="Google Shape;332;p23"/>
            <p:cNvSpPr/>
            <p:nvPr/>
          </p:nvSpPr>
          <p:spPr>
            <a:xfrm>
              <a:off x="-75881" y="22836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333" name="Google Shape;333;p23"/>
          <p:cNvGrpSpPr/>
          <p:nvPr/>
        </p:nvGrpSpPr>
        <p:grpSpPr>
          <a:xfrm>
            <a:off x="7133522" y="133736"/>
            <a:ext cx="561205" cy="664321"/>
            <a:chOff x="5350141" y="100301"/>
            <a:chExt cx="420904" cy="498241"/>
          </a:xfrm>
        </p:grpSpPr>
        <p:sp>
          <p:nvSpPr>
            <p:cNvPr id="334" name="Google Shape;334;p23"/>
            <p:cNvSpPr/>
            <p:nvPr/>
          </p:nvSpPr>
          <p:spPr>
            <a:xfrm>
              <a:off x="5379886" y="136118"/>
              <a:ext cx="286978" cy="165098"/>
            </a:xfrm>
            <a:custGeom>
              <a:avLst/>
              <a:gdLst/>
              <a:ahLst/>
              <a:cxnLst/>
              <a:rect l="l" t="t" r="r" b="b"/>
              <a:pathLst>
                <a:path w="8672" h="4989" extrusionOk="0">
                  <a:moveTo>
                    <a:pt x="6242" y="1710"/>
                  </a:moveTo>
                  <a:lnTo>
                    <a:pt x="6242" y="1710"/>
                  </a:lnTo>
                  <a:cubicBezTo>
                    <a:pt x="6071" y="1796"/>
                    <a:pt x="5899" y="1880"/>
                    <a:pt x="5726" y="1960"/>
                  </a:cubicBezTo>
                  <a:cubicBezTo>
                    <a:pt x="5898" y="1877"/>
                    <a:pt x="6069" y="1793"/>
                    <a:pt x="6242" y="1710"/>
                  </a:cubicBezTo>
                  <a:close/>
                  <a:moveTo>
                    <a:pt x="7348" y="1"/>
                  </a:moveTo>
                  <a:cubicBezTo>
                    <a:pt x="7282" y="1"/>
                    <a:pt x="7214" y="8"/>
                    <a:pt x="7146" y="24"/>
                  </a:cubicBezTo>
                  <a:cubicBezTo>
                    <a:pt x="6725" y="119"/>
                    <a:pt x="6287" y="534"/>
                    <a:pt x="5902" y="742"/>
                  </a:cubicBezTo>
                  <a:cubicBezTo>
                    <a:pt x="5381" y="1024"/>
                    <a:pt x="4844" y="1271"/>
                    <a:pt x="4305" y="1514"/>
                  </a:cubicBezTo>
                  <a:cubicBezTo>
                    <a:pt x="3069" y="2075"/>
                    <a:pt x="1824" y="2611"/>
                    <a:pt x="526" y="3012"/>
                  </a:cubicBezTo>
                  <a:cubicBezTo>
                    <a:pt x="1" y="3175"/>
                    <a:pt x="70" y="3862"/>
                    <a:pt x="453" y="4038"/>
                  </a:cubicBezTo>
                  <a:cubicBezTo>
                    <a:pt x="468" y="4146"/>
                    <a:pt x="514" y="4245"/>
                    <a:pt x="586" y="4326"/>
                  </a:cubicBezTo>
                  <a:cubicBezTo>
                    <a:pt x="1035" y="4810"/>
                    <a:pt x="1514" y="4989"/>
                    <a:pt x="2003" y="4989"/>
                  </a:cubicBezTo>
                  <a:cubicBezTo>
                    <a:pt x="2531" y="4989"/>
                    <a:pt x="3071" y="4782"/>
                    <a:pt x="3603" y="4527"/>
                  </a:cubicBezTo>
                  <a:cubicBezTo>
                    <a:pt x="3613" y="4527"/>
                    <a:pt x="3623" y="4527"/>
                    <a:pt x="3633" y="4527"/>
                  </a:cubicBezTo>
                  <a:cubicBezTo>
                    <a:pt x="3664" y="4527"/>
                    <a:pt x="3695" y="4525"/>
                    <a:pt x="3726" y="4521"/>
                  </a:cubicBezTo>
                  <a:cubicBezTo>
                    <a:pt x="4923" y="4348"/>
                    <a:pt x="7363" y="3737"/>
                    <a:pt x="8147" y="2453"/>
                  </a:cubicBezTo>
                  <a:cubicBezTo>
                    <a:pt x="8342" y="2254"/>
                    <a:pt x="8478" y="2024"/>
                    <a:pt x="8530" y="1758"/>
                  </a:cubicBezTo>
                  <a:cubicBezTo>
                    <a:pt x="8671" y="1013"/>
                    <a:pt x="8114" y="1"/>
                    <a:pt x="734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35" name="Google Shape;335;p23"/>
            <p:cNvSpPr/>
            <p:nvPr/>
          </p:nvSpPr>
          <p:spPr>
            <a:xfrm>
              <a:off x="5350141" y="100301"/>
              <a:ext cx="420904" cy="498241"/>
            </a:xfrm>
            <a:custGeom>
              <a:avLst/>
              <a:gdLst/>
              <a:ahLst/>
              <a:cxnLst/>
              <a:rect l="l" t="t" r="r" b="b"/>
              <a:pathLst>
                <a:path w="12719" h="15056" extrusionOk="0">
                  <a:moveTo>
                    <a:pt x="8495" y="811"/>
                  </a:moveTo>
                  <a:cubicBezTo>
                    <a:pt x="8825" y="1461"/>
                    <a:pt x="9135" y="2114"/>
                    <a:pt x="9430" y="2769"/>
                  </a:cubicBezTo>
                  <a:cubicBezTo>
                    <a:pt x="7200" y="4197"/>
                    <a:pt x="5258" y="5404"/>
                    <a:pt x="2592" y="5932"/>
                  </a:cubicBezTo>
                  <a:cubicBezTo>
                    <a:pt x="2590" y="5932"/>
                    <a:pt x="2589" y="5935"/>
                    <a:pt x="2587" y="5935"/>
                  </a:cubicBezTo>
                  <a:cubicBezTo>
                    <a:pt x="2146" y="5298"/>
                    <a:pt x="1667" y="4690"/>
                    <a:pt x="1149" y="4116"/>
                  </a:cubicBezTo>
                  <a:cubicBezTo>
                    <a:pt x="1151" y="4115"/>
                    <a:pt x="1153" y="4115"/>
                    <a:pt x="1155" y="4115"/>
                  </a:cubicBezTo>
                  <a:cubicBezTo>
                    <a:pt x="1157" y="4115"/>
                    <a:pt x="1159" y="4115"/>
                    <a:pt x="1161" y="4114"/>
                  </a:cubicBezTo>
                  <a:cubicBezTo>
                    <a:pt x="3738" y="3350"/>
                    <a:pt x="6202" y="2207"/>
                    <a:pt x="8495" y="811"/>
                  </a:cubicBezTo>
                  <a:close/>
                  <a:moveTo>
                    <a:pt x="10656" y="8126"/>
                  </a:moveTo>
                  <a:cubicBezTo>
                    <a:pt x="10936" y="8126"/>
                    <a:pt x="11222" y="8168"/>
                    <a:pt x="11510" y="8225"/>
                  </a:cubicBezTo>
                  <a:cubicBezTo>
                    <a:pt x="11668" y="8724"/>
                    <a:pt x="11821" y="9227"/>
                    <a:pt x="11967" y="9738"/>
                  </a:cubicBezTo>
                  <a:cubicBezTo>
                    <a:pt x="11990" y="9822"/>
                    <a:pt x="12043" y="9894"/>
                    <a:pt x="12117" y="9942"/>
                  </a:cubicBezTo>
                  <a:cubicBezTo>
                    <a:pt x="11912" y="10848"/>
                    <a:pt x="10993" y="11516"/>
                    <a:pt x="10156" y="11516"/>
                  </a:cubicBezTo>
                  <a:cubicBezTo>
                    <a:pt x="9586" y="11516"/>
                    <a:pt x="9055" y="11207"/>
                    <a:pt x="8812" y="10453"/>
                  </a:cubicBezTo>
                  <a:cubicBezTo>
                    <a:pt x="8600" y="9802"/>
                    <a:pt x="8862" y="9034"/>
                    <a:pt x="9366" y="8589"/>
                  </a:cubicBezTo>
                  <a:cubicBezTo>
                    <a:pt x="9763" y="8239"/>
                    <a:pt x="10201" y="8126"/>
                    <a:pt x="10656" y="8126"/>
                  </a:cubicBezTo>
                  <a:close/>
                  <a:moveTo>
                    <a:pt x="3445" y="11407"/>
                  </a:moveTo>
                  <a:cubicBezTo>
                    <a:pt x="3785" y="11407"/>
                    <a:pt x="4095" y="11506"/>
                    <a:pt x="4303" y="11734"/>
                  </a:cubicBezTo>
                  <a:cubicBezTo>
                    <a:pt x="4351" y="11789"/>
                    <a:pt x="4423" y="11821"/>
                    <a:pt x="4496" y="11821"/>
                  </a:cubicBezTo>
                  <a:cubicBezTo>
                    <a:pt x="4508" y="11821"/>
                    <a:pt x="4520" y="11820"/>
                    <a:pt x="4532" y="11818"/>
                  </a:cubicBezTo>
                  <a:cubicBezTo>
                    <a:pt x="4667" y="12274"/>
                    <a:pt x="4793" y="12739"/>
                    <a:pt x="4900" y="13212"/>
                  </a:cubicBezTo>
                  <a:cubicBezTo>
                    <a:pt x="4925" y="13322"/>
                    <a:pt x="5003" y="13394"/>
                    <a:pt x="5096" y="13434"/>
                  </a:cubicBezTo>
                  <a:cubicBezTo>
                    <a:pt x="4733" y="14057"/>
                    <a:pt x="4063" y="14389"/>
                    <a:pt x="3367" y="14389"/>
                  </a:cubicBezTo>
                  <a:cubicBezTo>
                    <a:pt x="2798" y="14389"/>
                    <a:pt x="2210" y="14167"/>
                    <a:pt x="1756" y="13703"/>
                  </a:cubicBezTo>
                  <a:cubicBezTo>
                    <a:pt x="687" y="12614"/>
                    <a:pt x="2255" y="11407"/>
                    <a:pt x="3445" y="11407"/>
                  </a:cubicBezTo>
                  <a:close/>
                  <a:moveTo>
                    <a:pt x="8464" y="1"/>
                  </a:moveTo>
                  <a:cubicBezTo>
                    <a:pt x="8337" y="1"/>
                    <a:pt x="8214" y="110"/>
                    <a:pt x="8230" y="252"/>
                  </a:cubicBezTo>
                  <a:cubicBezTo>
                    <a:pt x="8211" y="256"/>
                    <a:pt x="8194" y="262"/>
                    <a:pt x="8178" y="270"/>
                  </a:cubicBezTo>
                  <a:cubicBezTo>
                    <a:pt x="5883" y="1618"/>
                    <a:pt x="3520" y="2697"/>
                    <a:pt x="1028" y="3630"/>
                  </a:cubicBezTo>
                  <a:cubicBezTo>
                    <a:pt x="941" y="3661"/>
                    <a:pt x="877" y="3737"/>
                    <a:pt x="863" y="3829"/>
                  </a:cubicBezTo>
                  <a:cubicBezTo>
                    <a:pt x="840" y="3821"/>
                    <a:pt x="816" y="3817"/>
                    <a:pt x="792" y="3817"/>
                  </a:cubicBezTo>
                  <a:cubicBezTo>
                    <a:pt x="623" y="3817"/>
                    <a:pt x="450" y="4006"/>
                    <a:pt x="575" y="4171"/>
                  </a:cubicBezTo>
                  <a:cubicBezTo>
                    <a:pt x="2148" y="6261"/>
                    <a:pt x="3388" y="8455"/>
                    <a:pt x="4228" y="10868"/>
                  </a:cubicBezTo>
                  <a:cubicBezTo>
                    <a:pt x="3994" y="10751"/>
                    <a:pt x="3725" y="10698"/>
                    <a:pt x="3443" y="10698"/>
                  </a:cubicBezTo>
                  <a:cubicBezTo>
                    <a:pt x="1923" y="10698"/>
                    <a:pt x="0" y="12248"/>
                    <a:pt x="889" y="13752"/>
                  </a:cubicBezTo>
                  <a:cubicBezTo>
                    <a:pt x="1404" y="14626"/>
                    <a:pt x="2407" y="15056"/>
                    <a:pt x="3367" y="15056"/>
                  </a:cubicBezTo>
                  <a:cubicBezTo>
                    <a:pt x="4595" y="15056"/>
                    <a:pt x="5752" y="14351"/>
                    <a:pt x="5722" y="12968"/>
                  </a:cubicBezTo>
                  <a:cubicBezTo>
                    <a:pt x="5722" y="12958"/>
                    <a:pt x="5729" y="12947"/>
                    <a:pt x="5727" y="12936"/>
                  </a:cubicBezTo>
                  <a:cubicBezTo>
                    <a:pt x="5726" y="12930"/>
                    <a:pt x="5722" y="12924"/>
                    <a:pt x="5721" y="12918"/>
                  </a:cubicBezTo>
                  <a:cubicBezTo>
                    <a:pt x="5718" y="12807"/>
                    <a:pt x="5707" y="12697"/>
                    <a:pt x="5689" y="12588"/>
                  </a:cubicBezTo>
                  <a:cubicBezTo>
                    <a:pt x="5676" y="12503"/>
                    <a:pt x="5618" y="12470"/>
                    <a:pt x="5556" y="12470"/>
                  </a:cubicBezTo>
                  <a:cubicBezTo>
                    <a:pt x="5553" y="12470"/>
                    <a:pt x="5551" y="12470"/>
                    <a:pt x="5548" y="12471"/>
                  </a:cubicBezTo>
                  <a:cubicBezTo>
                    <a:pt x="5502" y="12380"/>
                    <a:pt x="5456" y="12290"/>
                    <a:pt x="5418" y="12202"/>
                  </a:cubicBezTo>
                  <a:cubicBezTo>
                    <a:pt x="5412" y="12189"/>
                    <a:pt x="5404" y="12178"/>
                    <a:pt x="5393" y="12167"/>
                  </a:cubicBezTo>
                  <a:cubicBezTo>
                    <a:pt x="5341" y="11965"/>
                    <a:pt x="5292" y="11763"/>
                    <a:pt x="5231" y="11562"/>
                  </a:cubicBezTo>
                  <a:cubicBezTo>
                    <a:pt x="5121" y="11178"/>
                    <a:pt x="4998" y="10796"/>
                    <a:pt x="4863" y="10420"/>
                  </a:cubicBezTo>
                  <a:cubicBezTo>
                    <a:pt x="4585" y="9636"/>
                    <a:pt x="4260" y="8868"/>
                    <a:pt x="3889" y="8124"/>
                  </a:cubicBezTo>
                  <a:cubicBezTo>
                    <a:pt x="3584" y="7523"/>
                    <a:pt x="3247" y="6940"/>
                    <a:pt x="2878" y="6376"/>
                  </a:cubicBezTo>
                  <a:cubicBezTo>
                    <a:pt x="5263" y="6042"/>
                    <a:pt x="7959" y="5097"/>
                    <a:pt x="9695" y="3367"/>
                  </a:cubicBezTo>
                  <a:cubicBezTo>
                    <a:pt x="10284" y="4718"/>
                    <a:pt x="10801" y="6090"/>
                    <a:pt x="11268" y="7494"/>
                  </a:cubicBezTo>
                  <a:cubicBezTo>
                    <a:pt x="11083" y="7447"/>
                    <a:pt x="10896" y="7425"/>
                    <a:pt x="10710" y="7425"/>
                  </a:cubicBezTo>
                  <a:cubicBezTo>
                    <a:pt x="8966" y="7425"/>
                    <a:pt x="7318" y="9384"/>
                    <a:pt x="8361" y="11120"/>
                  </a:cubicBezTo>
                  <a:cubicBezTo>
                    <a:pt x="8771" y="11798"/>
                    <a:pt x="9512" y="12210"/>
                    <a:pt x="10274" y="12210"/>
                  </a:cubicBezTo>
                  <a:cubicBezTo>
                    <a:pt x="10537" y="12210"/>
                    <a:pt x="10802" y="12161"/>
                    <a:pt x="11057" y="12057"/>
                  </a:cubicBezTo>
                  <a:cubicBezTo>
                    <a:pt x="11947" y="11694"/>
                    <a:pt x="12719" y="10766"/>
                    <a:pt x="12642" y="9789"/>
                  </a:cubicBezTo>
                  <a:cubicBezTo>
                    <a:pt x="12682" y="9712"/>
                    <a:pt x="12693" y="9625"/>
                    <a:pt x="12674" y="9542"/>
                  </a:cubicBezTo>
                  <a:cubicBezTo>
                    <a:pt x="11948" y="6206"/>
                    <a:pt x="10541" y="2950"/>
                    <a:pt x="8654" y="109"/>
                  </a:cubicBezTo>
                  <a:cubicBezTo>
                    <a:pt x="8603" y="33"/>
                    <a:pt x="8533" y="1"/>
                    <a:pt x="8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336" name="Google Shape;336;p23"/>
          <p:cNvGrpSpPr/>
          <p:nvPr/>
        </p:nvGrpSpPr>
        <p:grpSpPr>
          <a:xfrm>
            <a:off x="9708855" y="1515395"/>
            <a:ext cx="1190624" cy="1314743"/>
            <a:chOff x="7281641" y="1136546"/>
            <a:chExt cx="892968" cy="986057"/>
          </a:xfrm>
        </p:grpSpPr>
        <p:sp>
          <p:nvSpPr>
            <p:cNvPr id="337" name="Google Shape;337;p23"/>
            <p:cNvSpPr/>
            <p:nvPr/>
          </p:nvSpPr>
          <p:spPr>
            <a:xfrm>
              <a:off x="7310663" y="1269842"/>
              <a:ext cx="643583" cy="541095"/>
            </a:xfrm>
            <a:custGeom>
              <a:avLst/>
              <a:gdLst/>
              <a:ahLst/>
              <a:cxnLst/>
              <a:rect l="l" t="t" r="r" b="b"/>
              <a:pathLst>
                <a:path w="19448" h="16351" extrusionOk="0">
                  <a:moveTo>
                    <a:pt x="8254" y="0"/>
                  </a:moveTo>
                  <a:cubicBezTo>
                    <a:pt x="8167" y="0"/>
                    <a:pt x="8077" y="4"/>
                    <a:pt x="7985" y="12"/>
                  </a:cubicBezTo>
                  <a:cubicBezTo>
                    <a:pt x="5271" y="252"/>
                    <a:pt x="3154" y="1864"/>
                    <a:pt x="1601" y="4058"/>
                  </a:cubicBezTo>
                  <a:cubicBezTo>
                    <a:pt x="1" y="6318"/>
                    <a:pt x="157" y="9119"/>
                    <a:pt x="1347" y="11537"/>
                  </a:cubicBezTo>
                  <a:cubicBezTo>
                    <a:pt x="2874" y="14639"/>
                    <a:pt x="6023" y="16351"/>
                    <a:pt x="9233" y="16351"/>
                  </a:cubicBezTo>
                  <a:cubicBezTo>
                    <a:pt x="10273" y="16351"/>
                    <a:pt x="11320" y="16171"/>
                    <a:pt x="12319" y="15801"/>
                  </a:cubicBezTo>
                  <a:cubicBezTo>
                    <a:pt x="12398" y="15809"/>
                    <a:pt x="12476" y="15813"/>
                    <a:pt x="12555" y="15813"/>
                  </a:cubicBezTo>
                  <a:cubicBezTo>
                    <a:pt x="12803" y="15813"/>
                    <a:pt x="13050" y="15775"/>
                    <a:pt x="13287" y="15700"/>
                  </a:cubicBezTo>
                  <a:cubicBezTo>
                    <a:pt x="18796" y="13998"/>
                    <a:pt x="19447" y="6073"/>
                    <a:pt x="15450" y="2524"/>
                  </a:cubicBezTo>
                  <a:cubicBezTo>
                    <a:pt x="14033" y="1266"/>
                    <a:pt x="11742" y="96"/>
                    <a:pt x="9672" y="96"/>
                  </a:cubicBezTo>
                  <a:cubicBezTo>
                    <a:pt x="9470" y="96"/>
                    <a:pt x="9270" y="107"/>
                    <a:pt x="9074" y="130"/>
                  </a:cubicBezTo>
                  <a:cubicBezTo>
                    <a:pt x="8830" y="47"/>
                    <a:pt x="8557" y="0"/>
                    <a:pt x="8254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38" name="Google Shape;338;p23"/>
            <p:cNvSpPr/>
            <p:nvPr/>
          </p:nvSpPr>
          <p:spPr>
            <a:xfrm>
              <a:off x="7305997" y="1358960"/>
              <a:ext cx="373581" cy="455948"/>
            </a:xfrm>
            <a:custGeom>
              <a:avLst/>
              <a:gdLst/>
              <a:ahLst/>
              <a:cxnLst/>
              <a:rect l="l" t="t" r="r" b="b"/>
              <a:pathLst>
                <a:path w="11289" h="13778" extrusionOk="0">
                  <a:moveTo>
                    <a:pt x="3561" y="0"/>
                  </a:moveTo>
                  <a:cubicBezTo>
                    <a:pt x="3365" y="0"/>
                    <a:pt x="3146" y="69"/>
                    <a:pt x="2900" y="221"/>
                  </a:cubicBezTo>
                  <a:cubicBezTo>
                    <a:pt x="2784" y="238"/>
                    <a:pt x="2678" y="293"/>
                    <a:pt x="2598" y="379"/>
                  </a:cubicBezTo>
                  <a:cubicBezTo>
                    <a:pt x="1699" y="1295"/>
                    <a:pt x="1" y="3850"/>
                    <a:pt x="450" y="5516"/>
                  </a:cubicBezTo>
                  <a:cubicBezTo>
                    <a:pt x="280" y="7058"/>
                    <a:pt x="722" y="8394"/>
                    <a:pt x="1852" y="9506"/>
                  </a:cubicBezTo>
                  <a:cubicBezTo>
                    <a:pt x="2012" y="10077"/>
                    <a:pt x="2258" y="10622"/>
                    <a:pt x="2603" y="11171"/>
                  </a:cubicBezTo>
                  <a:cubicBezTo>
                    <a:pt x="2692" y="11319"/>
                    <a:pt x="2846" y="11414"/>
                    <a:pt x="3020" y="11425"/>
                  </a:cubicBezTo>
                  <a:cubicBezTo>
                    <a:pt x="3252" y="11698"/>
                    <a:pt x="3536" y="11907"/>
                    <a:pt x="3882" y="12016"/>
                  </a:cubicBezTo>
                  <a:cubicBezTo>
                    <a:pt x="4029" y="12062"/>
                    <a:pt x="4181" y="12086"/>
                    <a:pt x="4334" y="12086"/>
                  </a:cubicBezTo>
                  <a:cubicBezTo>
                    <a:pt x="4348" y="12086"/>
                    <a:pt x="4362" y="12085"/>
                    <a:pt x="4377" y="12085"/>
                  </a:cubicBezTo>
                  <a:cubicBezTo>
                    <a:pt x="4395" y="12310"/>
                    <a:pt x="4545" y="12505"/>
                    <a:pt x="4759" y="12580"/>
                  </a:cubicBezTo>
                  <a:cubicBezTo>
                    <a:pt x="6675" y="13274"/>
                    <a:pt x="8611" y="13660"/>
                    <a:pt x="10644" y="13776"/>
                  </a:cubicBezTo>
                  <a:cubicBezTo>
                    <a:pt x="10656" y="13777"/>
                    <a:pt x="10668" y="13777"/>
                    <a:pt x="10680" y="13777"/>
                  </a:cubicBezTo>
                  <a:cubicBezTo>
                    <a:pt x="11168" y="13777"/>
                    <a:pt x="11288" y="13180"/>
                    <a:pt x="11027" y="12854"/>
                  </a:cubicBezTo>
                  <a:cubicBezTo>
                    <a:pt x="10095" y="11685"/>
                    <a:pt x="9031" y="10460"/>
                    <a:pt x="7463" y="10235"/>
                  </a:cubicBezTo>
                  <a:cubicBezTo>
                    <a:pt x="7344" y="10218"/>
                    <a:pt x="7232" y="10210"/>
                    <a:pt x="7124" y="10210"/>
                  </a:cubicBezTo>
                  <a:cubicBezTo>
                    <a:pt x="6694" y="10210"/>
                    <a:pt x="6323" y="10328"/>
                    <a:pt x="5879" y="10434"/>
                  </a:cubicBezTo>
                  <a:cubicBezTo>
                    <a:pt x="5468" y="10532"/>
                    <a:pt x="4823" y="10753"/>
                    <a:pt x="4304" y="10753"/>
                  </a:cubicBezTo>
                  <a:cubicBezTo>
                    <a:pt x="4134" y="10753"/>
                    <a:pt x="3977" y="10730"/>
                    <a:pt x="3847" y="10670"/>
                  </a:cubicBezTo>
                  <a:cubicBezTo>
                    <a:pt x="3759" y="10630"/>
                    <a:pt x="3681" y="10552"/>
                    <a:pt x="3612" y="10452"/>
                  </a:cubicBezTo>
                  <a:cubicBezTo>
                    <a:pt x="3592" y="9768"/>
                    <a:pt x="3465" y="9154"/>
                    <a:pt x="3225" y="8524"/>
                  </a:cubicBezTo>
                  <a:cubicBezTo>
                    <a:pt x="3674" y="7806"/>
                    <a:pt x="4303" y="6850"/>
                    <a:pt x="4242" y="6158"/>
                  </a:cubicBezTo>
                  <a:cubicBezTo>
                    <a:pt x="4778" y="5655"/>
                    <a:pt x="5138" y="4962"/>
                    <a:pt x="5147" y="4236"/>
                  </a:cubicBezTo>
                  <a:cubicBezTo>
                    <a:pt x="5159" y="3376"/>
                    <a:pt x="4942" y="0"/>
                    <a:pt x="356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39" name="Google Shape;339;p23"/>
            <p:cNvSpPr/>
            <p:nvPr/>
          </p:nvSpPr>
          <p:spPr>
            <a:xfrm>
              <a:off x="7675144" y="1298997"/>
              <a:ext cx="242403" cy="384568"/>
            </a:xfrm>
            <a:custGeom>
              <a:avLst/>
              <a:gdLst/>
              <a:ahLst/>
              <a:cxnLst/>
              <a:rect l="l" t="t" r="r" b="b"/>
              <a:pathLst>
                <a:path w="7325" h="11621" extrusionOk="0">
                  <a:moveTo>
                    <a:pt x="1841" y="1"/>
                  </a:moveTo>
                  <a:cubicBezTo>
                    <a:pt x="1795" y="1"/>
                    <a:pt x="1747" y="7"/>
                    <a:pt x="1696" y="19"/>
                  </a:cubicBezTo>
                  <a:cubicBezTo>
                    <a:pt x="1071" y="179"/>
                    <a:pt x="693" y="402"/>
                    <a:pt x="256" y="874"/>
                  </a:cubicBezTo>
                  <a:cubicBezTo>
                    <a:pt x="0" y="1151"/>
                    <a:pt x="74" y="1698"/>
                    <a:pt x="495" y="1778"/>
                  </a:cubicBezTo>
                  <a:cubicBezTo>
                    <a:pt x="2285" y="2118"/>
                    <a:pt x="1227" y="3972"/>
                    <a:pt x="1100" y="5205"/>
                  </a:cubicBezTo>
                  <a:cubicBezTo>
                    <a:pt x="1005" y="6121"/>
                    <a:pt x="1642" y="6467"/>
                    <a:pt x="1690" y="7271"/>
                  </a:cubicBezTo>
                  <a:cubicBezTo>
                    <a:pt x="1705" y="7547"/>
                    <a:pt x="1935" y="7820"/>
                    <a:pt x="2218" y="7820"/>
                  </a:cubicBezTo>
                  <a:cubicBezTo>
                    <a:pt x="2269" y="7820"/>
                    <a:pt x="2321" y="7811"/>
                    <a:pt x="2374" y="7792"/>
                  </a:cubicBezTo>
                  <a:cubicBezTo>
                    <a:pt x="2797" y="7644"/>
                    <a:pt x="3054" y="7513"/>
                    <a:pt x="3315" y="7129"/>
                  </a:cubicBezTo>
                  <a:cubicBezTo>
                    <a:pt x="3420" y="6973"/>
                    <a:pt x="3615" y="6103"/>
                    <a:pt x="3658" y="6048"/>
                  </a:cubicBezTo>
                  <a:cubicBezTo>
                    <a:pt x="3824" y="5842"/>
                    <a:pt x="3935" y="5769"/>
                    <a:pt x="4032" y="5769"/>
                  </a:cubicBezTo>
                  <a:cubicBezTo>
                    <a:pt x="4183" y="5769"/>
                    <a:pt x="4298" y="5949"/>
                    <a:pt x="4529" y="6083"/>
                  </a:cubicBezTo>
                  <a:cubicBezTo>
                    <a:pt x="6601" y="7279"/>
                    <a:pt x="3595" y="8344"/>
                    <a:pt x="3725" y="9789"/>
                  </a:cubicBezTo>
                  <a:cubicBezTo>
                    <a:pt x="3791" y="10523"/>
                    <a:pt x="4534" y="11129"/>
                    <a:pt x="5269" y="11255"/>
                  </a:cubicBezTo>
                  <a:cubicBezTo>
                    <a:pt x="5337" y="11504"/>
                    <a:pt x="5566" y="11621"/>
                    <a:pt x="5794" y="11621"/>
                  </a:cubicBezTo>
                  <a:cubicBezTo>
                    <a:pt x="6080" y="11621"/>
                    <a:pt x="6365" y="11436"/>
                    <a:pt x="6327" y="11096"/>
                  </a:cubicBezTo>
                  <a:cubicBezTo>
                    <a:pt x="6324" y="11067"/>
                    <a:pt x="6318" y="11027"/>
                    <a:pt x="6310" y="10981"/>
                  </a:cubicBezTo>
                  <a:cubicBezTo>
                    <a:pt x="6701" y="10584"/>
                    <a:pt x="6758" y="9857"/>
                    <a:pt x="6762" y="9220"/>
                  </a:cubicBezTo>
                  <a:cubicBezTo>
                    <a:pt x="6886" y="9134"/>
                    <a:pt x="6978" y="8994"/>
                    <a:pt x="6997" y="8798"/>
                  </a:cubicBezTo>
                  <a:cubicBezTo>
                    <a:pt x="7324" y="5299"/>
                    <a:pt x="5473" y="1957"/>
                    <a:pt x="2334" y="376"/>
                  </a:cubicBezTo>
                  <a:cubicBezTo>
                    <a:pt x="2264" y="171"/>
                    <a:pt x="2088" y="1"/>
                    <a:pt x="184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40" name="Google Shape;340;p23"/>
            <p:cNvSpPr/>
            <p:nvPr/>
          </p:nvSpPr>
          <p:spPr>
            <a:xfrm>
              <a:off x="7281641" y="1136546"/>
              <a:ext cx="892968" cy="986057"/>
            </a:xfrm>
            <a:custGeom>
              <a:avLst/>
              <a:gdLst/>
              <a:ahLst/>
              <a:cxnLst/>
              <a:rect l="l" t="t" r="r" b="b"/>
              <a:pathLst>
                <a:path w="26984" h="29797" extrusionOk="0">
                  <a:moveTo>
                    <a:pt x="9510" y="2753"/>
                  </a:moveTo>
                  <a:cubicBezTo>
                    <a:pt x="9651" y="3103"/>
                    <a:pt x="9779" y="3490"/>
                    <a:pt x="9946" y="3841"/>
                  </a:cubicBezTo>
                  <a:cubicBezTo>
                    <a:pt x="9767" y="3833"/>
                    <a:pt x="9587" y="3826"/>
                    <a:pt x="9407" y="3826"/>
                  </a:cubicBezTo>
                  <a:cubicBezTo>
                    <a:pt x="9374" y="3826"/>
                    <a:pt x="9342" y="3827"/>
                    <a:pt x="9309" y="3827"/>
                  </a:cubicBezTo>
                  <a:cubicBezTo>
                    <a:pt x="9124" y="3481"/>
                    <a:pt x="8874" y="3153"/>
                    <a:pt x="8649" y="2839"/>
                  </a:cubicBezTo>
                  <a:cubicBezTo>
                    <a:pt x="8935" y="2799"/>
                    <a:pt x="9223" y="2772"/>
                    <a:pt x="9510" y="2753"/>
                  </a:cubicBezTo>
                  <a:close/>
                  <a:moveTo>
                    <a:pt x="8839" y="4397"/>
                  </a:moveTo>
                  <a:cubicBezTo>
                    <a:pt x="8936" y="4397"/>
                    <a:pt x="9033" y="4398"/>
                    <a:pt x="9130" y="4400"/>
                  </a:cubicBezTo>
                  <a:cubicBezTo>
                    <a:pt x="9167" y="4430"/>
                    <a:pt x="9210" y="4444"/>
                    <a:pt x="9254" y="4444"/>
                  </a:cubicBezTo>
                  <a:cubicBezTo>
                    <a:pt x="9296" y="4444"/>
                    <a:pt x="9338" y="4431"/>
                    <a:pt x="9375" y="4409"/>
                  </a:cubicBezTo>
                  <a:cubicBezTo>
                    <a:pt x="12895" y="4544"/>
                    <a:pt x="16298" y="6054"/>
                    <a:pt x="17998" y="9391"/>
                  </a:cubicBezTo>
                  <a:cubicBezTo>
                    <a:pt x="19284" y="11920"/>
                    <a:pt x="19013" y="14490"/>
                    <a:pt x="17727" y="16492"/>
                  </a:cubicBezTo>
                  <a:cubicBezTo>
                    <a:pt x="17514" y="16087"/>
                    <a:pt x="17203" y="15905"/>
                    <a:pt x="16783" y="15726"/>
                  </a:cubicBezTo>
                  <a:cubicBezTo>
                    <a:pt x="16103" y="15440"/>
                    <a:pt x="14958" y="15283"/>
                    <a:pt x="15956" y="13910"/>
                  </a:cubicBezTo>
                  <a:cubicBezTo>
                    <a:pt x="16171" y="13614"/>
                    <a:pt x="16613" y="13403"/>
                    <a:pt x="16901" y="13170"/>
                  </a:cubicBezTo>
                  <a:cubicBezTo>
                    <a:pt x="17374" y="12787"/>
                    <a:pt x="18358" y="11631"/>
                    <a:pt x="17404" y="11197"/>
                  </a:cubicBezTo>
                  <a:cubicBezTo>
                    <a:pt x="17400" y="11196"/>
                    <a:pt x="17399" y="11196"/>
                    <a:pt x="17396" y="11194"/>
                  </a:cubicBezTo>
                  <a:cubicBezTo>
                    <a:pt x="17400" y="11189"/>
                    <a:pt x="17408" y="11186"/>
                    <a:pt x="17413" y="11180"/>
                  </a:cubicBezTo>
                  <a:cubicBezTo>
                    <a:pt x="17536" y="11040"/>
                    <a:pt x="17422" y="10873"/>
                    <a:pt x="17279" y="10873"/>
                  </a:cubicBezTo>
                  <a:cubicBezTo>
                    <a:pt x="17237" y="10873"/>
                    <a:pt x="17194" y="10887"/>
                    <a:pt x="17152" y="10920"/>
                  </a:cubicBezTo>
                  <a:cubicBezTo>
                    <a:pt x="17076" y="10981"/>
                    <a:pt x="17014" y="11007"/>
                    <a:pt x="16962" y="11007"/>
                  </a:cubicBezTo>
                  <a:cubicBezTo>
                    <a:pt x="16743" y="11007"/>
                    <a:pt x="16715" y="10552"/>
                    <a:pt x="16642" y="10388"/>
                  </a:cubicBezTo>
                  <a:cubicBezTo>
                    <a:pt x="16595" y="10275"/>
                    <a:pt x="16512" y="10180"/>
                    <a:pt x="16408" y="10117"/>
                  </a:cubicBezTo>
                  <a:cubicBezTo>
                    <a:pt x="16319" y="10067"/>
                    <a:pt x="16219" y="10045"/>
                    <a:pt x="16119" y="10045"/>
                  </a:cubicBezTo>
                  <a:cubicBezTo>
                    <a:pt x="15956" y="10045"/>
                    <a:pt x="15790" y="10102"/>
                    <a:pt x="15658" y="10186"/>
                  </a:cubicBezTo>
                  <a:cubicBezTo>
                    <a:pt x="15380" y="10362"/>
                    <a:pt x="15265" y="10653"/>
                    <a:pt x="15250" y="10972"/>
                  </a:cubicBezTo>
                  <a:cubicBezTo>
                    <a:pt x="15227" y="11407"/>
                    <a:pt x="15566" y="12315"/>
                    <a:pt x="14985" y="12537"/>
                  </a:cubicBezTo>
                  <a:cubicBezTo>
                    <a:pt x="14941" y="12553"/>
                    <a:pt x="14906" y="12586"/>
                    <a:pt x="14889" y="12629"/>
                  </a:cubicBezTo>
                  <a:cubicBezTo>
                    <a:pt x="14765" y="12663"/>
                    <a:pt x="14650" y="12679"/>
                    <a:pt x="14544" y="12679"/>
                  </a:cubicBezTo>
                  <a:cubicBezTo>
                    <a:pt x="13417" y="12679"/>
                    <a:pt x="13203" y="10911"/>
                    <a:pt x="13129" y="10044"/>
                  </a:cubicBezTo>
                  <a:cubicBezTo>
                    <a:pt x="13043" y="9031"/>
                    <a:pt x="13167" y="8048"/>
                    <a:pt x="14183" y="7547"/>
                  </a:cubicBezTo>
                  <a:cubicBezTo>
                    <a:pt x="14274" y="7503"/>
                    <a:pt x="14281" y="7402"/>
                    <a:pt x="14242" y="7325"/>
                  </a:cubicBezTo>
                  <a:cubicBezTo>
                    <a:pt x="14288" y="7275"/>
                    <a:pt x="14305" y="7201"/>
                    <a:pt x="14259" y="7119"/>
                  </a:cubicBezTo>
                  <a:cubicBezTo>
                    <a:pt x="14031" y="6710"/>
                    <a:pt x="13572" y="6496"/>
                    <a:pt x="13114" y="6496"/>
                  </a:cubicBezTo>
                  <a:cubicBezTo>
                    <a:pt x="13009" y="6496"/>
                    <a:pt x="12903" y="6507"/>
                    <a:pt x="12801" y="6530"/>
                  </a:cubicBezTo>
                  <a:cubicBezTo>
                    <a:pt x="12655" y="6564"/>
                    <a:pt x="12470" y="6661"/>
                    <a:pt x="12311" y="6661"/>
                  </a:cubicBezTo>
                  <a:cubicBezTo>
                    <a:pt x="12249" y="6661"/>
                    <a:pt x="12191" y="6647"/>
                    <a:pt x="12141" y="6608"/>
                  </a:cubicBezTo>
                  <a:cubicBezTo>
                    <a:pt x="12006" y="6506"/>
                    <a:pt x="12006" y="6276"/>
                    <a:pt x="12054" y="6134"/>
                  </a:cubicBezTo>
                  <a:cubicBezTo>
                    <a:pt x="12178" y="5755"/>
                    <a:pt x="12653" y="5587"/>
                    <a:pt x="12965" y="5400"/>
                  </a:cubicBezTo>
                  <a:cubicBezTo>
                    <a:pt x="13127" y="5303"/>
                    <a:pt x="13041" y="5066"/>
                    <a:pt x="12871" y="5066"/>
                  </a:cubicBezTo>
                  <a:cubicBezTo>
                    <a:pt x="12857" y="5066"/>
                    <a:pt x="12842" y="5067"/>
                    <a:pt x="12827" y="5071"/>
                  </a:cubicBezTo>
                  <a:cubicBezTo>
                    <a:pt x="12097" y="5247"/>
                    <a:pt x="11230" y="5847"/>
                    <a:pt x="11588" y="6708"/>
                  </a:cubicBezTo>
                  <a:cubicBezTo>
                    <a:pt x="11712" y="7007"/>
                    <a:pt x="11970" y="7194"/>
                    <a:pt x="12284" y="7194"/>
                  </a:cubicBezTo>
                  <a:cubicBezTo>
                    <a:pt x="12315" y="7194"/>
                    <a:pt x="12346" y="7193"/>
                    <a:pt x="12378" y="7189"/>
                  </a:cubicBezTo>
                  <a:cubicBezTo>
                    <a:pt x="12653" y="7157"/>
                    <a:pt x="12882" y="6990"/>
                    <a:pt x="13164" y="6990"/>
                  </a:cubicBezTo>
                  <a:cubicBezTo>
                    <a:pt x="13447" y="6991"/>
                    <a:pt x="13683" y="7126"/>
                    <a:pt x="13899" y="7296"/>
                  </a:cubicBezTo>
                  <a:cubicBezTo>
                    <a:pt x="11809" y="8190"/>
                    <a:pt x="12412" y="13071"/>
                    <a:pt x="14510" y="13071"/>
                  </a:cubicBezTo>
                  <a:cubicBezTo>
                    <a:pt x="14688" y="13071"/>
                    <a:pt x="14878" y="13036"/>
                    <a:pt x="15077" y="12960"/>
                  </a:cubicBezTo>
                  <a:cubicBezTo>
                    <a:pt x="15151" y="12934"/>
                    <a:pt x="15200" y="12863"/>
                    <a:pt x="15200" y="12785"/>
                  </a:cubicBezTo>
                  <a:cubicBezTo>
                    <a:pt x="15448" y="12675"/>
                    <a:pt x="15612" y="12459"/>
                    <a:pt x="15690" y="12183"/>
                  </a:cubicBezTo>
                  <a:cubicBezTo>
                    <a:pt x="15811" y="11753"/>
                    <a:pt x="15468" y="10791"/>
                    <a:pt x="15938" y="10565"/>
                  </a:cubicBezTo>
                  <a:cubicBezTo>
                    <a:pt x="15995" y="10537"/>
                    <a:pt x="16042" y="10525"/>
                    <a:pt x="16081" y="10525"/>
                  </a:cubicBezTo>
                  <a:cubicBezTo>
                    <a:pt x="16276" y="10525"/>
                    <a:pt x="16260" y="10831"/>
                    <a:pt x="16333" y="11001"/>
                  </a:cubicBezTo>
                  <a:cubicBezTo>
                    <a:pt x="16391" y="11142"/>
                    <a:pt x="16498" y="11257"/>
                    <a:pt x="16636" y="11324"/>
                  </a:cubicBezTo>
                  <a:cubicBezTo>
                    <a:pt x="16726" y="11368"/>
                    <a:pt x="16824" y="11390"/>
                    <a:pt x="16922" y="11390"/>
                  </a:cubicBezTo>
                  <a:cubicBezTo>
                    <a:pt x="17004" y="11390"/>
                    <a:pt x="17087" y="11374"/>
                    <a:pt x="17166" y="11343"/>
                  </a:cubicBezTo>
                  <a:cubicBezTo>
                    <a:pt x="17166" y="11396"/>
                    <a:pt x="17195" y="11445"/>
                    <a:pt x="17241" y="11473"/>
                  </a:cubicBezTo>
                  <a:cubicBezTo>
                    <a:pt x="18044" y="11994"/>
                    <a:pt x="15910" y="13308"/>
                    <a:pt x="15639" y="13596"/>
                  </a:cubicBezTo>
                  <a:cubicBezTo>
                    <a:pt x="15321" y="13934"/>
                    <a:pt x="15022" y="14380"/>
                    <a:pt x="15082" y="14870"/>
                  </a:cubicBezTo>
                  <a:cubicBezTo>
                    <a:pt x="15235" y="16117"/>
                    <a:pt x="16871" y="15787"/>
                    <a:pt x="17359" y="16723"/>
                  </a:cubicBezTo>
                  <a:cubicBezTo>
                    <a:pt x="17385" y="16778"/>
                    <a:pt x="17436" y="16817"/>
                    <a:pt x="17497" y="16827"/>
                  </a:cubicBezTo>
                  <a:cubicBezTo>
                    <a:pt x="16399" y="18348"/>
                    <a:pt x="14691" y="19498"/>
                    <a:pt x="12633" y="19976"/>
                  </a:cubicBezTo>
                  <a:cubicBezTo>
                    <a:pt x="12619" y="19967"/>
                    <a:pt x="12604" y="19959"/>
                    <a:pt x="12587" y="19953"/>
                  </a:cubicBezTo>
                  <a:cubicBezTo>
                    <a:pt x="11973" y="19794"/>
                    <a:pt x="11807" y="18867"/>
                    <a:pt x="11368" y="18461"/>
                  </a:cubicBezTo>
                  <a:cubicBezTo>
                    <a:pt x="10900" y="18033"/>
                    <a:pt x="10272" y="17766"/>
                    <a:pt x="9776" y="17360"/>
                  </a:cubicBezTo>
                  <a:cubicBezTo>
                    <a:pt x="9231" y="16912"/>
                    <a:pt x="8656" y="16482"/>
                    <a:pt x="8004" y="16482"/>
                  </a:cubicBezTo>
                  <a:cubicBezTo>
                    <a:pt x="7970" y="16482"/>
                    <a:pt x="7935" y="16483"/>
                    <a:pt x="7900" y="16486"/>
                  </a:cubicBezTo>
                  <a:cubicBezTo>
                    <a:pt x="7885" y="16394"/>
                    <a:pt x="7803" y="16307"/>
                    <a:pt x="7698" y="16307"/>
                  </a:cubicBezTo>
                  <a:cubicBezTo>
                    <a:pt x="7685" y="16307"/>
                    <a:pt x="7672" y="16308"/>
                    <a:pt x="7658" y="16311"/>
                  </a:cubicBezTo>
                  <a:cubicBezTo>
                    <a:pt x="7195" y="16408"/>
                    <a:pt x="6773" y="16634"/>
                    <a:pt x="6399" y="16919"/>
                  </a:cubicBezTo>
                  <a:cubicBezTo>
                    <a:pt x="6103" y="17142"/>
                    <a:pt x="5741" y="17589"/>
                    <a:pt x="5415" y="17589"/>
                  </a:cubicBezTo>
                  <a:cubicBezTo>
                    <a:pt x="5251" y="17589"/>
                    <a:pt x="5096" y="17476"/>
                    <a:pt x="4962" y="17164"/>
                  </a:cubicBezTo>
                  <a:cubicBezTo>
                    <a:pt x="4753" y="16668"/>
                    <a:pt x="4766" y="15996"/>
                    <a:pt x="4244" y="15766"/>
                  </a:cubicBezTo>
                  <a:cubicBezTo>
                    <a:pt x="4312" y="14671"/>
                    <a:pt x="4733" y="13905"/>
                    <a:pt x="5486" y="13105"/>
                  </a:cubicBezTo>
                  <a:cubicBezTo>
                    <a:pt x="5831" y="12741"/>
                    <a:pt x="6249" y="12352"/>
                    <a:pt x="6384" y="11842"/>
                  </a:cubicBezTo>
                  <a:cubicBezTo>
                    <a:pt x="6526" y="11301"/>
                    <a:pt x="6333" y="10738"/>
                    <a:pt x="5875" y="10479"/>
                  </a:cubicBezTo>
                  <a:cubicBezTo>
                    <a:pt x="5874" y="10465"/>
                    <a:pt x="5872" y="10453"/>
                    <a:pt x="5869" y="10441"/>
                  </a:cubicBezTo>
                  <a:cubicBezTo>
                    <a:pt x="5670" y="9878"/>
                    <a:pt x="6175" y="9247"/>
                    <a:pt x="6137" y="8647"/>
                  </a:cubicBezTo>
                  <a:cubicBezTo>
                    <a:pt x="6107" y="8181"/>
                    <a:pt x="5921" y="7740"/>
                    <a:pt x="5613" y="7390"/>
                  </a:cubicBezTo>
                  <a:cubicBezTo>
                    <a:pt x="5245" y="6977"/>
                    <a:pt x="4656" y="6728"/>
                    <a:pt x="4085" y="6728"/>
                  </a:cubicBezTo>
                  <a:cubicBezTo>
                    <a:pt x="3980" y="6728"/>
                    <a:pt x="3875" y="6737"/>
                    <a:pt x="3772" y="6754"/>
                  </a:cubicBezTo>
                  <a:cubicBezTo>
                    <a:pt x="4773" y="5830"/>
                    <a:pt x="6031" y="5135"/>
                    <a:pt x="7437" y="4755"/>
                  </a:cubicBezTo>
                  <a:cubicBezTo>
                    <a:pt x="7583" y="4717"/>
                    <a:pt x="7647" y="4579"/>
                    <a:pt x="7641" y="4449"/>
                  </a:cubicBezTo>
                  <a:cubicBezTo>
                    <a:pt x="8039" y="4414"/>
                    <a:pt x="8439" y="4397"/>
                    <a:pt x="8839" y="4397"/>
                  </a:cubicBezTo>
                  <a:close/>
                  <a:moveTo>
                    <a:pt x="4033" y="7188"/>
                  </a:moveTo>
                  <a:cubicBezTo>
                    <a:pt x="4800" y="7188"/>
                    <a:pt x="5484" y="7556"/>
                    <a:pt x="5618" y="8498"/>
                  </a:cubicBezTo>
                  <a:cubicBezTo>
                    <a:pt x="5711" y="9152"/>
                    <a:pt x="5077" y="9880"/>
                    <a:pt x="5361" y="10479"/>
                  </a:cubicBezTo>
                  <a:cubicBezTo>
                    <a:pt x="5330" y="10574"/>
                    <a:pt x="5382" y="10675"/>
                    <a:pt x="5477" y="10704"/>
                  </a:cubicBezTo>
                  <a:cubicBezTo>
                    <a:pt x="6914" y="11206"/>
                    <a:pt x="4691" y="13109"/>
                    <a:pt x="4290" y="13750"/>
                  </a:cubicBezTo>
                  <a:cubicBezTo>
                    <a:pt x="3889" y="14397"/>
                    <a:pt x="3677" y="15092"/>
                    <a:pt x="3821" y="15836"/>
                  </a:cubicBezTo>
                  <a:cubicBezTo>
                    <a:pt x="3817" y="15865"/>
                    <a:pt x="3823" y="15896"/>
                    <a:pt x="3837" y="15922"/>
                  </a:cubicBezTo>
                  <a:cubicBezTo>
                    <a:pt x="3838" y="15930"/>
                    <a:pt x="3838" y="15936"/>
                    <a:pt x="3840" y="15944"/>
                  </a:cubicBezTo>
                  <a:cubicBezTo>
                    <a:pt x="3863" y="16041"/>
                    <a:pt x="3939" y="16084"/>
                    <a:pt x="4019" y="16084"/>
                  </a:cubicBezTo>
                  <a:cubicBezTo>
                    <a:pt x="4040" y="16084"/>
                    <a:pt x="4061" y="16081"/>
                    <a:pt x="4082" y="16075"/>
                  </a:cubicBezTo>
                  <a:cubicBezTo>
                    <a:pt x="4740" y="16522"/>
                    <a:pt x="4259" y="17984"/>
                    <a:pt x="5313" y="18121"/>
                  </a:cubicBezTo>
                  <a:cubicBezTo>
                    <a:pt x="5346" y="18126"/>
                    <a:pt x="5378" y="18128"/>
                    <a:pt x="5410" y="18128"/>
                  </a:cubicBezTo>
                  <a:cubicBezTo>
                    <a:pt x="5724" y="18128"/>
                    <a:pt x="5971" y="17924"/>
                    <a:pt x="6203" y="17723"/>
                  </a:cubicBezTo>
                  <a:cubicBezTo>
                    <a:pt x="6542" y="17429"/>
                    <a:pt x="6909" y="17167"/>
                    <a:pt x="7298" y="16944"/>
                  </a:cubicBezTo>
                  <a:cubicBezTo>
                    <a:pt x="7325" y="16965"/>
                    <a:pt x="7358" y="16976"/>
                    <a:pt x="7392" y="16976"/>
                  </a:cubicBezTo>
                  <a:cubicBezTo>
                    <a:pt x="7408" y="16976"/>
                    <a:pt x="7425" y="16974"/>
                    <a:pt x="7441" y="16968"/>
                  </a:cubicBezTo>
                  <a:cubicBezTo>
                    <a:pt x="7605" y="16909"/>
                    <a:pt x="7761" y="16883"/>
                    <a:pt x="7909" y="16883"/>
                  </a:cubicBezTo>
                  <a:cubicBezTo>
                    <a:pt x="8609" y="16883"/>
                    <a:pt x="9139" y="17472"/>
                    <a:pt x="9674" y="17933"/>
                  </a:cubicBezTo>
                  <a:cubicBezTo>
                    <a:pt x="10032" y="18241"/>
                    <a:pt x="10453" y="18434"/>
                    <a:pt x="10825" y="18716"/>
                  </a:cubicBezTo>
                  <a:cubicBezTo>
                    <a:pt x="11309" y="19082"/>
                    <a:pt x="11496" y="19714"/>
                    <a:pt x="11899" y="20111"/>
                  </a:cubicBezTo>
                  <a:cubicBezTo>
                    <a:pt x="11383" y="20191"/>
                    <a:pt x="10867" y="20230"/>
                    <a:pt x="10356" y="20230"/>
                  </a:cubicBezTo>
                  <a:cubicBezTo>
                    <a:pt x="6531" y="20230"/>
                    <a:pt x="2961" y="18037"/>
                    <a:pt x="1754" y="14162"/>
                  </a:cubicBezTo>
                  <a:cubicBezTo>
                    <a:pt x="937" y="11540"/>
                    <a:pt x="1640" y="9094"/>
                    <a:pt x="3227" y="7311"/>
                  </a:cubicBezTo>
                  <a:cubicBezTo>
                    <a:pt x="3493" y="7232"/>
                    <a:pt x="3768" y="7188"/>
                    <a:pt x="4033" y="7188"/>
                  </a:cubicBezTo>
                  <a:close/>
                  <a:moveTo>
                    <a:pt x="10260" y="2735"/>
                  </a:moveTo>
                  <a:cubicBezTo>
                    <a:pt x="14668" y="2735"/>
                    <a:pt x="18761" y="5251"/>
                    <a:pt x="20136" y="9744"/>
                  </a:cubicBezTo>
                  <a:cubicBezTo>
                    <a:pt x="20888" y="12200"/>
                    <a:pt x="20704" y="15003"/>
                    <a:pt x="19494" y="17285"/>
                  </a:cubicBezTo>
                  <a:cubicBezTo>
                    <a:pt x="18632" y="18907"/>
                    <a:pt x="17341" y="19903"/>
                    <a:pt x="15854" y="20638"/>
                  </a:cubicBezTo>
                  <a:cubicBezTo>
                    <a:pt x="15757" y="20442"/>
                    <a:pt x="15618" y="20269"/>
                    <a:pt x="15497" y="20088"/>
                  </a:cubicBezTo>
                  <a:cubicBezTo>
                    <a:pt x="15416" y="19965"/>
                    <a:pt x="15334" y="19841"/>
                    <a:pt x="15255" y="19717"/>
                  </a:cubicBezTo>
                  <a:cubicBezTo>
                    <a:pt x="18767" y="17774"/>
                    <a:pt x="20657" y="13775"/>
                    <a:pt x="18882" y="9626"/>
                  </a:cubicBezTo>
                  <a:cubicBezTo>
                    <a:pt x="17417" y="6201"/>
                    <a:pt x="14063" y="4222"/>
                    <a:pt x="10513" y="3884"/>
                  </a:cubicBezTo>
                  <a:cubicBezTo>
                    <a:pt x="10364" y="3490"/>
                    <a:pt x="10135" y="3109"/>
                    <a:pt x="9926" y="2740"/>
                  </a:cubicBezTo>
                  <a:cubicBezTo>
                    <a:pt x="10038" y="2737"/>
                    <a:pt x="10149" y="2735"/>
                    <a:pt x="10260" y="2735"/>
                  </a:cubicBezTo>
                  <a:close/>
                  <a:moveTo>
                    <a:pt x="14895" y="19906"/>
                  </a:moveTo>
                  <a:cubicBezTo>
                    <a:pt x="14967" y="20042"/>
                    <a:pt x="15037" y="20178"/>
                    <a:pt x="15108" y="20316"/>
                  </a:cubicBezTo>
                  <a:cubicBezTo>
                    <a:pt x="15198" y="20495"/>
                    <a:pt x="15279" y="20685"/>
                    <a:pt x="15389" y="20855"/>
                  </a:cubicBezTo>
                  <a:cubicBezTo>
                    <a:pt x="15048" y="21008"/>
                    <a:pt x="14700" y="21151"/>
                    <a:pt x="14345" y="21286"/>
                  </a:cubicBezTo>
                  <a:cubicBezTo>
                    <a:pt x="14189" y="20973"/>
                    <a:pt x="13994" y="20667"/>
                    <a:pt x="13800" y="20371"/>
                  </a:cubicBezTo>
                  <a:cubicBezTo>
                    <a:pt x="14173" y="20240"/>
                    <a:pt x="14539" y="20083"/>
                    <a:pt x="14895" y="19906"/>
                  </a:cubicBezTo>
                  <a:close/>
                  <a:moveTo>
                    <a:pt x="10265" y="688"/>
                  </a:moveTo>
                  <a:cubicBezTo>
                    <a:pt x="15862" y="688"/>
                    <a:pt x="21016" y="3945"/>
                    <a:pt x="22415" y="9810"/>
                  </a:cubicBezTo>
                  <a:cubicBezTo>
                    <a:pt x="23959" y="16282"/>
                    <a:pt x="19658" y="22395"/>
                    <a:pt x="13227" y="23588"/>
                  </a:cubicBezTo>
                  <a:cubicBezTo>
                    <a:pt x="13213" y="23592"/>
                    <a:pt x="13199" y="23597"/>
                    <a:pt x="13187" y="23605"/>
                  </a:cubicBezTo>
                  <a:cubicBezTo>
                    <a:pt x="13057" y="23438"/>
                    <a:pt x="12939" y="23271"/>
                    <a:pt x="12859" y="23068"/>
                  </a:cubicBezTo>
                  <a:cubicBezTo>
                    <a:pt x="12797" y="22905"/>
                    <a:pt x="12766" y="22736"/>
                    <a:pt x="12734" y="22568"/>
                  </a:cubicBezTo>
                  <a:lnTo>
                    <a:pt x="12734" y="22568"/>
                  </a:lnTo>
                  <a:cubicBezTo>
                    <a:pt x="12742" y="22568"/>
                    <a:pt x="12750" y="22569"/>
                    <a:pt x="12758" y="22569"/>
                  </a:cubicBezTo>
                  <a:cubicBezTo>
                    <a:pt x="12790" y="22569"/>
                    <a:pt x="12823" y="22564"/>
                    <a:pt x="12853" y="22555"/>
                  </a:cubicBezTo>
                  <a:cubicBezTo>
                    <a:pt x="15791" y="21670"/>
                    <a:pt x="18629" y="20515"/>
                    <a:pt x="20134" y="17660"/>
                  </a:cubicBezTo>
                  <a:cubicBezTo>
                    <a:pt x="21436" y="15193"/>
                    <a:pt x="21651" y="12210"/>
                    <a:pt x="20853" y="9548"/>
                  </a:cubicBezTo>
                  <a:cubicBezTo>
                    <a:pt x="19503" y="5053"/>
                    <a:pt x="15189" y="2046"/>
                    <a:pt x="10652" y="2046"/>
                  </a:cubicBezTo>
                  <a:cubicBezTo>
                    <a:pt x="9684" y="2046"/>
                    <a:pt x="8706" y="2183"/>
                    <a:pt x="7744" y="2472"/>
                  </a:cubicBezTo>
                  <a:cubicBezTo>
                    <a:pt x="7736" y="2452"/>
                    <a:pt x="7727" y="2433"/>
                    <a:pt x="7713" y="2418"/>
                  </a:cubicBezTo>
                  <a:cubicBezTo>
                    <a:pt x="7497" y="2162"/>
                    <a:pt x="7365" y="1856"/>
                    <a:pt x="7350" y="1521"/>
                  </a:cubicBezTo>
                  <a:cubicBezTo>
                    <a:pt x="7339" y="1305"/>
                    <a:pt x="7398" y="1127"/>
                    <a:pt x="7462" y="943"/>
                  </a:cubicBezTo>
                  <a:cubicBezTo>
                    <a:pt x="7476" y="945"/>
                    <a:pt x="7490" y="947"/>
                    <a:pt x="7504" y="947"/>
                  </a:cubicBezTo>
                  <a:cubicBezTo>
                    <a:pt x="7518" y="947"/>
                    <a:pt x="7532" y="945"/>
                    <a:pt x="7546" y="943"/>
                  </a:cubicBezTo>
                  <a:cubicBezTo>
                    <a:pt x="8455" y="772"/>
                    <a:pt x="9366" y="688"/>
                    <a:pt x="10265" y="688"/>
                  </a:cubicBezTo>
                  <a:close/>
                  <a:moveTo>
                    <a:pt x="19150" y="21652"/>
                  </a:moveTo>
                  <a:cubicBezTo>
                    <a:pt x="19771" y="22902"/>
                    <a:pt x="20886" y="24294"/>
                    <a:pt x="22095" y="24954"/>
                  </a:cubicBezTo>
                  <a:cubicBezTo>
                    <a:pt x="21804" y="25326"/>
                    <a:pt x="21525" y="25654"/>
                    <a:pt x="21081" y="25876"/>
                  </a:cubicBezTo>
                  <a:cubicBezTo>
                    <a:pt x="20670" y="26083"/>
                    <a:pt x="20238" y="26142"/>
                    <a:pt x="19791" y="26152"/>
                  </a:cubicBezTo>
                  <a:cubicBezTo>
                    <a:pt x="19631" y="24770"/>
                    <a:pt x="19185" y="23403"/>
                    <a:pt x="18313" y="22305"/>
                  </a:cubicBezTo>
                  <a:lnTo>
                    <a:pt x="18313" y="22305"/>
                  </a:lnTo>
                  <a:cubicBezTo>
                    <a:pt x="18603" y="22100"/>
                    <a:pt x="18880" y="21880"/>
                    <a:pt x="19150" y="21652"/>
                  </a:cubicBezTo>
                  <a:close/>
                  <a:moveTo>
                    <a:pt x="23765" y="24179"/>
                  </a:moveTo>
                  <a:cubicBezTo>
                    <a:pt x="24566" y="24179"/>
                    <a:pt x="25362" y="24264"/>
                    <a:pt x="26189" y="24441"/>
                  </a:cubicBezTo>
                  <a:cubicBezTo>
                    <a:pt x="24049" y="27432"/>
                    <a:pt x="20785" y="29059"/>
                    <a:pt x="17178" y="29339"/>
                  </a:cubicBezTo>
                  <a:cubicBezTo>
                    <a:pt x="17423" y="28656"/>
                    <a:pt x="17592" y="27976"/>
                    <a:pt x="17958" y="27325"/>
                  </a:cubicBezTo>
                  <a:cubicBezTo>
                    <a:pt x="18286" y="26743"/>
                    <a:pt x="18693" y="26231"/>
                    <a:pt x="19116" y="25723"/>
                  </a:cubicBezTo>
                  <a:cubicBezTo>
                    <a:pt x="19150" y="25928"/>
                    <a:pt x="19180" y="26133"/>
                    <a:pt x="19199" y="26346"/>
                  </a:cubicBezTo>
                  <a:cubicBezTo>
                    <a:pt x="19216" y="26543"/>
                    <a:pt x="19379" y="26641"/>
                    <a:pt x="19533" y="26641"/>
                  </a:cubicBezTo>
                  <a:cubicBezTo>
                    <a:pt x="19607" y="26641"/>
                    <a:pt x="19679" y="26619"/>
                    <a:pt x="19732" y="26574"/>
                  </a:cubicBezTo>
                  <a:cubicBezTo>
                    <a:pt x="19894" y="26613"/>
                    <a:pt x="20061" y="26631"/>
                    <a:pt x="20230" y="26631"/>
                  </a:cubicBezTo>
                  <a:cubicBezTo>
                    <a:pt x="21224" y="26631"/>
                    <a:pt x="22272" y="26000"/>
                    <a:pt x="22637" y="25099"/>
                  </a:cubicBezTo>
                  <a:cubicBezTo>
                    <a:pt x="22677" y="25000"/>
                    <a:pt x="22634" y="24905"/>
                    <a:pt x="22560" y="24839"/>
                  </a:cubicBezTo>
                  <a:cubicBezTo>
                    <a:pt x="22614" y="24732"/>
                    <a:pt x="22591" y="24600"/>
                    <a:pt x="22502" y="24519"/>
                  </a:cubicBezTo>
                  <a:cubicBezTo>
                    <a:pt x="22419" y="24435"/>
                    <a:pt x="22331" y="24357"/>
                    <a:pt x="22243" y="24277"/>
                  </a:cubicBezTo>
                  <a:cubicBezTo>
                    <a:pt x="22759" y="24213"/>
                    <a:pt x="23263" y="24179"/>
                    <a:pt x="23765" y="24179"/>
                  </a:cubicBezTo>
                  <a:close/>
                  <a:moveTo>
                    <a:pt x="10748" y="1"/>
                  </a:moveTo>
                  <a:cubicBezTo>
                    <a:pt x="9671" y="1"/>
                    <a:pt x="8582" y="142"/>
                    <a:pt x="7506" y="439"/>
                  </a:cubicBezTo>
                  <a:cubicBezTo>
                    <a:pt x="7457" y="382"/>
                    <a:pt x="7381" y="348"/>
                    <a:pt x="7303" y="348"/>
                  </a:cubicBezTo>
                  <a:cubicBezTo>
                    <a:pt x="7242" y="348"/>
                    <a:pt x="7181" y="368"/>
                    <a:pt x="7130" y="415"/>
                  </a:cubicBezTo>
                  <a:cubicBezTo>
                    <a:pt x="6448" y="1035"/>
                    <a:pt x="6817" y="2263"/>
                    <a:pt x="7457" y="2749"/>
                  </a:cubicBezTo>
                  <a:cubicBezTo>
                    <a:pt x="7486" y="2772"/>
                    <a:pt x="7525" y="2786"/>
                    <a:pt x="7563" y="2786"/>
                  </a:cubicBezTo>
                  <a:cubicBezTo>
                    <a:pt x="7565" y="2786"/>
                    <a:pt x="7567" y="2786"/>
                    <a:pt x="7569" y="2786"/>
                  </a:cubicBezTo>
                  <a:cubicBezTo>
                    <a:pt x="7600" y="2889"/>
                    <a:pt x="7688" y="2976"/>
                    <a:pt x="7816" y="2976"/>
                  </a:cubicBezTo>
                  <a:cubicBezTo>
                    <a:pt x="7836" y="2976"/>
                    <a:pt x="7857" y="2974"/>
                    <a:pt x="7879" y="2969"/>
                  </a:cubicBezTo>
                  <a:cubicBezTo>
                    <a:pt x="8001" y="2943"/>
                    <a:pt x="8125" y="2922"/>
                    <a:pt x="8249" y="2901"/>
                  </a:cubicBezTo>
                  <a:cubicBezTo>
                    <a:pt x="8402" y="3202"/>
                    <a:pt x="8556" y="3536"/>
                    <a:pt x="8735" y="3846"/>
                  </a:cubicBezTo>
                  <a:cubicBezTo>
                    <a:pt x="8084" y="3882"/>
                    <a:pt x="7437" y="3977"/>
                    <a:pt x="6802" y="4127"/>
                  </a:cubicBezTo>
                  <a:cubicBezTo>
                    <a:pt x="6705" y="4150"/>
                    <a:pt x="6661" y="4215"/>
                    <a:pt x="6653" y="4285"/>
                  </a:cubicBezTo>
                  <a:cubicBezTo>
                    <a:pt x="2510" y="5127"/>
                    <a:pt x="0" y="9832"/>
                    <a:pt x="948" y="13848"/>
                  </a:cubicBezTo>
                  <a:cubicBezTo>
                    <a:pt x="1995" y="18271"/>
                    <a:pt x="6091" y="20943"/>
                    <a:pt x="10407" y="20943"/>
                  </a:cubicBezTo>
                  <a:cubicBezTo>
                    <a:pt x="11066" y="20943"/>
                    <a:pt x="11731" y="20881"/>
                    <a:pt x="12391" y="20753"/>
                  </a:cubicBezTo>
                  <a:cubicBezTo>
                    <a:pt x="12732" y="20687"/>
                    <a:pt x="13069" y="20601"/>
                    <a:pt x="13401" y="20500"/>
                  </a:cubicBezTo>
                  <a:cubicBezTo>
                    <a:pt x="13552" y="20820"/>
                    <a:pt x="13711" y="21148"/>
                    <a:pt x="13893" y="21451"/>
                  </a:cubicBezTo>
                  <a:cubicBezTo>
                    <a:pt x="13487" y="21597"/>
                    <a:pt x="13078" y="21736"/>
                    <a:pt x="12665" y="21872"/>
                  </a:cubicBezTo>
                  <a:cubicBezTo>
                    <a:pt x="12489" y="21930"/>
                    <a:pt x="12418" y="22079"/>
                    <a:pt x="12424" y="22223"/>
                  </a:cubicBezTo>
                  <a:cubicBezTo>
                    <a:pt x="12378" y="22243"/>
                    <a:pt x="12343" y="22281"/>
                    <a:pt x="12328" y="22329"/>
                  </a:cubicBezTo>
                  <a:cubicBezTo>
                    <a:pt x="12156" y="22920"/>
                    <a:pt x="12466" y="23738"/>
                    <a:pt x="12930" y="24127"/>
                  </a:cubicBezTo>
                  <a:cubicBezTo>
                    <a:pt x="12981" y="24173"/>
                    <a:pt x="13048" y="24198"/>
                    <a:pt x="13117" y="24198"/>
                  </a:cubicBezTo>
                  <a:cubicBezTo>
                    <a:pt x="13123" y="24198"/>
                    <a:pt x="13129" y="24198"/>
                    <a:pt x="13135" y="24197"/>
                  </a:cubicBezTo>
                  <a:cubicBezTo>
                    <a:pt x="13199" y="24244"/>
                    <a:pt x="13277" y="24269"/>
                    <a:pt x="13355" y="24269"/>
                  </a:cubicBezTo>
                  <a:cubicBezTo>
                    <a:pt x="13374" y="24269"/>
                    <a:pt x="13393" y="24268"/>
                    <a:pt x="13412" y="24265"/>
                  </a:cubicBezTo>
                  <a:cubicBezTo>
                    <a:pt x="15034" y="24024"/>
                    <a:pt x="16586" y="23436"/>
                    <a:pt x="17959" y="22543"/>
                  </a:cubicBezTo>
                  <a:cubicBezTo>
                    <a:pt x="18416" y="23422"/>
                    <a:pt x="18791" y="24286"/>
                    <a:pt x="19012" y="25220"/>
                  </a:cubicBezTo>
                  <a:cubicBezTo>
                    <a:pt x="17774" y="26130"/>
                    <a:pt x="16690" y="27832"/>
                    <a:pt x="16589" y="29376"/>
                  </a:cubicBezTo>
                  <a:cubicBezTo>
                    <a:pt x="16344" y="29392"/>
                    <a:pt x="16351" y="29743"/>
                    <a:pt x="16596" y="29763"/>
                  </a:cubicBezTo>
                  <a:cubicBezTo>
                    <a:pt x="16880" y="29786"/>
                    <a:pt x="17162" y="29797"/>
                    <a:pt x="17442" y="29797"/>
                  </a:cubicBezTo>
                  <a:cubicBezTo>
                    <a:pt x="21217" y="29797"/>
                    <a:pt x="24683" y="27788"/>
                    <a:pt x="26852" y="24700"/>
                  </a:cubicBezTo>
                  <a:cubicBezTo>
                    <a:pt x="26984" y="24513"/>
                    <a:pt x="26889" y="24332"/>
                    <a:pt x="26731" y="24248"/>
                  </a:cubicBezTo>
                  <a:cubicBezTo>
                    <a:pt x="26760" y="24115"/>
                    <a:pt x="26706" y="23966"/>
                    <a:pt x="26533" y="23915"/>
                  </a:cubicBezTo>
                  <a:cubicBezTo>
                    <a:pt x="25761" y="23688"/>
                    <a:pt x="24954" y="23571"/>
                    <a:pt x="24146" y="23571"/>
                  </a:cubicBezTo>
                  <a:cubicBezTo>
                    <a:pt x="23362" y="23571"/>
                    <a:pt x="22578" y="23681"/>
                    <a:pt x="21827" y="23906"/>
                  </a:cubicBezTo>
                  <a:cubicBezTo>
                    <a:pt x="21501" y="23629"/>
                    <a:pt x="21170" y="23355"/>
                    <a:pt x="20870" y="23044"/>
                  </a:cubicBezTo>
                  <a:cubicBezTo>
                    <a:pt x="20361" y="22514"/>
                    <a:pt x="19937" y="21926"/>
                    <a:pt x="19502" y="21336"/>
                  </a:cubicBezTo>
                  <a:cubicBezTo>
                    <a:pt x="22623" y="18471"/>
                    <a:pt x="24170" y="13985"/>
                    <a:pt x="23119" y="9613"/>
                  </a:cubicBezTo>
                  <a:cubicBezTo>
                    <a:pt x="21749" y="3911"/>
                    <a:pt x="16413" y="1"/>
                    <a:pt x="107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341" name="Google Shape;341;p23"/>
          <p:cNvGrpSpPr/>
          <p:nvPr/>
        </p:nvGrpSpPr>
        <p:grpSpPr>
          <a:xfrm>
            <a:off x="10779551" y="4184327"/>
            <a:ext cx="1368839" cy="1409123"/>
            <a:chOff x="8084663" y="3138245"/>
            <a:chExt cx="1026629" cy="1056842"/>
          </a:xfrm>
        </p:grpSpPr>
        <p:sp>
          <p:nvSpPr>
            <p:cNvPr id="342" name="Google Shape;342;p23"/>
            <p:cNvSpPr/>
            <p:nvPr/>
          </p:nvSpPr>
          <p:spPr>
            <a:xfrm>
              <a:off x="8084663" y="3138245"/>
              <a:ext cx="1026629" cy="1056842"/>
            </a:xfrm>
            <a:custGeom>
              <a:avLst/>
              <a:gdLst/>
              <a:ahLst/>
              <a:cxnLst/>
              <a:rect l="l" t="t" r="r" b="b"/>
              <a:pathLst>
                <a:path w="31023" h="31936" extrusionOk="0">
                  <a:moveTo>
                    <a:pt x="28260" y="9044"/>
                  </a:moveTo>
                  <a:cubicBezTo>
                    <a:pt x="28830" y="10504"/>
                    <a:pt x="30083" y="12555"/>
                    <a:pt x="29842" y="14146"/>
                  </a:cubicBezTo>
                  <a:cubicBezTo>
                    <a:pt x="29357" y="13912"/>
                    <a:pt x="28865" y="13691"/>
                    <a:pt x="28373" y="13467"/>
                  </a:cubicBezTo>
                  <a:lnTo>
                    <a:pt x="27499" y="13071"/>
                  </a:lnTo>
                  <a:cubicBezTo>
                    <a:pt x="27085" y="12884"/>
                    <a:pt x="26672" y="12878"/>
                    <a:pt x="26673" y="12408"/>
                  </a:cubicBezTo>
                  <a:cubicBezTo>
                    <a:pt x="26675" y="11864"/>
                    <a:pt x="27220" y="11155"/>
                    <a:pt x="27457" y="10675"/>
                  </a:cubicBezTo>
                  <a:cubicBezTo>
                    <a:pt x="27725" y="10132"/>
                    <a:pt x="27992" y="9588"/>
                    <a:pt x="28260" y="9044"/>
                  </a:cubicBezTo>
                  <a:close/>
                  <a:moveTo>
                    <a:pt x="14012" y="639"/>
                  </a:moveTo>
                  <a:cubicBezTo>
                    <a:pt x="14025" y="656"/>
                    <a:pt x="14041" y="670"/>
                    <a:pt x="14058" y="683"/>
                  </a:cubicBezTo>
                  <a:cubicBezTo>
                    <a:pt x="16497" y="2209"/>
                    <a:pt x="18980" y="3670"/>
                    <a:pt x="21470" y="5111"/>
                  </a:cubicBezTo>
                  <a:cubicBezTo>
                    <a:pt x="23504" y="6289"/>
                    <a:pt x="25665" y="7840"/>
                    <a:pt x="27908" y="8661"/>
                  </a:cubicBezTo>
                  <a:cubicBezTo>
                    <a:pt x="27421" y="9501"/>
                    <a:pt x="26937" y="10341"/>
                    <a:pt x="26459" y="11185"/>
                  </a:cubicBezTo>
                  <a:cubicBezTo>
                    <a:pt x="26235" y="11582"/>
                    <a:pt x="25642" y="12276"/>
                    <a:pt x="25763" y="12797"/>
                  </a:cubicBezTo>
                  <a:cubicBezTo>
                    <a:pt x="25861" y="13219"/>
                    <a:pt x="26362" y="13360"/>
                    <a:pt x="26696" y="13521"/>
                  </a:cubicBezTo>
                  <a:cubicBezTo>
                    <a:pt x="27656" y="13985"/>
                    <a:pt x="28634" y="14435"/>
                    <a:pt x="29617" y="14850"/>
                  </a:cubicBezTo>
                  <a:cubicBezTo>
                    <a:pt x="28715" y="16681"/>
                    <a:pt x="27218" y="18401"/>
                    <a:pt x="26102" y="20110"/>
                  </a:cubicBezTo>
                  <a:cubicBezTo>
                    <a:pt x="24978" y="21830"/>
                    <a:pt x="23869" y="23561"/>
                    <a:pt x="22775" y="25302"/>
                  </a:cubicBezTo>
                  <a:cubicBezTo>
                    <a:pt x="22484" y="25765"/>
                    <a:pt x="20214" y="29491"/>
                    <a:pt x="19426" y="31049"/>
                  </a:cubicBezTo>
                  <a:lnTo>
                    <a:pt x="19371" y="31023"/>
                  </a:lnTo>
                  <a:cubicBezTo>
                    <a:pt x="19318" y="30995"/>
                    <a:pt x="19260" y="30981"/>
                    <a:pt x="19202" y="30981"/>
                  </a:cubicBezTo>
                  <a:cubicBezTo>
                    <a:pt x="19144" y="30981"/>
                    <a:pt x="19086" y="30995"/>
                    <a:pt x="19034" y="31023"/>
                  </a:cubicBezTo>
                  <a:cubicBezTo>
                    <a:pt x="12558" y="28687"/>
                    <a:pt x="7360" y="24060"/>
                    <a:pt x="1054" y="21410"/>
                  </a:cubicBezTo>
                  <a:lnTo>
                    <a:pt x="7511" y="11199"/>
                  </a:lnTo>
                  <a:cubicBezTo>
                    <a:pt x="9709" y="7722"/>
                    <a:pt x="12125" y="4299"/>
                    <a:pt x="14012" y="639"/>
                  </a:cubicBezTo>
                  <a:close/>
                  <a:moveTo>
                    <a:pt x="14233" y="0"/>
                  </a:moveTo>
                  <a:cubicBezTo>
                    <a:pt x="14097" y="0"/>
                    <a:pt x="13984" y="94"/>
                    <a:pt x="13927" y="216"/>
                  </a:cubicBezTo>
                  <a:cubicBezTo>
                    <a:pt x="13901" y="203"/>
                    <a:pt x="13874" y="197"/>
                    <a:pt x="13847" y="197"/>
                  </a:cubicBezTo>
                  <a:cubicBezTo>
                    <a:pt x="13789" y="197"/>
                    <a:pt x="13733" y="225"/>
                    <a:pt x="13699" y="276"/>
                  </a:cubicBezTo>
                  <a:cubicBezTo>
                    <a:pt x="11229" y="3498"/>
                    <a:pt x="9198" y="7088"/>
                    <a:pt x="7029" y="10518"/>
                  </a:cubicBezTo>
                  <a:cubicBezTo>
                    <a:pt x="4735" y="14143"/>
                    <a:pt x="2442" y="17770"/>
                    <a:pt x="149" y="21395"/>
                  </a:cubicBezTo>
                  <a:cubicBezTo>
                    <a:pt x="1" y="21628"/>
                    <a:pt x="172" y="21873"/>
                    <a:pt x="388" y="21960"/>
                  </a:cubicBezTo>
                  <a:cubicBezTo>
                    <a:pt x="6854" y="24548"/>
                    <a:pt x="12076" y="29840"/>
                    <a:pt x="18835" y="31735"/>
                  </a:cubicBezTo>
                  <a:cubicBezTo>
                    <a:pt x="18838" y="31741"/>
                    <a:pt x="18838" y="31745"/>
                    <a:pt x="18841" y="31752"/>
                  </a:cubicBezTo>
                  <a:cubicBezTo>
                    <a:pt x="18897" y="31877"/>
                    <a:pt x="19046" y="31935"/>
                    <a:pt x="19181" y="31935"/>
                  </a:cubicBezTo>
                  <a:cubicBezTo>
                    <a:pt x="19215" y="31935"/>
                    <a:pt x="19247" y="31932"/>
                    <a:pt x="19277" y="31925"/>
                  </a:cubicBezTo>
                  <a:cubicBezTo>
                    <a:pt x="19792" y="31801"/>
                    <a:pt x="19943" y="31359"/>
                    <a:pt x="20210" y="30928"/>
                  </a:cubicBezTo>
                  <a:cubicBezTo>
                    <a:pt x="20930" y="29760"/>
                    <a:pt x="21637" y="28587"/>
                    <a:pt x="22360" y="27423"/>
                  </a:cubicBezTo>
                  <a:cubicBezTo>
                    <a:pt x="23867" y="24999"/>
                    <a:pt x="25404" y="22591"/>
                    <a:pt x="26966" y="20203"/>
                  </a:cubicBezTo>
                  <a:cubicBezTo>
                    <a:pt x="27715" y="19056"/>
                    <a:pt x="28470" y="17912"/>
                    <a:pt x="29228" y="16771"/>
                  </a:cubicBezTo>
                  <a:cubicBezTo>
                    <a:pt x="29736" y="16010"/>
                    <a:pt x="30545" y="15148"/>
                    <a:pt x="30721" y="14213"/>
                  </a:cubicBezTo>
                  <a:cubicBezTo>
                    <a:pt x="31023" y="12611"/>
                    <a:pt x="29467" y="10207"/>
                    <a:pt x="28767" y="8724"/>
                  </a:cubicBezTo>
                  <a:cubicBezTo>
                    <a:pt x="28785" y="8658"/>
                    <a:pt x="28764" y="8588"/>
                    <a:pt x="28712" y="8543"/>
                  </a:cubicBezTo>
                  <a:cubicBezTo>
                    <a:pt x="26756" y="6859"/>
                    <a:pt x="24065" y="5762"/>
                    <a:pt x="21832" y="4469"/>
                  </a:cubicBezTo>
                  <a:cubicBezTo>
                    <a:pt x="19340" y="3028"/>
                    <a:pt x="16879" y="1536"/>
                    <a:pt x="14411" y="54"/>
                  </a:cubicBezTo>
                  <a:cubicBezTo>
                    <a:pt x="14350" y="16"/>
                    <a:pt x="14289" y="0"/>
                    <a:pt x="14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43" name="Google Shape;343;p23"/>
            <p:cNvSpPr/>
            <p:nvPr/>
          </p:nvSpPr>
          <p:spPr>
            <a:xfrm>
              <a:off x="8533166" y="3299372"/>
              <a:ext cx="302929" cy="174232"/>
            </a:xfrm>
            <a:custGeom>
              <a:avLst/>
              <a:gdLst/>
              <a:ahLst/>
              <a:cxnLst/>
              <a:rect l="l" t="t" r="r" b="b"/>
              <a:pathLst>
                <a:path w="9154" h="5265" extrusionOk="0">
                  <a:moveTo>
                    <a:pt x="294" y="0"/>
                  </a:moveTo>
                  <a:cubicBezTo>
                    <a:pt x="111" y="0"/>
                    <a:pt x="1" y="241"/>
                    <a:pt x="191" y="362"/>
                  </a:cubicBezTo>
                  <a:cubicBezTo>
                    <a:pt x="2900" y="2091"/>
                    <a:pt x="5792" y="3615"/>
                    <a:pt x="8578" y="5221"/>
                  </a:cubicBezTo>
                  <a:cubicBezTo>
                    <a:pt x="8630" y="5252"/>
                    <a:pt x="8682" y="5265"/>
                    <a:pt x="8730" y="5265"/>
                  </a:cubicBezTo>
                  <a:cubicBezTo>
                    <a:pt x="8992" y="5265"/>
                    <a:pt x="9153" y="4867"/>
                    <a:pt x="8875" y="4690"/>
                  </a:cubicBezTo>
                  <a:cubicBezTo>
                    <a:pt x="6190" y="2982"/>
                    <a:pt x="3320" y="1256"/>
                    <a:pt x="382" y="19"/>
                  </a:cubicBezTo>
                  <a:cubicBezTo>
                    <a:pt x="351" y="6"/>
                    <a:pt x="322" y="0"/>
                    <a:pt x="2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44" name="Google Shape;344;p23"/>
            <p:cNvSpPr/>
            <p:nvPr/>
          </p:nvSpPr>
          <p:spPr>
            <a:xfrm>
              <a:off x="8481443" y="3415692"/>
              <a:ext cx="443539" cy="302796"/>
            </a:xfrm>
            <a:custGeom>
              <a:avLst/>
              <a:gdLst/>
              <a:ahLst/>
              <a:cxnLst/>
              <a:rect l="l" t="t" r="r" b="b"/>
              <a:pathLst>
                <a:path w="13403" h="9150" extrusionOk="0">
                  <a:moveTo>
                    <a:pt x="248" y="1"/>
                  </a:moveTo>
                  <a:cubicBezTo>
                    <a:pt x="89" y="1"/>
                    <a:pt x="1" y="247"/>
                    <a:pt x="161" y="366"/>
                  </a:cubicBezTo>
                  <a:cubicBezTo>
                    <a:pt x="4270" y="3412"/>
                    <a:pt x="8563" y="6254"/>
                    <a:pt x="12816" y="9096"/>
                  </a:cubicBezTo>
                  <a:cubicBezTo>
                    <a:pt x="12872" y="9134"/>
                    <a:pt x="12927" y="9150"/>
                    <a:pt x="12978" y="9150"/>
                  </a:cubicBezTo>
                  <a:cubicBezTo>
                    <a:pt x="13238" y="9150"/>
                    <a:pt x="13403" y="8735"/>
                    <a:pt x="13126" y="8545"/>
                  </a:cubicBezTo>
                  <a:cubicBezTo>
                    <a:pt x="8917" y="5652"/>
                    <a:pt x="4694" y="2717"/>
                    <a:pt x="349" y="32"/>
                  </a:cubicBezTo>
                  <a:cubicBezTo>
                    <a:pt x="314" y="10"/>
                    <a:pt x="279" y="1"/>
                    <a:pt x="2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45" name="Google Shape;345;p23"/>
            <p:cNvSpPr/>
            <p:nvPr/>
          </p:nvSpPr>
          <p:spPr>
            <a:xfrm>
              <a:off x="8416515" y="3524964"/>
              <a:ext cx="456577" cy="285423"/>
            </a:xfrm>
            <a:custGeom>
              <a:avLst/>
              <a:gdLst/>
              <a:ahLst/>
              <a:cxnLst/>
              <a:rect l="l" t="t" r="r" b="b"/>
              <a:pathLst>
                <a:path w="13797" h="8625" extrusionOk="0">
                  <a:moveTo>
                    <a:pt x="213" y="1"/>
                  </a:moveTo>
                  <a:cubicBezTo>
                    <a:pt x="101" y="1"/>
                    <a:pt x="1" y="137"/>
                    <a:pt x="109" y="225"/>
                  </a:cubicBezTo>
                  <a:cubicBezTo>
                    <a:pt x="2012" y="1780"/>
                    <a:pt x="4259" y="2985"/>
                    <a:pt x="6338" y="4292"/>
                  </a:cubicBezTo>
                  <a:cubicBezTo>
                    <a:pt x="8620" y="5728"/>
                    <a:pt x="10876" y="7228"/>
                    <a:pt x="13210" y="8579"/>
                  </a:cubicBezTo>
                  <a:cubicBezTo>
                    <a:pt x="13265" y="8611"/>
                    <a:pt x="13319" y="8625"/>
                    <a:pt x="13369" y="8625"/>
                  </a:cubicBezTo>
                  <a:cubicBezTo>
                    <a:pt x="13637" y="8625"/>
                    <a:pt x="13796" y="8219"/>
                    <a:pt x="13516" y="8032"/>
                  </a:cubicBezTo>
                  <a:cubicBezTo>
                    <a:pt x="11369" y="6603"/>
                    <a:pt x="9128" y="5303"/>
                    <a:pt x="6930" y="3955"/>
                  </a:cubicBezTo>
                  <a:cubicBezTo>
                    <a:pt x="4754" y="2621"/>
                    <a:pt x="2591" y="1069"/>
                    <a:pt x="268" y="12"/>
                  </a:cubicBezTo>
                  <a:cubicBezTo>
                    <a:pt x="250" y="4"/>
                    <a:pt x="231" y="1"/>
                    <a:pt x="2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8364659" y="3646678"/>
              <a:ext cx="443539" cy="268612"/>
            </a:xfrm>
            <a:custGeom>
              <a:avLst/>
              <a:gdLst/>
              <a:ahLst/>
              <a:cxnLst/>
              <a:rect l="l" t="t" r="r" b="b"/>
              <a:pathLst>
                <a:path w="13403" h="8117" extrusionOk="0">
                  <a:moveTo>
                    <a:pt x="330" y="1"/>
                  </a:moveTo>
                  <a:cubicBezTo>
                    <a:pt x="127" y="1"/>
                    <a:pt x="1" y="300"/>
                    <a:pt x="218" y="428"/>
                  </a:cubicBezTo>
                  <a:cubicBezTo>
                    <a:pt x="4434" y="2940"/>
                    <a:pt x="8594" y="5544"/>
                    <a:pt x="12803" y="8066"/>
                  </a:cubicBezTo>
                  <a:cubicBezTo>
                    <a:pt x="12860" y="8101"/>
                    <a:pt x="12916" y="8116"/>
                    <a:pt x="12968" y="8116"/>
                  </a:cubicBezTo>
                  <a:cubicBezTo>
                    <a:pt x="13239" y="8116"/>
                    <a:pt x="13402" y="7699"/>
                    <a:pt x="13117" y="7507"/>
                  </a:cubicBezTo>
                  <a:cubicBezTo>
                    <a:pt x="9061" y="4783"/>
                    <a:pt x="4756" y="2320"/>
                    <a:pt x="441" y="30"/>
                  </a:cubicBezTo>
                  <a:cubicBezTo>
                    <a:pt x="403" y="10"/>
                    <a:pt x="365" y="1"/>
                    <a:pt x="3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47" name="Google Shape;347;p23"/>
            <p:cNvSpPr/>
            <p:nvPr/>
          </p:nvSpPr>
          <p:spPr>
            <a:xfrm>
              <a:off x="8307773" y="3769087"/>
              <a:ext cx="428051" cy="257559"/>
            </a:xfrm>
            <a:custGeom>
              <a:avLst/>
              <a:gdLst/>
              <a:ahLst/>
              <a:cxnLst/>
              <a:rect l="l" t="t" r="r" b="b"/>
              <a:pathLst>
                <a:path w="12935" h="7783" extrusionOk="0">
                  <a:moveTo>
                    <a:pt x="272" y="1"/>
                  </a:moveTo>
                  <a:cubicBezTo>
                    <a:pt x="102" y="1"/>
                    <a:pt x="0" y="259"/>
                    <a:pt x="178" y="378"/>
                  </a:cubicBezTo>
                  <a:cubicBezTo>
                    <a:pt x="2414" y="1876"/>
                    <a:pt x="4715" y="3282"/>
                    <a:pt x="7017" y="4677"/>
                  </a:cubicBezTo>
                  <a:cubicBezTo>
                    <a:pt x="8118" y="5345"/>
                    <a:pt x="9224" y="6006"/>
                    <a:pt x="10331" y="6662"/>
                  </a:cubicBezTo>
                  <a:cubicBezTo>
                    <a:pt x="11007" y="7061"/>
                    <a:pt x="11730" y="7761"/>
                    <a:pt x="12535" y="7783"/>
                  </a:cubicBezTo>
                  <a:cubicBezTo>
                    <a:pt x="12537" y="7783"/>
                    <a:pt x="12539" y="7783"/>
                    <a:pt x="12541" y="7783"/>
                  </a:cubicBezTo>
                  <a:cubicBezTo>
                    <a:pt x="12683" y="7783"/>
                    <a:pt x="12845" y="7668"/>
                    <a:pt x="12871" y="7523"/>
                  </a:cubicBezTo>
                  <a:cubicBezTo>
                    <a:pt x="12878" y="7484"/>
                    <a:pt x="12884" y="7446"/>
                    <a:pt x="12892" y="7408"/>
                  </a:cubicBezTo>
                  <a:cubicBezTo>
                    <a:pt x="12934" y="7175"/>
                    <a:pt x="12740" y="6992"/>
                    <a:pt x="12548" y="6992"/>
                  </a:cubicBezTo>
                  <a:cubicBezTo>
                    <a:pt x="12448" y="6992"/>
                    <a:pt x="12349" y="7042"/>
                    <a:pt x="12284" y="7161"/>
                  </a:cubicBezTo>
                  <a:cubicBezTo>
                    <a:pt x="12373" y="6999"/>
                    <a:pt x="1384" y="620"/>
                    <a:pt x="373" y="30"/>
                  </a:cubicBezTo>
                  <a:cubicBezTo>
                    <a:pt x="338" y="10"/>
                    <a:pt x="304" y="1"/>
                    <a:pt x="2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348" name="Google Shape;348;p23"/>
          <p:cNvGrpSpPr/>
          <p:nvPr/>
        </p:nvGrpSpPr>
        <p:grpSpPr>
          <a:xfrm>
            <a:off x="2613999" y="2015003"/>
            <a:ext cx="920413" cy="1539640"/>
            <a:chOff x="1960499" y="1511252"/>
            <a:chExt cx="690310" cy="1154730"/>
          </a:xfrm>
        </p:grpSpPr>
        <p:sp>
          <p:nvSpPr>
            <p:cNvPr id="349" name="Google Shape;349;p23"/>
            <p:cNvSpPr/>
            <p:nvPr/>
          </p:nvSpPr>
          <p:spPr>
            <a:xfrm>
              <a:off x="2276433" y="1802367"/>
              <a:ext cx="230886" cy="126347"/>
            </a:xfrm>
            <a:custGeom>
              <a:avLst/>
              <a:gdLst/>
              <a:ahLst/>
              <a:cxnLst/>
              <a:rect l="l" t="t" r="r" b="b"/>
              <a:pathLst>
                <a:path w="6977" h="3818" extrusionOk="0">
                  <a:moveTo>
                    <a:pt x="276" y="1"/>
                  </a:moveTo>
                  <a:cubicBezTo>
                    <a:pt x="139" y="1"/>
                    <a:pt x="1" y="93"/>
                    <a:pt x="23" y="254"/>
                  </a:cubicBezTo>
                  <a:cubicBezTo>
                    <a:pt x="330" y="2383"/>
                    <a:pt x="2225" y="3818"/>
                    <a:pt x="4168" y="3818"/>
                  </a:cubicBezTo>
                  <a:cubicBezTo>
                    <a:pt x="5069" y="3818"/>
                    <a:pt x="5980" y="3509"/>
                    <a:pt x="6748" y="2818"/>
                  </a:cubicBezTo>
                  <a:cubicBezTo>
                    <a:pt x="6976" y="2612"/>
                    <a:pt x="6750" y="2279"/>
                    <a:pt x="6495" y="2279"/>
                  </a:cubicBezTo>
                  <a:cubicBezTo>
                    <a:pt x="6441" y="2279"/>
                    <a:pt x="6387" y="2293"/>
                    <a:pt x="6335" y="2327"/>
                  </a:cubicBezTo>
                  <a:cubicBezTo>
                    <a:pt x="5574" y="2813"/>
                    <a:pt x="4765" y="3049"/>
                    <a:pt x="3997" y="3049"/>
                  </a:cubicBezTo>
                  <a:cubicBezTo>
                    <a:pt x="2412" y="3049"/>
                    <a:pt x="996" y="2047"/>
                    <a:pt x="515" y="172"/>
                  </a:cubicBezTo>
                  <a:cubicBezTo>
                    <a:pt x="484" y="54"/>
                    <a:pt x="381" y="1"/>
                    <a:pt x="2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50" name="Google Shape;350;p23"/>
            <p:cNvSpPr/>
            <p:nvPr/>
          </p:nvSpPr>
          <p:spPr>
            <a:xfrm>
              <a:off x="1960499" y="1705670"/>
              <a:ext cx="614064" cy="960311"/>
            </a:xfrm>
            <a:custGeom>
              <a:avLst/>
              <a:gdLst/>
              <a:ahLst/>
              <a:cxnLst/>
              <a:rect l="l" t="t" r="r" b="b"/>
              <a:pathLst>
                <a:path w="18556" h="29019" extrusionOk="0">
                  <a:moveTo>
                    <a:pt x="10334" y="766"/>
                  </a:moveTo>
                  <a:cubicBezTo>
                    <a:pt x="10935" y="766"/>
                    <a:pt x="11549" y="893"/>
                    <a:pt x="12091" y="1054"/>
                  </a:cubicBezTo>
                  <a:cubicBezTo>
                    <a:pt x="14232" y="1688"/>
                    <a:pt x="16436" y="2668"/>
                    <a:pt x="17628" y="4644"/>
                  </a:cubicBezTo>
                  <a:cubicBezTo>
                    <a:pt x="17654" y="4687"/>
                    <a:pt x="17689" y="4723"/>
                    <a:pt x="17730" y="4749"/>
                  </a:cubicBezTo>
                  <a:cubicBezTo>
                    <a:pt x="18146" y="6589"/>
                    <a:pt x="16423" y="7814"/>
                    <a:pt x="14642" y="7814"/>
                  </a:cubicBezTo>
                  <a:cubicBezTo>
                    <a:pt x="14327" y="7814"/>
                    <a:pt x="14011" y="7776"/>
                    <a:pt x="13704" y="7696"/>
                  </a:cubicBezTo>
                  <a:cubicBezTo>
                    <a:pt x="13671" y="7687"/>
                    <a:pt x="13639" y="7683"/>
                    <a:pt x="13610" y="7683"/>
                  </a:cubicBezTo>
                  <a:cubicBezTo>
                    <a:pt x="13259" y="7683"/>
                    <a:pt x="13168" y="8251"/>
                    <a:pt x="13555" y="8361"/>
                  </a:cubicBezTo>
                  <a:cubicBezTo>
                    <a:pt x="13978" y="8481"/>
                    <a:pt x="14415" y="8542"/>
                    <a:pt x="14854" y="8542"/>
                  </a:cubicBezTo>
                  <a:cubicBezTo>
                    <a:pt x="14963" y="8542"/>
                    <a:pt x="15073" y="8538"/>
                    <a:pt x="15182" y="8531"/>
                  </a:cubicBezTo>
                  <a:lnTo>
                    <a:pt x="15182" y="8531"/>
                  </a:lnTo>
                  <a:cubicBezTo>
                    <a:pt x="14571" y="11778"/>
                    <a:pt x="13001" y="14918"/>
                    <a:pt x="11802" y="17979"/>
                  </a:cubicBezTo>
                  <a:cubicBezTo>
                    <a:pt x="11210" y="19488"/>
                    <a:pt x="10615" y="20996"/>
                    <a:pt x="10030" y="22508"/>
                  </a:cubicBezTo>
                  <a:cubicBezTo>
                    <a:pt x="9417" y="24090"/>
                    <a:pt x="8957" y="25910"/>
                    <a:pt x="7893" y="27262"/>
                  </a:cubicBezTo>
                  <a:cubicBezTo>
                    <a:pt x="7863" y="27250"/>
                    <a:pt x="7832" y="27244"/>
                    <a:pt x="7801" y="27244"/>
                  </a:cubicBezTo>
                  <a:cubicBezTo>
                    <a:pt x="7744" y="27244"/>
                    <a:pt x="7687" y="27264"/>
                    <a:pt x="7640" y="27300"/>
                  </a:cubicBezTo>
                  <a:cubicBezTo>
                    <a:pt x="6817" y="27949"/>
                    <a:pt x="5842" y="28267"/>
                    <a:pt x="4897" y="28267"/>
                  </a:cubicBezTo>
                  <a:cubicBezTo>
                    <a:pt x="3221" y="28267"/>
                    <a:pt x="1637" y="27266"/>
                    <a:pt x="1157" y="25326"/>
                  </a:cubicBezTo>
                  <a:cubicBezTo>
                    <a:pt x="563" y="22925"/>
                    <a:pt x="2064" y="20134"/>
                    <a:pt x="2874" y="17962"/>
                  </a:cubicBezTo>
                  <a:cubicBezTo>
                    <a:pt x="4456" y="13726"/>
                    <a:pt x="6355" y="9471"/>
                    <a:pt x="7556" y="5106"/>
                  </a:cubicBezTo>
                  <a:cubicBezTo>
                    <a:pt x="7767" y="5445"/>
                    <a:pt x="8032" y="5748"/>
                    <a:pt x="8342" y="6004"/>
                  </a:cubicBezTo>
                  <a:cubicBezTo>
                    <a:pt x="8381" y="6036"/>
                    <a:pt x="8427" y="6050"/>
                    <a:pt x="8473" y="6050"/>
                  </a:cubicBezTo>
                  <a:cubicBezTo>
                    <a:pt x="8631" y="6050"/>
                    <a:pt x="8787" y="5884"/>
                    <a:pt x="8665" y="5731"/>
                  </a:cubicBezTo>
                  <a:cubicBezTo>
                    <a:pt x="7761" y="4608"/>
                    <a:pt x="7199" y="2841"/>
                    <a:pt x="8268" y="1602"/>
                  </a:cubicBezTo>
                  <a:cubicBezTo>
                    <a:pt x="8807" y="978"/>
                    <a:pt x="9559" y="766"/>
                    <a:pt x="10334" y="766"/>
                  </a:cubicBezTo>
                  <a:close/>
                  <a:moveTo>
                    <a:pt x="10402" y="0"/>
                  </a:moveTo>
                  <a:cubicBezTo>
                    <a:pt x="10151" y="0"/>
                    <a:pt x="9900" y="21"/>
                    <a:pt x="9653" y="66"/>
                  </a:cubicBezTo>
                  <a:cubicBezTo>
                    <a:pt x="7317" y="492"/>
                    <a:pt x="6502" y="2813"/>
                    <a:pt x="7317" y="4656"/>
                  </a:cubicBezTo>
                  <a:cubicBezTo>
                    <a:pt x="7302" y="4671"/>
                    <a:pt x="7288" y="4688"/>
                    <a:pt x="7279" y="4706"/>
                  </a:cubicBezTo>
                  <a:cubicBezTo>
                    <a:pt x="5717" y="7878"/>
                    <a:pt x="4634" y="11337"/>
                    <a:pt x="3376" y="14639"/>
                  </a:cubicBezTo>
                  <a:cubicBezTo>
                    <a:pt x="2307" y="17446"/>
                    <a:pt x="702" y="20479"/>
                    <a:pt x="359" y="23496"/>
                  </a:cubicBezTo>
                  <a:cubicBezTo>
                    <a:pt x="1" y="26640"/>
                    <a:pt x="2315" y="29019"/>
                    <a:pt x="4930" y="29019"/>
                  </a:cubicBezTo>
                  <a:cubicBezTo>
                    <a:pt x="5972" y="29019"/>
                    <a:pt x="7062" y="28641"/>
                    <a:pt x="8049" y="27784"/>
                  </a:cubicBezTo>
                  <a:cubicBezTo>
                    <a:pt x="8091" y="27748"/>
                    <a:pt x="8120" y="27696"/>
                    <a:pt x="8129" y="27639"/>
                  </a:cubicBezTo>
                  <a:cubicBezTo>
                    <a:pt x="9117" y="26827"/>
                    <a:pt x="9529" y="25652"/>
                    <a:pt x="10019" y="24447"/>
                  </a:cubicBezTo>
                  <a:cubicBezTo>
                    <a:pt x="10805" y="22517"/>
                    <a:pt x="11567" y="20580"/>
                    <a:pt x="12336" y="18642"/>
                  </a:cubicBezTo>
                  <a:cubicBezTo>
                    <a:pt x="13623" y="15398"/>
                    <a:pt x="15563" y="11903"/>
                    <a:pt x="15961" y="8398"/>
                  </a:cubicBezTo>
                  <a:cubicBezTo>
                    <a:pt x="16608" y="8220"/>
                    <a:pt x="17204" y="7877"/>
                    <a:pt x="17658" y="7335"/>
                  </a:cubicBezTo>
                  <a:cubicBezTo>
                    <a:pt x="18349" y="6512"/>
                    <a:pt x="18556" y="5397"/>
                    <a:pt x="18190" y="4435"/>
                  </a:cubicBezTo>
                  <a:cubicBezTo>
                    <a:pt x="18187" y="4391"/>
                    <a:pt x="18175" y="4348"/>
                    <a:pt x="18155" y="4310"/>
                  </a:cubicBezTo>
                  <a:cubicBezTo>
                    <a:pt x="17357" y="2706"/>
                    <a:pt x="15926" y="1795"/>
                    <a:pt x="14323" y="1101"/>
                  </a:cubicBezTo>
                  <a:cubicBezTo>
                    <a:pt x="13129" y="585"/>
                    <a:pt x="11748" y="0"/>
                    <a:pt x="104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51" name="Google Shape;351;p23"/>
            <p:cNvSpPr/>
            <p:nvPr/>
          </p:nvSpPr>
          <p:spPr>
            <a:xfrm>
              <a:off x="2040749" y="2214401"/>
              <a:ext cx="274932" cy="375269"/>
            </a:xfrm>
            <a:custGeom>
              <a:avLst/>
              <a:gdLst/>
              <a:ahLst/>
              <a:cxnLst/>
              <a:rect l="l" t="t" r="r" b="b"/>
              <a:pathLst>
                <a:path w="8308" h="11340" extrusionOk="0">
                  <a:moveTo>
                    <a:pt x="2929" y="545"/>
                  </a:moveTo>
                  <a:cubicBezTo>
                    <a:pt x="3422" y="1283"/>
                    <a:pt x="3465" y="2425"/>
                    <a:pt x="4515" y="2609"/>
                  </a:cubicBezTo>
                  <a:cubicBezTo>
                    <a:pt x="4575" y="2620"/>
                    <a:pt x="4637" y="2625"/>
                    <a:pt x="4700" y="2625"/>
                  </a:cubicBezTo>
                  <a:cubicBezTo>
                    <a:pt x="5372" y="2625"/>
                    <a:pt x="6187" y="2073"/>
                    <a:pt x="6861" y="2073"/>
                  </a:cubicBezTo>
                  <a:cubicBezTo>
                    <a:pt x="7084" y="2073"/>
                    <a:pt x="7293" y="2134"/>
                    <a:pt x="7474" y="2297"/>
                  </a:cubicBezTo>
                  <a:cubicBezTo>
                    <a:pt x="6984" y="3715"/>
                    <a:pt x="6497" y="5135"/>
                    <a:pt x="6010" y="6555"/>
                  </a:cubicBezTo>
                  <a:cubicBezTo>
                    <a:pt x="5496" y="8060"/>
                    <a:pt x="5035" y="10028"/>
                    <a:pt x="3382" y="10543"/>
                  </a:cubicBezTo>
                  <a:cubicBezTo>
                    <a:pt x="3338" y="10494"/>
                    <a:pt x="3276" y="10468"/>
                    <a:pt x="3213" y="10468"/>
                  </a:cubicBezTo>
                  <a:cubicBezTo>
                    <a:pt x="3179" y="10468"/>
                    <a:pt x="3145" y="10475"/>
                    <a:pt x="3114" y="10491"/>
                  </a:cubicBezTo>
                  <a:cubicBezTo>
                    <a:pt x="2727" y="10663"/>
                    <a:pt x="2404" y="10738"/>
                    <a:pt x="2135" y="10738"/>
                  </a:cubicBezTo>
                  <a:cubicBezTo>
                    <a:pt x="374" y="10738"/>
                    <a:pt x="919" y="7496"/>
                    <a:pt x="1069" y="6694"/>
                  </a:cubicBezTo>
                  <a:cubicBezTo>
                    <a:pt x="1183" y="6089"/>
                    <a:pt x="1330" y="5489"/>
                    <a:pt x="1486" y="4894"/>
                  </a:cubicBezTo>
                  <a:cubicBezTo>
                    <a:pt x="1876" y="3413"/>
                    <a:pt x="2405" y="1981"/>
                    <a:pt x="2929" y="545"/>
                  </a:cubicBezTo>
                  <a:close/>
                  <a:moveTo>
                    <a:pt x="2829" y="1"/>
                  </a:moveTo>
                  <a:cubicBezTo>
                    <a:pt x="2768" y="1"/>
                    <a:pt x="2706" y="32"/>
                    <a:pt x="2662" y="108"/>
                  </a:cubicBezTo>
                  <a:cubicBezTo>
                    <a:pt x="1275" y="2525"/>
                    <a:pt x="0" y="5852"/>
                    <a:pt x="111" y="8677"/>
                  </a:cubicBezTo>
                  <a:cubicBezTo>
                    <a:pt x="161" y="9993"/>
                    <a:pt x="1071" y="11339"/>
                    <a:pt x="2284" y="11339"/>
                  </a:cubicBezTo>
                  <a:cubicBezTo>
                    <a:pt x="2565" y="11339"/>
                    <a:pt x="2862" y="11267"/>
                    <a:pt x="3169" y="11105"/>
                  </a:cubicBezTo>
                  <a:cubicBezTo>
                    <a:pt x="4344" y="11077"/>
                    <a:pt x="5208" y="10313"/>
                    <a:pt x="5784" y="9223"/>
                  </a:cubicBezTo>
                  <a:cubicBezTo>
                    <a:pt x="6891" y="7120"/>
                    <a:pt x="7459" y="4590"/>
                    <a:pt x="8228" y="2349"/>
                  </a:cubicBezTo>
                  <a:cubicBezTo>
                    <a:pt x="8308" y="2116"/>
                    <a:pt x="8151" y="1964"/>
                    <a:pt x="7961" y="1932"/>
                  </a:cubicBezTo>
                  <a:cubicBezTo>
                    <a:pt x="7666" y="1600"/>
                    <a:pt x="7304" y="1477"/>
                    <a:pt x="6918" y="1477"/>
                  </a:cubicBezTo>
                  <a:cubicBezTo>
                    <a:pt x="6616" y="1477"/>
                    <a:pt x="6300" y="1552"/>
                    <a:pt x="5989" y="1661"/>
                  </a:cubicBezTo>
                  <a:cubicBezTo>
                    <a:pt x="5571" y="1808"/>
                    <a:pt x="5155" y="2040"/>
                    <a:pt x="4752" y="2040"/>
                  </a:cubicBezTo>
                  <a:cubicBezTo>
                    <a:pt x="4505" y="2040"/>
                    <a:pt x="4264" y="1952"/>
                    <a:pt x="4031" y="1704"/>
                  </a:cubicBezTo>
                  <a:cubicBezTo>
                    <a:pt x="3642" y="1291"/>
                    <a:pt x="3576" y="684"/>
                    <a:pt x="3149" y="278"/>
                  </a:cubicBezTo>
                  <a:cubicBezTo>
                    <a:pt x="3121" y="251"/>
                    <a:pt x="3083" y="236"/>
                    <a:pt x="3044" y="236"/>
                  </a:cubicBezTo>
                  <a:cubicBezTo>
                    <a:pt x="3039" y="236"/>
                    <a:pt x="3033" y="236"/>
                    <a:pt x="3028" y="237"/>
                  </a:cubicBezTo>
                  <a:cubicBezTo>
                    <a:pt x="3044" y="104"/>
                    <a:pt x="2939" y="1"/>
                    <a:pt x="28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52" name="Google Shape;352;p23"/>
            <p:cNvSpPr/>
            <p:nvPr/>
          </p:nvSpPr>
          <p:spPr>
            <a:xfrm>
              <a:off x="2175965" y="2156390"/>
              <a:ext cx="75252" cy="67840"/>
            </a:xfrm>
            <a:custGeom>
              <a:avLst/>
              <a:gdLst/>
              <a:ahLst/>
              <a:cxnLst/>
              <a:rect l="l" t="t" r="r" b="b"/>
              <a:pathLst>
                <a:path w="2274" h="2050" extrusionOk="0">
                  <a:moveTo>
                    <a:pt x="1286" y="474"/>
                  </a:moveTo>
                  <a:cubicBezTo>
                    <a:pt x="1302" y="474"/>
                    <a:pt x="1317" y="474"/>
                    <a:pt x="1333" y="475"/>
                  </a:cubicBezTo>
                  <a:cubicBezTo>
                    <a:pt x="1345" y="500"/>
                    <a:pt x="1362" y="521"/>
                    <a:pt x="1382" y="541"/>
                  </a:cubicBezTo>
                  <a:cubicBezTo>
                    <a:pt x="1619" y="768"/>
                    <a:pt x="1730" y="1175"/>
                    <a:pt x="1443" y="1429"/>
                  </a:cubicBezTo>
                  <a:cubicBezTo>
                    <a:pt x="1369" y="1495"/>
                    <a:pt x="1284" y="1522"/>
                    <a:pt x="1197" y="1522"/>
                  </a:cubicBezTo>
                  <a:cubicBezTo>
                    <a:pt x="1030" y="1522"/>
                    <a:pt x="859" y="1420"/>
                    <a:pt x="754" y="1290"/>
                  </a:cubicBezTo>
                  <a:lnTo>
                    <a:pt x="754" y="1288"/>
                  </a:lnTo>
                  <a:cubicBezTo>
                    <a:pt x="386" y="831"/>
                    <a:pt x="837" y="474"/>
                    <a:pt x="1286" y="474"/>
                  </a:cubicBezTo>
                  <a:close/>
                  <a:moveTo>
                    <a:pt x="1147" y="1"/>
                  </a:moveTo>
                  <a:cubicBezTo>
                    <a:pt x="915" y="1"/>
                    <a:pt x="679" y="73"/>
                    <a:pt x="495" y="209"/>
                  </a:cubicBezTo>
                  <a:cubicBezTo>
                    <a:pt x="4" y="572"/>
                    <a:pt x="1" y="1235"/>
                    <a:pt x="391" y="1673"/>
                  </a:cubicBezTo>
                  <a:cubicBezTo>
                    <a:pt x="604" y="1912"/>
                    <a:pt x="908" y="2050"/>
                    <a:pt x="1207" y="2050"/>
                  </a:cubicBezTo>
                  <a:cubicBezTo>
                    <a:pt x="1456" y="2050"/>
                    <a:pt x="1701" y="1954"/>
                    <a:pt x="1887" y="1742"/>
                  </a:cubicBezTo>
                  <a:cubicBezTo>
                    <a:pt x="2273" y="1301"/>
                    <a:pt x="2270" y="394"/>
                    <a:pt x="1664" y="134"/>
                  </a:cubicBezTo>
                  <a:cubicBezTo>
                    <a:pt x="1661" y="134"/>
                    <a:pt x="1658" y="134"/>
                    <a:pt x="1655" y="132"/>
                  </a:cubicBezTo>
                  <a:cubicBezTo>
                    <a:pt x="1504" y="43"/>
                    <a:pt x="1327" y="1"/>
                    <a:pt x="11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53" name="Google Shape;353;p23"/>
            <p:cNvSpPr/>
            <p:nvPr/>
          </p:nvSpPr>
          <p:spPr>
            <a:xfrm>
              <a:off x="2269285" y="2051322"/>
              <a:ext cx="103977" cy="101064"/>
            </a:xfrm>
            <a:custGeom>
              <a:avLst/>
              <a:gdLst/>
              <a:ahLst/>
              <a:cxnLst/>
              <a:rect l="l" t="t" r="r" b="b"/>
              <a:pathLst>
                <a:path w="3142" h="3054" extrusionOk="0">
                  <a:moveTo>
                    <a:pt x="1603" y="483"/>
                  </a:moveTo>
                  <a:cubicBezTo>
                    <a:pt x="1606" y="483"/>
                    <a:pt x="1610" y="483"/>
                    <a:pt x="1613" y="483"/>
                  </a:cubicBezTo>
                  <a:cubicBezTo>
                    <a:pt x="1644" y="512"/>
                    <a:pt x="1682" y="532"/>
                    <a:pt x="1723" y="539"/>
                  </a:cubicBezTo>
                  <a:cubicBezTo>
                    <a:pt x="1892" y="573"/>
                    <a:pt x="2046" y="659"/>
                    <a:pt x="2163" y="784"/>
                  </a:cubicBezTo>
                  <a:cubicBezTo>
                    <a:pt x="2184" y="817"/>
                    <a:pt x="2204" y="849"/>
                    <a:pt x="2221" y="883"/>
                  </a:cubicBezTo>
                  <a:cubicBezTo>
                    <a:pt x="2233" y="910"/>
                    <a:pt x="2255" y="932"/>
                    <a:pt x="2281" y="945"/>
                  </a:cubicBezTo>
                  <a:cubicBezTo>
                    <a:pt x="2612" y="1524"/>
                    <a:pt x="2317" y="2492"/>
                    <a:pt x="1627" y="2492"/>
                  </a:cubicBezTo>
                  <a:cubicBezTo>
                    <a:pt x="1548" y="2492"/>
                    <a:pt x="1464" y="2480"/>
                    <a:pt x="1376" y="2452"/>
                  </a:cubicBezTo>
                  <a:cubicBezTo>
                    <a:pt x="836" y="2285"/>
                    <a:pt x="696" y="1520"/>
                    <a:pt x="849" y="1045"/>
                  </a:cubicBezTo>
                  <a:cubicBezTo>
                    <a:pt x="962" y="695"/>
                    <a:pt x="1286" y="483"/>
                    <a:pt x="1603" y="483"/>
                  </a:cubicBezTo>
                  <a:close/>
                  <a:moveTo>
                    <a:pt x="1513" y="1"/>
                  </a:moveTo>
                  <a:cubicBezTo>
                    <a:pt x="1163" y="1"/>
                    <a:pt x="802" y="146"/>
                    <a:pt x="570" y="426"/>
                  </a:cubicBezTo>
                  <a:cubicBezTo>
                    <a:pt x="0" y="1114"/>
                    <a:pt x="158" y="2432"/>
                    <a:pt x="957" y="2889"/>
                  </a:cubicBezTo>
                  <a:cubicBezTo>
                    <a:pt x="1157" y="3003"/>
                    <a:pt x="1367" y="3054"/>
                    <a:pt x="1573" y="3054"/>
                  </a:cubicBezTo>
                  <a:cubicBezTo>
                    <a:pt x="2205" y="3054"/>
                    <a:pt x="2798" y="2571"/>
                    <a:pt x="2953" y="1927"/>
                  </a:cubicBezTo>
                  <a:cubicBezTo>
                    <a:pt x="3141" y="1146"/>
                    <a:pt x="2716" y="46"/>
                    <a:pt x="1803" y="36"/>
                  </a:cubicBezTo>
                  <a:cubicBezTo>
                    <a:pt x="1709" y="12"/>
                    <a:pt x="1612" y="1"/>
                    <a:pt x="15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54" name="Google Shape;354;p23"/>
            <p:cNvSpPr/>
            <p:nvPr/>
          </p:nvSpPr>
          <p:spPr>
            <a:xfrm>
              <a:off x="2330209" y="1578331"/>
              <a:ext cx="118570" cy="102487"/>
            </a:xfrm>
            <a:custGeom>
              <a:avLst/>
              <a:gdLst/>
              <a:ahLst/>
              <a:cxnLst/>
              <a:rect l="l" t="t" r="r" b="b"/>
              <a:pathLst>
                <a:path w="3583" h="3097" extrusionOk="0">
                  <a:moveTo>
                    <a:pt x="1633" y="439"/>
                  </a:moveTo>
                  <a:cubicBezTo>
                    <a:pt x="1738" y="439"/>
                    <a:pt x="1843" y="460"/>
                    <a:pt x="1942" y="506"/>
                  </a:cubicBezTo>
                  <a:cubicBezTo>
                    <a:pt x="2307" y="857"/>
                    <a:pt x="2719" y="1233"/>
                    <a:pt x="2745" y="1774"/>
                  </a:cubicBezTo>
                  <a:cubicBezTo>
                    <a:pt x="2769" y="2290"/>
                    <a:pt x="2324" y="2576"/>
                    <a:pt x="1874" y="2576"/>
                  </a:cubicBezTo>
                  <a:cubicBezTo>
                    <a:pt x="1723" y="2576"/>
                    <a:pt x="1572" y="2544"/>
                    <a:pt x="1437" y="2477"/>
                  </a:cubicBezTo>
                  <a:cubicBezTo>
                    <a:pt x="962" y="2243"/>
                    <a:pt x="683" y="1704"/>
                    <a:pt x="766" y="1183"/>
                  </a:cubicBezTo>
                  <a:cubicBezTo>
                    <a:pt x="837" y="741"/>
                    <a:pt x="1236" y="439"/>
                    <a:pt x="1633" y="439"/>
                  </a:cubicBezTo>
                  <a:close/>
                  <a:moveTo>
                    <a:pt x="1962" y="1"/>
                  </a:moveTo>
                  <a:cubicBezTo>
                    <a:pt x="1895" y="1"/>
                    <a:pt x="1830" y="32"/>
                    <a:pt x="1788" y="88"/>
                  </a:cubicBezTo>
                  <a:cubicBezTo>
                    <a:pt x="1694" y="65"/>
                    <a:pt x="1597" y="54"/>
                    <a:pt x="1500" y="54"/>
                  </a:cubicBezTo>
                  <a:cubicBezTo>
                    <a:pt x="1146" y="54"/>
                    <a:pt x="789" y="203"/>
                    <a:pt x="555" y="501"/>
                  </a:cubicBezTo>
                  <a:cubicBezTo>
                    <a:pt x="0" y="1206"/>
                    <a:pt x="271" y="2273"/>
                    <a:pt x="959" y="2779"/>
                  </a:cubicBezTo>
                  <a:cubicBezTo>
                    <a:pt x="1242" y="2987"/>
                    <a:pt x="1586" y="3097"/>
                    <a:pt x="1923" y="3097"/>
                  </a:cubicBezTo>
                  <a:cubicBezTo>
                    <a:pt x="2399" y="3097"/>
                    <a:pt x="2861" y="2878"/>
                    <a:pt x="3117" y="2411"/>
                  </a:cubicBezTo>
                  <a:cubicBezTo>
                    <a:pt x="3583" y="1564"/>
                    <a:pt x="2867" y="370"/>
                    <a:pt x="2056" y="22"/>
                  </a:cubicBezTo>
                  <a:cubicBezTo>
                    <a:pt x="2026" y="8"/>
                    <a:pt x="1994" y="1"/>
                    <a:pt x="19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55" name="Google Shape;355;p23"/>
            <p:cNvSpPr/>
            <p:nvPr/>
          </p:nvSpPr>
          <p:spPr>
            <a:xfrm>
              <a:off x="2512912" y="1511252"/>
              <a:ext cx="137896" cy="132072"/>
            </a:xfrm>
            <a:custGeom>
              <a:avLst/>
              <a:gdLst/>
              <a:ahLst/>
              <a:cxnLst/>
              <a:rect l="l" t="t" r="r" b="b"/>
              <a:pathLst>
                <a:path w="4167" h="3991" extrusionOk="0">
                  <a:moveTo>
                    <a:pt x="1945" y="518"/>
                  </a:moveTo>
                  <a:cubicBezTo>
                    <a:pt x="2313" y="518"/>
                    <a:pt x="2682" y="701"/>
                    <a:pt x="2996" y="948"/>
                  </a:cubicBezTo>
                  <a:cubicBezTo>
                    <a:pt x="2938" y="1032"/>
                    <a:pt x="2920" y="1142"/>
                    <a:pt x="2983" y="1240"/>
                  </a:cubicBezTo>
                  <a:cubicBezTo>
                    <a:pt x="3316" y="1750"/>
                    <a:pt x="3707" y="2510"/>
                    <a:pt x="3202" y="3055"/>
                  </a:cubicBezTo>
                  <a:cubicBezTo>
                    <a:pt x="2982" y="3291"/>
                    <a:pt x="2704" y="3393"/>
                    <a:pt x="2420" y="3393"/>
                  </a:cubicBezTo>
                  <a:cubicBezTo>
                    <a:pt x="1984" y="3393"/>
                    <a:pt x="1537" y="3153"/>
                    <a:pt x="1276" y="2792"/>
                  </a:cubicBezTo>
                  <a:cubicBezTo>
                    <a:pt x="877" y="2239"/>
                    <a:pt x="653" y="1271"/>
                    <a:pt x="1243" y="781"/>
                  </a:cubicBezTo>
                  <a:cubicBezTo>
                    <a:pt x="1466" y="595"/>
                    <a:pt x="1705" y="518"/>
                    <a:pt x="1945" y="518"/>
                  </a:cubicBezTo>
                  <a:close/>
                  <a:moveTo>
                    <a:pt x="1891" y="0"/>
                  </a:moveTo>
                  <a:cubicBezTo>
                    <a:pt x="1617" y="0"/>
                    <a:pt x="1335" y="70"/>
                    <a:pt x="1059" y="229"/>
                  </a:cubicBezTo>
                  <a:cubicBezTo>
                    <a:pt x="1" y="839"/>
                    <a:pt x="195" y="2340"/>
                    <a:pt x="838" y="3184"/>
                  </a:cubicBezTo>
                  <a:cubicBezTo>
                    <a:pt x="1220" y="3686"/>
                    <a:pt x="1822" y="3990"/>
                    <a:pt x="2423" y="3990"/>
                  </a:cubicBezTo>
                  <a:cubicBezTo>
                    <a:pt x="2802" y="3990"/>
                    <a:pt x="3181" y="3869"/>
                    <a:pt x="3503" y="3600"/>
                  </a:cubicBezTo>
                  <a:cubicBezTo>
                    <a:pt x="4166" y="3048"/>
                    <a:pt x="4122" y="2201"/>
                    <a:pt x="3785" y="1496"/>
                  </a:cubicBezTo>
                  <a:cubicBezTo>
                    <a:pt x="3842" y="1447"/>
                    <a:pt x="3869" y="1366"/>
                    <a:pt x="3817" y="1276"/>
                  </a:cubicBezTo>
                  <a:cubicBezTo>
                    <a:pt x="3409" y="575"/>
                    <a:pt x="2678" y="0"/>
                    <a:pt x="18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356" name="Google Shape;356;p23"/>
          <p:cNvGrpSpPr/>
          <p:nvPr/>
        </p:nvGrpSpPr>
        <p:grpSpPr>
          <a:xfrm>
            <a:off x="979054" y="335978"/>
            <a:ext cx="1066903" cy="1002924"/>
            <a:chOff x="734290" y="251983"/>
            <a:chExt cx="800177" cy="752193"/>
          </a:xfrm>
        </p:grpSpPr>
        <p:sp>
          <p:nvSpPr>
            <p:cNvPr id="357" name="Google Shape;357;p23"/>
            <p:cNvSpPr/>
            <p:nvPr/>
          </p:nvSpPr>
          <p:spPr>
            <a:xfrm>
              <a:off x="864310" y="336336"/>
              <a:ext cx="515085" cy="529745"/>
            </a:xfrm>
            <a:custGeom>
              <a:avLst/>
              <a:gdLst/>
              <a:ahLst/>
              <a:cxnLst/>
              <a:rect l="l" t="t" r="r" b="b"/>
              <a:pathLst>
                <a:path w="15565" h="16008" extrusionOk="0">
                  <a:moveTo>
                    <a:pt x="7696" y="0"/>
                  </a:moveTo>
                  <a:cubicBezTo>
                    <a:pt x="7290" y="0"/>
                    <a:pt x="6861" y="98"/>
                    <a:pt x="6424" y="320"/>
                  </a:cubicBezTo>
                  <a:cubicBezTo>
                    <a:pt x="4980" y="1054"/>
                    <a:pt x="3346" y="1662"/>
                    <a:pt x="2250" y="2890"/>
                  </a:cubicBezTo>
                  <a:cubicBezTo>
                    <a:pt x="1852" y="3337"/>
                    <a:pt x="1665" y="3971"/>
                    <a:pt x="1457" y="4561"/>
                  </a:cubicBezTo>
                  <a:cubicBezTo>
                    <a:pt x="1278" y="4739"/>
                    <a:pt x="1120" y="4939"/>
                    <a:pt x="988" y="5155"/>
                  </a:cubicBezTo>
                  <a:cubicBezTo>
                    <a:pt x="895" y="5313"/>
                    <a:pt x="811" y="5475"/>
                    <a:pt x="736" y="5642"/>
                  </a:cubicBezTo>
                  <a:lnTo>
                    <a:pt x="400" y="6283"/>
                  </a:lnTo>
                  <a:cubicBezTo>
                    <a:pt x="53" y="6949"/>
                    <a:pt x="1" y="7620"/>
                    <a:pt x="152" y="8220"/>
                  </a:cubicBezTo>
                  <a:cubicBezTo>
                    <a:pt x="94" y="9669"/>
                    <a:pt x="416" y="11167"/>
                    <a:pt x="1067" y="12291"/>
                  </a:cubicBezTo>
                  <a:cubicBezTo>
                    <a:pt x="2227" y="14290"/>
                    <a:pt x="4508" y="15429"/>
                    <a:pt x="6718" y="15843"/>
                  </a:cubicBezTo>
                  <a:cubicBezTo>
                    <a:pt x="7278" y="15947"/>
                    <a:pt x="7852" y="16007"/>
                    <a:pt x="8421" y="16007"/>
                  </a:cubicBezTo>
                  <a:cubicBezTo>
                    <a:pt x="10139" y="16007"/>
                    <a:pt x="11808" y="15463"/>
                    <a:pt x="12881" y="13979"/>
                  </a:cubicBezTo>
                  <a:cubicBezTo>
                    <a:pt x="13002" y="13812"/>
                    <a:pt x="13105" y="13634"/>
                    <a:pt x="13217" y="13463"/>
                  </a:cubicBezTo>
                  <a:cubicBezTo>
                    <a:pt x="13708" y="13063"/>
                    <a:pt x="14151" y="12735"/>
                    <a:pt x="14489" y="12178"/>
                  </a:cubicBezTo>
                  <a:cubicBezTo>
                    <a:pt x="15174" y="11052"/>
                    <a:pt x="15413" y="9617"/>
                    <a:pt x="15468" y="8315"/>
                  </a:cubicBezTo>
                  <a:cubicBezTo>
                    <a:pt x="15565" y="6031"/>
                    <a:pt x="14940" y="2763"/>
                    <a:pt x="12808" y="1493"/>
                  </a:cubicBezTo>
                  <a:cubicBezTo>
                    <a:pt x="11688" y="827"/>
                    <a:pt x="10351" y="414"/>
                    <a:pt x="9025" y="371"/>
                  </a:cubicBezTo>
                  <a:cubicBezTo>
                    <a:pt x="8630" y="139"/>
                    <a:pt x="8179" y="0"/>
                    <a:pt x="769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734290" y="251983"/>
              <a:ext cx="800177" cy="752193"/>
            </a:xfrm>
            <a:custGeom>
              <a:avLst/>
              <a:gdLst/>
              <a:ahLst/>
              <a:cxnLst/>
              <a:rect l="l" t="t" r="r" b="b"/>
              <a:pathLst>
                <a:path w="24180" h="22730" extrusionOk="0">
                  <a:moveTo>
                    <a:pt x="12323" y="3022"/>
                  </a:moveTo>
                  <a:cubicBezTo>
                    <a:pt x="12788" y="3022"/>
                    <a:pt x="13258" y="3065"/>
                    <a:pt x="13726" y="3154"/>
                  </a:cubicBezTo>
                  <a:cubicBezTo>
                    <a:pt x="17826" y="3937"/>
                    <a:pt x="20123" y="8357"/>
                    <a:pt x="19065" y="12265"/>
                  </a:cubicBezTo>
                  <a:cubicBezTo>
                    <a:pt x="18120" y="15756"/>
                    <a:pt x="15239" y="17764"/>
                    <a:pt x="11926" y="18511"/>
                  </a:cubicBezTo>
                  <a:cubicBezTo>
                    <a:pt x="11897" y="18406"/>
                    <a:pt x="11814" y="18309"/>
                    <a:pt x="11693" y="18300"/>
                  </a:cubicBezTo>
                  <a:cubicBezTo>
                    <a:pt x="7189" y="17948"/>
                    <a:pt x="3611" y="14644"/>
                    <a:pt x="4291" y="9865"/>
                  </a:cubicBezTo>
                  <a:cubicBezTo>
                    <a:pt x="4845" y="5972"/>
                    <a:pt x="8462" y="3022"/>
                    <a:pt x="12323" y="3022"/>
                  </a:cubicBezTo>
                  <a:close/>
                  <a:moveTo>
                    <a:pt x="8370" y="1"/>
                  </a:moveTo>
                  <a:cubicBezTo>
                    <a:pt x="8206" y="1"/>
                    <a:pt x="8026" y="180"/>
                    <a:pt x="8053" y="373"/>
                  </a:cubicBezTo>
                  <a:cubicBezTo>
                    <a:pt x="8172" y="1247"/>
                    <a:pt x="8518" y="2172"/>
                    <a:pt x="8818" y="3002"/>
                  </a:cubicBezTo>
                  <a:cubicBezTo>
                    <a:pt x="7324" y="3655"/>
                    <a:pt x="6029" y="4692"/>
                    <a:pt x="5066" y="6006"/>
                  </a:cubicBezTo>
                  <a:cubicBezTo>
                    <a:pt x="4709" y="5676"/>
                    <a:pt x="4332" y="5369"/>
                    <a:pt x="3949" y="5070"/>
                  </a:cubicBezTo>
                  <a:cubicBezTo>
                    <a:pt x="3525" y="4738"/>
                    <a:pt x="3087" y="4347"/>
                    <a:pt x="2596" y="4123"/>
                  </a:cubicBezTo>
                  <a:cubicBezTo>
                    <a:pt x="2553" y="4104"/>
                    <a:pt x="2509" y="4095"/>
                    <a:pt x="2466" y="4095"/>
                  </a:cubicBezTo>
                  <a:cubicBezTo>
                    <a:pt x="2226" y="4095"/>
                    <a:pt x="2024" y="4373"/>
                    <a:pt x="2242" y="4583"/>
                  </a:cubicBezTo>
                  <a:cubicBezTo>
                    <a:pt x="2632" y="4960"/>
                    <a:pt x="3133" y="5238"/>
                    <a:pt x="3573" y="5560"/>
                  </a:cubicBezTo>
                  <a:cubicBezTo>
                    <a:pt x="3971" y="5853"/>
                    <a:pt x="4358" y="6164"/>
                    <a:pt x="4755" y="6461"/>
                  </a:cubicBezTo>
                  <a:cubicBezTo>
                    <a:pt x="4018" y="7614"/>
                    <a:pt x="3547" y="8942"/>
                    <a:pt x="3450" y="10368"/>
                  </a:cubicBezTo>
                  <a:cubicBezTo>
                    <a:pt x="3415" y="10901"/>
                    <a:pt x="3433" y="11435"/>
                    <a:pt x="3505" y="11965"/>
                  </a:cubicBezTo>
                  <a:cubicBezTo>
                    <a:pt x="2444" y="11967"/>
                    <a:pt x="1349" y="12051"/>
                    <a:pt x="318" y="12262"/>
                  </a:cubicBezTo>
                  <a:cubicBezTo>
                    <a:pt x="1" y="12328"/>
                    <a:pt x="54" y="12855"/>
                    <a:pt x="366" y="12855"/>
                  </a:cubicBezTo>
                  <a:cubicBezTo>
                    <a:pt x="376" y="12855"/>
                    <a:pt x="387" y="12855"/>
                    <a:pt x="398" y="12854"/>
                  </a:cubicBezTo>
                  <a:cubicBezTo>
                    <a:pt x="1465" y="12740"/>
                    <a:pt x="2530" y="12602"/>
                    <a:pt x="3597" y="12486"/>
                  </a:cubicBezTo>
                  <a:cubicBezTo>
                    <a:pt x="3946" y="14206"/>
                    <a:pt x="4841" y="15805"/>
                    <a:pt x="6101" y="16972"/>
                  </a:cubicBezTo>
                  <a:cubicBezTo>
                    <a:pt x="4741" y="17837"/>
                    <a:pt x="3309" y="18732"/>
                    <a:pt x="2081" y="19763"/>
                  </a:cubicBezTo>
                  <a:cubicBezTo>
                    <a:pt x="1845" y="19961"/>
                    <a:pt x="2061" y="20300"/>
                    <a:pt x="2316" y="20300"/>
                  </a:cubicBezTo>
                  <a:cubicBezTo>
                    <a:pt x="2365" y="20300"/>
                    <a:pt x="2415" y="20288"/>
                    <a:pt x="2464" y="20260"/>
                  </a:cubicBezTo>
                  <a:cubicBezTo>
                    <a:pt x="3884" y="19442"/>
                    <a:pt x="5247" y="18361"/>
                    <a:pt x="6547" y="17367"/>
                  </a:cubicBezTo>
                  <a:cubicBezTo>
                    <a:pt x="6550" y="17364"/>
                    <a:pt x="6552" y="17361"/>
                    <a:pt x="6553" y="17359"/>
                  </a:cubicBezTo>
                  <a:cubicBezTo>
                    <a:pt x="7731" y="18291"/>
                    <a:pt x="9170" y="18864"/>
                    <a:pt x="10750" y="18864"/>
                  </a:cubicBezTo>
                  <a:cubicBezTo>
                    <a:pt x="10775" y="18864"/>
                    <a:pt x="10800" y="18864"/>
                    <a:pt x="10825" y="18863"/>
                  </a:cubicBezTo>
                  <a:lnTo>
                    <a:pt x="10825" y="18863"/>
                  </a:lnTo>
                  <a:cubicBezTo>
                    <a:pt x="10809" y="18943"/>
                    <a:pt x="10823" y="19026"/>
                    <a:pt x="10863" y="19096"/>
                  </a:cubicBezTo>
                  <a:cubicBezTo>
                    <a:pt x="10623" y="20194"/>
                    <a:pt x="10517" y="21420"/>
                    <a:pt x="10676" y="22503"/>
                  </a:cubicBezTo>
                  <a:cubicBezTo>
                    <a:pt x="10700" y="22661"/>
                    <a:pt x="10813" y="22729"/>
                    <a:pt x="10937" y="22729"/>
                  </a:cubicBezTo>
                  <a:cubicBezTo>
                    <a:pt x="11101" y="22729"/>
                    <a:pt x="11283" y="22609"/>
                    <a:pt x="11295" y="22418"/>
                  </a:cubicBezTo>
                  <a:cubicBezTo>
                    <a:pt x="11361" y="21366"/>
                    <a:pt x="11378" y="20322"/>
                    <a:pt x="11456" y="19271"/>
                  </a:cubicBezTo>
                  <a:cubicBezTo>
                    <a:pt x="11479" y="19271"/>
                    <a:pt x="11503" y="19271"/>
                    <a:pt x="11527" y="19271"/>
                  </a:cubicBezTo>
                  <a:cubicBezTo>
                    <a:pt x="13402" y="19271"/>
                    <a:pt x="15194" y="18493"/>
                    <a:pt x="16652" y="17274"/>
                  </a:cubicBezTo>
                  <a:cubicBezTo>
                    <a:pt x="17129" y="18245"/>
                    <a:pt x="17623" y="19234"/>
                    <a:pt x="18178" y="20164"/>
                  </a:cubicBezTo>
                  <a:cubicBezTo>
                    <a:pt x="18245" y="20276"/>
                    <a:pt x="18342" y="20323"/>
                    <a:pt x="18438" y="20323"/>
                  </a:cubicBezTo>
                  <a:cubicBezTo>
                    <a:pt x="18653" y="20323"/>
                    <a:pt x="18865" y="20093"/>
                    <a:pt x="18737" y="19836"/>
                  </a:cubicBezTo>
                  <a:cubicBezTo>
                    <a:pt x="18253" y="18865"/>
                    <a:pt x="17686" y="17909"/>
                    <a:pt x="17124" y="16980"/>
                  </a:cubicBezTo>
                  <a:cubicBezTo>
                    <a:pt x="17107" y="16954"/>
                    <a:pt x="17087" y="16931"/>
                    <a:pt x="17063" y="16911"/>
                  </a:cubicBezTo>
                  <a:cubicBezTo>
                    <a:pt x="18175" y="15871"/>
                    <a:pt x="19048" y="14567"/>
                    <a:pt x="19567" y="13172"/>
                  </a:cubicBezTo>
                  <a:cubicBezTo>
                    <a:pt x="20448" y="13538"/>
                    <a:pt x="21399" y="13852"/>
                    <a:pt x="22322" y="14042"/>
                  </a:cubicBezTo>
                  <a:cubicBezTo>
                    <a:pt x="22347" y="14047"/>
                    <a:pt x="22371" y="14050"/>
                    <a:pt x="22394" y="14050"/>
                  </a:cubicBezTo>
                  <a:cubicBezTo>
                    <a:pt x="22721" y="14050"/>
                    <a:pt x="22838" y="13558"/>
                    <a:pt x="22483" y="13455"/>
                  </a:cubicBezTo>
                  <a:cubicBezTo>
                    <a:pt x="21573" y="13190"/>
                    <a:pt x="20644" y="12950"/>
                    <a:pt x="19723" y="12714"/>
                  </a:cubicBezTo>
                  <a:cubicBezTo>
                    <a:pt x="19860" y="12287"/>
                    <a:pt x="19959" y="11847"/>
                    <a:pt x="20023" y="11403"/>
                  </a:cubicBezTo>
                  <a:cubicBezTo>
                    <a:pt x="20216" y="9977"/>
                    <a:pt x="20034" y="8527"/>
                    <a:pt x="19498" y="7191"/>
                  </a:cubicBezTo>
                  <a:lnTo>
                    <a:pt x="19498" y="7191"/>
                  </a:lnTo>
                  <a:cubicBezTo>
                    <a:pt x="19542" y="7232"/>
                    <a:pt x="19599" y="7252"/>
                    <a:pt x="19657" y="7252"/>
                  </a:cubicBezTo>
                  <a:cubicBezTo>
                    <a:pt x="19669" y="7252"/>
                    <a:pt x="19682" y="7251"/>
                    <a:pt x="19694" y="7249"/>
                  </a:cubicBezTo>
                  <a:cubicBezTo>
                    <a:pt x="21086" y="7037"/>
                    <a:pt x="22597" y="6693"/>
                    <a:pt x="23886" y="6119"/>
                  </a:cubicBezTo>
                  <a:cubicBezTo>
                    <a:pt x="24179" y="5988"/>
                    <a:pt x="24010" y="5554"/>
                    <a:pt x="23729" y="5554"/>
                  </a:cubicBezTo>
                  <a:cubicBezTo>
                    <a:pt x="23705" y="5554"/>
                    <a:pt x="23679" y="5558"/>
                    <a:pt x="23653" y="5565"/>
                  </a:cubicBezTo>
                  <a:cubicBezTo>
                    <a:pt x="22287" y="5943"/>
                    <a:pt x="20942" y="6424"/>
                    <a:pt x="19573" y="6808"/>
                  </a:cubicBezTo>
                  <a:cubicBezTo>
                    <a:pt x="19469" y="6837"/>
                    <a:pt x="19420" y="6908"/>
                    <a:pt x="19412" y="6984"/>
                  </a:cubicBezTo>
                  <a:cubicBezTo>
                    <a:pt x="18685" y="5309"/>
                    <a:pt x="17417" y="3909"/>
                    <a:pt x="15790" y="3077"/>
                  </a:cubicBezTo>
                  <a:cubicBezTo>
                    <a:pt x="16081" y="2806"/>
                    <a:pt x="16349" y="2503"/>
                    <a:pt x="16622" y="2215"/>
                  </a:cubicBezTo>
                  <a:cubicBezTo>
                    <a:pt x="16930" y="1890"/>
                    <a:pt x="17270" y="1578"/>
                    <a:pt x="17530" y="1212"/>
                  </a:cubicBezTo>
                  <a:cubicBezTo>
                    <a:pt x="17676" y="1005"/>
                    <a:pt x="17479" y="808"/>
                    <a:pt x="17277" y="808"/>
                  </a:cubicBezTo>
                  <a:cubicBezTo>
                    <a:pt x="17212" y="808"/>
                    <a:pt x="17147" y="828"/>
                    <a:pt x="17092" y="875"/>
                  </a:cubicBezTo>
                  <a:cubicBezTo>
                    <a:pt x="16731" y="1181"/>
                    <a:pt x="16433" y="1584"/>
                    <a:pt x="16119" y="1941"/>
                  </a:cubicBezTo>
                  <a:cubicBezTo>
                    <a:pt x="15854" y="2243"/>
                    <a:pt x="15576" y="2540"/>
                    <a:pt x="15337" y="2863"/>
                  </a:cubicBezTo>
                  <a:cubicBezTo>
                    <a:pt x="14496" y="2503"/>
                    <a:pt x="13595" y="2299"/>
                    <a:pt x="12681" y="2264"/>
                  </a:cubicBezTo>
                  <a:cubicBezTo>
                    <a:pt x="12569" y="2260"/>
                    <a:pt x="12457" y="2258"/>
                    <a:pt x="12345" y="2258"/>
                  </a:cubicBezTo>
                  <a:cubicBezTo>
                    <a:pt x="11308" y="2258"/>
                    <a:pt x="10278" y="2443"/>
                    <a:pt x="9305" y="2805"/>
                  </a:cubicBezTo>
                  <a:cubicBezTo>
                    <a:pt x="9128" y="1930"/>
                    <a:pt x="8930" y="968"/>
                    <a:pt x="8575" y="152"/>
                  </a:cubicBezTo>
                  <a:cubicBezTo>
                    <a:pt x="8528" y="45"/>
                    <a:pt x="8451" y="1"/>
                    <a:pt x="83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359" name="Google Shape;359;p23"/>
          <p:cNvGrpSpPr/>
          <p:nvPr/>
        </p:nvGrpSpPr>
        <p:grpSpPr>
          <a:xfrm>
            <a:off x="3810095" y="1736673"/>
            <a:ext cx="203939" cy="80040"/>
            <a:chOff x="2857571" y="1302505"/>
            <a:chExt cx="152954" cy="60030"/>
          </a:xfrm>
        </p:grpSpPr>
        <p:sp>
          <p:nvSpPr>
            <p:cNvPr id="360" name="Google Shape;360;p23"/>
            <p:cNvSpPr/>
            <p:nvPr/>
          </p:nvSpPr>
          <p:spPr>
            <a:xfrm>
              <a:off x="2857571" y="1331063"/>
              <a:ext cx="152954" cy="31471"/>
            </a:xfrm>
            <a:custGeom>
              <a:avLst/>
              <a:gdLst/>
              <a:ahLst/>
              <a:cxnLst/>
              <a:rect l="l" t="t" r="r" b="b"/>
              <a:pathLst>
                <a:path w="4622" h="951" extrusionOk="0">
                  <a:moveTo>
                    <a:pt x="4448" y="0"/>
                  </a:moveTo>
                  <a:cubicBezTo>
                    <a:pt x="4443" y="0"/>
                    <a:pt x="4437" y="1"/>
                    <a:pt x="4431" y="1"/>
                  </a:cubicBezTo>
                  <a:cubicBezTo>
                    <a:pt x="3025" y="162"/>
                    <a:pt x="1380" y="360"/>
                    <a:pt x="54" y="848"/>
                  </a:cubicBezTo>
                  <a:cubicBezTo>
                    <a:pt x="0" y="867"/>
                    <a:pt x="6" y="950"/>
                    <a:pt x="68" y="950"/>
                  </a:cubicBezTo>
                  <a:cubicBezTo>
                    <a:pt x="102" y="950"/>
                    <a:pt x="137" y="950"/>
                    <a:pt x="172" y="950"/>
                  </a:cubicBezTo>
                  <a:cubicBezTo>
                    <a:pt x="1559" y="950"/>
                    <a:pt x="3132" y="597"/>
                    <a:pt x="4471" y="288"/>
                  </a:cubicBezTo>
                  <a:cubicBezTo>
                    <a:pt x="4622" y="252"/>
                    <a:pt x="4600" y="0"/>
                    <a:pt x="444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61" name="Google Shape;361;p23"/>
            <p:cNvSpPr/>
            <p:nvPr/>
          </p:nvSpPr>
          <p:spPr>
            <a:xfrm>
              <a:off x="2896289" y="1302505"/>
              <a:ext cx="106061" cy="10590"/>
            </a:xfrm>
            <a:custGeom>
              <a:avLst/>
              <a:gdLst/>
              <a:ahLst/>
              <a:cxnLst/>
              <a:rect l="l" t="t" r="r" b="b"/>
              <a:pathLst>
                <a:path w="3205" h="320" extrusionOk="0">
                  <a:moveTo>
                    <a:pt x="3005" y="1"/>
                  </a:moveTo>
                  <a:cubicBezTo>
                    <a:pt x="3003" y="1"/>
                    <a:pt x="3001" y="1"/>
                    <a:pt x="2999" y="1"/>
                  </a:cubicBezTo>
                  <a:cubicBezTo>
                    <a:pt x="2039" y="27"/>
                    <a:pt x="1074" y="22"/>
                    <a:pt x="114" y="73"/>
                  </a:cubicBezTo>
                  <a:cubicBezTo>
                    <a:pt x="0" y="77"/>
                    <a:pt x="0" y="243"/>
                    <a:pt x="114" y="249"/>
                  </a:cubicBezTo>
                  <a:cubicBezTo>
                    <a:pt x="1074" y="299"/>
                    <a:pt x="2039" y="293"/>
                    <a:pt x="2999" y="319"/>
                  </a:cubicBezTo>
                  <a:cubicBezTo>
                    <a:pt x="3001" y="319"/>
                    <a:pt x="3003" y="319"/>
                    <a:pt x="3005" y="319"/>
                  </a:cubicBezTo>
                  <a:cubicBezTo>
                    <a:pt x="3203" y="319"/>
                    <a:pt x="3204" y="1"/>
                    <a:pt x="300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362" name="Google Shape;362;p23"/>
          <p:cNvGrpSpPr/>
          <p:nvPr/>
        </p:nvGrpSpPr>
        <p:grpSpPr>
          <a:xfrm>
            <a:off x="4224413" y="632795"/>
            <a:ext cx="1450908" cy="811472"/>
            <a:chOff x="3168309" y="474596"/>
            <a:chExt cx="1088181" cy="608604"/>
          </a:xfrm>
        </p:grpSpPr>
        <p:grpSp>
          <p:nvGrpSpPr>
            <p:cNvPr id="363" name="Google Shape;363;p23"/>
            <p:cNvGrpSpPr/>
            <p:nvPr/>
          </p:nvGrpSpPr>
          <p:grpSpPr>
            <a:xfrm>
              <a:off x="3168309" y="517749"/>
              <a:ext cx="1084309" cy="565452"/>
              <a:chOff x="3168309" y="517749"/>
              <a:chExt cx="1084309" cy="565452"/>
            </a:xfrm>
          </p:grpSpPr>
          <p:sp>
            <p:nvSpPr>
              <p:cNvPr id="364" name="Google Shape;364;p23"/>
              <p:cNvSpPr/>
              <p:nvPr/>
            </p:nvSpPr>
            <p:spPr>
              <a:xfrm>
                <a:off x="3179726" y="531913"/>
                <a:ext cx="1066571" cy="534378"/>
              </a:xfrm>
              <a:custGeom>
                <a:avLst/>
                <a:gdLst/>
                <a:ahLst/>
                <a:cxnLst/>
                <a:rect l="l" t="t" r="r" b="b"/>
                <a:pathLst>
                  <a:path w="32230" h="16148" extrusionOk="0">
                    <a:moveTo>
                      <a:pt x="22013" y="0"/>
                    </a:moveTo>
                    <a:cubicBezTo>
                      <a:pt x="20179" y="0"/>
                      <a:pt x="18037" y="563"/>
                      <a:pt x="16955" y="1789"/>
                    </a:cubicBezTo>
                    <a:cubicBezTo>
                      <a:pt x="16780" y="1988"/>
                      <a:pt x="16633" y="2210"/>
                      <a:pt x="16520" y="2449"/>
                    </a:cubicBezTo>
                    <a:cubicBezTo>
                      <a:pt x="16033" y="2843"/>
                      <a:pt x="15581" y="3278"/>
                      <a:pt x="15170" y="3750"/>
                    </a:cubicBezTo>
                    <a:cubicBezTo>
                      <a:pt x="14976" y="3973"/>
                      <a:pt x="14829" y="4232"/>
                      <a:pt x="14737" y="4514"/>
                    </a:cubicBezTo>
                    <a:cubicBezTo>
                      <a:pt x="14258" y="4643"/>
                      <a:pt x="13820" y="4950"/>
                      <a:pt x="13526" y="5479"/>
                    </a:cubicBezTo>
                    <a:cubicBezTo>
                      <a:pt x="13469" y="5583"/>
                      <a:pt x="13403" y="5704"/>
                      <a:pt x="13333" y="5836"/>
                    </a:cubicBezTo>
                    <a:cubicBezTo>
                      <a:pt x="12240" y="3949"/>
                      <a:pt x="10659" y="2446"/>
                      <a:pt x="8225" y="2446"/>
                    </a:cubicBezTo>
                    <a:cubicBezTo>
                      <a:pt x="8215" y="2446"/>
                      <a:pt x="8206" y="2446"/>
                      <a:pt x="8196" y="2446"/>
                    </a:cubicBezTo>
                    <a:cubicBezTo>
                      <a:pt x="6473" y="2456"/>
                      <a:pt x="5287" y="3270"/>
                      <a:pt x="4544" y="4450"/>
                    </a:cubicBezTo>
                    <a:cubicBezTo>
                      <a:pt x="3854" y="4735"/>
                      <a:pt x="3324" y="5369"/>
                      <a:pt x="3334" y="6366"/>
                    </a:cubicBezTo>
                    <a:cubicBezTo>
                      <a:pt x="3350" y="7729"/>
                      <a:pt x="3437" y="9078"/>
                      <a:pt x="3573" y="10426"/>
                    </a:cubicBezTo>
                    <a:cubicBezTo>
                      <a:pt x="3336" y="10400"/>
                      <a:pt x="3098" y="10378"/>
                      <a:pt x="2861" y="10351"/>
                    </a:cubicBezTo>
                    <a:cubicBezTo>
                      <a:pt x="2779" y="10341"/>
                      <a:pt x="2700" y="10337"/>
                      <a:pt x="2622" y="10337"/>
                    </a:cubicBezTo>
                    <a:cubicBezTo>
                      <a:pt x="408" y="10337"/>
                      <a:pt x="0" y="14107"/>
                      <a:pt x="2285" y="14601"/>
                    </a:cubicBezTo>
                    <a:cubicBezTo>
                      <a:pt x="2945" y="14743"/>
                      <a:pt x="3575" y="14817"/>
                      <a:pt x="4197" y="14818"/>
                    </a:cubicBezTo>
                    <a:cubicBezTo>
                      <a:pt x="12530" y="15713"/>
                      <a:pt x="20909" y="15943"/>
                      <a:pt x="29283" y="16146"/>
                    </a:cubicBezTo>
                    <a:cubicBezTo>
                      <a:pt x="29301" y="16147"/>
                      <a:pt x="29320" y="16147"/>
                      <a:pt x="29338" y="16147"/>
                    </a:cubicBezTo>
                    <a:cubicBezTo>
                      <a:pt x="31712" y="16147"/>
                      <a:pt x="32229" y="12465"/>
                      <a:pt x="29858" y="11896"/>
                    </a:cubicBezTo>
                    <a:lnTo>
                      <a:pt x="27828" y="11409"/>
                    </a:lnTo>
                    <a:cubicBezTo>
                      <a:pt x="28227" y="10547"/>
                      <a:pt x="28410" y="9530"/>
                      <a:pt x="28544" y="8530"/>
                    </a:cubicBezTo>
                    <a:cubicBezTo>
                      <a:pt x="28840" y="6353"/>
                      <a:pt x="28590" y="4111"/>
                      <a:pt x="27128" y="2439"/>
                    </a:cubicBezTo>
                    <a:cubicBezTo>
                      <a:pt x="26290" y="1296"/>
                      <a:pt x="25049" y="489"/>
                      <a:pt x="23596" y="161"/>
                    </a:cubicBezTo>
                    <a:cubicBezTo>
                      <a:pt x="23126" y="55"/>
                      <a:pt x="22584" y="0"/>
                      <a:pt x="22013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365" name="Google Shape;365;p23"/>
              <p:cNvSpPr/>
              <p:nvPr/>
            </p:nvSpPr>
            <p:spPr>
              <a:xfrm>
                <a:off x="3168309" y="517749"/>
                <a:ext cx="1084309" cy="565452"/>
              </a:xfrm>
              <a:custGeom>
                <a:avLst/>
                <a:gdLst/>
                <a:ahLst/>
                <a:cxnLst/>
                <a:rect l="l" t="t" r="r" b="b"/>
                <a:pathLst>
                  <a:path w="32766" h="17087" extrusionOk="0">
                    <a:moveTo>
                      <a:pt x="22601" y="764"/>
                    </a:moveTo>
                    <a:cubicBezTo>
                      <a:pt x="23317" y="764"/>
                      <a:pt x="24030" y="884"/>
                      <a:pt x="24717" y="1145"/>
                    </a:cubicBezTo>
                    <a:cubicBezTo>
                      <a:pt x="29369" y="2914"/>
                      <a:pt x="29387" y="8595"/>
                      <a:pt x="27194" y="12263"/>
                    </a:cubicBezTo>
                    <a:cubicBezTo>
                      <a:pt x="27017" y="12559"/>
                      <a:pt x="27279" y="12832"/>
                      <a:pt x="27543" y="12832"/>
                    </a:cubicBezTo>
                    <a:cubicBezTo>
                      <a:pt x="27638" y="12832"/>
                      <a:pt x="27733" y="12797"/>
                      <a:pt x="27808" y="12713"/>
                    </a:cubicBezTo>
                    <a:cubicBezTo>
                      <a:pt x="28352" y="12496"/>
                      <a:pt x="28936" y="12316"/>
                      <a:pt x="29506" y="12316"/>
                    </a:cubicBezTo>
                    <a:cubicBezTo>
                      <a:pt x="29983" y="12316"/>
                      <a:pt x="30449" y="12442"/>
                      <a:pt x="30871" y="12778"/>
                    </a:cubicBezTo>
                    <a:cubicBezTo>
                      <a:pt x="32152" y="13795"/>
                      <a:pt x="31389" y="15110"/>
                      <a:pt x="30700" y="16221"/>
                    </a:cubicBezTo>
                    <a:cubicBezTo>
                      <a:pt x="30683" y="16250"/>
                      <a:pt x="30671" y="16280"/>
                      <a:pt x="30666" y="16314"/>
                    </a:cubicBezTo>
                    <a:cubicBezTo>
                      <a:pt x="21461" y="16052"/>
                      <a:pt x="12267" y="15571"/>
                      <a:pt x="3067" y="15231"/>
                    </a:cubicBezTo>
                    <a:cubicBezTo>
                      <a:pt x="3058" y="15217"/>
                      <a:pt x="3045" y="15207"/>
                      <a:pt x="3033" y="15196"/>
                    </a:cubicBezTo>
                    <a:cubicBezTo>
                      <a:pt x="2090" y="14522"/>
                      <a:pt x="1143" y="13517"/>
                      <a:pt x="1388" y="12257"/>
                    </a:cubicBezTo>
                    <a:cubicBezTo>
                      <a:pt x="1542" y="11464"/>
                      <a:pt x="2140" y="10988"/>
                      <a:pt x="2774" y="10988"/>
                    </a:cubicBezTo>
                    <a:cubicBezTo>
                      <a:pt x="3156" y="10988"/>
                      <a:pt x="3550" y="11161"/>
                      <a:pt x="3868" y="11542"/>
                    </a:cubicBezTo>
                    <a:cubicBezTo>
                      <a:pt x="3871" y="11545"/>
                      <a:pt x="3874" y="11545"/>
                      <a:pt x="3877" y="11548"/>
                    </a:cubicBezTo>
                    <a:cubicBezTo>
                      <a:pt x="3894" y="11584"/>
                      <a:pt x="3908" y="11621"/>
                      <a:pt x="3924" y="11658"/>
                    </a:cubicBezTo>
                    <a:cubicBezTo>
                      <a:pt x="3971" y="11754"/>
                      <a:pt x="4057" y="11794"/>
                      <a:pt x="4147" y="11794"/>
                    </a:cubicBezTo>
                    <a:cubicBezTo>
                      <a:pt x="4323" y="11794"/>
                      <a:pt x="4512" y="11639"/>
                      <a:pt x="4439" y="11441"/>
                    </a:cubicBezTo>
                    <a:cubicBezTo>
                      <a:pt x="3313" y="8367"/>
                      <a:pt x="3382" y="4881"/>
                      <a:pt x="6859" y="3409"/>
                    </a:cubicBezTo>
                    <a:cubicBezTo>
                      <a:pt x="7480" y="3146"/>
                      <a:pt x="8095" y="3026"/>
                      <a:pt x="8687" y="3026"/>
                    </a:cubicBezTo>
                    <a:cubicBezTo>
                      <a:pt x="11160" y="3026"/>
                      <a:pt x="13229" y="5123"/>
                      <a:pt x="13688" y="7659"/>
                    </a:cubicBezTo>
                    <a:cubicBezTo>
                      <a:pt x="13719" y="7827"/>
                      <a:pt x="13862" y="7904"/>
                      <a:pt x="14009" y="7904"/>
                    </a:cubicBezTo>
                    <a:cubicBezTo>
                      <a:pt x="14193" y="7904"/>
                      <a:pt x="14382" y="7783"/>
                      <a:pt x="14364" y="7569"/>
                    </a:cubicBezTo>
                    <a:cubicBezTo>
                      <a:pt x="14353" y="7446"/>
                      <a:pt x="14338" y="7325"/>
                      <a:pt x="14319" y="7204"/>
                    </a:cubicBezTo>
                    <a:cubicBezTo>
                      <a:pt x="15288" y="3822"/>
                      <a:pt x="18986" y="764"/>
                      <a:pt x="22601" y="764"/>
                    </a:cubicBezTo>
                    <a:close/>
                    <a:moveTo>
                      <a:pt x="22670" y="0"/>
                    </a:moveTo>
                    <a:cubicBezTo>
                      <a:pt x="19011" y="0"/>
                      <a:pt x="15203" y="2784"/>
                      <a:pt x="14077" y="6233"/>
                    </a:cubicBezTo>
                    <a:cubicBezTo>
                      <a:pt x="13279" y="3933"/>
                      <a:pt x="11034" y="2265"/>
                      <a:pt x="8622" y="2265"/>
                    </a:cubicBezTo>
                    <a:cubicBezTo>
                      <a:pt x="8030" y="2265"/>
                      <a:pt x="7428" y="2365"/>
                      <a:pt x="6834" y="2582"/>
                    </a:cubicBezTo>
                    <a:cubicBezTo>
                      <a:pt x="3352" y="3851"/>
                      <a:pt x="2472" y="7230"/>
                      <a:pt x="3419" y="10359"/>
                    </a:cubicBezTo>
                    <a:cubicBezTo>
                      <a:pt x="3233" y="10296"/>
                      <a:pt x="3034" y="10266"/>
                      <a:pt x="2833" y="10266"/>
                    </a:cubicBezTo>
                    <a:cubicBezTo>
                      <a:pt x="2096" y="10266"/>
                      <a:pt x="1320" y="10671"/>
                      <a:pt x="953" y="11332"/>
                    </a:cubicBezTo>
                    <a:cubicBezTo>
                      <a:pt x="0" y="13046"/>
                      <a:pt x="1273" y="14830"/>
                      <a:pt x="2763" y="15658"/>
                    </a:cubicBezTo>
                    <a:cubicBezTo>
                      <a:pt x="2767" y="15662"/>
                      <a:pt x="2771" y="15660"/>
                      <a:pt x="2776" y="15663"/>
                    </a:cubicBezTo>
                    <a:cubicBezTo>
                      <a:pt x="2816" y="15698"/>
                      <a:pt x="2866" y="15720"/>
                      <a:pt x="2920" y="15724"/>
                    </a:cubicBezTo>
                    <a:cubicBezTo>
                      <a:pt x="12190" y="16507"/>
                      <a:pt x="21512" y="16838"/>
                      <a:pt x="30810" y="17086"/>
                    </a:cubicBezTo>
                    <a:cubicBezTo>
                      <a:pt x="30814" y="17086"/>
                      <a:pt x="30818" y="17086"/>
                      <a:pt x="30822" y="17086"/>
                    </a:cubicBezTo>
                    <a:cubicBezTo>
                      <a:pt x="31106" y="17086"/>
                      <a:pt x="31217" y="16826"/>
                      <a:pt x="31164" y="16608"/>
                    </a:cubicBezTo>
                    <a:cubicBezTo>
                      <a:pt x="31168" y="16602"/>
                      <a:pt x="31176" y="16599"/>
                      <a:pt x="31181" y="16593"/>
                    </a:cubicBezTo>
                    <a:cubicBezTo>
                      <a:pt x="32101" y="15401"/>
                      <a:pt x="32766" y="13811"/>
                      <a:pt x="31560" y="12563"/>
                    </a:cubicBezTo>
                    <a:cubicBezTo>
                      <a:pt x="30999" y="11982"/>
                      <a:pt x="30256" y="11725"/>
                      <a:pt x="29499" y="11725"/>
                    </a:cubicBezTo>
                    <a:cubicBezTo>
                      <a:pt x="29075" y="11725"/>
                      <a:pt x="28647" y="11805"/>
                      <a:pt x="28243" y="11954"/>
                    </a:cubicBezTo>
                    <a:cubicBezTo>
                      <a:pt x="30275" y="7939"/>
                      <a:pt x="29802" y="2266"/>
                      <a:pt x="25042" y="430"/>
                    </a:cubicBezTo>
                    <a:cubicBezTo>
                      <a:pt x="24279" y="136"/>
                      <a:pt x="23478" y="0"/>
                      <a:pt x="2267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grpSp>
          <p:nvGrpSpPr>
            <p:cNvPr id="366" name="Google Shape;366;p23"/>
            <p:cNvGrpSpPr/>
            <p:nvPr/>
          </p:nvGrpSpPr>
          <p:grpSpPr>
            <a:xfrm>
              <a:off x="4114622" y="474596"/>
              <a:ext cx="141868" cy="100403"/>
              <a:chOff x="4114622" y="474596"/>
              <a:chExt cx="141868" cy="100403"/>
            </a:xfrm>
          </p:grpSpPr>
          <p:sp>
            <p:nvSpPr>
              <p:cNvPr id="367" name="Google Shape;367;p23"/>
              <p:cNvSpPr/>
              <p:nvPr/>
            </p:nvSpPr>
            <p:spPr>
              <a:xfrm>
                <a:off x="4114622" y="474596"/>
                <a:ext cx="70851" cy="90839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2745" extrusionOk="0">
                    <a:moveTo>
                      <a:pt x="117" y="0"/>
                    </a:moveTo>
                    <a:cubicBezTo>
                      <a:pt x="43" y="0"/>
                      <a:pt x="0" y="122"/>
                      <a:pt x="77" y="158"/>
                    </a:cubicBezTo>
                    <a:cubicBezTo>
                      <a:pt x="1111" y="639"/>
                      <a:pt x="1641" y="1527"/>
                      <a:pt x="1802" y="2624"/>
                    </a:cubicBezTo>
                    <a:cubicBezTo>
                      <a:pt x="1814" y="2707"/>
                      <a:pt x="1883" y="2745"/>
                      <a:pt x="1954" y="2745"/>
                    </a:cubicBezTo>
                    <a:cubicBezTo>
                      <a:pt x="2045" y="2745"/>
                      <a:pt x="2140" y="2685"/>
                      <a:pt x="2134" y="2579"/>
                    </a:cubicBezTo>
                    <a:cubicBezTo>
                      <a:pt x="2071" y="1420"/>
                      <a:pt x="1205" y="403"/>
                      <a:pt x="142" y="5"/>
                    </a:cubicBezTo>
                    <a:cubicBezTo>
                      <a:pt x="133" y="2"/>
                      <a:pt x="125" y="0"/>
                      <a:pt x="11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368" name="Google Shape;368;p23"/>
              <p:cNvSpPr/>
              <p:nvPr/>
            </p:nvSpPr>
            <p:spPr>
              <a:xfrm>
                <a:off x="4199339" y="480752"/>
                <a:ext cx="57151" cy="94247"/>
              </a:xfrm>
              <a:custGeom>
                <a:avLst/>
                <a:gdLst/>
                <a:ahLst/>
                <a:cxnLst/>
                <a:rect l="l" t="t" r="r" b="b"/>
                <a:pathLst>
                  <a:path w="1727" h="2848" extrusionOk="0">
                    <a:moveTo>
                      <a:pt x="207" y="1"/>
                    </a:moveTo>
                    <a:cubicBezTo>
                      <a:pt x="75" y="1"/>
                      <a:pt x="0" y="200"/>
                      <a:pt x="132" y="300"/>
                    </a:cubicBezTo>
                    <a:cubicBezTo>
                      <a:pt x="898" y="879"/>
                      <a:pt x="1182" y="1693"/>
                      <a:pt x="1121" y="2626"/>
                    </a:cubicBezTo>
                    <a:cubicBezTo>
                      <a:pt x="1113" y="2766"/>
                      <a:pt x="1240" y="2847"/>
                      <a:pt x="1361" y="2847"/>
                    </a:cubicBezTo>
                    <a:cubicBezTo>
                      <a:pt x="1456" y="2847"/>
                      <a:pt x="1546" y="2797"/>
                      <a:pt x="1564" y="2686"/>
                    </a:cubicBezTo>
                    <a:cubicBezTo>
                      <a:pt x="1726" y="1643"/>
                      <a:pt x="1184" y="572"/>
                      <a:pt x="291" y="27"/>
                    </a:cubicBezTo>
                    <a:cubicBezTo>
                      <a:pt x="261" y="9"/>
                      <a:pt x="233" y="1"/>
                      <a:pt x="20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  <p:grpSp>
        <p:nvGrpSpPr>
          <p:cNvPr id="369" name="Google Shape;369;p23"/>
          <p:cNvGrpSpPr/>
          <p:nvPr/>
        </p:nvGrpSpPr>
        <p:grpSpPr>
          <a:xfrm>
            <a:off x="6072077" y="382705"/>
            <a:ext cx="1094347" cy="1199935"/>
            <a:chOff x="4554058" y="287028"/>
            <a:chExt cx="820760" cy="899951"/>
          </a:xfrm>
        </p:grpSpPr>
        <p:grpSp>
          <p:nvGrpSpPr>
            <p:cNvPr id="370" name="Google Shape;370;p23"/>
            <p:cNvGrpSpPr/>
            <p:nvPr/>
          </p:nvGrpSpPr>
          <p:grpSpPr>
            <a:xfrm>
              <a:off x="4554058" y="287028"/>
              <a:ext cx="820760" cy="807258"/>
              <a:chOff x="4554058" y="287028"/>
              <a:chExt cx="820760" cy="807258"/>
            </a:xfrm>
          </p:grpSpPr>
          <p:sp>
            <p:nvSpPr>
              <p:cNvPr id="371" name="Google Shape;371;p23"/>
              <p:cNvSpPr/>
              <p:nvPr/>
            </p:nvSpPr>
            <p:spPr>
              <a:xfrm>
                <a:off x="4642315" y="348977"/>
                <a:ext cx="463924" cy="360179"/>
              </a:xfrm>
              <a:custGeom>
                <a:avLst/>
                <a:gdLst/>
                <a:ahLst/>
                <a:cxnLst/>
                <a:rect l="l" t="t" r="r" b="b"/>
                <a:pathLst>
                  <a:path w="14019" h="10884" extrusionOk="0">
                    <a:moveTo>
                      <a:pt x="6184" y="691"/>
                    </a:moveTo>
                    <a:cubicBezTo>
                      <a:pt x="10445" y="691"/>
                      <a:pt x="14018" y="6447"/>
                      <a:pt x="9536" y="9535"/>
                    </a:cubicBezTo>
                    <a:lnTo>
                      <a:pt x="9537" y="9535"/>
                    </a:lnTo>
                    <a:cubicBezTo>
                      <a:pt x="9519" y="9550"/>
                      <a:pt x="9502" y="9569"/>
                      <a:pt x="9487" y="9587"/>
                    </a:cubicBezTo>
                    <a:cubicBezTo>
                      <a:pt x="8640" y="9967"/>
                      <a:pt x="7748" y="10160"/>
                      <a:pt x="6864" y="10160"/>
                    </a:cubicBezTo>
                    <a:cubicBezTo>
                      <a:pt x="5431" y="10160"/>
                      <a:pt x="4015" y="9652"/>
                      <a:pt x="2835" y="8608"/>
                    </a:cubicBezTo>
                    <a:cubicBezTo>
                      <a:pt x="709" y="6729"/>
                      <a:pt x="1051" y="3240"/>
                      <a:pt x="3327" y="1634"/>
                    </a:cubicBezTo>
                    <a:cubicBezTo>
                      <a:pt x="4259" y="975"/>
                      <a:pt x="5239" y="691"/>
                      <a:pt x="6184" y="691"/>
                    </a:cubicBezTo>
                    <a:close/>
                    <a:moveTo>
                      <a:pt x="6279" y="0"/>
                    </a:moveTo>
                    <a:cubicBezTo>
                      <a:pt x="5009" y="0"/>
                      <a:pt x="3744" y="397"/>
                      <a:pt x="2708" y="1238"/>
                    </a:cubicBezTo>
                    <a:cubicBezTo>
                      <a:pt x="426" y="3093"/>
                      <a:pt x="0" y="6574"/>
                      <a:pt x="2040" y="8777"/>
                    </a:cubicBezTo>
                    <a:cubicBezTo>
                      <a:pt x="3204" y="10033"/>
                      <a:pt x="5123" y="10883"/>
                      <a:pt x="6939" y="10883"/>
                    </a:cubicBezTo>
                    <a:cubicBezTo>
                      <a:pt x="7881" y="10883"/>
                      <a:pt x="8795" y="10655"/>
                      <a:pt x="9562" y="10135"/>
                    </a:cubicBezTo>
                    <a:cubicBezTo>
                      <a:pt x="9619" y="10175"/>
                      <a:pt x="9685" y="10198"/>
                      <a:pt x="9756" y="10198"/>
                    </a:cubicBezTo>
                    <a:cubicBezTo>
                      <a:pt x="9821" y="10198"/>
                      <a:pt x="9890" y="10178"/>
                      <a:pt x="9957" y="10132"/>
                    </a:cubicBezTo>
                    <a:cubicBezTo>
                      <a:pt x="12601" y="8316"/>
                      <a:pt x="13052" y="4786"/>
                      <a:pt x="11072" y="2280"/>
                    </a:cubicBezTo>
                    <a:cubicBezTo>
                      <a:pt x="9908" y="808"/>
                      <a:pt x="8090" y="0"/>
                      <a:pt x="627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372" name="Google Shape;372;p23"/>
              <p:cNvSpPr/>
              <p:nvPr/>
            </p:nvSpPr>
            <p:spPr>
              <a:xfrm>
                <a:off x="4554058" y="287028"/>
                <a:ext cx="820760" cy="807258"/>
              </a:xfrm>
              <a:custGeom>
                <a:avLst/>
                <a:gdLst/>
                <a:ahLst/>
                <a:cxnLst/>
                <a:rect l="l" t="t" r="r" b="b"/>
                <a:pathLst>
                  <a:path w="24802" h="24394" extrusionOk="0">
                    <a:moveTo>
                      <a:pt x="9264" y="721"/>
                    </a:moveTo>
                    <a:cubicBezTo>
                      <a:pt x="11400" y="721"/>
                      <a:pt x="13528" y="1569"/>
                      <a:pt x="14937" y="3265"/>
                    </a:cubicBezTo>
                    <a:cubicBezTo>
                      <a:pt x="16118" y="4685"/>
                      <a:pt x="16644" y="6645"/>
                      <a:pt x="16353" y="8466"/>
                    </a:cubicBezTo>
                    <a:cubicBezTo>
                      <a:pt x="15998" y="10689"/>
                      <a:pt x="14395" y="12153"/>
                      <a:pt x="12694" y="13462"/>
                    </a:cubicBezTo>
                    <a:cubicBezTo>
                      <a:pt x="12664" y="13488"/>
                      <a:pt x="12639" y="13518"/>
                      <a:pt x="12618" y="13550"/>
                    </a:cubicBezTo>
                    <a:cubicBezTo>
                      <a:pt x="11361" y="13984"/>
                      <a:pt x="10047" y="14249"/>
                      <a:pt x="8775" y="14249"/>
                    </a:cubicBezTo>
                    <a:cubicBezTo>
                      <a:pt x="6553" y="14249"/>
                      <a:pt x="4456" y="13443"/>
                      <a:pt x="3003" y="11326"/>
                    </a:cubicBezTo>
                    <a:cubicBezTo>
                      <a:pt x="832" y="8166"/>
                      <a:pt x="1814" y="4144"/>
                      <a:pt x="4920" y="2028"/>
                    </a:cubicBezTo>
                    <a:cubicBezTo>
                      <a:pt x="6198" y="1157"/>
                      <a:pt x="7733" y="721"/>
                      <a:pt x="9264" y="721"/>
                    </a:cubicBezTo>
                    <a:close/>
                    <a:moveTo>
                      <a:pt x="15451" y="11932"/>
                    </a:moveTo>
                    <a:cubicBezTo>
                      <a:pt x="16663" y="13613"/>
                      <a:pt x="18004" y="15196"/>
                      <a:pt x="19319" y="16797"/>
                    </a:cubicBezTo>
                    <a:cubicBezTo>
                      <a:pt x="20181" y="17844"/>
                      <a:pt x="23942" y="21362"/>
                      <a:pt x="22884" y="23133"/>
                    </a:cubicBezTo>
                    <a:cubicBezTo>
                      <a:pt x="22656" y="23319"/>
                      <a:pt x="22292" y="23393"/>
                      <a:pt x="21889" y="23393"/>
                    </a:cubicBezTo>
                    <a:cubicBezTo>
                      <a:pt x="21166" y="23393"/>
                      <a:pt x="20318" y="23152"/>
                      <a:pt x="19913" y="22879"/>
                    </a:cubicBezTo>
                    <a:cubicBezTo>
                      <a:pt x="19372" y="22514"/>
                      <a:pt x="18917" y="21877"/>
                      <a:pt x="18488" y="21393"/>
                    </a:cubicBezTo>
                    <a:cubicBezTo>
                      <a:pt x="17798" y="20616"/>
                      <a:pt x="17138" y="19814"/>
                      <a:pt x="16507" y="18987"/>
                    </a:cubicBezTo>
                    <a:cubicBezTo>
                      <a:pt x="15295" y="17400"/>
                      <a:pt x="14324" y="15634"/>
                      <a:pt x="13116" y="14052"/>
                    </a:cubicBezTo>
                    <a:cubicBezTo>
                      <a:pt x="13958" y="13404"/>
                      <a:pt x="14774" y="12718"/>
                      <a:pt x="15451" y="11932"/>
                    </a:cubicBezTo>
                    <a:close/>
                    <a:moveTo>
                      <a:pt x="9240" y="1"/>
                    </a:moveTo>
                    <a:cubicBezTo>
                      <a:pt x="7656" y="1"/>
                      <a:pt x="6066" y="429"/>
                      <a:pt x="4710" y="1294"/>
                    </a:cubicBezTo>
                    <a:cubicBezTo>
                      <a:pt x="1295" y="3475"/>
                      <a:pt x="1" y="7779"/>
                      <a:pt x="2125" y="11324"/>
                    </a:cubicBezTo>
                    <a:cubicBezTo>
                      <a:pt x="3552" y="13705"/>
                      <a:pt x="6259" y="15078"/>
                      <a:pt x="8964" y="15078"/>
                    </a:cubicBezTo>
                    <a:cubicBezTo>
                      <a:pt x="10259" y="15078"/>
                      <a:pt x="11554" y="14763"/>
                      <a:pt x="12708" y="14093"/>
                    </a:cubicBezTo>
                    <a:cubicBezTo>
                      <a:pt x="13477" y="16028"/>
                      <a:pt x="18426" y="24393"/>
                      <a:pt x="21721" y="24393"/>
                    </a:cubicBezTo>
                    <a:cubicBezTo>
                      <a:pt x="22063" y="24393"/>
                      <a:pt x="22387" y="24303"/>
                      <a:pt x="22687" y="24107"/>
                    </a:cubicBezTo>
                    <a:cubicBezTo>
                      <a:pt x="22719" y="24118"/>
                      <a:pt x="22753" y="24125"/>
                      <a:pt x="22788" y="24125"/>
                    </a:cubicBezTo>
                    <a:cubicBezTo>
                      <a:pt x="22850" y="24125"/>
                      <a:pt x="22916" y="24105"/>
                      <a:pt x="22982" y="24055"/>
                    </a:cubicBezTo>
                    <a:cubicBezTo>
                      <a:pt x="24802" y="22709"/>
                      <a:pt x="23491" y="20728"/>
                      <a:pt x="22396" y="19391"/>
                    </a:cubicBezTo>
                    <a:cubicBezTo>
                      <a:pt x="20231" y="16749"/>
                      <a:pt x="18113" y="14028"/>
                      <a:pt x="15767" y="11545"/>
                    </a:cubicBezTo>
                    <a:cubicBezTo>
                      <a:pt x="16367" y="10761"/>
                      <a:pt x="16824" y="9874"/>
                      <a:pt x="17026" y="8831"/>
                    </a:cubicBezTo>
                    <a:cubicBezTo>
                      <a:pt x="17398" y="6921"/>
                      <a:pt x="16943" y="4850"/>
                      <a:pt x="15825" y="3261"/>
                    </a:cubicBezTo>
                    <a:cubicBezTo>
                      <a:pt x="14304" y="1100"/>
                      <a:pt x="11779" y="1"/>
                      <a:pt x="924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grpSp>
          <p:nvGrpSpPr>
            <p:cNvPr id="373" name="Google Shape;373;p23"/>
            <p:cNvGrpSpPr/>
            <p:nvPr/>
          </p:nvGrpSpPr>
          <p:grpSpPr>
            <a:xfrm>
              <a:off x="5063947" y="1041305"/>
              <a:ext cx="89912" cy="145673"/>
              <a:chOff x="5063947" y="1041305"/>
              <a:chExt cx="89912" cy="145673"/>
            </a:xfrm>
          </p:grpSpPr>
          <p:sp>
            <p:nvSpPr>
              <p:cNvPr id="374" name="Google Shape;374;p23"/>
              <p:cNvSpPr/>
              <p:nvPr/>
            </p:nvSpPr>
            <p:spPr>
              <a:xfrm>
                <a:off x="5063947" y="1041305"/>
                <a:ext cx="81110" cy="80481"/>
              </a:xfrm>
              <a:custGeom>
                <a:avLst/>
                <a:gdLst/>
                <a:ahLst/>
                <a:cxnLst/>
                <a:rect l="l" t="t" r="r" b="b"/>
                <a:pathLst>
                  <a:path w="2451" h="2432" extrusionOk="0">
                    <a:moveTo>
                      <a:pt x="176" y="1"/>
                    </a:moveTo>
                    <a:cubicBezTo>
                      <a:pt x="87" y="1"/>
                      <a:pt x="1" y="70"/>
                      <a:pt x="36" y="182"/>
                    </a:cubicBezTo>
                    <a:cubicBezTo>
                      <a:pt x="344" y="1198"/>
                      <a:pt x="1120" y="2083"/>
                      <a:pt x="2142" y="2423"/>
                    </a:cubicBezTo>
                    <a:cubicBezTo>
                      <a:pt x="2159" y="2429"/>
                      <a:pt x="2176" y="2431"/>
                      <a:pt x="2192" y="2431"/>
                    </a:cubicBezTo>
                    <a:cubicBezTo>
                      <a:pt x="2354" y="2431"/>
                      <a:pt x="2451" y="2170"/>
                      <a:pt x="2281" y="2094"/>
                    </a:cubicBezTo>
                    <a:cubicBezTo>
                      <a:pt x="1373" y="1688"/>
                      <a:pt x="674" y="1052"/>
                      <a:pt x="322" y="102"/>
                    </a:cubicBezTo>
                    <a:cubicBezTo>
                      <a:pt x="296" y="32"/>
                      <a:pt x="235" y="1"/>
                      <a:pt x="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375" name="Google Shape;375;p23"/>
              <p:cNvSpPr/>
              <p:nvPr/>
            </p:nvSpPr>
            <p:spPr>
              <a:xfrm>
                <a:off x="5073643" y="1111958"/>
                <a:ext cx="80216" cy="75021"/>
              </a:xfrm>
              <a:custGeom>
                <a:avLst/>
                <a:gdLst/>
                <a:ahLst/>
                <a:cxnLst/>
                <a:rect l="l" t="t" r="r" b="b"/>
                <a:pathLst>
                  <a:path w="2424" h="2267" extrusionOk="0">
                    <a:moveTo>
                      <a:pt x="167" y="0"/>
                    </a:moveTo>
                    <a:cubicBezTo>
                      <a:pt x="84" y="0"/>
                      <a:pt x="1" y="54"/>
                      <a:pt x="11" y="152"/>
                    </a:cubicBezTo>
                    <a:cubicBezTo>
                      <a:pt x="133" y="1253"/>
                      <a:pt x="1029" y="2135"/>
                      <a:pt x="2127" y="2265"/>
                    </a:cubicBezTo>
                    <a:cubicBezTo>
                      <a:pt x="2136" y="2266"/>
                      <a:pt x="2144" y="2267"/>
                      <a:pt x="2152" y="2267"/>
                    </a:cubicBezTo>
                    <a:cubicBezTo>
                      <a:pt x="2376" y="2267"/>
                      <a:pt x="2424" y="1866"/>
                      <a:pt x="2186" y="1833"/>
                    </a:cubicBezTo>
                    <a:cubicBezTo>
                      <a:pt x="1242" y="1703"/>
                      <a:pt x="521" y="1047"/>
                      <a:pt x="317" y="110"/>
                    </a:cubicBezTo>
                    <a:cubicBezTo>
                      <a:pt x="301" y="35"/>
                      <a:pt x="234" y="0"/>
                      <a:pt x="1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  <p:grpSp>
        <p:nvGrpSpPr>
          <p:cNvPr id="376" name="Google Shape;376;p23"/>
          <p:cNvGrpSpPr/>
          <p:nvPr/>
        </p:nvGrpSpPr>
        <p:grpSpPr>
          <a:xfrm>
            <a:off x="9467457" y="-488644"/>
            <a:ext cx="851889" cy="1363411"/>
            <a:chOff x="7100592" y="-366483"/>
            <a:chExt cx="638917" cy="1022558"/>
          </a:xfrm>
        </p:grpSpPr>
        <p:sp>
          <p:nvSpPr>
            <p:cNvPr id="377" name="Google Shape;377;p23"/>
            <p:cNvSpPr/>
            <p:nvPr/>
          </p:nvSpPr>
          <p:spPr>
            <a:xfrm>
              <a:off x="7100592" y="-366483"/>
              <a:ext cx="638917" cy="1022558"/>
            </a:xfrm>
            <a:custGeom>
              <a:avLst/>
              <a:gdLst/>
              <a:ahLst/>
              <a:cxnLst/>
              <a:rect l="l" t="t" r="r" b="b"/>
              <a:pathLst>
                <a:path w="19307" h="30900" extrusionOk="0">
                  <a:moveTo>
                    <a:pt x="17084" y="802"/>
                  </a:moveTo>
                  <a:cubicBezTo>
                    <a:pt x="17169" y="5620"/>
                    <a:pt x="17483" y="10439"/>
                    <a:pt x="17739" y="15251"/>
                  </a:cubicBezTo>
                  <a:cubicBezTo>
                    <a:pt x="17999" y="20175"/>
                    <a:pt x="18113" y="25147"/>
                    <a:pt x="18594" y="30054"/>
                  </a:cubicBezTo>
                  <a:cubicBezTo>
                    <a:pt x="17813" y="29155"/>
                    <a:pt x="17025" y="28262"/>
                    <a:pt x="16232" y="27375"/>
                  </a:cubicBezTo>
                  <a:cubicBezTo>
                    <a:pt x="16275" y="27328"/>
                    <a:pt x="16319" y="27283"/>
                    <a:pt x="16365" y="27242"/>
                  </a:cubicBezTo>
                  <a:cubicBezTo>
                    <a:pt x="16508" y="27119"/>
                    <a:pt x="16669" y="27043"/>
                    <a:pt x="16828" y="26949"/>
                  </a:cubicBezTo>
                  <a:cubicBezTo>
                    <a:pt x="17066" y="26811"/>
                    <a:pt x="16918" y="26503"/>
                    <a:pt x="16693" y="26503"/>
                  </a:cubicBezTo>
                  <a:cubicBezTo>
                    <a:pt x="16657" y="26503"/>
                    <a:pt x="16620" y="26511"/>
                    <a:pt x="16581" y="26528"/>
                  </a:cubicBezTo>
                  <a:cubicBezTo>
                    <a:pt x="16344" y="26637"/>
                    <a:pt x="16120" y="26831"/>
                    <a:pt x="15946" y="27055"/>
                  </a:cubicBezTo>
                  <a:cubicBezTo>
                    <a:pt x="15658" y="26732"/>
                    <a:pt x="15370" y="26409"/>
                    <a:pt x="15082" y="26087"/>
                  </a:cubicBezTo>
                  <a:cubicBezTo>
                    <a:pt x="15347" y="25866"/>
                    <a:pt x="15609" y="25640"/>
                    <a:pt x="15854" y="25402"/>
                  </a:cubicBezTo>
                  <a:cubicBezTo>
                    <a:pt x="15992" y="25267"/>
                    <a:pt x="15863" y="25086"/>
                    <a:pt x="15713" y="25086"/>
                  </a:cubicBezTo>
                  <a:cubicBezTo>
                    <a:pt x="15671" y="25086"/>
                    <a:pt x="15627" y="25101"/>
                    <a:pt x="15587" y="25134"/>
                  </a:cubicBezTo>
                  <a:cubicBezTo>
                    <a:pt x="15331" y="25350"/>
                    <a:pt x="15085" y="25583"/>
                    <a:pt x="14843" y="25819"/>
                  </a:cubicBezTo>
                  <a:cubicBezTo>
                    <a:pt x="14511" y="25450"/>
                    <a:pt x="14181" y="25078"/>
                    <a:pt x="13847" y="24709"/>
                  </a:cubicBezTo>
                  <a:cubicBezTo>
                    <a:pt x="14031" y="24499"/>
                    <a:pt x="14216" y="24287"/>
                    <a:pt x="14386" y="24067"/>
                  </a:cubicBezTo>
                  <a:cubicBezTo>
                    <a:pt x="14502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5" y="24174"/>
                    <a:pt x="13141" y="23921"/>
                    <a:pt x="12918" y="23673"/>
                  </a:cubicBezTo>
                  <a:cubicBezTo>
                    <a:pt x="13180" y="23482"/>
                    <a:pt x="13409" y="23234"/>
                    <a:pt x="13530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6" y="22742"/>
                    <a:pt x="13187" y="22799"/>
                  </a:cubicBezTo>
                  <a:cubicBezTo>
                    <a:pt x="13082" y="22956"/>
                    <a:pt x="12996" y="23117"/>
                    <a:pt x="12864" y="23257"/>
                  </a:cubicBezTo>
                  <a:cubicBezTo>
                    <a:pt x="12809" y="23313"/>
                    <a:pt x="12749" y="23367"/>
                    <a:pt x="12686" y="23417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3" y="21943"/>
                    <a:pt x="12097" y="21773"/>
                  </a:cubicBezTo>
                  <a:cubicBezTo>
                    <a:pt x="12208" y="21641"/>
                    <a:pt x="12096" y="21465"/>
                    <a:pt x="11966" y="21465"/>
                  </a:cubicBezTo>
                  <a:cubicBezTo>
                    <a:pt x="11925" y="21465"/>
                    <a:pt x="11883" y="21481"/>
                    <a:pt x="11846" y="21521"/>
                  </a:cubicBezTo>
                  <a:cubicBezTo>
                    <a:pt x="11695" y="21679"/>
                    <a:pt x="11550" y="21837"/>
                    <a:pt x="11400" y="21992"/>
                  </a:cubicBezTo>
                  <a:cubicBezTo>
                    <a:pt x="11031" y="21584"/>
                    <a:pt x="10662" y="21178"/>
                    <a:pt x="10294" y="20772"/>
                  </a:cubicBezTo>
                  <a:cubicBezTo>
                    <a:pt x="10319" y="20751"/>
                    <a:pt x="10348" y="20734"/>
                    <a:pt x="10374" y="20711"/>
                  </a:cubicBezTo>
                  <a:cubicBezTo>
                    <a:pt x="10539" y="20566"/>
                    <a:pt x="10731" y="20402"/>
                    <a:pt x="10844" y="20209"/>
                  </a:cubicBezTo>
                  <a:cubicBezTo>
                    <a:pt x="10925" y="20069"/>
                    <a:pt x="10808" y="19938"/>
                    <a:pt x="10680" y="19938"/>
                  </a:cubicBezTo>
                  <a:cubicBezTo>
                    <a:pt x="10637" y="19938"/>
                    <a:pt x="10593" y="19952"/>
                    <a:pt x="10554" y="19987"/>
                  </a:cubicBezTo>
                  <a:cubicBezTo>
                    <a:pt x="10404" y="20118"/>
                    <a:pt x="10285" y="20293"/>
                    <a:pt x="10141" y="20434"/>
                  </a:cubicBezTo>
                  <a:cubicBezTo>
                    <a:pt x="10113" y="20461"/>
                    <a:pt x="10081" y="20483"/>
                    <a:pt x="10054" y="20509"/>
                  </a:cubicBezTo>
                  <a:lnTo>
                    <a:pt x="9805" y="20232"/>
                  </a:lnTo>
                  <a:cubicBezTo>
                    <a:pt x="9519" y="19918"/>
                    <a:pt x="9236" y="19601"/>
                    <a:pt x="8951" y="19287"/>
                  </a:cubicBezTo>
                  <a:cubicBezTo>
                    <a:pt x="9245" y="19010"/>
                    <a:pt x="9544" y="18726"/>
                    <a:pt x="9772" y="18409"/>
                  </a:cubicBezTo>
                  <a:cubicBezTo>
                    <a:pt x="9876" y="18265"/>
                    <a:pt x="9738" y="18131"/>
                    <a:pt x="9597" y="18131"/>
                  </a:cubicBezTo>
                  <a:cubicBezTo>
                    <a:pt x="9552" y="18131"/>
                    <a:pt x="9506" y="18145"/>
                    <a:pt x="9469" y="18176"/>
                  </a:cubicBezTo>
                  <a:cubicBezTo>
                    <a:pt x="9253" y="18352"/>
                    <a:pt x="9076" y="18591"/>
                    <a:pt x="8891" y="18800"/>
                  </a:cubicBezTo>
                  <a:lnTo>
                    <a:pt x="8703" y="19013"/>
                  </a:lnTo>
                  <a:cubicBezTo>
                    <a:pt x="8357" y="18628"/>
                    <a:pt x="8009" y="18247"/>
                    <a:pt x="7663" y="17861"/>
                  </a:cubicBezTo>
                  <a:cubicBezTo>
                    <a:pt x="7854" y="17672"/>
                    <a:pt x="8043" y="17479"/>
                    <a:pt x="8207" y="17273"/>
                  </a:cubicBezTo>
                  <a:cubicBezTo>
                    <a:pt x="8320" y="17129"/>
                    <a:pt x="8211" y="16947"/>
                    <a:pt x="8071" y="16947"/>
                  </a:cubicBezTo>
                  <a:cubicBezTo>
                    <a:pt x="8028" y="16947"/>
                    <a:pt x="7982" y="16964"/>
                    <a:pt x="7938" y="17005"/>
                  </a:cubicBezTo>
                  <a:cubicBezTo>
                    <a:pt x="7750" y="17181"/>
                    <a:pt x="7577" y="17378"/>
                    <a:pt x="7410" y="17581"/>
                  </a:cubicBezTo>
                  <a:cubicBezTo>
                    <a:pt x="7108" y="17245"/>
                    <a:pt x="6807" y="16911"/>
                    <a:pt x="6506" y="16577"/>
                  </a:cubicBezTo>
                  <a:cubicBezTo>
                    <a:pt x="6707" y="16403"/>
                    <a:pt x="6912" y="16227"/>
                    <a:pt x="7082" y="16029"/>
                  </a:cubicBezTo>
                  <a:cubicBezTo>
                    <a:pt x="7212" y="15877"/>
                    <a:pt x="7092" y="15700"/>
                    <a:pt x="6941" y="15700"/>
                  </a:cubicBezTo>
                  <a:cubicBezTo>
                    <a:pt x="6896" y="15700"/>
                    <a:pt x="6849" y="15715"/>
                    <a:pt x="6805" y="15750"/>
                  </a:cubicBezTo>
                  <a:cubicBezTo>
                    <a:pt x="6606" y="15910"/>
                    <a:pt x="6427" y="16103"/>
                    <a:pt x="6249" y="16294"/>
                  </a:cubicBezTo>
                  <a:cubicBezTo>
                    <a:pt x="5981" y="15998"/>
                    <a:pt x="5716" y="15701"/>
                    <a:pt x="5445" y="15406"/>
                  </a:cubicBezTo>
                  <a:cubicBezTo>
                    <a:pt x="5595" y="15298"/>
                    <a:pt x="5736" y="15182"/>
                    <a:pt x="5871" y="15057"/>
                  </a:cubicBezTo>
                  <a:cubicBezTo>
                    <a:pt x="5982" y="14952"/>
                    <a:pt x="5880" y="14769"/>
                    <a:pt x="5753" y="14769"/>
                  </a:cubicBezTo>
                  <a:cubicBezTo>
                    <a:pt x="5726" y="14769"/>
                    <a:pt x="5698" y="14777"/>
                    <a:pt x="5670" y="14796"/>
                  </a:cubicBezTo>
                  <a:cubicBezTo>
                    <a:pt x="5512" y="14908"/>
                    <a:pt x="5361" y="15030"/>
                    <a:pt x="5218" y="15161"/>
                  </a:cubicBezTo>
                  <a:cubicBezTo>
                    <a:pt x="4897" y="14810"/>
                    <a:pt x="4577" y="14459"/>
                    <a:pt x="4252" y="14113"/>
                  </a:cubicBezTo>
                  <a:cubicBezTo>
                    <a:pt x="4446" y="13969"/>
                    <a:pt x="4652" y="13842"/>
                    <a:pt x="4866" y="13732"/>
                  </a:cubicBezTo>
                  <a:cubicBezTo>
                    <a:pt x="5009" y="13655"/>
                    <a:pt x="4935" y="13423"/>
                    <a:pt x="4793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3" y="13534"/>
                    <a:pt x="4246" y="13696"/>
                    <a:pt x="4044" y="13891"/>
                  </a:cubicBezTo>
                  <a:cubicBezTo>
                    <a:pt x="3737" y="13565"/>
                    <a:pt x="3433" y="13235"/>
                    <a:pt x="3122" y="12914"/>
                  </a:cubicBezTo>
                  <a:cubicBezTo>
                    <a:pt x="3305" y="12756"/>
                    <a:pt x="3472" y="12578"/>
                    <a:pt x="3619" y="12388"/>
                  </a:cubicBezTo>
                  <a:cubicBezTo>
                    <a:pt x="3708" y="12274"/>
                    <a:pt x="3583" y="12133"/>
                    <a:pt x="3463" y="12133"/>
                  </a:cubicBezTo>
                  <a:cubicBezTo>
                    <a:pt x="3424" y="12133"/>
                    <a:pt x="3385" y="12148"/>
                    <a:pt x="3354" y="12183"/>
                  </a:cubicBezTo>
                  <a:cubicBezTo>
                    <a:pt x="3204" y="12355"/>
                    <a:pt x="3048" y="12516"/>
                    <a:pt x="2887" y="12669"/>
                  </a:cubicBezTo>
                  <a:cubicBezTo>
                    <a:pt x="2552" y="12324"/>
                    <a:pt x="2213" y="11983"/>
                    <a:pt x="1873" y="11643"/>
                  </a:cubicBezTo>
                  <a:cubicBezTo>
                    <a:pt x="2151" y="11419"/>
                    <a:pt x="2458" y="11266"/>
                    <a:pt x="2802" y="11142"/>
                  </a:cubicBezTo>
                  <a:cubicBezTo>
                    <a:pt x="3005" y="11067"/>
                    <a:pt x="2950" y="10776"/>
                    <a:pt x="2758" y="10776"/>
                  </a:cubicBezTo>
                  <a:cubicBezTo>
                    <a:pt x="2741" y="10776"/>
                    <a:pt x="2723" y="10778"/>
                    <a:pt x="2704" y="10783"/>
                  </a:cubicBezTo>
                  <a:cubicBezTo>
                    <a:pt x="2301" y="10889"/>
                    <a:pt x="1938" y="11123"/>
                    <a:pt x="1638" y="11413"/>
                  </a:cubicBezTo>
                  <a:cubicBezTo>
                    <a:pt x="1347" y="11128"/>
                    <a:pt x="1057" y="10842"/>
                    <a:pt x="761" y="10563"/>
                  </a:cubicBezTo>
                  <a:cubicBezTo>
                    <a:pt x="3561" y="9148"/>
                    <a:pt x="6214" y="7392"/>
                    <a:pt x="8896" y="5772"/>
                  </a:cubicBezTo>
                  <a:cubicBezTo>
                    <a:pt x="11625" y="4124"/>
                    <a:pt x="14413" y="2543"/>
                    <a:pt x="17084" y="802"/>
                  </a:cubicBezTo>
                  <a:close/>
                  <a:moveTo>
                    <a:pt x="17347" y="1"/>
                  </a:moveTo>
                  <a:cubicBezTo>
                    <a:pt x="17282" y="1"/>
                    <a:pt x="17217" y="21"/>
                    <a:pt x="17166" y="61"/>
                  </a:cubicBezTo>
                  <a:cubicBezTo>
                    <a:pt x="17132" y="48"/>
                    <a:pt x="17095" y="41"/>
                    <a:pt x="17056" y="41"/>
                  </a:cubicBezTo>
                  <a:cubicBezTo>
                    <a:pt x="17001" y="41"/>
                    <a:pt x="16941" y="56"/>
                    <a:pt x="16880" y="90"/>
                  </a:cubicBezTo>
                  <a:cubicBezTo>
                    <a:pt x="14037" y="1664"/>
                    <a:pt x="11290" y="3433"/>
                    <a:pt x="8508" y="5113"/>
                  </a:cubicBezTo>
                  <a:cubicBezTo>
                    <a:pt x="5733" y="6787"/>
                    <a:pt x="2841" y="8367"/>
                    <a:pt x="215" y="10267"/>
                  </a:cubicBezTo>
                  <a:cubicBezTo>
                    <a:pt x="0" y="10423"/>
                    <a:pt x="109" y="10710"/>
                    <a:pt x="317" y="10734"/>
                  </a:cubicBezTo>
                  <a:cubicBezTo>
                    <a:pt x="993" y="11571"/>
                    <a:pt x="1691" y="12392"/>
                    <a:pt x="2402" y="13202"/>
                  </a:cubicBezTo>
                  <a:cubicBezTo>
                    <a:pt x="2414" y="13237"/>
                    <a:pt x="2440" y="13266"/>
                    <a:pt x="2474" y="13284"/>
                  </a:cubicBezTo>
                  <a:cubicBezTo>
                    <a:pt x="3206" y="14119"/>
                    <a:pt x="3955" y="14940"/>
                    <a:pt x="4708" y="15760"/>
                  </a:cubicBezTo>
                  <a:cubicBezTo>
                    <a:pt x="4721" y="15782"/>
                    <a:pt x="4739" y="15802"/>
                    <a:pt x="4760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5" y="21910"/>
                    <a:pt x="10870" y="22495"/>
                  </a:cubicBezTo>
                  <a:cubicBezTo>
                    <a:pt x="10791" y="22581"/>
                    <a:pt x="10877" y="22726"/>
                    <a:pt x="10978" y="22726"/>
                  </a:cubicBezTo>
                  <a:cubicBezTo>
                    <a:pt x="11001" y="22726"/>
                    <a:pt x="11024" y="22719"/>
                    <a:pt x="11046" y="22702"/>
                  </a:cubicBezTo>
                  <a:lnTo>
                    <a:pt x="11051" y="22699"/>
                  </a:lnTo>
                  <a:cubicBezTo>
                    <a:pt x="13464" y="25395"/>
                    <a:pt x="15866" y="28101"/>
                    <a:pt x="18292" y="30786"/>
                  </a:cubicBezTo>
                  <a:cubicBezTo>
                    <a:pt x="18365" y="30866"/>
                    <a:pt x="18447" y="30900"/>
                    <a:pt x="18526" y="30900"/>
                  </a:cubicBezTo>
                  <a:cubicBezTo>
                    <a:pt x="18707" y="30900"/>
                    <a:pt x="18873" y="30727"/>
                    <a:pt x="18882" y="30533"/>
                  </a:cubicBezTo>
                  <a:cubicBezTo>
                    <a:pt x="18915" y="30542"/>
                    <a:pt x="18950" y="30547"/>
                    <a:pt x="18984" y="30547"/>
                  </a:cubicBezTo>
                  <a:cubicBezTo>
                    <a:pt x="19150" y="30547"/>
                    <a:pt x="19307" y="30440"/>
                    <a:pt x="19303" y="30215"/>
                  </a:cubicBezTo>
                  <a:cubicBezTo>
                    <a:pt x="19216" y="25229"/>
                    <a:pt x="18764" y="20229"/>
                    <a:pt x="18497" y="15249"/>
                  </a:cubicBezTo>
                  <a:cubicBezTo>
                    <a:pt x="18231" y="10261"/>
                    <a:pt x="18059" y="5260"/>
                    <a:pt x="17655" y="281"/>
                  </a:cubicBezTo>
                  <a:cubicBezTo>
                    <a:pt x="17639" y="95"/>
                    <a:pt x="17491" y="1"/>
                    <a:pt x="173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7316454" y="-154591"/>
              <a:ext cx="302929" cy="469417"/>
            </a:xfrm>
            <a:custGeom>
              <a:avLst/>
              <a:gdLst/>
              <a:ahLst/>
              <a:cxnLst/>
              <a:rect l="l" t="t" r="r" b="b"/>
              <a:pathLst>
                <a:path w="9154" h="14185" extrusionOk="0">
                  <a:moveTo>
                    <a:pt x="6932" y="755"/>
                  </a:moveTo>
                  <a:lnTo>
                    <a:pt x="6932" y="755"/>
                  </a:lnTo>
                  <a:cubicBezTo>
                    <a:pt x="6641" y="4878"/>
                    <a:pt x="8093" y="8902"/>
                    <a:pt x="7885" y="13043"/>
                  </a:cubicBezTo>
                  <a:cubicBezTo>
                    <a:pt x="6012" y="9891"/>
                    <a:pt x="3474" y="6776"/>
                    <a:pt x="588" y="4547"/>
                  </a:cubicBezTo>
                  <a:lnTo>
                    <a:pt x="588" y="4546"/>
                  </a:lnTo>
                  <a:cubicBezTo>
                    <a:pt x="608" y="4554"/>
                    <a:pt x="629" y="4559"/>
                    <a:pt x="650" y="4559"/>
                  </a:cubicBezTo>
                  <a:cubicBezTo>
                    <a:pt x="663" y="4559"/>
                    <a:pt x="676" y="4557"/>
                    <a:pt x="688" y="4553"/>
                  </a:cubicBezTo>
                  <a:cubicBezTo>
                    <a:pt x="1815" y="4272"/>
                    <a:pt x="2818" y="3408"/>
                    <a:pt x="3789" y="2786"/>
                  </a:cubicBezTo>
                  <a:cubicBezTo>
                    <a:pt x="4839" y="2112"/>
                    <a:pt x="5902" y="1455"/>
                    <a:pt x="6932" y="755"/>
                  </a:cubicBezTo>
                  <a:close/>
                  <a:moveTo>
                    <a:pt x="7017" y="1"/>
                  </a:moveTo>
                  <a:cubicBezTo>
                    <a:pt x="6968" y="1"/>
                    <a:pt x="6915" y="14"/>
                    <a:pt x="6860" y="48"/>
                  </a:cubicBezTo>
                  <a:cubicBezTo>
                    <a:pt x="5705" y="737"/>
                    <a:pt x="4586" y="1486"/>
                    <a:pt x="3454" y="2213"/>
                  </a:cubicBezTo>
                  <a:cubicBezTo>
                    <a:pt x="2481" y="2838"/>
                    <a:pt x="1270" y="3394"/>
                    <a:pt x="542" y="4302"/>
                  </a:cubicBezTo>
                  <a:cubicBezTo>
                    <a:pt x="488" y="4369"/>
                    <a:pt x="496" y="4459"/>
                    <a:pt x="544" y="4512"/>
                  </a:cubicBezTo>
                  <a:lnTo>
                    <a:pt x="544" y="4512"/>
                  </a:lnTo>
                  <a:cubicBezTo>
                    <a:pt x="481" y="4463"/>
                    <a:pt x="417" y="4413"/>
                    <a:pt x="354" y="4365"/>
                  </a:cubicBezTo>
                  <a:cubicBezTo>
                    <a:pt x="319" y="4339"/>
                    <a:pt x="284" y="4328"/>
                    <a:pt x="252" y="4328"/>
                  </a:cubicBezTo>
                  <a:cubicBezTo>
                    <a:pt x="107" y="4328"/>
                    <a:pt x="0" y="4544"/>
                    <a:pt x="115" y="4673"/>
                  </a:cubicBezTo>
                  <a:cubicBezTo>
                    <a:pt x="2838" y="7712"/>
                    <a:pt x="5398" y="10637"/>
                    <a:pt x="7686" y="14031"/>
                  </a:cubicBezTo>
                  <a:cubicBezTo>
                    <a:pt x="7759" y="14139"/>
                    <a:pt x="7860" y="14184"/>
                    <a:pt x="7960" y="14184"/>
                  </a:cubicBezTo>
                  <a:cubicBezTo>
                    <a:pt x="8076" y="14184"/>
                    <a:pt x="8191" y="14123"/>
                    <a:pt x="8254" y="14028"/>
                  </a:cubicBezTo>
                  <a:cubicBezTo>
                    <a:pt x="8363" y="14006"/>
                    <a:pt x="8456" y="13936"/>
                    <a:pt x="8475" y="13806"/>
                  </a:cubicBezTo>
                  <a:cubicBezTo>
                    <a:pt x="9153" y="9289"/>
                    <a:pt x="7516" y="4753"/>
                    <a:pt x="7398" y="239"/>
                  </a:cubicBezTo>
                  <a:cubicBezTo>
                    <a:pt x="7394" y="100"/>
                    <a:pt x="7298" y="36"/>
                    <a:pt x="7197" y="36"/>
                  </a:cubicBezTo>
                  <a:cubicBezTo>
                    <a:pt x="7184" y="36"/>
                    <a:pt x="7170" y="37"/>
                    <a:pt x="7156" y="40"/>
                  </a:cubicBezTo>
                  <a:cubicBezTo>
                    <a:pt x="7114" y="16"/>
                    <a:pt x="7068" y="1"/>
                    <a:pt x="70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7166347" y="-209426"/>
              <a:ext cx="119332" cy="80183"/>
            </a:xfrm>
            <a:custGeom>
              <a:avLst/>
              <a:gdLst/>
              <a:ahLst/>
              <a:cxnLst/>
              <a:rect l="l" t="t" r="r" b="b"/>
              <a:pathLst>
                <a:path w="3606" h="2423" extrusionOk="0">
                  <a:moveTo>
                    <a:pt x="3350" y="0"/>
                  </a:moveTo>
                  <a:cubicBezTo>
                    <a:pt x="3319" y="0"/>
                    <a:pt x="3287" y="10"/>
                    <a:pt x="3253" y="30"/>
                  </a:cubicBezTo>
                  <a:cubicBezTo>
                    <a:pt x="2184" y="704"/>
                    <a:pt x="1142" y="1446"/>
                    <a:pt x="112" y="2178"/>
                  </a:cubicBezTo>
                  <a:cubicBezTo>
                    <a:pt x="0" y="2257"/>
                    <a:pt x="65" y="2422"/>
                    <a:pt x="174" y="2422"/>
                  </a:cubicBezTo>
                  <a:cubicBezTo>
                    <a:pt x="195" y="2422"/>
                    <a:pt x="218" y="2416"/>
                    <a:pt x="242" y="2401"/>
                  </a:cubicBezTo>
                  <a:cubicBezTo>
                    <a:pt x="1318" y="1740"/>
                    <a:pt x="2404" y="1074"/>
                    <a:pt x="3441" y="354"/>
                  </a:cubicBezTo>
                  <a:cubicBezTo>
                    <a:pt x="3605" y="241"/>
                    <a:pt x="3508" y="0"/>
                    <a:pt x="33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173991" y="-234708"/>
              <a:ext cx="72870" cy="53643"/>
            </a:xfrm>
            <a:custGeom>
              <a:avLst/>
              <a:gdLst/>
              <a:ahLst/>
              <a:cxnLst/>
              <a:rect l="l" t="t" r="r" b="b"/>
              <a:pathLst>
                <a:path w="2202" h="1621" extrusionOk="0">
                  <a:moveTo>
                    <a:pt x="1912" y="0"/>
                  </a:moveTo>
                  <a:cubicBezTo>
                    <a:pt x="1876" y="0"/>
                    <a:pt x="1839" y="13"/>
                    <a:pt x="1801" y="41"/>
                  </a:cubicBezTo>
                  <a:cubicBezTo>
                    <a:pt x="1241" y="468"/>
                    <a:pt x="682" y="899"/>
                    <a:pt x="124" y="1332"/>
                  </a:cubicBezTo>
                  <a:cubicBezTo>
                    <a:pt x="1" y="1428"/>
                    <a:pt x="115" y="1620"/>
                    <a:pt x="246" y="1620"/>
                  </a:cubicBezTo>
                  <a:cubicBezTo>
                    <a:pt x="273" y="1620"/>
                    <a:pt x="300" y="1612"/>
                    <a:pt x="326" y="1594"/>
                  </a:cubicBezTo>
                  <a:cubicBezTo>
                    <a:pt x="891" y="1200"/>
                    <a:pt x="1455" y="805"/>
                    <a:pt x="2017" y="409"/>
                  </a:cubicBezTo>
                  <a:cubicBezTo>
                    <a:pt x="2202" y="278"/>
                    <a:pt x="2081" y="0"/>
                    <a:pt x="19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381" name="Google Shape;381;p23"/>
          <p:cNvGrpSpPr/>
          <p:nvPr/>
        </p:nvGrpSpPr>
        <p:grpSpPr>
          <a:xfrm>
            <a:off x="7880957" y="-175146"/>
            <a:ext cx="141107" cy="113353"/>
            <a:chOff x="5910718" y="-131360"/>
            <a:chExt cx="105830" cy="85015"/>
          </a:xfrm>
        </p:grpSpPr>
        <p:sp>
          <p:nvSpPr>
            <p:cNvPr id="382" name="Google Shape;382;p23"/>
            <p:cNvSpPr/>
            <p:nvPr/>
          </p:nvSpPr>
          <p:spPr>
            <a:xfrm>
              <a:off x="5910718" y="-129342"/>
              <a:ext cx="37097" cy="58342"/>
            </a:xfrm>
            <a:custGeom>
              <a:avLst/>
              <a:gdLst/>
              <a:ahLst/>
              <a:cxnLst/>
              <a:rect l="l" t="t" r="r" b="b"/>
              <a:pathLst>
                <a:path w="1121" h="1763" extrusionOk="0">
                  <a:moveTo>
                    <a:pt x="181" y="1"/>
                  </a:moveTo>
                  <a:cubicBezTo>
                    <a:pt x="92" y="1"/>
                    <a:pt x="1" y="100"/>
                    <a:pt x="51" y="208"/>
                  </a:cubicBezTo>
                  <a:lnTo>
                    <a:pt x="737" y="1672"/>
                  </a:lnTo>
                  <a:cubicBezTo>
                    <a:pt x="767" y="1736"/>
                    <a:pt x="819" y="1763"/>
                    <a:pt x="873" y="1763"/>
                  </a:cubicBezTo>
                  <a:cubicBezTo>
                    <a:pt x="992" y="1763"/>
                    <a:pt x="1120" y="1633"/>
                    <a:pt x="1045" y="1492"/>
                  </a:cubicBezTo>
                  <a:lnTo>
                    <a:pt x="287" y="70"/>
                  </a:lnTo>
                  <a:cubicBezTo>
                    <a:pt x="261" y="21"/>
                    <a:pt x="221" y="1"/>
                    <a:pt x="1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383" name="Google Shape;383;p23"/>
            <p:cNvSpPr/>
            <p:nvPr/>
          </p:nvSpPr>
          <p:spPr>
            <a:xfrm>
              <a:off x="5974255" y="-131360"/>
              <a:ext cx="42292" cy="85015"/>
            </a:xfrm>
            <a:custGeom>
              <a:avLst/>
              <a:gdLst/>
              <a:ahLst/>
              <a:cxnLst/>
              <a:rect l="l" t="t" r="r" b="b"/>
              <a:pathLst>
                <a:path w="1278" h="2569" extrusionOk="0">
                  <a:moveTo>
                    <a:pt x="215" y="1"/>
                  </a:moveTo>
                  <a:cubicBezTo>
                    <a:pt x="98" y="1"/>
                    <a:pt x="0" y="146"/>
                    <a:pt x="102" y="258"/>
                  </a:cubicBezTo>
                  <a:cubicBezTo>
                    <a:pt x="634" y="837"/>
                    <a:pt x="812" y="1546"/>
                    <a:pt x="658" y="2312"/>
                  </a:cubicBezTo>
                  <a:cubicBezTo>
                    <a:pt x="627" y="2466"/>
                    <a:pt x="753" y="2568"/>
                    <a:pt x="873" y="2568"/>
                  </a:cubicBezTo>
                  <a:cubicBezTo>
                    <a:pt x="952" y="2568"/>
                    <a:pt x="1028" y="2524"/>
                    <a:pt x="1055" y="2421"/>
                  </a:cubicBezTo>
                  <a:cubicBezTo>
                    <a:pt x="1277" y="1565"/>
                    <a:pt x="978" y="627"/>
                    <a:pt x="318" y="42"/>
                  </a:cubicBezTo>
                  <a:cubicBezTo>
                    <a:pt x="285" y="13"/>
                    <a:pt x="249" y="1"/>
                    <a:pt x="2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384" name="Google Shape;384;p23"/>
          <p:cNvGrpSpPr/>
          <p:nvPr/>
        </p:nvGrpSpPr>
        <p:grpSpPr>
          <a:xfrm>
            <a:off x="5192921" y="-408207"/>
            <a:ext cx="576295" cy="771893"/>
            <a:chOff x="3894690" y="-306155"/>
            <a:chExt cx="432221" cy="578920"/>
          </a:xfrm>
        </p:grpSpPr>
        <p:sp>
          <p:nvSpPr>
            <p:cNvPr id="385" name="Google Shape;385;p23"/>
            <p:cNvSpPr/>
            <p:nvPr/>
          </p:nvSpPr>
          <p:spPr>
            <a:xfrm>
              <a:off x="3975568" y="-294506"/>
              <a:ext cx="351343" cy="567272"/>
            </a:xfrm>
            <a:custGeom>
              <a:avLst/>
              <a:gdLst/>
              <a:ahLst/>
              <a:cxnLst/>
              <a:rect l="l" t="t" r="r" b="b"/>
              <a:pathLst>
                <a:path w="10617" h="17142" extrusionOk="0">
                  <a:moveTo>
                    <a:pt x="5069" y="801"/>
                  </a:moveTo>
                  <a:cubicBezTo>
                    <a:pt x="5234" y="801"/>
                    <a:pt x="5366" y="893"/>
                    <a:pt x="5604" y="1176"/>
                  </a:cubicBezTo>
                  <a:cubicBezTo>
                    <a:pt x="6229" y="1915"/>
                    <a:pt x="6375" y="3445"/>
                    <a:pt x="6629" y="4358"/>
                  </a:cubicBezTo>
                  <a:cubicBezTo>
                    <a:pt x="7672" y="8120"/>
                    <a:pt x="8686" y="11891"/>
                    <a:pt x="9769" y="15641"/>
                  </a:cubicBezTo>
                  <a:cubicBezTo>
                    <a:pt x="9190" y="15832"/>
                    <a:pt x="8427" y="16198"/>
                    <a:pt x="7801" y="16198"/>
                  </a:cubicBezTo>
                  <a:cubicBezTo>
                    <a:pt x="7598" y="16198"/>
                    <a:pt x="7409" y="16160"/>
                    <a:pt x="7246" y="16064"/>
                  </a:cubicBezTo>
                  <a:cubicBezTo>
                    <a:pt x="6512" y="15635"/>
                    <a:pt x="6312" y="13529"/>
                    <a:pt x="6107" y="12713"/>
                  </a:cubicBezTo>
                  <a:cubicBezTo>
                    <a:pt x="5552" y="10518"/>
                    <a:pt x="4999" y="8324"/>
                    <a:pt x="4445" y="6129"/>
                  </a:cubicBezTo>
                  <a:cubicBezTo>
                    <a:pt x="4405" y="5970"/>
                    <a:pt x="4259" y="5885"/>
                    <a:pt x="4114" y="5885"/>
                  </a:cubicBezTo>
                  <a:cubicBezTo>
                    <a:pt x="4000" y="5885"/>
                    <a:pt x="3887" y="5937"/>
                    <a:pt x="3824" y="6048"/>
                  </a:cubicBezTo>
                  <a:cubicBezTo>
                    <a:pt x="3448" y="6720"/>
                    <a:pt x="3207" y="7615"/>
                    <a:pt x="2252" y="7615"/>
                  </a:cubicBezTo>
                  <a:cubicBezTo>
                    <a:pt x="2236" y="7615"/>
                    <a:pt x="2221" y="7615"/>
                    <a:pt x="2206" y="7614"/>
                  </a:cubicBezTo>
                  <a:cubicBezTo>
                    <a:pt x="1749" y="7601"/>
                    <a:pt x="985" y="7020"/>
                    <a:pt x="559" y="6803"/>
                  </a:cubicBezTo>
                  <a:cubicBezTo>
                    <a:pt x="1265" y="5168"/>
                    <a:pt x="1742" y="3220"/>
                    <a:pt x="2849" y="1853"/>
                  </a:cubicBezTo>
                  <a:cubicBezTo>
                    <a:pt x="3428" y="1139"/>
                    <a:pt x="3556" y="1160"/>
                    <a:pt x="4361" y="972"/>
                  </a:cubicBezTo>
                  <a:cubicBezTo>
                    <a:pt x="4715" y="889"/>
                    <a:pt x="4908" y="801"/>
                    <a:pt x="5069" y="801"/>
                  </a:cubicBezTo>
                  <a:close/>
                  <a:moveTo>
                    <a:pt x="5172" y="1"/>
                  </a:moveTo>
                  <a:cubicBezTo>
                    <a:pt x="4210" y="1"/>
                    <a:pt x="2909" y="426"/>
                    <a:pt x="2429" y="796"/>
                  </a:cubicBezTo>
                  <a:cubicBezTo>
                    <a:pt x="1971" y="1150"/>
                    <a:pt x="1821" y="1799"/>
                    <a:pt x="1625" y="2310"/>
                  </a:cubicBezTo>
                  <a:cubicBezTo>
                    <a:pt x="1066" y="3764"/>
                    <a:pt x="530" y="5222"/>
                    <a:pt x="40" y="6700"/>
                  </a:cubicBezTo>
                  <a:cubicBezTo>
                    <a:pt x="0" y="6819"/>
                    <a:pt x="64" y="6922"/>
                    <a:pt x="156" y="6980"/>
                  </a:cubicBezTo>
                  <a:cubicBezTo>
                    <a:pt x="150" y="7057"/>
                    <a:pt x="179" y="7137"/>
                    <a:pt x="270" y="7192"/>
                  </a:cubicBezTo>
                  <a:cubicBezTo>
                    <a:pt x="815" y="7523"/>
                    <a:pt x="2014" y="8570"/>
                    <a:pt x="2787" y="8570"/>
                  </a:cubicBezTo>
                  <a:cubicBezTo>
                    <a:pt x="2848" y="8570"/>
                    <a:pt x="2906" y="8564"/>
                    <a:pt x="2961" y="8550"/>
                  </a:cubicBezTo>
                  <a:cubicBezTo>
                    <a:pt x="3405" y="8440"/>
                    <a:pt x="3748" y="7806"/>
                    <a:pt x="4019" y="7222"/>
                  </a:cubicBezTo>
                  <a:cubicBezTo>
                    <a:pt x="4434" y="8884"/>
                    <a:pt x="4849" y="10544"/>
                    <a:pt x="5267" y="12205"/>
                  </a:cubicBezTo>
                  <a:cubicBezTo>
                    <a:pt x="5647" y="13722"/>
                    <a:pt x="5835" y="15559"/>
                    <a:pt x="6515" y="16968"/>
                  </a:cubicBezTo>
                  <a:cubicBezTo>
                    <a:pt x="6569" y="17078"/>
                    <a:pt x="6699" y="17135"/>
                    <a:pt x="6816" y="17139"/>
                  </a:cubicBezTo>
                  <a:cubicBezTo>
                    <a:pt x="6850" y="17141"/>
                    <a:pt x="6884" y="17141"/>
                    <a:pt x="6918" y="17141"/>
                  </a:cubicBezTo>
                  <a:cubicBezTo>
                    <a:pt x="7932" y="17141"/>
                    <a:pt x="9116" y="16566"/>
                    <a:pt x="10061" y="16282"/>
                  </a:cubicBezTo>
                  <a:cubicBezTo>
                    <a:pt x="10076" y="16276"/>
                    <a:pt x="10090" y="16268"/>
                    <a:pt x="10104" y="16259"/>
                  </a:cubicBezTo>
                  <a:cubicBezTo>
                    <a:pt x="10135" y="16267"/>
                    <a:pt x="10168" y="16271"/>
                    <a:pt x="10201" y="16271"/>
                  </a:cubicBezTo>
                  <a:cubicBezTo>
                    <a:pt x="10406" y="16271"/>
                    <a:pt x="10617" y="16107"/>
                    <a:pt x="10547" y="15848"/>
                  </a:cubicBezTo>
                  <a:cubicBezTo>
                    <a:pt x="9779" y="12980"/>
                    <a:pt x="8955" y="10123"/>
                    <a:pt x="8156" y="7265"/>
                  </a:cubicBezTo>
                  <a:cubicBezTo>
                    <a:pt x="7741" y="5776"/>
                    <a:pt x="7324" y="4289"/>
                    <a:pt x="6908" y="2802"/>
                  </a:cubicBezTo>
                  <a:cubicBezTo>
                    <a:pt x="6730" y="2167"/>
                    <a:pt x="6650" y="591"/>
                    <a:pt x="6021" y="186"/>
                  </a:cubicBezTo>
                  <a:cubicBezTo>
                    <a:pt x="5817" y="55"/>
                    <a:pt x="5516" y="1"/>
                    <a:pt x="51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grpSp>
          <p:nvGrpSpPr>
            <p:cNvPr id="386" name="Google Shape;386;p23"/>
            <p:cNvGrpSpPr/>
            <p:nvPr/>
          </p:nvGrpSpPr>
          <p:grpSpPr>
            <a:xfrm>
              <a:off x="3894690" y="-306155"/>
              <a:ext cx="98086" cy="107551"/>
              <a:chOff x="3894690" y="-306155"/>
              <a:chExt cx="98086" cy="107551"/>
            </a:xfrm>
          </p:grpSpPr>
          <p:sp>
            <p:nvSpPr>
              <p:cNvPr id="387" name="Google Shape;387;p23"/>
              <p:cNvSpPr/>
              <p:nvPr/>
            </p:nvSpPr>
            <p:spPr>
              <a:xfrm>
                <a:off x="3925797" y="-273029"/>
                <a:ext cx="66979" cy="74425"/>
              </a:xfrm>
              <a:custGeom>
                <a:avLst/>
                <a:gdLst/>
                <a:ahLst/>
                <a:cxnLst/>
                <a:rect l="l" t="t" r="r" b="b"/>
                <a:pathLst>
                  <a:path w="2024" h="2249" extrusionOk="0">
                    <a:moveTo>
                      <a:pt x="1749" y="0"/>
                    </a:moveTo>
                    <a:cubicBezTo>
                      <a:pt x="1701" y="0"/>
                      <a:pt x="1652" y="17"/>
                      <a:pt x="1610" y="56"/>
                    </a:cubicBezTo>
                    <a:cubicBezTo>
                      <a:pt x="1028" y="591"/>
                      <a:pt x="544" y="1337"/>
                      <a:pt x="89" y="1979"/>
                    </a:cubicBezTo>
                    <a:cubicBezTo>
                      <a:pt x="0" y="2104"/>
                      <a:pt x="127" y="2248"/>
                      <a:pt x="253" y="2248"/>
                    </a:cubicBezTo>
                    <a:cubicBezTo>
                      <a:pt x="295" y="2248"/>
                      <a:pt x="337" y="2233"/>
                      <a:pt x="371" y="2196"/>
                    </a:cubicBezTo>
                    <a:cubicBezTo>
                      <a:pt x="905" y="1614"/>
                      <a:pt x="1530" y="988"/>
                      <a:pt x="1931" y="305"/>
                    </a:cubicBezTo>
                    <a:cubicBezTo>
                      <a:pt x="2023" y="151"/>
                      <a:pt x="1891" y="0"/>
                      <a:pt x="17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388" name="Google Shape;388;p23"/>
              <p:cNvSpPr/>
              <p:nvPr/>
            </p:nvSpPr>
            <p:spPr>
              <a:xfrm>
                <a:off x="3894690" y="-306155"/>
                <a:ext cx="73333" cy="65292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1973" extrusionOk="0">
                    <a:moveTo>
                      <a:pt x="1941" y="1"/>
                    </a:moveTo>
                    <a:cubicBezTo>
                      <a:pt x="1907" y="1"/>
                      <a:pt x="1869" y="11"/>
                      <a:pt x="1830" y="36"/>
                    </a:cubicBezTo>
                    <a:cubicBezTo>
                      <a:pt x="1141" y="466"/>
                      <a:pt x="530" y="1108"/>
                      <a:pt x="67" y="1770"/>
                    </a:cubicBezTo>
                    <a:cubicBezTo>
                      <a:pt x="0" y="1864"/>
                      <a:pt x="96" y="1973"/>
                      <a:pt x="191" y="1973"/>
                    </a:cubicBezTo>
                    <a:cubicBezTo>
                      <a:pt x="222" y="1973"/>
                      <a:pt x="253" y="1961"/>
                      <a:pt x="278" y="1933"/>
                    </a:cubicBezTo>
                    <a:cubicBezTo>
                      <a:pt x="822" y="1347"/>
                      <a:pt x="1404" y="875"/>
                      <a:pt x="2040" y="397"/>
                    </a:cubicBezTo>
                    <a:cubicBezTo>
                      <a:pt x="2216" y="267"/>
                      <a:pt x="2115" y="1"/>
                      <a:pt x="194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  <p:grpSp>
        <p:nvGrpSpPr>
          <p:cNvPr id="389" name="Google Shape;389;p23"/>
          <p:cNvGrpSpPr/>
          <p:nvPr/>
        </p:nvGrpSpPr>
        <p:grpSpPr>
          <a:xfrm>
            <a:off x="3700934" y="-324769"/>
            <a:ext cx="855684" cy="880437"/>
            <a:chOff x="2775700" y="-243577"/>
            <a:chExt cx="641763" cy="660328"/>
          </a:xfrm>
        </p:grpSpPr>
        <p:grpSp>
          <p:nvGrpSpPr>
            <p:cNvPr id="390" name="Google Shape;390;p23"/>
            <p:cNvGrpSpPr/>
            <p:nvPr/>
          </p:nvGrpSpPr>
          <p:grpSpPr>
            <a:xfrm>
              <a:off x="2880967" y="-159588"/>
              <a:ext cx="536496" cy="576339"/>
              <a:chOff x="2880967" y="-159588"/>
              <a:chExt cx="536496" cy="576339"/>
            </a:xfrm>
          </p:grpSpPr>
          <p:sp>
            <p:nvSpPr>
              <p:cNvPr id="391" name="Google Shape;391;p23"/>
              <p:cNvSpPr/>
              <p:nvPr/>
            </p:nvSpPr>
            <p:spPr>
              <a:xfrm>
                <a:off x="2880967" y="-159588"/>
                <a:ext cx="536496" cy="576339"/>
              </a:xfrm>
              <a:custGeom>
                <a:avLst/>
                <a:gdLst/>
                <a:ahLst/>
                <a:cxnLst/>
                <a:rect l="l" t="t" r="r" b="b"/>
                <a:pathLst>
                  <a:path w="16212" h="17416" extrusionOk="0">
                    <a:moveTo>
                      <a:pt x="3148" y="1051"/>
                    </a:moveTo>
                    <a:cubicBezTo>
                      <a:pt x="3766" y="1051"/>
                      <a:pt x="4374" y="1477"/>
                      <a:pt x="5168" y="1975"/>
                    </a:cubicBezTo>
                    <a:cubicBezTo>
                      <a:pt x="6294" y="2680"/>
                      <a:pt x="7409" y="3404"/>
                      <a:pt x="8513" y="4145"/>
                    </a:cubicBezTo>
                    <a:cubicBezTo>
                      <a:pt x="10785" y="5671"/>
                      <a:pt x="13003" y="7271"/>
                      <a:pt x="15168" y="8945"/>
                    </a:cubicBezTo>
                    <a:cubicBezTo>
                      <a:pt x="14621" y="9414"/>
                      <a:pt x="13755" y="10270"/>
                      <a:pt x="13189" y="10273"/>
                    </a:cubicBezTo>
                    <a:cubicBezTo>
                      <a:pt x="13189" y="10273"/>
                      <a:pt x="13189" y="10273"/>
                      <a:pt x="13188" y="10273"/>
                    </a:cubicBezTo>
                    <a:cubicBezTo>
                      <a:pt x="12600" y="10273"/>
                      <a:pt x="11654" y="9293"/>
                      <a:pt x="11148" y="8941"/>
                    </a:cubicBezTo>
                    <a:cubicBezTo>
                      <a:pt x="10723" y="8646"/>
                      <a:pt x="10465" y="8487"/>
                      <a:pt x="10204" y="8487"/>
                    </a:cubicBezTo>
                    <a:cubicBezTo>
                      <a:pt x="9971" y="8487"/>
                      <a:pt x="9736" y="8613"/>
                      <a:pt x="9379" y="8884"/>
                    </a:cubicBezTo>
                    <a:cubicBezTo>
                      <a:pt x="8593" y="9480"/>
                      <a:pt x="7098" y="10342"/>
                      <a:pt x="7058" y="11468"/>
                    </a:cubicBezTo>
                    <a:cubicBezTo>
                      <a:pt x="7023" y="12488"/>
                      <a:pt x="8019" y="13810"/>
                      <a:pt x="8602" y="14690"/>
                    </a:cubicBezTo>
                    <a:cubicBezTo>
                      <a:pt x="8589" y="14695"/>
                      <a:pt x="8576" y="14701"/>
                      <a:pt x="8564" y="14707"/>
                    </a:cubicBezTo>
                    <a:cubicBezTo>
                      <a:pt x="8088" y="15047"/>
                      <a:pt x="7630" y="15413"/>
                      <a:pt x="7169" y="15770"/>
                    </a:cubicBezTo>
                    <a:cubicBezTo>
                      <a:pt x="6792" y="16063"/>
                      <a:pt x="6291" y="16348"/>
                      <a:pt x="5992" y="16734"/>
                    </a:cubicBezTo>
                    <a:cubicBezTo>
                      <a:pt x="5162" y="14281"/>
                      <a:pt x="4144" y="11889"/>
                      <a:pt x="3245" y="9463"/>
                    </a:cubicBezTo>
                    <a:cubicBezTo>
                      <a:pt x="2773" y="8186"/>
                      <a:pt x="2314" y="6905"/>
                      <a:pt x="1869" y="5619"/>
                    </a:cubicBezTo>
                    <a:cubicBezTo>
                      <a:pt x="1381" y="4211"/>
                      <a:pt x="606" y="3086"/>
                      <a:pt x="1687" y="1885"/>
                    </a:cubicBezTo>
                    <a:cubicBezTo>
                      <a:pt x="2232" y="1282"/>
                      <a:pt x="2693" y="1051"/>
                      <a:pt x="3148" y="1051"/>
                    </a:cubicBezTo>
                    <a:close/>
                    <a:moveTo>
                      <a:pt x="3115" y="1"/>
                    </a:moveTo>
                    <a:cubicBezTo>
                      <a:pt x="3114" y="1"/>
                      <a:pt x="3114" y="1"/>
                      <a:pt x="3113" y="1"/>
                    </a:cubicBezTo>
                    <a:cubicBezTo>
                      <a:pt x="2000" y="4"/>
                      <a:pt x="889" y="1565"/>
                      <a:pt x="140" y="2223"/>
                    </a:cubicBezTo>
                    <a:cubicBezTo>
                      <a:pt x="42" y="2311"/>
                      <a:pt x="1" y="2476"/>
                      <a:pt x="41" y="2599"/>
                    </a:cubicBezTo>
                    <a:cubicBezTo>
                      <a:pt x="1664" y="7536"/>
                      <a:pt x="3283" y="12647"/>
                      <a:pt x="5645" y="17291"/>
                    </a:cubicBezTo>
                    <a:cubicBezTo>
                      <a:pt x="5689" y="17378"/>
                      <a:pt x="5767" y="17415"/>
                      <a:pt x="5847" y="17415"/>
                    </a:cubicBezTo>
                    <a:cubicBezTo>
                      <a:pt x="5969" y="17415"/>
                      <a:pt x="6096" y="17331"/>
                      <a:pt x="6120" y="17208"/>
                    </a:cubicBezTo>
                    <a:cubicBezTo>
                      <a:pt x="6645" y="17078"/>
                      <a:pt x="7126" y="16596"/>
                      <a:pt x="7559" y="16277"/>
                    </a:cubicBezTo>
                    <a:cubicBezTo>
                      <a:pt x="8029" y="15929"/>
                      <a:pt x="8504" y="15588"/>
                      <a:pt x="8962" y="15223"/>
                    </a:cubicBezTo>
                    <a:cubicBezTo>
                      <a:pt x="9031" y="15170"/>
                      <a:pt x="9069" y="15086"/>
                      <a:pt x="9062" y="14997"/>
                    </a:cubicBezTo>
                    <a:cubicBezTo>
                      <a:pt x="9184" y="14957"/>
                      <a:pt x="9278" y="14844"/>
                      <a:pt x="9218" y="14695"/>
                    </a:cubicBezTo>
                    <a:cubicBezTo>
                      <a:pt x="8777" y="13601"/>
                      <a:pt x="7820" y="12413"/>
                      <a:pt x="8216" y="11296"/>
                    </a:cubicBezTo>
                    <a:cubicBezTo>
                      <a:pt x="8498" y="10505"/>
                      <a:pt x="8990" y="10045"/>
                      <a:pt x="9700" y="9579"/>
                    </a:cubicBezTo>
                    <a:cubicBezTo>
                      <a:pt x="9940" y="9422"/>
                      <a:pt x="10120" y="9357"/>
                      <a:pt x="10276" y="9357"/>
                    </a:cubicBezTo>
                    <a:cubicBezTo>
                      <a:pt x="10584" y="9357"/>
                      <a:pt x="10807" y="9609"/>
                      <a:pt x="11237" y="9920"/>
                    </a:cubicBezTo>
                    <a:cubicBezTo>
                      <a:pt x="11733" y="10276"/>
                      <a:pt x="12538" y="11125"/>
                      <a:pt x="13171" y="11134"/>
                    </a:cubicBezTo>
                    <a:cubicBezTo>
                      <a:pt x="13175" y="11134"/>
                      <a:pt x="13179" y="11134"/>
                      <a:pt x="13183" y="11134"/>
                    </a:cubicBezTo>
                    <a:cubicBezTo>
                      <a:pt x="14030" y="11134"/>
                      <a:pt x="15138" y="9873"/>
                      <a:pt x="15759" y="9408"/>
                    </a:cubicBezTo>
                    <a:cubicBezTo>
                      <a:pt x="15838" y="9350"/>
                      <a:pt x="15891" y="9266"/>
                      <a:pt x="15910" y="9171"/>
                    </a:cubicBezTo>
                    <a:cubicBezTo>
                      <a:pt x="16110" y="9048"/>
                      <a:pt x="16211" y="8785"/>
                      <a:pt x="15978" y="8604"/>
                    </a:cubicBezTo>
                    <a:cubicBezTo>
                      <a:pt x="12972" y="6279"/>
                      <a:pt x="9878" y="4073"/>
                      <a:pt x="6680" y="2021"/>
                    </a:cubicBezTo>
                    <a:cubicBezTo>
                      <a:pt x="5749" y="1426"/>
                      <a:pt x="4259" y="1"/>
                      <a:pt x="31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392" name="Google Shape;392;p23"/>
              <p:cNvSpPr/>
              <p:nvPr/>
            </p:nvSpPr>
            <p:spPr>
              <a:xfrm>
                <a:off x="3004700" y="-35855"/>
                <a:ext cx="152192" cy="171982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5197" extrusionOk="0">
                    <a:moveTo>
                      <a:pt x="1007" y="1230"/>
                    </a:moveTo>
                    <a:lnTo>
                      <a:pt x="2094" y="1964"/>
                    </a:lnTo>
                    <a:cubicBezTo>
                      <a:pt x="2607" y="2310"/>
                      <a:pt x="3350" y="2661"/>
                      <a:pt x="3837" y="3099"/>
                    </a:cubicBezTo>
                    <a:cubicBezTo>
                      <a:pt x="3413" y="3678"/>
                      <a:pt x="2639" y="4199"/>
                      <a:pt x="2165" y="4687"/>
                    </a:cubicBezTo>
                    <a:lnTo>
                      <a:pt x="2165" y="4686"/>
                    </a:lnTo>
                    <a:cubicBezTo>
                      <a:pt x="1799" y="3514"/>
                      <a:pt x="1347" y="2401"/>
                      <a:pt x="1007" y="1230"/>
                    </a:cubicBezTo>
                    <a:close/>
                    <a:moveTo>
                      <a:pt x="410" y="1"/>
                    </a:moveTo>
                    <a:cubicBezTo>
                      <a:pt x="189" y="1"/>
                      <a:pt x="0" y="248"/>
                      <a:pt x="50" y="477"/>
                    </a:cubicBezTo>
                    <a:cubicBezTo>
                      <a:pt x="379" y="1999"/>
                      <a:pt x="791" y="3707"/>
                      <a:pt x="1610" y="5047"/>
                    </a:cubicBezTo>
                    <a:cubicBezTo>
                      <a:pt x="1674" y="5152"/>
                      <a:pt x="1776" y="5197"/>
                      <a:pt x="1878" y="5197"/>
                    </a:cubicBezTo>
                    <a:cubicBezTo>
                      <a:pt x="1992" y="5197"/>
                      <a:pt x="2106" y="5141"/>
                      <a:pt x="2166" y="5047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1" y="5119"/>
                      <a:pt x="2472" y="5098"/>
                      <a:pt x="2522" y="5055"/>
                    </a:cubicBezTo>
                    <a:cubicBezTo>
                      <a:pt x="3172" y="4531"/>
                      <a:pt x="4096" y="3940"/>
                      <a:pt x="4532" y="3221"/>
                    </a:cubicBezTo>
                    <a:cubicBezTo>
                      <a:pt x="4588" y="3133"/>
                      <a:pt x="4598" y="2984"/>
                      <a:pt x="4532" y="2895"/>
                    </a:cubicBezTo>
                    <a:cubicBezTo>
                      <a:pt x="4133" y="2358"/>
                      <a:pt x="3433" y="2013"/>
                      <a:pt x="2889" y="1635"/>
                    </a:cubicBezTo>
                    <a:cubicBezTo>
                      <a:pt x="2125" y="1106"/>
                      <a:pt x="1358" y="586"/>
                      <a:pt x="592" y="60"/>
                    </a:cubicBezTo>
                    <a:cubicBezTo>
                      <a:pt x="531" y="19"/>
                      <a:pt x="469" y="1"/>
                      <a:pt x="41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grpSp>
          <p:nvGrpSpPr>
            <p:cNvPr id="393" name="Google Shape;393;p23"/>
            <p:cNvGrpSpPr/>
            <p:nvPr/>
          </p:nvGrpSpPr>
          <p:grpSpPr>
            <a:xfrm>
              <a:off x="2775700" y="-243577"/>
              <a:ext cx="100965" cy="123965"/>
              <a:chOff x="2775700" y="-243577"/>
              <a:chExt cx="100965" cy="123965"/>
            </a:xfrm>
          </p:grpSpPr>
          <p:sp>
            <p:nvSpPr>
              <p:cNvPr id="394" name="Google Shape;394;p23"/>
              <p:cNvSpPr/>
              <p:nvPr/>
            </p:nvSpPr>
            <p:spPr>
              <a:xfrm>
                <a:off x="2805251" y="-184540"/>
                <a:ext cx="71414" cy="64927"/>
              </a:xfrm>
              <a:custGeom>
                <a:avLst/>
                <a:gdLst/>
                <a:ahLst/>
                <a:cxnLst/>
                <a:rect l="l" t="t" r="r" b="b"/>
                <a:pathLst>
                  <a:path w="2158" h="1962" extrusionOk="0">
                    <a:moveTo>
                      <a:pt x="1845" y="0"/>
                    </a:moveTo>
                    <a:cubicBezTo>
                      <a:pt x="874" y="0"/>
                      <a:pt x="44" y="853"/>
                      <a:pt x="4" y="1812"/>
                    </a:cubicBezTo>
                    <a:cubicBezTo>
                      <a:pt x="0" y="1913"/>
                      <a:pt x="69" y="1962"/>
                      <a:pt x="144" y="1962"/>
                    </a:cubicBezTo>
                    <a:cubicBezTo>
                      <a:pt x="222" y="1962"/>
                      <a:pt x="305" y="1910"/>
                      <a:pt x="318" y="1812"/>
                    </a:cubicBezTo>
                    <a:cubicBezTo>
                      <a:pt x="423" y="1008"/>
                      <a:pt x="1110" y="441"/>
                      <a:pt x="1901" y="397"/>
                    </a:cubicBezTo>
                    <a:cubicBezTo>
                      <a:pt x="2156" y="383"/>
                      <a:pt x="2157" y="11"/>
                      <a:pt x="1901" y="1"/>
                    </a:cubicBezTo>
                    <a:cubicBezTo>
                      <a:pt x="1883" y="1"/>
                      <a:pt x="1864" y="0"/>
                      <a:pt x="184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395" name="Google Shape;395;p23"/>
              <p:cNvSpPr/>
              <p:nvPr/>
            </p:nvSpPr>
            <p:spPr>
              <a:xfrm>
                <a:off x="2775700" y="-243577"/>
                <a:ext cx="77999" cy="45833"/>
              </a:xfrm>
              <a:custGeom>
                <a:avLst/>
                <a:gdLst/>
                <a:ahLst/>
                <a:cxnLst/>
                <a:rect l="l" t="t" r="r" b="b"/>
                <a:pathLst>
                  <a:path w="2357" h="1385" extrusionOk="0">
                    <a:moveTo>
                      <a:pt x="2062" y="0"/>
                    </a:moveTo>
                    <a:cubicBezTo>
                      <a:pt x="2046" y="0"/>
                      <a:pt x="2030" y="2"/>
                      <a:pt x="2013" y="6"/>
                    </a:cubicBezTo>
                    <a:cubicBezTo>
                      <a:pt x="1286" y="159"/>
                      <a:pt x="595" y="594"/>
                      <a:pt x="97" y="1139"/>
                    </a:cubicBezTo>
                    <a:cubicBezTo>
                      <a:pt x="0" y="1247"/>
                      <a:pt x="92" y="1385"/>
                      <a:pt x="204" y="1385"/>
                    </a:cubicBezTo>
                    <a:cubicBezTo>
                      <a:pt x="236" y="1385"/>
                      <a:pt x="271" y="1373"/>
                      <a:pt x="303" y="1344"/>
                    </a:cubicBezTo>
                    <a:cubicBezTo>
                      <a:pt x="845" y="860"/>
                      <a:pt x="1425" y="586"/>
                      <a:pt x="2121" y="395"/>
                    </a:cubicBezTo>
                    <a:cubicBezTo>
                      <a:pt x="2356" y="332"/>
                      <a:pt x="2280" y="0"/>
                      <a:pt x="20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  <p:grpSp>
        <p:nvGrpSpPr>
          <p:cNvPr id="396" name="Google Shape;396;p23"/>
          <p:cNvGrpSpPr/>
          <p:nvPr/>
        </p:nvGrpSpPr>
        <p:grpSpPr>
          <a:xfrm>
            <a:off x="2118097" y="-394837"/>
            <a:ext cx="974552" cy="742684"/>
            <a:chOff x="1588573" y="-296128"/>
            <a:chExt cx="730914" cy="557013"/>
          </a:xfrm>
        </p:grpSpPr>
        <p:sp>
          <p:nvSpPr>
            <p:cNvPr id="397" name="Google Shape;397;p23"/>
            <p:cNvSpPr/>
            <p:nvPr/>
          </p:nvSpPr>
          <p:spPr>
            <a:xfrm>
              <a:off x="1588573" y="-164387"/>
              <a:ext cx="730914" cy="425272"/>
            </a:xfrm>
            <a:custGeom>
              <a:avLst/>
              <a:gdLst/>
              <a:ahLst/>
              <a:cxnLst/>
              <a:rect l="l" t="t" r="r" b="b"/>
              <a:pathLst>
                <a:path w="22087" h="12851" extrusionOk="0">
                  <a:moveTo>
                    <a:pt x="13076" y="718"/>
                  </a:moveTo>
                  <a:cubicBezTo>
                    <a:pt x="13509" y="718"/>
                    <a:pt x="13943" y="764"/>
                    <a:pt x="14375" y="866"/>
                  </a:cubicBezTo>
                  <a:cubicBezTo>
                    <a:pt x="15560" y="1145"/>
                    <a:pt x="16620" y="1866"/>
                    <a:pt x="17248" y="2852"/>
                  </a:cubicBezTo>
                  <a:cubicBezTo>
                    <a:pt x="12030" y="6069"/>
                    <a:pt x="6472" y="8435"/>
                    <a:pt x="615" y="10509"/>
                  </a:cubicBezTo>
                  <a:cubicBezTo>
                    <a:pt x="2867" y="7586"/>
                    <a:pt x="5282" y="4439"/>
                    <a:pt x="8374" y="2350"/>
                  </a:cubicBezTo>
                  <a:cubicBezTo>
                    <a:pt x="9750" y="1420"/>
                    <a:pt x="11399" y="718"/>
                    <a:pt x="13076" y="718"/>
                  </a:cubicBezTo>
                  <a:close/>
                  <a:moveTo>
                    <a:pt x="17614" y="3581"/>
                  </a:moveTo>
                  <a:cubicBezTo>
                    <a:pt x="17803" y="4084"/>
                    <a:pt x="17878" y="4621"/>
                    <a:pt x="17835" y="5157"/>
                  </a:cubicBezTo>
                  <a:cubicBezTo>
                    <a:pt x="17564" y="8544"/>
                    <a:pt x="13482" y="10809"/>
                    <a:pt x="10569" y="11616"/>
                  </a:cubicBezTo>
                  <a:cubicBezTo>
                    <a:pt x="9383" y="11946"/>
                    <a:pt x="8166" y="12109"/>
                    <a:pt x="6953" y="12109"/>
                  </a:cubicBezTo>
                  <a:cubicBezTo>
                    <a:pt x="5015" y="12109"/>
                    <a:pt x="3085" y="11692"/>
                    <a:pt x="1298" y="10869"/>
                  </a:cubicBezTo>
                  <a:cubicBezTo>
                    <a:pt x="7046" y="9441"/>
                    <a:pt x="12580" y="6798"/>
                    <a:pt x="17614" y="3581"/>
                  </a:cubicBezTo>
                  <a:close/>
                  <a:moveTo>
                    <a:pt x="21577" y="1"/>
                  </a:moveTo>
                  <a:cubicBezTo>
                    <a:pt x="21513" y="1"/>
                    <a:pt x="21444" y="23"/>
                    <a:pt x="21374" y="74"/>
                  </a:cubicBezTo>
                  <a:cubicBezTo>
                    <a:pt x="20235" y="913"/>
                    <a:pt x="19077" y="1701"/>
                    <a:pt x="17902" y="2445"/>
                  </a:cubicBezTo>
                  <a:cubicBezTo>
                    <a:pt x="16885" y="828"/>
                    <a:pt x="14933" y="96"/>
                    <a:pt x="12968" y="96"/>
                  </a:cubicBezTo>
                  <a:cubicBezTo>
                    <a:pt x="12025" y="96"/>
                    <a:pt x="11079" y="265"/>
                    <a:pt x="10232" y="586"/>
                  </a:cubicBezTo>
                  <a:cubicBezTo>
                    <a:pt x="6008" y="2188"/>
                    <a:pt x="2525" y="6640"/>
                    <a:pt x="172" y="10326"/>
                  </a:cubicBezTo>
                  <a:cubicBezTo>
                    <a:pt x="85" y="10464"/>
                    <a:pt x="153" y="10584"/>
                    <a:pt x="264" y="10634"/>
                  </a:cubicBezTo>
                  <a:cubicBezTo>
                    <a:pt x="1" y="10728"/>
                    <a:pt x="78" y="11097"/>
                    <a:pt x="329" y="11097"/>
                  </a:cubicBezTo>
                  <a:cubicBezTo>
                    <a:pt x="348" y="11097"/>
                    <a:pt x="368" y="11095"/>
                    <a:pt x="388" y="11091"/>
                  </a:cubicBezTo>
                  <a:cubicBezTo>
                    <a:pt x="399" y="11189"/>
                    <a:pt x="451" y="11279"/>
                    <a:pt x="568" y="11339"/>
                  </a:cubicBezTo>
                  <a:cubicBezTo>
                    <a:pt x="2577" y="12341"/>
                    <a:pt x="4772" y="12851"/>
                    <a:pt x="6973" y="12851"/>
                  </a:cubicBezTo>
                  <a:cubicBezTo>
                    <a:pt x="8775" y="12851"/>
                    <a:pt x="10581" y="12509"/>
                    <a:pt x="12290" y="11815"/>
                  </a:cubicBezTo>
                  <a:cubicBezTo>
                    <a:pt x="15194" y="10636"/>
                    <a:pt x="19164" y="7787"/>
                    <a:pt x="18542" y="4150"/>
                  </a:cubicBezTo>
                  <a:cubicBezTo>
                    <a:pt x="18486" y="3813"/>
                    <a:pt x="18394" y="3482"/>
                    <a:pt x="18268" y="3162"/>
                  </a:cubicBezTo>
                  <a:cubicBezTo>
                    <a:pt x="19463" y="2381"/>
                    <a:pt x="20627" y="1572"/>
                    <a:pt x="21762" y="736"/>
                  </a:cubicBezTo>
                  <a:cubicBezTo>
                    <a:pt x="22087" y="497"/>
                    <a:pt x="21882" y="1"/>
                    <a:pt x="215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grpSp>
          <p:nvGrpSpPr>
            <p:cNvPr id="398" name="Google Shape;398;p23"/>
            <p:cNvGrpSpPr/>
            <p:nvPr/>
          </p:nvGrpSpPr>
          <p:grpSpPr>
            <a:xfrm>
              <a:off x="2028140" y="-296128"/>
              <a:ext cx="162319" cy="81341"/>
              <a:chOff x="2028140" y="-296128"/>
              <a:chExt cx="162319" cy="81341"/>
            </a:xfrm>
          </p:grpSpPr>
          <p:sp>
            <p:nvSpPr>
              <p:cNvPr id="399" name="Google Shape;399;p23"/>
              <p:cNvSpPr/>
              <p:nvPr/>
            </p:nvSpPr>
            <p:spPr>
              <a:xfrm>
                <a:off x="2028140" y="-264690"/>
                <a:ext cx="106194" cy="43153"/>
              </a:xfrm>
              <a:custGeom>
                <a:avLst/>
                <a:gdLst/>
                <a:ahLst/>
                <a:cxnLst/>
                <a:rect l="l" t="t" r="r" b="b"/>
                <a:pathLst>
                  <a:path w="3209" h="1304" extrusionOk="0">
                    <a:moveTo>
                      <a:pt x="650" y="1"/>
                    </a:moveTo>
                    <a:cubicBezTo>
                      <a:pt x="470" y="1"/>
                      <a:pt x="289" y="16"/>
                      <a:pt x="112" y="48"/>
                    </a:cubicBezTo>
                    <a:cubicBezTo>
                      <a:pt x="0" y="66"/>
                      <a:pt x="27" y="242"/>
                      <a:pt x="136" y="242"/>
                    </a:cubicBezTo>
                    <a:cubicBezTo>
                      <a:pt x="137" y="242"/>
                      <a:pt x="137" y="242"/>
                      <a:pt x="138" y="242"/>
                    </a:cubicBezTo>
                    <a:cubicBezTo>
                      <a:pt x="167" y="242"/>
                      <a:pt x="195" y="242"/>
                      <a:pt x="224" y="242"/>
                    </a:cubicBezTo>
                    <a:cubicBezTo>
                      <a:pt x="1263" y="242"/>
                      <a:pt x="2097" y="542"/>
                      <a:pt x="2875" y="1259"/>
                    </a:cubicBezTo>
                    <a:cubicBezTo>
                      <a:pt x="2908" y="1291"/>
                      <a:pt x="2945" y="1304"/>
                      <a:pt x="2981" y="1304"/>
                    </a:cubicBezTo>
                    <a:cubicBezTo>
                      <a:pt x="3103" y="1304"/>
                      <a:pt x="3209" y="1150"/>
                      <a:pt x="3098" y="1036"/>
                    </a:cubicBezTo>
                    <a:cubicBezTo>
                      <a:pt x="2473" y="388"/>
                      <a:pt x="1557" y="1"/>
                      <a:pt x="65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00" name="Google Shape;400;p23"/>
              <p:cNvSpPr/>
              <p:nvPr/>
            </p:nvSpPr>
            <p:spPr>
              <a:xfrm>
                <a:off x="2090619" y="-296128"/>
                <a:ext cx="99840" cy="81341"/>
              </a:xfrm>
              <a:custGeom>
                <a:avLst/>
                <a:gdLst/>
                <a:ahLst/>
                <a:cxnLst/>
                <a:rect l="l" t="t" r="r" b="b"/>
                <a:pathLst>
                  <a:path w="3017" h="2458" extrusionOk="0">
                    <a:moveTo>
                      <a:pt x="170" y="1"/>
                    </a:moveTo>
                    <a:cubicBezTo>
                      <a:pt x="0" y="1"/>
                      <a:pt x="6" y="255"/>
                      <a:pt x="175" y="269"/>
                    </a:cubicBezTo>
                    <a:cubicBezTo>
                      <a:pt x="1380" y="368"/>
                      <a:pt x="2336" y="1192"/>
                      <a:pt x="2673" y="2343"/>
                    </a:cubicBezTo>
                    <a:cubicBezTo>
                      <a:pt x="2697" y="2423"/>
                      <a:pt x="2759" y="2458"/>
                      <a:pt x="2823" y="2458"/>
                    </a:cubicBezTo>
                    <a:cubicBezTo>
                      <a:pt x="2919" y="2458"/>
                      <a:pt x="3016" y="2379"/>
                      <a:pt x="2987" y="2255"/>
                    </a:cubicBezTo>
                    <a:cubicBezTo>
                      <a:pt x="2685" y="969"/>
                      <a:pt x="1484" y="36"/>
                      <a:pt x="175" y="1"/>
                    </a:cubicBezTo>
                    <a:cubicBezTo>
                      <a:pt x="173" y="1"/>
                      <a:pt x="172" y="1"/>
                      <a:pt x="17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  <p:grpSp>
        <p:nvGrpSpPr>
          <p:cNvPr id="401" name="Google Shape;401;p23"/>
          <p:cNvGrpSpPr/>
          <p:nvPr/>
        </p:nvGrpSpPr>
        <p:grpSpPr>
          <a:xfrm>
            <a:off x="2319079" y="755855"/>
            <a:ext cx="1137411" cy="792676"/>
            <a:chOff x="1739309" y="566891"/>
            <a:chExt cx="853058" cy="594507"/>
          </a:xfrm>
        </p:grpSpPr>
        <p:grpSp>
          <p:nvGrpSpPr>
            <p:cNvPr id="402" name="Google Shape;402;p23"/>
            <p:cNvGrpSpPr/>
            <p:nvPr/>
          </p:nvGrpSpPr>
          <p:grpSpPr>
            <a:xfrm>
              <a:off x="1753572" y="566891"/>
              <a:ext cx="838796" cy="594507"/>
              <a:chOff x="1753572" y="566891"/>
              <a:chExt cx="838796" cy="594507"/>
            </a:xfrm>
          </p:grpSpPr>
          <p:sp>
            <p:nvSpPr>
              <p:cNvPr id="403" name="Google Shape;403;p23"/>
              <p:cNvSpPr/>
              <p:nvPr/>
            </p:nvSpPr>
            <p:spPr>
              <a:xfrm>
                <a:off x="1753572" y="566891"/>
                <a:ext cx="838796" cy="594507"/>
              </a:xfrm>
              <a:custGeom>
                <a:avLst/>
                <a:gdLst/>
                <a:ahLst/>
                <a:cxnLst/>
                <a:rect l="l" t="t" r="r" b="b"/>
                <a:pathLst>
                  <a:path w="25347" h="17965" extrusionOk="0">
                    <a:moveTo>
                      <a:pt x="12832" y="685"/>
                    </a:moveTo>
                    <a:cubicBezTo>
                      <a:pt x="13661" y="685"/>
                      <a:pt x="14497" y="764"/>
                      <a:pt x="15325" y="911"/>
                    </a:cubicBezTo>
                    <a:cubicBezTo>
                      <a:pt x="18804" y="1532"/>
                      <a:pt x="22034" y="3239"/>
                      <a:pt x="23291" y="6724"/>
                    </a:cubicBezTo>
                    <a:cubicBezTo>
                      <a:pt x="24519" y="10121"/>
                      <a:pt x="23761" y="13754"/>
                      <a:pt x="23017" y="17166"/>
                    </a:cubicBezTo>
                    <a:cubicBezTo>
                      <a:pt x="22507" y="17090"/>
                      <a:pt x="21998" y="17005"/>
                      <a:pt x="21490" y="16924"/>
                    </a:cubicBezTo>
                    <a:cubicBezTo>
                      <a:pt x="21537" y="16708"/>
                      <a:pt x="21582" y="16494"/>
                      <a:pt x="21626" y="16278"/>
                    </a:cubicBezTo>
                    <a:cubicBezTo>
                      <a:pt x="21668" y="16073"/>
                      <a:pt x="21492" y="15943"/>
                      <a:pt x="21333" y="15943"/>
                    </a:cubicBezTo>
                    <a:cubicBezTo>
                      <a:pt x="21226" y="15943"/>
                      <a:pt x="21128" y="16002"/>
                      <a:pt x="21110" y="16135"/>
                    </a:cubicBezTo>
                    <a:cubicBezTo>
                      <a:pt x="21078" y="16373"/>
                      <a:pt x="21046" y="16610"/>
                      <a:pt x="21017" y="16848"/>
                    </a:cubicBezTo>
                    <a:cubicBezTo>
                      <a:pt x="20415" y="16748"/>
                      <a:pt x="19813" y="16645"/>
                      <a:pt x="19211" y="16541"/>
                    </a:cubicBezTo>
                    <a:cubicBezTo>
                      <a:pt x="19289" y="16270"/>
                      <a:pt x="19363" y="15990"/>
                      <a:pt x="19358" y="15730"/>
                    </a:cubicBezTo>
                    <a:cubicBezTo>
                      <a:pt x="19356" y="15584"/>
                      <a:pt x="19214" y="15477"/>
                      <a:pt x="19082" y="15477"/>
                    </a:cubicBezTo>
                    <a:cubicBezTo>
                      <a:pt x="19005" y="15477"/>
                      <a:pt x="18931" y="15514"/>
                      <a:pt x="18891" y="15602"/>
                    </a:cubicBezTo>
                    <a:cubicBezTo>
                      <a:pt x="18776" y="15857"/>
                      <a:pt x="18730" y="16157"/>
                      <a:pt x="18692" y="16449"/>
                    </a:cubicBezTo>
                    <a:cubicBezTo>
                      <a:pt x="18064" y="16339"/>
                      <a:pt x="17436" y="16230"/>
                      <a:pt x="16809" y="16116"/>
                    </a:cubicBezTo>
                    <a:cubicBezTo>
                      <a:pt x="16999" y="15815"/>
                      <a:pt x="17154" y="15483"/>
                      <a:pt x="17241" y="15174"/>
                    </a:cubicBezTo>
                    <a:cubicBezTo>
                      <a:pt x="17295" y="14981"/>
                      <a:pt x="17151" y="14864"/>
                      <a:pt x="17002" y="14864"/>
                    </a:cubicBezTo>
                    <a:cubicBezTo>
                      <a:pt x="16901" y="14864"/>
                      <a:pt x="16798" y="14917"/>
                      <a:pt x="16751" y="15037"/>
                    </a:cubicBezTo>
                    <a:cubicBezTo>
                      <a:pt x="16658" y="15278"/>
                      <a:pt x="16587" y="15521"/>
                      <a:pt x="16479" y="15756"/>
                    </a:cubicBezTo>
                    <a:cubicBezTo>
                      <a:pt x="16434" y="15849"/>
                      <a:pt x="16385" y="15939"/>
                      <a:pt x="16336" y="16028"/>
                    </a:cubicBezTo>
                    <a:cubicBezTo>
                      <a:pt x="15622" y="15897"/>
                      <a:pt x="14910" y="15760"/>
                      <a:pt x="14198" y="15622"/>
                    </a:cubicBezTo>
                    <a:cubicBezTo>
                      <a:pt x="14236" y="15524"/>
                      <a:pt x="14275" y="15428"/>
                      <a:pt x="14316" y="15333"/>
                    </a:cubicBezTo>
                    <a:cubicBezTo>
                      <a:pt x="14409" y="15117"/>
                      <a:pt x="14547" y="14915"/>
                      <a:pt x="14610" y="14688"/>
                    </a:cubicBezTo>
                    <a:cubicBezTo>
                      <a:pt x="14653" y="14537"/>
                      <a:pt x="14511" y="14390"/>
                      <a:pt x="14372" y="14390"/>
                    </a:cubicBezTo>
                    <a:cubicBezTo>
                      <a:pt x="14318" y="14390"/>
                      <a:pt x="14266" y="14412"/>
                      <a:pt x="14224" y="14463"/>
                    </a:cubicBezTo>
                    <a:cubicBezTo>
                      <a:pt x="13996" y="14746"/>
                      <a:pt x="13860" y="15151"/>
                      <a:pt x="13786" y="15541"/>
                    </a:cubicBezTo>
                    <a:cubicBezTo>
                      <a:pt x="13097" y="15406"/>
                      <a:pt x="12408" y="15270"/>
                      <a:pt x="11718" y="15132"/>
                    </a:cubicBezTo>
                    <a:cubicBezTo>
                      <a:pt x="11823" y="14801"/>
                      <a:pt x="11944" y="14481"/>
                      <a:pt x="12104" y="14167"/>
                    </a:cubicBezTo>
                    <a:cubicBezTo>
                      <a:pt x="12208" y="13966"/>
                      <a:pt x="12051" y="13808"/>
                      <a:pt x="11888" y="13808"/>
                    </a:cubicBezTo>
                    <a:cubicBezTo>
                      <a:pt x="11797" y="13808"/>
                      <a:pt x="11704" y="13858"/>
                      <a:pt x="11654" y="13977"/>
                    </a:cubicBezTo>
                    <a:cubicBezTo>
                      <a:pt x="11509" y="14324"/>
                      <a:pt x="11397" y="14682"/>
                      <a:pt x="11322" y="15051"/>
                    </a:cubicBezTo>
                    <a:cubicBezTo>
                      <a:pt x="10659" y="14916"/>
                      <a:pt x="9995" y="14783"/>
                      <a:pt x="9334" y="14645"/>
                    </a:cubicBezTo>
                    <a:cubicBezTo>
                      <a:pt x="9513" y="14307"/>
                      <a:pt x="9692" y="13964"/>
                      <a:pt x="9807" y="13611"/>
                    </a:cubicBezTo>
                    <a:cubicBezTo>
                      <a:pt x="9862" y="13440"/>
                      <a:pt x="9718" y="13319"/>
                      <a:pt x="9574" y="13319"/>
                    </a:cubicBezTo>
                    <a:cubicBezTo>
                      <a:pt x="9498" y="13319"/>
                      <a:pt x="9422" y="13352"/>
                      <a:pt x="9375" y="13429"/>
                    </a:cubicBezTo>
                    <a:cubicBezTo>
                      <a:pt x="9165" y="13769"/>
                      <a:pt x="9012" y="14163"/>
                      <a:pt x="8862" y="14546"/>
                    </a:cubicBezTo>
                    <a:cubicBezTo>
                      <a:pt x="8202" y="14408"/>
                      <a:pt x="7540" y="14268"/>
                      <a:pt x="6880" y="14126"/>
                    </a:cubicBezTo>
                    <a:cubicBezTo>
                      <a:pt x="6946" y="13919"/>
                      <a:pt x="7009" y="13712"/>
                      <a:pt x="7076" y="13507"/>
                    </a:cubicBezTo>
                    <a:cubicBezTo>
                      <a:pt x="7136" y="13323"/>
                      <a:pt x="6976" y="13199"/>
                      <a:pt x="6823" y="13199"/>
                    </a:cubicBezTo>
                    <a:cubicBezTo>
                      <a:pt x="6723" y="13199"/>
                      <a:pt x="6626" y="13252"/>
                      <a:pt x="6595" y="13376"/>
                    </a:cubicBezTo>
                    <a:cubicBezTo>
                      <a:pt x="6540" y="13591"/>
                      <a:pt x="6480" y="13811"/>
                      <a:pt x="6422" y="14028"/>
                    </a:cubicBezTo>
                    <a:cubicBezTo>
                      <a:pt x="5872" y="13910"/>
                      <a:pt x="5323" y="13792"/>
                      <a:pt x="4771" y="13673"/>
                    </a:cubicBezTo>
                    <a:cubicBezTo>
                      <a:pt x="4898" y="13285"/>
                      <a:pt x="5009" y="12879"/>
                      <a:pt x="5058" y="12490"/>
                    </a:cubicBezTo>
                    <a:cubicBezTo>
                      <a:pt x="5076" y="12346"/>
                      <a:pt x="4972" y="12277"/>
                      <a:pt x="4860" y="12277"/>
                    </a:cubicBezTo>
                    <a:cubicBezTo>
                      <a:pt x="4761" y="12277"/>
                      <a:pt x="4654" y="12330"/>
                      <a:pt x="4615" y="12431"/>
                    </a:cubicBezTo>
                    <a:cubicBezTo>
                      <a:pt x="4477" y="12783"/>
                      <a:pt x="4388" y="13184"/>
                      <a:pt x="4318" y="13575"/>
                    </a:cubicBezTo>
                    <a:cubicBezTo>
                      <a:pt x="3743" y="13451"/>
                      <a:pt x="3169" y="13325"/>
                      <a:pt x="2595" y="13199"/>
                    </a:cubicBezTo>
                    <a:cubicBezTo>
                      <a:pt x="2775" y="12827"/>
                      <a:pt x="2947" y="12438"/>
                      <a:pt x="3076" y="12054"/>
                    </a:cubicBezTo>
                    <a:cubicBezTo>
                      <a:pt x="3127" y="11899"/>
                      <a:pt x="2981" y="11774"/>
                      <a:pt x="2845" y="11774"/>
                    </a:cubicBezTo>
                    <a:cubicBezTo>
                      <a:pt x="2775" y="11774"/>
                      <a:pt x="2708" y="11807"/>
                      <a:pt x="2671" y="11884"/>
                    </a:cubicBezTo>
                    <a:cubicBezTo>
                      <a:pt x="2486" y="12273"/>
                      <a:pt x="2336" y="12696"/>
                      <a:pt x="2201" y="13114"/>
                    </a:cubicBezTo>
                    <a:lnTo>
                      <a:pt x="535" y="12751"/>
                    </a:lnTo>
                    <a:cubicBezTo>
                      <a:pt x="1876" y="9530"/>
                      <a:pt x="2904" y="6293"/>
                      <a:pt x="5364" y="3685"/>
                    </a:cubicBezTo>
                    <a:cubicBezTo>
                      <a:pt x="7359" y="1569"/>
                      <a:pt x="10052" y="685"/>
                      <a:pt x="12832" y="685"/>
                    </a:cubicBezTo>
                    <a:close/>
                    <a:moveTo>
                      <a:pt x="12796" y="1"/>
                    </a:moveTo>
                    <a:cubicBezTo>
                      <a:pt x="10248" y="1"/>
                      <a:pt x="7710" y="688"/>
                      <a:pt x="5736" y="2383"/>
                    </a:cubicBezTo>
                    <a:cubicBezTo>
                      <a:pt x="2935" y="4789"/>
                      <a:pt x="578" y="9076"/>
                      <a:pt x="115" y="12743"/>
                    </a:cubicBezTo>
                    <a:cubicBezTo>
                      <a:pt x="112" y="12767"/>
                      <a:pt x="114" y="12792"/>
                      <a:pt x="120" y="12817"/>
                    </a:cubicBezTo>
                    <a:cubicBezTo>
                      <a:pt x="0" y="12959"/>
                      <a:pt x="14" y="13210"/>
                      <a:pt x="250" y="13279"/>
                    </a:cubicBezTo>
                    <a:cubicBezTo>
                      <a:pt x="7001" y="15267"/>
                      <a:pt x="14004" y="16604"/>
                      <a:pt x="20975" y="17644"/>
                    </a:cubicBezTo>
                    <a:cubicBezTo>
                      <a:pt x="21012" y="17695"/>
                      <a:pt x="21076" y="17723"/>
                      <a:pt x="21140" y="17723"/>
                    </a:cubicBezTo>
                    <a:cubicBezTo>
                      <a:pt x="21184" y="17723"/>
                      <a:pt x="21227" y="17711"/>
                      <a:pt x="21263" y="17685"/>
                    </a:cubicBezTo>
                    <a:cubicBezTo>
                      <a:pt x="21887" y="17779"/>
                      <a:pt x="22512" y="17872"/>
                      <a:pt x="23133" y="17960"/>
                    </a:cubicBezTo>
                    <a:cubicBezTo>
                      <a:pt x="23155" y="17963"/>
                      <a:pt x="23176" y="17964"/>
                      <a:pt x="23196" y="17964"/>
                    </a:cubicBezTo>
                    <a:cubicBezTo>
                      <a:pt x="23444" y="17964"/>
                      <a:pt x="23601" y="17749"/>
                      <a:pt x="23613" y="17548"/>
                    </a:cubicBezTo>
                    <a:cubicBezTo>
                      <a:pt x="23668" y="17502"/>
                      <a:pt x="23705" y="17439"/>
                      <a:pt x="23722" y="17368"/>
                    </a:cubicBezTo>
                    <a:cubicBezTo>
                      <a:pt x="24572" y="13628"/>
                      <a:pt x="25347" y="9588"/>
                      <a:pt x="23763" y="5926"/>
                    </a:cubicBezTo>
                    <a:cubicBezTo>
                      <a:pt x="22259" y="2449"/>
                      <a:pt x="18807" y="783"/>
                      <a:pt x="15224" y="201"/>
                    </a:cubicBezTo>
                    <a:cubicBezTo>
                      <a:pt x="14426" y="71"/>
                      <a:pt x="13610" y="1"/>
                      <a:pt x="1279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04" name="Google Shape;404;p23"/>
              <p:cNvSpPr/>
              <p:nvPr/>
            </p:nvSpPr>
            <p:spPr>
              <a:xfrm>
                <a:off x="1978502" y="690823"/>
                <a:ext cx="424312" cy="302234"/>
              </a:xfrm>
              <a:custGeom>
                <a:avLst/>
                <a:gdLst/>
                <a:ahLst/>
                <a:cxnLst/>
                <a:rect l="l" t="t" r="r" b="b"/>
                <a:pathLst>
                  <a:path w="12822" h="9133" extrusionOk="0">
                    <a:moveTo>
                      <a:pt x="6900" y="673"/>
                    </a:moveTo>
                    <a:cubicBezTo>
                      <a:pt x="7010" y="673"/>
                      <a:pt x="7122" y="676"/>
                      <a:pt x="7234" y="681"/>
                    </a:cubicBezTo>
                    <a:cubicBezTo>
                      <a:pt x="11530" y="896"/>
                      <a:pt x="12036" y="4720"/>
                      <a:pt x="11720" y="8162"/>
                    </a:cubicBezTo>
                    <a:cubicBezTo>
                      <a:pt x="11248" y="8021"/>
                      <a:pt x="10697" y="7992"/>
                      <a:pt x="10247" y="7906"/>
                    </a:cubicBezTo>
                    <a:cubicBezTo>
                      <a:pt x="9116" y="7688"/>
                      <a:pt x="7986" y="7476"/>
                      <a:pt x="6854" y="7264"/>
                    </a:cubicBezTo>
                    <a:cubicBezTo>
                      <a:pt x="4765" y="6871"/>
                      <a:pt x="2675" y="6482"/>
                      <a:pt x="573" y="6168"/>
                    </a:cubicBezTo>
                    <a:cubicBezTo>
                      <a:pt x="1244" y="3083"/>
                      <a:pt x="3626" y="673"/>
                      <a:pt x="6900" y="673"/>
                    </a:cubicBezTo>
                    <a:close/>
                    <a:moveTo>
                      <a:pt x="6928" y="1"/>
                    </a:moveTo>
                    <a:cubicBezTo>
                      <a:pt x="3349" y="1"/>
                      <a:pt x="357" y="2743"/>
                      <a:pt x="11" y="6336"/>
                    </a:cubicBezTo>
                    <a:cubicBezTo>
                      <a:pt x="0" y="6446"/>
                      <a:pt x="66" y="6524"/>
                      <a:pt x="154" y="6561"/>
                    </a:cubicBezTo>
                    <a:cubicBezTo>
                      <a:pt x="183" y="6583"/>
                      <a:pt x="216" y="6598"/>
                      <a:pt x="252" y="6607"/>
                    </a:cubicBezTo>
                    <a:cubicBezTo>
                      <a:pt x="2152" y="7064"/>
                      <a:pt x="4067" y="7451"/>
                      <a:pt x="5983" y="7836"/>
                    </a:cubicBezTo>
                    <a:cubicBezTo>
                      <a:pt x="6885" y="8018"/>
                      <a:pt x="7787" y="8197"/>
                      <a:pt x="8691" y="8373"/>
                    </a:cubicBezTo>
                    <a:cubicBezTo>
                      <a:pt x="9472" y="8528"/>
                      <a:pt x="10760" y="8561"/>
                      <a:pt x="11550" y="8903"/>
                    </a:cubicBezTo>
                    <a:cubicBezTo>
                      <a:pt x="11581" y="8970"/>
                      <a:pt x="11634" y="9026"/>
                      <a:pt x="11702" y="9058"/>
                    </a:cubicBezTo>
                    <a:lnTo>
                      <a:pt x="11758" y="9085"/>
                    </a:lnTo>
                    <a:cubicBezTo>
                      <a:pt x="11822" y="9117"/>
                      <a:pt x="11886" y="9133"/>
                      <a:pt x="11947" y="9133"/>
                    </a:cubicBezTo>
                    <a:cubicBezTo>
                      <a:pt x="12073" y="9133"/>
                      <a:pt x="12189" y="9068"/>
                      <a:pt x="12273" y="8951"/>
                    </a:cubicBezTo>
                    <a:lnTo>
                      <a:pt x="12321" y="8886"/>
                    </a:lnTo>
                    <a:cubicBezTo>
                      <a:pt x="12363" y="8825"/>
                      <a:pt x="12382" y="8750"/>
                      <a:pt x="12374" y="8675"/>
                    </a:cubicBezTo>
                    <a:cubicBezTo>
                      <a:pt x="12382" y="8656"/>
                      <a:pt x="12388" y="8638"/>
                      <a:pt x="12391" y="8618"/>
                    </a:cubicBezTo>
                    <a:cubicBezTo>
                      <a:pt x="12821" y="4733"/>
                      <a:pt x="12224" y="424"/>
                      <a:pt x="7524" y="26"/>
                    </a:cubicBezTo>
                    <a:cubicBezTo>
                      <a:pt x="7323" y="9"/>
                      <a:pt x="7125" y="1"/>
                      <a:pt x="692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grpSp>
          <p:nvGrpSpPr>
            <p:cNvPr id="405" name="Google Shape;405;p23"/>
            <p:cNvGrpSpPr/>
            <p:nvPr/>
          </p:nvGrpSpPr>
          <p:grpSpPr>
            <a:xfrm>
              <a:off x="1739309" y="617821"/>
              <a:ext cx="85081" cy="113673"/>
              <a:chOff x="1739309" y="617821"/>
              <a:chExt cx="85081" cy="113673"/>
            </a:xfrm>
          </p:grpSpPr>
          <p:sp>
            <p:nvSpPr>
              <p:cNvPr id="406" name="Google Shape;406;p23"/>
              <p:cNvSpPr/>
              <p:nvPr/>
            </p:nvSpPr>
            <p:spPr>
              <a:xfrm>
                <a:off x="1764923" y="657466"/>
                <a:ext cx="59467" cy="74028"/>
              </a:xfrm>
              <a:custGeom>
                <a:avLst/>
                <a:gdLst/>
                <a:ahLst/>
                <a:cxnLst/>
                <a:rect l="l" t="t" r="r" b="b"/>
                <a:pathLst>
                  <a:path w="1797" h="2237" extrusionOk="0">
                    <a:moveTo>
                      <a:pt x="1588" y="1"/>
                    </a:moveTo>
                    <a:cubicBezTo>
                      <a:pt x="1562" y="1"/>
                      <a:pt x="1536" y="9"/>
                      <a:pt x="1510" y="29"/>
                    </a:cubicBezTo>
                    <a:cubicBezTo>
                      <a:pt x="837" y="548"/>
                      <a:pt x="354" y="1284"/>
                      <a:pt x="39" y="2068"/>
                    </a:cubicBezTo>
                    <a:cubicBezTo>
                      <a:pt x="1" y="2160"/>
                      <a:pt x="95" y="2237"/>
                      <a:pt x="180" y="2237"/>
                    </a:cubicBezTo>
                    <a:cubicBezTo>
                      <a:pt x="223" y="2237"/>
                      <a:pt x="264" y="2217"/>
                      <a:pt x="284" y="2170"/>
                    </a:cubicBezTo>
                    <a:cubicBezTo>
                      <a:pt x="610" y="1414"/>
                      <a:pt x="1097" y="826"/>
                      <a:pt x="1696" y="268"/>
                    </a:cubicBezTo>
                    <a:cubicBezTo>
                      <a:pt x="1796" y="173"/>
                      <a:pt x="1702" y="1"/>
                      <a:pt x="15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07" name="Google Shape;407;p23"/>
              <p:cNvSpPr/>
              <p:nvPr/>
            </p:nvSpPr>
            <p:spPr>
              <a:xfrm>
                <a:off x="1739309" y="617821"/>
                <a:ext cx="55298" cy="57449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1736" extrusionOk="0">
                    <a:moveTo>
                      <a:pt x="1416" y="1"/>
                    </a:moveTo>
                    <a:cubicBezTo>
                      <a:pt x="1388" y="1"/>
                      <a:pt x="1359" y="9"/>
                      <a:pt x="1330" y="28"/>
                    </a:cubicBezTo>
                    <a:cubicBezTo>
                      <a:pt x="788" y="394"/>
                      <a:pt x="353" y="947"/>
                      <a:pt x="58" y="1524"/>
                    </a:cubicBezTo>
                    <a:cubicBezTo>
                      <a:pt x="1" y="1636"/>
                      <a:pt x="92" y="1736"/>
                      <a:pt x="186" y="1736"/>
                    </a:cubicBezTo>
                    <a:cubicBezTo>
                      <a:pt x="228" y="1736"/>
                      <a:pt x="271" y="1715"/>
                      <a:pt x="301" y="1667"/>
                    </a:cubicBezTo>
                    <a:cubicBezTo>
                      <a:pt x="641" y="1125"/>
                      <a:pt x="1059" y="714"/>
                      <a:pt x="1545" y="305"/>
                    </a:cubicBezTo>
                    <a:cubicBezTo>
                      <a:pt x="1671" y="198"/>
                      <a:pt x="1555" y="1"/>
                      <a:pt x="14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  <p:grpSp>
        <p:nvGrpSpPr>
          <p:cNvPr id="408" name="Google Shape;408;p23"/>
          <p:cNvGrpSpPr/>
          <p:nvPr/>
        </p:nvGrpSpPr>
        <p:grpSpPr>
          <a:xfrm>
            <a:off x="388552" y="-393337"/>
            <a:ext cx="561249" cy="860008"/>
            <a:chOff x="291413" y="-295003"/>
            <a:chExt cx="420937" cy="645006"/>
          </a:xfrm>
        </p:grpSpPr>
        <p:sp>
          <p:nvSpPr>
            <p:cNvPr id="409" name="Google Shape;409;p23"/>
            <p:cNvSpPr/>
            <p:nvPr/>
          </p:nvSpPr>
          <p:spPr>
            <a:xfrm>
              <a:off x="291413" y="-295003"/>
              <a:ext cx="420937" cy="498274"/>
            </a:xfrm>
            <a:custGeom>
              <a:avLst/>
              <a:gdLst/>
              <a:ahLst/>
              <a:cxnLst/>
              <a:rect l="l" t="t" r="r" b="b"/>
              <a:pathLst>
                <a:path w="12720" h="15057" extrusionOk="0">
                  <a:moveTo>
                    <a:pt x="8495" y="811"/>
                  </a:moveTo>
                  <a:cubicBezTo>
                    <a:pt x="8826" y="1462"/>
                    <a:pt x="9135" y="2114"/>
                    <a:pt x="9433" y="2770"/>
                  </a:cubicBezTo>
                  <a:cubicBezTo>
                    <a:pt x="7201" y="4197"/>
                    <a:pt x="5260" y="5404"/>
                    <a:pt x="2592" y="5934"/>
                  </a:cubicBezTo>
                  <a:cubicBezTo>
                    <a:pt x="2591" y="5934"/>
                    <a:pt x="2589" y="5935"/>
                    <a:pt x="2588" y="5935"/>
                  </a:cubicBezTo>
                  <a:cubicBezTo>
                    <a:pt x="2148" y="5298"/>
                    <a:pt x="1667" y="4690"/>
                    <a:pt x="1150" y="4116"/>
                  </a:cubicBezTo>
                  <a:cubicBezTo>
                    <a:pt x="1152" y="4115"/>
                    <a:pt x="1154" y="4115"/>
                    <a:pt x="1157" y="4115"/>
                  </a:cubicBezTo>
                  <a:cubicBezTo>
                    <a:pt x="1159" y="4115"/>
                    <a:pt x="1161" y="4115"/>
                    <a:pt x="1163" y="4114"/>
                  </a:cubicBezTo>
                  <a:cubicBezTo>
                    <a:pt x="3740" y="3350"/>
                    <a:pt x="6202" y="2209"/>
                    <a:pt x="8495" y="811"/>
                  </a:cubicBezTo>
                  <a:close/>
                  <a:moveTo>
                    <a:pt x="10658" y="8127"/>
                  </a:moveTo>
                  <a:cubicBezTo>
                    <a:pt x="10937" y="8127"/>
                    <a:pt x="11224" y="8170"/>
                    <a:pt x="11512" y="8227"/>
                  </a:cubicBezTo>
                  <a:cubicBezTo>
                    <a:pt x="11670" y="8726"/>
                    <a:pt x="11823" y="9228"/>
                    <a:pt x="11969" y="9738"/>
                  </a:cubicBezTo>
                  <a:cubicBezTo>
                    <a:pt x="11990" y="9823"/>
                    <a:pt x="12044" y="9896"/>
                    <a:pt x="12119" y="9942"/>
                  </a:cubicBezTo>
                  <a:cubicBezTo>
                    <a:pt x="11914" y="10848"/>
                    <a:pt x="10995" y="11516"/>
                    <a:pt x="10157" y="11516"/>
                  </a:cubicBezTo>
                  <a:cubicBezTo>
                    <a:pt x="9588" y="11516"/>
                    <a:pt x="9056" y="11208"/>
                    <a:pt x="8812" y="10455"/>
                  </a:cubicBezTo>
                  <a:cubicBezTo>
                    <a:pt x="8602" y="9804"/>
                    <a:pt x="8863" y="9035"/>
                    <a:pt x="9368" y="8590"/>
                  </a:cubicBezTo>
                  <a:cubicBezTo>
                    <a:pt x="9764" y="8240"/>
                    <a:pt x="10202" y="8127"/>
                    <a:pt x="10658" y="8127"/>
                  </a:cubicBezTo>
                  <a:close/>
                  <a:moveTo>
                    <a:pt x="3446" y="11407"/>
                  </a:moveTo>
                  <a:cubicBezTo>
                    <a:pt x="3786" y="11407"/>
                    <a:pt x="4095" y="11506"/>
                    <a:pt x="4303" y="11734"/>
                  </a:cubicBezTo>
                  <a:cubicBezTo>
                    <a:pt x="4353" y="11789"/>
                    <a:pt x="4424" y="11821"/>
                    <a:pt x="4497" y="11821"/>
                  </a:cubicBezTo>
                  <a:cubicBezTo>
                    <a:pt x="4509" y="11821"/>
                    <a:pt x="4521" y="11820"/>
                    <a:pt x="4533" y="11818"/>
                  </a:cubicBezTo>
                  <a:cubicBezTo>
                    <a:pt x="4669" y="12275"/>
                    <a:pt x="4793" y="12737"/>
                    <a:pt x="4901" y="13212"/>
                  </a:cubicBezTo>
                  <a:cubicBezTo>
                    <a:pt x="4925" y="13322"/>
                    <a:pt x="5003" y="13394"/>
                    <a:pt x="5097" y="13434"/>
                  </a:cubicBezTo>
                  <a:cubicBezTo>
                    <a:pt x="4734" y="14057"/>
                    <a:pt x="4065" y="14389"/>
                    <a:pt x="3368" y="14389"/>
                  </a:cubicBezTo>
                  <a:cubicBezTo>
                    <a:pt x="2800" y="14389"/>
                    <a:pt x="2212" y="14168"/>
                    <a:pt x="1758" y="13704"/>
                  </a:cubicBezTo>
                  <a:cubicBezTo>
                    <a:pt x="689" y="12614"/>
                    <a:pt x="2256" y="11407"/>
                    <a:pt x="3446" y="11407"/>
                  </a:cubicBezTo>
                  <a:close/>
                  <a:moveTo>
                    <a:pt x="8465" y="1"/>
                  </a:moveTo>
                  <a:cubicBezTo>
                    <a:pt x="8337" y="1"/>
                    <a:pt x="8214" y="111"/>
                    <a:pt x="8230" y="252"/>
                  </a:cubicBezTo>
                  <a:cubicBezTo>
                    <a:pt x="8213" y="256"/>
                    <a:pt x="8195" y="262"/>
                    <a:pt x="8178" y="270"/>
                  </a:cubicBezTo>
                  <a:cubicBezTo>
                    <a:pt x="5885" y="1618"/>
                    <a:pt x="3521" y="2698"/>
                    <a:pt x="1030" y="3630"/>
                  </a:cubicBezTo>
                  <a:cubicBezTo>
                    <a:pt x="941" y="3661"/>
                    <a:pt x="879" y="3738"/>
                    <a:pt x="865" y="3830"/>
                  </a:cubicBezTo>
                  <a:cubicBezTo>
                    <a:pt x="842" y="3821"/>
                    <a:pt x="818" y="3818"/>
                    <a:pt x="794" y="3818"/>
                  </a:cubicBezTo>
                  <a:cubicBezTo>
                    <a:pt x="625" y="3818"/>
                    <a:pt x="452" y="4006"/>
                    <a:pt x="575" y="4171"/>
                  </a:cubicBezTo>
                  <a:cubicBezTo>
                    <a:pt x="2148" y="6262"/>
                    <a:pt x="3390" y="8455"/>
                    <a:pt x="4230" y="10869"/>
                  </a:cubicBezTo>
                  <a:cubicBezTo>
                    <a:pt x="3996" y="10752"/>
                    <a:pt x="3728" y="10698"/>
                    <a:pt x="3445" y="10698"/>
                  </a:cubicBezTo>
                  <a:cubicBezTo>
                    <a:pt x="1925" y="10698"/>
                    <a:pt x="1" y="12248"/>
                    <a:pt x="889" y="13754"/>
                  </a:cubicBezTo>
                  <a:cubicBezTo>
                    <a:pt x="1404" y="14627"/>
                    <a:pt x="2407" y="15057"/>
                    <a:pt x="3366" y="15057"/>
                  </a:cubicBezTo>
                  <a:cubicBezTo>
                    <a:pt x="4595" y="15057"/>
                    <a:pt x="5753" y="14352"/>
                    <a:pt x="5723" y="12968"/>
                  </a:cubicBezTo>
                  <a:cubicBezTo>
                    <a:pt x="5723" y="12958"/>
                    <a:pt x="5729" y="12949"/>
                    <a:pt x="5728" y="12936"/>
                  </a:cubicBezTo>
                  <a:cubicBezTo>
                    <a:pt x="5726" y="12930"/>
                    <a:pt x="5723" y="12924"/>
                    <a:pt x="5723" y="12918"/>
                  </a:cubicBezTo>
                  <a:cubicBezTo>
                    <a:pt x="5718" y="12808"/>
                    <a:pt x="5708" y="12697"/>
                    <a:pt x="5691" y="12589"/>
                  </a:cubicBezTo>
                  <a:cubicBezTo>
                    <a:pt x="5676" y="12505"/>
                    <a:pt x="5619" y="12472"/>
                    <a:pt x="5558" y="12472"/>
                  </a:cubicBezTo>
                  <a:cubicBezTo>
                    <a:pt x="5555" y="12472"/>
                    <a:pt x="5553" y="12472"/>
                    <a:pt x="5550" y="12472"/>
                  </a:cubicBezTo>
                  <a:cubicBezTo>
                    <a:pt x="5504" y="12380"/>
                    <a:pt x="5458" y="12290"/>
                    <a:pt x="5418" y="12203"/>
                  </a:cubicBezTo>
                  <a:cubicBezTo>
                    <a:pt x="5412" y="12189"/>
                    <a:pt x="5404" y="12178"/>
                    <a:pt x="5394" y="12169"/>
                  </a:cubicBezTo>
                  <a:cubicBezTo>
                    <a:pt x="5343" y="11965"/>
                    <a:pt x="5293" y="11763"/>
                    <a:pt x="5233" y="11564"/>
                  </a:cubicBezTo>
                  <a:cubicBezTo>
                    <a:pt x="5121" y="11178"/>
                    <a:pt x="4999" y="10797"/>
                    <a:pt x="4864" y="10420"/>
                  </a:cubicBezTo>
                  <a:cubicBezTo>
                    <a:pt x="4587" y="9636"/>
                    <a:pt x="4260" y="8868"/>
                    <a:pt x="3890" y="8124"/>
                  </a:cubicBezTo>
                  <a:cubicBezTo>
                    <a:pt x="3585" y="7524"/>
                    <a:pt x="3248" y="6940"/>
                    <a:pt x="2877" y="6377"/>
                  </a:cubicBezTo>
                  <a:cubicBezTo>
                    <a:pt x="5262" y="6043"/>
                    <a:pt x="7959" y="5098"/>
                    <a:pt x="9696" y="3367"/>
                  </a:cubicBezTo>
                  <a:cubicBezTo>
                    <a:pt x="10284" y="4718"/>
                    <a:pt x="10802" y="6090"/>
                    <a:pt x="11269" y="7495"/>
                  </a:cubicBezTo>
                  <a:cubicBezTo>
                    <a:pt x="11084" y="7447"/>
                    <a:pt x="10897" y="7425"/>
                    <a:pt x="10710" y="7425"/>
                  </a:cubicBezTo>
                  <a:cubicBezTo>
                    <a:pt x="8966" y="7425"/>
                    <a:pt x="7318" y="9384"/>
                    <a:pt x="8362" y="11120"/>
                  </a:cubicBezTo>
                  <a:cubicBezTo>
                    <a:pt x="8771" y="11798"/>
                    <a:pt x="9512" y="12210"/>
                    <a:pt x="10273" y="12210"/>
                  </a:cubicBezTo>
                  <a:cubicBezTo>
                    <a:pt x="10536" y="12210"/>
                    <a:pt x="10801" y="12161"/>
                    <a:pt x="11056" y="12057"/>
                  </a:cubicBezTo>
                  <a:cubicBezTo>
                    <a:pt x="11947" y="11694"/>
                    <a:pt x="12719" y="10766"/>
                    <a:pt x="12643" y="9789"/>
                  </a:cubicBezTo>
                  <a:cubicBezTo>
                    <a:pt x="12683" y="9714"/>
                    <a:pt x="12693" y="9625"/>
                    <a:pt x="12675" y="9542"/>
                  </a:cubicBezTo>
                  <a:cubicBezTo>
                    <a:pt x="11950" y="6207"/>
                    <a:pt x="10541" y="2950"/>
                    <a:pt x="8654" y="109"/>
                  </a:cubicBezTo>
                  <a:cubicBezTo>
                    <a:pt x="8604" y="33"/>
                    <a:pt x="8534" y="1"/>
                    <a:pt x="8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grpSp>
          <p:nvGrpSpPr>
            <p:cNvPr id="410" name="Google Shape;410;p23"/>
            <p:cNvGrpSpPr/>
            <p:nvPr/>
          </p:nvGrpSpPr>
          <p:grpSpPr>
            <a:xfrm>
              <a:off x="317622" y="261977"/>
              <a:ext cx="171618" cy="88026"/>
              <a:chOff x="317622" y="261977"/>
              <a:chExt cx="171618" cy="88026"/>
            </a:xfrm>
          </p:grpSpPr>
          <p:sp>
            <p:nvSpPr>
              <p:cNvPr id="411" name="Google Shape;411;p23"/>
              <p:cNvSpPr/>
              <p:nvPr/>
            </p:nvSpPr>
            <p:spPr>
              <a:xfrm>
                <a:off x="317622" y="261977"/>
                <a:ext cx="146732" cy="34879"/>
              </a:xfrm>
              <a:custGeom>
                <a:avLst/>
                <a:gdLst/>
                <a:ahLst/>
                <a:cxnLst/>
                <a:rect l="l" t="t" r="r" b="b"/>
                <a:pathLst>
                  <a:path w="4434" h="1054" extrusionOk="0">
                    <a:moveTo>
                      <a:pt x="140" y="0"/>
                    </a:moveTo>
                    <a:cubicBezTo>
                      <a:pt x="66" y="0"/>
                      <a:pt x="1" y="106"/>
                      <a:pt x="70" y="163"/>
                    </a:cubicBezTo>
                    <a:cubicBezTo>
                      <a:pt x="808" y="752"/>
                      <a:pt x="1715" y="1054"/>
                      <a:pt x="2630" y="1054"/>
                    </a:cubicBezTo>
                    <a:cubicBezTo>
                      <a:pt x="3193" y="1054"/>
                      <a:pt x="3759" y="939"/>
                      <a:pt x="4291" y="708"/>
                    </a:cubicBezTo>
                    <a:cubicBezTo>
                      <a:pt x="4433" y="646"/>
                      <a:pt x="4356" y="416"/>
                      <a:pt x="4222" y="416"/>
                    </a:cubicBezTo>
                    <a:cubicBezTo>
                      <a:pt x="4206" y="416"/>
                      <a:pt x="4190" y="419"/>
                      <a:pt x="4173" y="426"/>
                    </a:cubicBezTo>
                    <a:cubicBezTo>
                      <a:pt x="3620" y="654"/>
                      <a:pt x="3067" y="768"/>
                      <a:pt x="2524" y="768"/>
                    </a:cubicBezTo>
                    <a:cubicBezTo>
                      <a:pt x="1714" y="768"/>
                      <a:pt x="924" y="515"/>
                      <a:pt x="185" y="14"/>
                    </a:cubicBezTo>
                    <a:cubicBezTo>
                      <a:pt x="170" y="4"/>
                      <a:pt x="155" y="0"/>
                      <a:pt x="14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12" name="Google Shape;412;p23"/>
              <p:cNvSpPr/>
              <p:nvPr/>
            </p:nvSpPr>
            <p:spPr>
              <a:xfrm>
                <a:off x="371629" y="323099"/>
                <a:ext cx="117611" cy="26904"/>
              </a:xfrm>
              <a:custGeom>
                <a:avLst/>
                <a:gdLst/>
                <a:ahLst/>
                <a:cxnLst/>
                <a:rect l="l" t="t" r="r" b="b"/>
                <a:pathLst>
                  <a:path w="3554" h="813" extrusionOk="0">
                    <a:moveTo>
                      <a:pt x="3298" y="1"/>
                    </a:moveTo>
                    <a:cubicBezTo>
                      <a:pt x="3271" y="1"/>
                      <a:pt x="3243" y="7"/>
                      <a:pt x="3215" y="22"/>
                    </a:cubicBezTo>
                    <a:cubicBezTo>
                      <a:pt x="2616" y="331"/>
                      <a:pt x="2004" y="499"/>
                      <a:pt x="1377" y="499"/>
                    </a:cubicBezTo>
                    <a:cubicBezTo>
                      <a:pt x="995" y="499"/>
                      <a:pt x="607" y="436"/>
                      <a:pt x="213" y="305"/>
                    </a:cubicBezTo>
                    <a:cubicBezTo>
                      <a:pt x="197" y="300"/>
                      <a:pt x="182" y="297"/>
                      <a:pt x="168" y="297"/>
                    </a:cubicBezTo>
                    <a:cubicBezTo>
                      <a:pt x="40" y="297"/>
                      <a:pt x="0" y="507"/>
                      <a:pt x="142" y="559"/>
                    </a:cubicBezTo>
                    <a:cubicBezTo>
                      <a:pt x="594" y="726"/>
                      <a:pt x="1071" y="813"/>
                      <a:pt x="1545" y="813"/>
                    </a:cubicBezTo>
                    <a:cubicBezTo>
                      <a:pt x="2186" y="813"/>
                      <a:pt x="2823" y="654"/>
                      <a:pt x="3389" y="319"/>
                    </a:cubicBezTo>
                    <a:cubicBezTo>
                      <a:pt x="3553" y="222"/>
                      <a:pt x="3453" y="1"/>
                      <a:pt x="32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  <p:grpSp>
        <p:nvGrpSpPr>
          <p:cNvPr id="413" name="Google Shape;413;p23"/>
          <p:cNvGrpSpPr/>
          <p:nvPr/>
        </p:nvGrpSpPr>
        <p:grpSpPr>
          <a:xfrm>
            <a:off x="1618974" y="1707816"/>
            <a:ext cx="925223" cy="945475"/>
            <a:chOff x="1214230" y="1280862"/>
            <a:chExt cx="693917" cy="709106"/>
          </a:xfrm>
        </p:grpSpPr>
        <p:sp>
          <p:nvSpPr>
            <p:cNvPr id="414" name="Google Shape;414;p23"/>
            <p:cNvSpPr/>
            <p:nvPr/>
          </p:nvSpPr>
          <p:spPr>
            <a:xfrm>
              <a:off x="1265424" y="1280862"/>
              <a:ext cx="642723" cy="709106"/>
            </a:xfrm>
            <a:custGeom>
              <a:avLst/>
              <a:gdLst/>
              <a:ahLst/>
              <a:cxnLst/>
              <a:rect l="l" t="t" r="r" b="b"/>
              <a:pathLst>
                <a:path w="19422" h="21428" extrusionOk="0">
                  <a:moveTo>
                    <a:pt x="11308" y="8253"/>
                  </a:moveTo>
                  <a:cubicBezTo>
                    <a:pt x="11936" y="10788"/>
                    <a:pt x="13471" y="13229"/>
                    <a:pt x="14823" y="15298"/>
                  </a:cubicBezTo>
                  <a:cubicBezTo>
                    <a:pt x="14873" y="15379"/>
                    <a:pt x="14961" y="15427"/>
                    <a:pt x="15053" y="15427"/>
                  </a:cubicBezTo>
                  <a:cubicBezTo>
                    <a:pt x="15066" y="15427"/>
                    <a:pt x="15078" y="15426"/>
                    <a:pt x="15091" y="15424"/>
                  </a:cubicBezTo>
                  <a:lnTo>
                    <a:pt x="15091" y="15424"/>
                  </a:lnTo>
                  <a:cubicBezTo>
                    <a:pt x="14714" y="15724"/>
                    <a:pt x="14284" y="15938"/>
                    <a:pt x="13820" y="16092"/>
                  </a:cubicBezTo>
                  <a:cubicBezTo>
                    <a:pt x="13560" y="14630"/>
                    <a:pt x="12011" y="13200"/>
                    <a:pt x="11128" y="12143"/>
                  </a:cubicBezTo>
                  <a:cubicBezTo>
                    <a:pt x="10213" y="11051"/>
                    <a:pt x="9244" y="9974"/>
                    <a:pt x="8217" y="8964"/>
                  </a:cubicBezTo>
                  <a:cubicBezTo>
                    <a:pt x="9048" y="8434"/>
                    <a:pt x="10454" y="8287"/>
                    <a:pt x="11308" y="8253"/>
                  </a:cubicBezTo>
                  <a:close/>
                  <a:moveTo>
                    <a:pt x="11166" y="759"/>
                  </a:moveTo>
                  <a:cubicBezTo>
                    <a:pt x="12502" y="759"/>
                    <a:pt x="13804" y="1049"/>
                    <a:pt x="14874" y="1756"/>
                  </a:cubicBezTo>
                  <a:cubicBezTo>
                    <a:pt x="18211" y="3960"/>
                    <a:pt x="16891" y="8322"/>
                    <a:pt x="14502" y="10604"/>
                  </a:cubicBezTo>
                  <a:cubicBezTo>
                    <a:pt x="14318" y="10780"/>
                    <a:pt x="14371" y="11008"/>
                    <a:pt x="14514" y="11144"/>
                  </a:cubicBezTo>
                  <a:lnTo>
                    <a:pt x="14514" y="11148"/>
                  </a:lnTo>
                  <a:cubicBezTo>
                    <a:pt x="14771" y="12270"/>
                    <a:pt x="15312" y="13414"/>
                    <a:pt x="15972" y="14355"/>
                  </a:cubicBezTo>
                  <a:cubicBezTo>
                    <a:pt x="15807" y="14670"/>
                    <a:pt x="15594" y="14957"/>
                    <a:pt x="15339" y="15205"/>
                  </a:cubicBezTo>
                  <a:cubicBezTo>
                    <a:pt x="15355" y="15139"/>
                    <a:pt x="15342" y="15070"/>
                    <a:pt x="15309" y="15012"/>
                  </a:cubicBezTo>
                  <a:cubicBezTo>
                    <a:pt x="14013" y="12722"/>
                    <a:pt x="12926" y="10607"/>
                    <a:pt x="12213" y="8224"/>
                  </a:cubicBezTo>
                  <a:cubicBezTo>
                    <a:pt x="12832" y="8179"/>
                    <a:pt x="13390" y="8029"/>
                    <a:pt x="13866" y="7556"/>
                  </a:cubicBezTo>
                  <a:cubicBezTo>
                    <a:pt x="14074" y="7348"/>
                    <a:pt x="13877" y="7062"/>
                    <a:pt x="13650" y="7062"/>
                  </a:cubicBezTo>
                  <a:cubicBezTo>
                    <a:pt x="13584" y="7062"/>
                    <a:pt x="13516" y="7086"/>
                    <a:pt x="13454" y="7142"/>
                  </a:cubicBezTo>
                  <a:cubicBezTo>
                    <a:pt x="13034" y="7525"/>
                    <a:pt x="12558" y="7626"/>
                    <a:pt x="12060" y="7649"/>
                  </a:cubicBezTo>
                  <a:cubicBezTo>
                    <a:pt x="11890" y="7014"/>
                    <a:pt x="11739" y="6363"/>
                    <a:pt x="11624" y="5678"/>
                  </a:cubicBezTo>
                  <a:cubicBezTo>
                    <a:pt x="11598" y="5524"/>
                    <a:pt x="11483" y="5456"/>
                    <a:pt x="11359" y="5456"/>
                  </a:cubicBezTo>
                  <a:cubicBezTo>
                    <a:pt x="11198" y="5456"/>
                    <a:pt x="11023" y="5571"/>
                    <a:pt x="11017" y="5759"/>
                  </a:cubicBezTo>
                  <a:cubicBezTo>
                    <a:pt x="11002" y="6395"/>
                    <a:pt x="11056" y="7029"/>
                    <a:pt x="11175" y="7652"/>
                  </a:cubicBezTo>
                  <a:cubicBezTo>
                    <a:pt x="11066" y="7652"/>
                    <a:pt x="10956" y="7656"/>
                    <a:pt x="10847" y="7662"/>
                  </a:cubicBezTo>
                  <a:cubicBezTo>
                    <a:pt x="10179" y="7700"/>
                    <a:pt x="9539" y="7841"/>
                    <a:pt x="8925" y="8107"/>
                  </a:cubicBezTo>
                  <a:cubicBezTo>
                    <a:pt x="8599" y="8250"/>
                    <a:pt x="8231" y="8434"/>
                    <a:pt x="7913" y="8666"/>
                  </a:cubicBezTo>
                  <a:cubicBezTo>
                    <a:pt x="7262" y="8043"/>
                    <a:pt x="6588" y="7446"/>
                    <a:pt x="5886" y="6890"/>
                  </a:cubicBezTo>
                  <a:cubicBezTo>
                    <a:pt x="5816" y="6822"/>
                    <a:pt x="5736" y="6794"/>
                    <a:pt x="5660" y="6794"/>
                  </a:cubicBezTo>
                  <a:cubicBezTo>
                    <a:pt x="5393" y="6794"/>
                    <a:pt x="5157" y="7138"/>
                    <a:pt x="5406" y="7372"/>
                  </a:cubicBezTo>
                  <a:cubicBezTo>
                    <a:pt x="6061" y="7989"/>
                    <a:pt x="6720" y="8596"/>
                    <a:pt x="7371" y="9213"/>
                  </a:cubicBezTo>
                  <a:cubicBezTo>
                    <a:pt x="7193" y="9481"/>
                    <a:pt x="7103" y="9792"/>
                    <a:pt x="7176" y="10154"/>
                  </a:cubicBezTo>
                  <a:cubicBezTo>
                    <a:pt x="7194" y="10247"/>
                    <a:pt x="7272" y="10289"/>
                    <a:pt x="7353" y="10289"/>
                  </a:cubicBezTo>
                  <a:cubicBezTo>
                    <a:pt x="7453" y="10289"/>
                    <a:pt x="7557" y="10222"/>
                    <a:pt x="7550" y="10103"/>
                  </a:cubicBezTo>
                  <a:cubicBezTo>
                    <a:pt x="7536" y="9896"/>
                    <a:pt x="7582" y="9689"/>
                    <a:pt x="7681" y="9509"/>
                  </a:cubicBezTo>
                  <a:cubicBezTo>
                    <a:pt x="8345" y="10141"/>
                    <a:pt x="8997" y="10786"/>
                    <a:pt x="9620" y="11466"/>
                  </a:cubicBezTo>
                  <a:cubicBezTo>
                    <a:pt x="10248" y="12151"/>
                    <a:pt x="10855" y="12852"/>
                    <a:pt x="11443" y="13571"/>
                  </a:cubicBezTo>
                  <a:cubicBezTo>
                    <a:pt x="12057" y="14324"/>
                    <a:pt x="13051" y="15226"/>
                    <a:pt x="13315" y="16232"/>
                  </a:cubicBezTo>
                  <a:cubicBezTo>
                    <a:pt x="12639" y="16387"/>
                    <a:pt x="11919" y="16439"/>
                    <a:pt x="11221" y="16456"/>
                  </a:cubicBezTo>
                  <a:lnTo>
                    <a:pt x="11221" y="16454"/>
                  </a:lnTo>
                  <a:cubicBezTo>
                    <a:pt x="11212" y="16454"/>
                    <a:pt x="11207" y="16459"/>
                    <a:pt x="11200" y="16459"/>
                  </a:cubicBezTo>
                  <a:cubicBezTo>
                    <a:pt x="10864" y="15477"/>
                    <a:pt x="10264" y="14327"/>
                    <a:pt x="9437" y="13687"/>
                  </a:cubicBezTo>
                  <a:cubicBezTo>
                    <a:pt x="9373" y="13639"/>
                    <a:pt x="9295" y="13613"/>
                    <a:pt x="9216" y="13613"/>
                  </a:cubicBezTo>
                  <a:cubicBezTo>
                    <a:pt x="9211" y="13613"/>
                    <a:pt x="9207" y="13613"/>
                    <a:pt x="9202" y="13613"/>
                  </a:cubicBezTo>
                  <a:cubicBezTo>
                    <a:pt x="9159" y="13584"/>
                    <a:pt x="9110" y="13566"/>
                    <a:pt x="9058" y="13563"/>
                  </a:cubicBezTo>
                  <a:cubicBezTo>
                    <a:pt x="5974" y="13373"/>
                    <a:pt x="1299" y="12894"/>
                    <a:pt x="1191" y="8826"/>
                  </a:cubicBezTo>
                  <a:cubicBezTo>
                    <a:pt x="1109" y="5810"/>
                    <a:pt x="3647" y="3257"/>
                    <a:pt x="6154" y="1987"/>
                  </a:cubicBezTo>
                  <a:cubicBezTo>
                    <a:pt x="7581" y="1265"/>
                    <a:pt x="9403" y="759"/>
                    <a:pt x="11166" y="759"/>
                  </a:cubicBezTo>
                  <a:close/>
                  <a:moveTo>
                    <a:pt x="18109" y="16291"/>
                  </a:moveTo>
                  <a:cubicBezTo>
                    <a:pt x="18265" y="16487"/>
                    <a:pt x="18409" y="16693"/>
                    <a:pt x="18517" y="16920"/>
                  </a:cubicBezTo>
                  <a:cubicBezTo>
                    <a:pt x="18579" y="17052"/>
                    <a:pt x="18631" y="17188"/>
                    <a:pt x="18674" y="17328"/>
                  </a:cubicBezTo>
                  <a:cubicBezTo>
                    <a:pt x="18694" y="17395"/>
                    <a:pt x="18712" y="17462"/>
                    <a:pt x="18729" y="17528"/>
                  </a:cubicBezTo>
                  <a:cubicBezTo>
                    <a:pt x="18634" y="17571"/>
                    <a:pt x="18568" y="17658"/>
                    <a:pt x="18553" y="17761"/>
                  </a:cubicBezTo>
                  <a:cubicBezTo>
                    <a:pt x="18543" y="17834"/>
                    <a:pt x="18559" y="17910"/>
                    <a:pt x="18599" y="17972"/>
                  </a:cubicBezTo>
                  <a:cubicBezTo>
                    <a:pt x="17318" y="19750"/>
                    <a:pt x="15738" y="20868"/>
                    <a:pt x="13415" y="20868"/>
                  </a:cubicBezTo>
                  <a:cubicBezTo>
                    <a:pt x="13369" y="20868"/>
                    <a:pt x="13322" y="20868"/>
                    <a:pt x="13275" y="20867"/>
                  </a:cubicBezTo>
                  <a:cubicBezTo>
                    <a:pt x="13255" y="20869"/>
                    <a:pt x="13235" y="20872"/>
                    <a:pt x="13217" y="20878"/>
                  </a:cubicBezTo>
                  <a:cubicBezTo>
                    <a:pt x="12520" y="20486"/>
                    <a:pt x="12178" y="19948"/>
                    <a:pt x="12160" y="19129"/>
                  </a:cubicBezTo>
                  <a:lnTo>
                    <a:pt x="12160" y="19129"/>
                  </a:lnTo>
                  <a:cubicBezTo>
                    <a:pt x="12171" y="19132"/>
                    <a:pt x="12177" y="19139"/>
                    <a:pt x="12189" y="19141"/>
                  </a:cubicBezTo>
                  <a:cubicBezTo>
                    <a:pt x="12369" y="19158"/>
                    <a:pt x="12548" y="19166"/>
                    <a:pt x="12726" y="19166"/>
                  </a:cubicBezTo>
                  <a:cubicBezTo>
                    <a:pt x="14857" y="19166"/>
                    <a:pt x="16839" y="17971"/>
                    <a:pt x="18109" y="16291"/>
                  </a:cubicBezTo>
                  <a:close/>
                  <a:moveTo>
                    <a:pt x="11201" y="1"/>
                  </a:moveTo>
                  <a:cubicBezTo>
                    <a:pt x="9458" y="1"/>
                    <a:pt x="7673" y="442"/>
                    <a:pt x="6260" y="1082"/>
                  </a:cubicBezTo>
                  <a:cubicBezTo>
                    <a:pt x="3185" y="2474"/>
                    <a:pt x="1" y="5677"/>
                    <a:pt x="458" y="9345"/>
                  </a:cubicBezTo>
                  <a:cubicBezTo>
                    <a:pt x="962" y="13377"/>
                    <a:pt x="5312" y="14132"/>
                    <a:pt x="8667" y="14132"/>
                  </a:cubicBezTo>
                  <a:cubicBezTo>
                    <a:pt x="8750" y="14132"/>
                    <a:pt x="8833" y="14132"/>
                    <a:pt x="8914" y="14131"/>
                  </a:cubicBezTo>
                  <a:cubicBezTo>
                    <a:pt x="9219" y="14557"/>
                    <a:pt x="9591" y="14934"/>
                    <a:pt x="9904" y="15356"/>
                  </a:cubicBezTo>
                  <a:cubicBezTo>
                    <a:pt x="10225" y="15791"/>
                    <a:pt x="10484" y="16254"/>
                    <a:pt x="10746" y="16726"/>
                  </a:cubicBezTo>
                  <a:cubicBezTo>
                    <a:pt x="10794" y="16812"/>
                    <a:pt x="10874" y="16847"/>
                    <a:pt x="10957" y="16847"/>
                  </a:cubicBezTo>
                  <a:cubicBezTo>
                    <a:pt x="10980" y="16847"/>
                    <a:pt x="11003" y="16844"/>
                    <a:pt x="11026" y="16839"/>
                  </a:cubicBezTo>
                  <a:cubicBezTo>
                    <a:pt x="11045" y="16866"/>
                    <a:pt x="11068" y="16891"/>
                    <a:pt x="11095" y="16909"/>
                  </a:cubicBezTo>
                  <a:cubicBezTo>
                    <a:pt x="10654" y="17672"/>
                    <a:pt x="10838" y="18908"/>
                    <a:pt x="11719" y="19245"/>
                  </a:cubicBezTo>
                  <a:cubicBezTo>
                    <a:pt x="11598" y="20138"/>
                    <a:pt x="12218" y="21153"/>
                    <a:pt x="13079" y="21417"/>
                  </a:cubicBezTo>
                  <a:cubicBezTo>
                    <a:pt x="13103" y="21424"/>
                    <a:pt x="13127" y="21428"/>
                    <a:pt x="13152" y="21428"/>
                  </a:cubicBezTo>
                  <a:cubicBezTo>
                    <a:pt x="13222" y="21428"/>
                    <a:pt x="13290" y="21398"/>
                    <a:pt x="13338" y="21343"/>
                  </a:cubicBezTo>
                  <a:cubicBezTo>
                    <a:pt x="13525" y="21364"/>
                    <a:pt x="13715" y="21374"/>
                    <a:pt x="13907" y="21374"/>
                  </a:cubicBezTo>
                  <a:cubicBezTo>
                    <a:pt x="16171" y="21374"/>
                    <a:pt x="18674" y="19990"/>
                    <a:pt x="19384" y="17776"/>
                  </a:cubicBezTo>
                  <a:cubicBezTo>
                    <a:pt x="19421" y="17661"/>
                    <a:pt x="19383" y="17566"/>
                    <a:pt x="19311" y="17508"/>
                  </a:cubicBezTo>
                  <a:cubicBezTo>
                    <a:pt x="19202" y="16889"/>
                    <a:pt x="18778" y="16277"/>
                    <a:pt x="18311" y="15885"/>
                  </a:cubicBezTo>
                  <a:cubicBezTo>
                    <a:pt x="18298" y="15874"/>
                    <a:pt x="18285" y="15866"/>
                    <a:pt x="18269" y="15860"/>
                  </a:cubicBezTo>
                  <a:cubicBezTo>
                    <a:pt x="18320" y="15094"/>
                    <a:pt x="17670" y="14335"/>
                    <a:pt x="16949" y="14168"/>
                  </a:cubicBezTo>
                  <a:cubicBezTo>
                    <a:pt x="16934" y="14164"/>
                    <a:pt x="16919" y="14163"/>
                    <a:pt x="16905" y="14163"/>
                  </a:cubicBezTo>
                  <a:cubicBezTo>
                    <a:pt x="16715" y="14163"/>
                    <a:pt x="16591" y="14444"/>
                    <a:pt x="16793" y="14537"/>
                  </a:cubicBezTo>
                  <a:cubicBezTo>
                    <a:pt x="17079" y="14669"/>
                    <a:pt x="17318" y="14856"/>
                    <a:pt x="17490" y="15124"/>
                  </a:cubicBezTo>
                  <a:cubicBezTo>
                    <a:pt x="17643" y="15362"/>
                    <a:pt x="17680" y="15600"/>
                    <a:pt x="17709" y="15863"/>
                  </a:cubicBezTo>
                  <a:cubicBezTo>
                    <a:pt x="17660" y="15885"/>
                    <a:pt x="17617" y="15918"/>
                    <a:pt x="17585" y="15960"/>
                  </a:cubicBezTo>
                  <a:cubicBezTo>
                    <a:pt x="16240" y="17738"/>
                    <a:pt x="14358" y="18545"/>
                    <a:pt x="12189" y="18770"/>
                  </a:cubicBezTo>
                  <a:cubicBezTo>
                    <a:pt x="12140" y="18773"/>
                    <a:pt x="12094" y="18795"/>
                    <a:pt x="12060" y="18830"/>
                  </a:cubicBezTo>
                  <a:cubicBezTo>
                    <a:pt x="12053" y="18815"/>
                    <a:pt x="12042" y="18799"/>
                    <a:pt x="12031" y="18786"/>
                  </a:cubicBezTo>
                  <a:cubicBezTo>
                    <a:pt x="11780" y="18524"/>
                    <a:pt x="11543" y="18334"/>
                    <a:pt x="11463" y="17959"/>
                  </a:cubicBezTo>
                  <a:cubicBezTo>
                    <a:pt x="11388" y="17615"/>
                    <a:pt x="11458" y="17277"/>
                    <a:pt x="11630" y="16977"/>
                  </a:cubicBezTo>
                  <a:cubicBezTo>
                    <a:pt x="11729" y="16980"/>
                    <a:pt x="11829" y="16982"/>
                    <a:pt x="11929" y="16982"/>
                  </a:cubicBezTo>
                  <a:cubicBezTo>
                    <a:pt x="12489" y="16982"/>
                    <a:pt x="13053" y="16929"/>
                    <a:pt x="13592" y="16810"/>
                  </a:cubicBezTo>
                  <a:cubicBezTo>
                    <a:pt x="13604" y="16812"/>
                    <a:pt x="13616" y="16813"/>
                    <a:pt x="13628" y="16813"/>
                  </a:cubicBezTo>
                  <a:cubicBezTo>
                    <a:pt x="13676" y="16813"/>
                    <a:pt x="13723" y="16798"/>
                    <a:pt x="13762" y="16770"/>
                  </a:cubicBezTo>
                  <a:cubicBezTo>
                    <a:pt x="14966" y="16468"/>
                    <a:pt x="16029" y="15808"/>
                    <a:pt x="16618" y="14586"/>
                  </a:cubicBezTo>
                  <a:cubicBezTo>
                    <a:pt x="16664" y="14499"/>
                    <a:pt x="16667" y="14396"/>
                    <a:pt x="16629" y="14304"/>
                  </a:cubicBezTo>
                  <a:cubicBezTo>
                    <a:pt x="16669" y="14214"/>
                    <a:pt x="16673" y="14105"/>
                    <a:pt x="16608" y="13989"/>
                  </a:cubicBezTo>
                  <a:cubicBezTo>
                    <a:pt x="16068" y="13038"/>
                    <a:pt x="15588" y="12079"/>
                    <a:pt x="15102" y="11103"/>
                  </a:cubicBezTo>
                  <a:cubicBezTo>
                    <a:pt x="17520" y="8757"/>
                    <a:pt x="18795" y="4863"/>
                    <a:pt x="16349" y="2032"/>
                  </a:cubicBezTo>
                  <a:cubicBezTo>
                    <a:pt x="15079" y="562"/>
                    <a:pt x="13166" y="1"/>
                    <a:pt x="112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15" name="Google Shape;415;p23"/>
            <p:cNvSpPr/>
            <p:nvPr/>
          </p:nvSpPr>
          <p:spPr>
            <a:xfrm>
              <a:off x="1216414" y="1365116"/>
              <a:ext cx="83195" cy="91600"/>
            </a:xfrm>
            <a:custGeom>
              <a:avLst/>
              <a:gdLst/>
              <a:ahLst/>
              <a:cxnLst/>
              <a:rect l="l" t="t" r="r" b="b"/>
              <a:pathLst>
                <a:path w="2514" h="2768" extrusionOk="0">
                  <a:moveTo>
                    <a:pt x="2283" y="0"/>
                  </a:moveTo>
                  <a:cubicBezTo>
                    <a:pt x="2257" y="0"/>
                    <a:pt x="2230" y="8"/>
                    <a:pt x="2204" y="26"/>
                  </a:cubicBezTo>
                  <a:cubicBezTo>
                    <a:pt x="1304" y="668"/>
                    <a:pt x="589" y="1584"/>
                    <a:pt x="63" y="2549"/>
                  </a:cubicBezTo>
                  <a:cubicBezTo>
                    <a:pt x="1" y="2662"/>
                    <a:pt x="101" y="2767"/>
                    <a:pt x="199" y="2767"/>
                  </a:cubicBezTo>
                  <a:cubicBezTo>
                    <a:pt x="243" y="2767"/>
                    <a:pt x="286" y="2746"/>
                    <a:pt x="314" y="2696"/>
                  </a:cubicBezTo>
                  <a:cubicBezTo>
                    <a:pt x="860" y="1735"/>
                    <a:pt x="1572" y="994"/>
                    <a:pt x="2400" y="280"/>
                  </a:cubicBezTo>
                  <a:cubicBezTo>
                    <a:pt x="2513" y="183"/>
                    <a:pt x="2408" y="0"/>
                    <a:pt x="2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16" name="Google Shape;416;p23"/>
            <p:cNvSpPr/>
            <p:nvPr/>
          </p:nvSpPr>
          <p:spPr>
            <a:xfrm>
              <a:off x="1214230" y="1326463"/>
              <a:ext cx="63538" cy="48745"/>
            </a:xfrm>
            <a:custGeom>
              <a:avLst/>
              <a:gdLst/>
              <a:ahLst/>
              <a:cxnLst/>
              <a:rect l="l" t="t" r="r" b="b"/>
              <a:pathLst>
                <a:path w="1920" h="1473" extrusionOk="0">
                  <a:moveTo>
                    <a:pt x="1664" y="1"/>
                  </a:moveTo>
                  <a:cubicBezTo>
                    <a:pt x="1624" y="1"/>
                    <a:pt x="1581" y="15"/>
                    <a:pt x="1538" y="50"/>
                  </a:cubicBezTo>
                  <a:lnTo>
                    <a:pt x="96" y="1243"/>
                  </a:lnTo>
                  <a:cubicBezTo>
                    <a:pt x="1" y="1320"/>
                    <a:pt x="90" y="1473"/>
                    <a:pt x="192" y="1473"/>
                  </a:cubicBezTo>
                  <a:cubicBezTo>
                    <a:pt x="213" y="1473"/>
                    <a:pt x="235" y="1466"/>
                    <a:pt x="256" y="1450"/>
                  </a:cubicBezTo>
                  <a:lnTo>
                    <a:pt x="1756" y="333"/>
                  </a:lnTo>
                  <a:cubicBezTo>
                    <a:pt x="1919" y="211"/>
                    <a:pt x="1815" y="1"/>
                    <a:pt x="16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417" name="Google Shape;417;p23"/>
          <p:cNvGrpSpPr/>
          <p:nvPr/>
        </p:nvGrpSpPr>
        <p:grpSpPr>
          <a:xfrm>
            <a:off x="-243825" y="1113651"/>
            <a:ext cx="1702940" cy="1508444"/>
            <a:chOff x="-182869" y="835238"/>
            <a:chExt cx="1277205" cy="1131333"/>
          </a:xfrm>
        </p:grpSpPr>
        <p:sp>
          <p:nvSpPr>
            <p:cNvPr id="418" name="Google Shape;418;p23"/>
            <p:cNvSpPr/>
            <p:nvPr/>
          </p:nvSpPr>
          <p:spPr>
            <a:xfrm>
              <a:off x="-182869" y="851983"/>
              <a:ext cx="1277205" cy="1076929"/>
            </a:xfrm>
            <a:custGeom>
              <a:avLst/>
              <a:gdLst/>
              <a:ahLst/>
              <a:cxnLst/>
              <a:rect l="l" t="t" r="r" b="b"/>
              <a:pathLst>
                <a:path w="38595" h="32543" extrusionOk="0">
                  <a:moveTo>
                    <a:pt x="5482" y="757"/>
                  </a:moveTo>
                  <a:cubicBezTo>
                    <a:pt x="9744" y="757"/>
                    <a:pt x="13979" y="1983"/>
                    <a:pt x="17624" y="4249"/>
                  </a:cubicBezTo>
                  <a:cubicBezTo>
                    <a:pt x="21956" y="6940"/>
                    <a:pt x="24621" y="10679"/>
                    <a:pt x="26212" y="15448"/>
                  </a:cubicBezTo>
                  <a:cubicBezTo>
                    <a:pt x="25337" y="16600"/>
                    <a:pt x="24513" y="17790"/>
                    <a:pt x="23775" y="19030"/>
                  </a:cubicBezTo>
                  <a:cubicBezTo>
                    <a:pt x="23769" y="19040"/>
                    <a:pt x="23771" y="19049"/>
                    <a:pt x="23765" y="19058"/>
                  </a:cubicBezTo>
                  <a:cubicBezTo>
                    <a:pt x="23310" y="19007"/>
                    <a:pt x="22855" y="18981"/>
                    <a:pt x="22401" y="18966"/>
                  </a:cubicBezTo>
                  <a:cubicBezTo>
                    <a:pt x="22388" y="18935"/>
                    <a:pt x="22368" y="18906"/>
                    <a:pt x="22343" y="18883"/>
                  </a:cubicBezTo>
                  <a:cubicBezTo>
                    <a:pt x="18336" y="14967"/>
                    <a:pt x="12853" y="12949"/>
                    <a:pt x="7336" y="12949"/>
                  </a:cubicBezTo>
                  <a:cubicBezTo>
                    <a:pt x="5691" y="12949"/>
                    <a:pt x="4043" y="13129"/>
                    <a:pt x="2431" y="13491"/>
                  </a:cubicBezTo>
                  <a:lnTo>
                    <a:pt x="4986" y="10881"/>
                  </a:lnTo>
                  <a:cubicBezTo>
                    <a:pt x="5145" y="10717"/>
                    <a:pt x="5140" y="10409"/>
                    <a:pt x="4920" y="10291"/>
                  </a:cubicBezTo>
                  <a:cubicBezTo>
                    <a:pt x="3721" y="9649"/>
                    <a:pt x="2497" y="9075"/>
                    <a:pt x="1243" y="8554"/>
                  </a:cubicBezTo>
                  <a:cubicBezTo>
                    <a:pt x="2477" y="7724"/>
                    <a:pt x="3655" y="6814"/>
                    <a:pt x="4771" y="5830"/>
                  </a:cubicBezTo>
                  <a:cubicBezTo>
                    <a:pt x="4941" y="5679"/>
                    <a:pt x="4912" y="5361"/>
                    <a:pt x="4708" y="5254"/>
                  </a:cubicBezTo>
                  <a:cubicBezTo>
                    <a:pt x="3854" y="4805"/>
                    <a:pt x="3001" y="4358"/>
                    <a:pt x="2148" y="3912"/>
                  </a:cubicBezTo>
                  <a:cubicBezTo>
                    <a:pt x="2894" y="3595"/>
                    <a:pt x="3639" y="3278"/>
                    <a:pt x="4385" y="2961"/>
                  </a:cubicBezTo>
                  <a:cubicBezTo>
                    <a:pt x="4644" y="2851"/>
                    <a:pt x="4595" y="2486"/>
                    <a:pt x="4396" y="2354"/>
                  </a:cubicBezTo>
                  <a:lnTo>
                    <a:pt x="2344" y="982"/>
                  </a:lnTo>
                  <a:cubicBezTo>
                    <a:pt x="3386" y="831"/>
                    <a:pt x="4435" y="757"/>
                    <a:pt x="5482" y="757"/>
                  </a:cubicBezTo>
                  <a:close/>
                  <a:moveTo>
                    <a:pt x="28705" y="13579"/>
                  </a:moveTo>
                  <a:cubicBezTo>
                    <a:pt x="29313" y="15774"/>
                    <a:pt x="29856" y="18001"/>
                    <a:pt x="30620" y="20144"/>
                  </a:cubicBezTo>
                  <a:cubicBezTo>
                    <a:pt x="30651" y="20240"/>
                    <a:pt x="30730" y="20312"/>
                    <a:pt x="30830" y="20332"/>
                  </a:cubicBezTo>
                  <a:cubicBezTo>
                    <a:pt x="30883" y="20435"/>
                    <a:pt x="30985" y="20512"/>
                    <a:pt x="31137" y="20512"/>
                  </a:cubicBezTo>
                  <a:cubicBezTo>
                    <a:pt x="31141" y="20512"/>
                    <a:pt x="31145" y="20512"/>
                    <a:pt x="31150" y="20511"/>
                  </a:cubicBezTo>
                  <a:cubicBezTo>
                    <a:pt x="31536" y="20500"/>
                    <a:pt x="31923" y="20494"/>
                    <a:pt x="32309" y="20494"/>
                  </a:cubicBezTo>
                  <a:cubicBezTo>
                    <a:pt x="33975" y="20494"/>
                    <a:pt x="35639" y="20601"/>
                    <a:pt x="37292" y="20818"/>
                  </a:cubicBezTo>
                  <a:cubicBezTo>
                    <a:pt x="35683" y="22270"/>
                    <a:pt x="33947" y="23581"/>
                    <a:pt x="32389" y="25080"/>
                  </a:cubicBezTo>
                  <a:cubicBezTo>
                    <a:pt x="32227" y="25235"/>
                    <a:pt x="32348" y="25481"/>
                    <a:pt x="32528" y="25515"/>
                  </a:cubicBezTo>
                  <a:cubicBezTo>
                    <a:pt x="32828" y="27512"/>
                    <a:pt x="33165" y="29421"/>
                    <a:pt x="33152" y="31432"/>
                  </a:cubicBezTo>
                  <a:cubicBezTo>
                    <a:pt x="31393" y="30242"/>
                    <a:pt x="29673" y="28999"/>
                    <a:pt x="27992" y="27704"/>
                  </a:cubicBezTo>
                  <a:cubicBezTo>
                    <a:pt x="27921" y="27649"/>
                    <a:pt x="27851" y="27626"/>
                    <a:pt x="27785" y="27626"/>
                  </a:cubicBezTo>
                  <a:cubicBezTo>
                    <a:pt x="27637" y="27626"/>
                    <a:pt x="27511" y="27743"/>
                    <a:pt x="27457" y="27892"/>
                  </a:cubicBezTo>
                  <a:cubicBezTo>
                    <a:pt x="27419" y="27894"/>
                    <a:pt x="27384" y="27906"/>
                    <a:pt x="27351" y="27926"/>
                  </a:cubicBezTo>
                  <a:cubicBezTo>
                    <a:pt x="25455" y="29082"/>
                    <a:pt x="23590" y="30644"/>
                    <a:pt x="21519" y="31473"/>
                  </a:cubicBezTo>
                  <a:cubicBezTo>
                    <a:pt x="21317" y="31722"/>
                    <a:pt x="21192" y="31846"/>
                    <a:pt x="21142" y="31846"/>
                  </a:cubicBezTo>
                  <a:cubicBezTo>
                    <a:pt x="21097" y="31846"/>
                    <a:pt x="21115" y="31743"/>
                    <a:pt x="21196" y="31536"/>
                  </a:cubicBezTo>
                  <a:cubicBezTo>
                    <a:pt x="21273" y="31242"/>
                    <a:pt x="21349" y="30949"/>
                    <a:pt x="21424" y="30657"/>
                  </a:cubicBezTo>
                  <a:cubicBezTo>
                    <a:pt x="21576" y="30070"/>
                    <a:pt x="21727" y="29485"/>
                    <a:pt x="21879" y="28900"/>
                  </a:cubicBezTo>
                  <a:cubicBezTo>
                    <a:pt x="22233" y="27532"/>
                    <a:pt x="22591" y="26168"/>
                    <a:pt x="22937" y="24798"/>
                  </a:cubicBezTo>
                  <a:cubicBezTo>
                    <a:pt x="22986" y="24604"/>
                    <a:pt x="22888" y="24460"/>
                    <a:pt x="22751" y="24385"/>
                  </a:cubicBezTo>
                  <a:cubicBezTo>
                    <a:pt x="22769" y="24302"/>
                    <a:pt x="22740" y="24216"/>
                    <a:pt x="22676" y="24161"/>
                  </a:cubicBezTo>
                  <a:cubicBezTo>
                    <a:pt x="21126" y="22746"/>
                    <a:pt x="19395" y="21505"/>
                    <a:pt x="17712" y="20245"/>
                  </a:cubicBezTo>
                  <a:cubicBezTo>
                    <a:pt x="19098" y="19900"/>
                    <a:pt x="20490" y="19733"/>
                    <a:pt x="21901" y="19733"/>
                  </a:cubicBezTo>
                  <a:cubicBezTo>
                    <a:pt x="22587" y="19733"/>
                    <a:pt x="23277" y="19772"/>
                    <a:pt x="23974" y="19850"/>
                  </a:cubicBezTo>
                  <a:cubicBezTo>
                    <a:pt x="23991" y="19852"/>
                    <a:pt x="24007" y="19852"/>
                    <a:pt x="24022" y="19852"/>
                  </a:cubicBezTo>
                  <a:cubicBezTo>
                    <a:pt x="24245" y="19852"/>
                    <a:pt x="24349" y="19673"/>
                    <a:pt x="24340" y="19487"/>
                  </a:cubicBezTo>
                  <a:cubicBezTo>
                    <a:pt x="24368" y="19467"/>
                    <a:pt x="24391" y="19442"/>
                    <a:pt x="24411" y="19416"/>
                  </a:cubicBezTo>
                  <a:cubicBezTo>
                    <a:pt x="25772" y="17402"/>
                    <a:pt x="27151" y="15442"/>
                    <a:pt x="28705" y="13579"/>
                  </a:cubicBezTo>
                  <a:close/>
                  <a:moveTo>
                    <a:pt x="5503" y="0"/>
                  </a:moveTo>
                  <a:cubicBezTo>
                    <a:pt x="4148" y="0"/>
                    <a:pt x="2793" y="125"/>
                    <a:pt x="1457" y="383"/>
                  </a:cubicBezTo>
                  <a:cubicBezTo>
                    <a:pt x="1100" y="451"/>
                    <a:pt x="1131" y="878"/>
                    <a:pt x="1371" y="1036"/>
                  </a:cubicBezTo>
                  <a:cubicBezTo>
                    <a:pt x="1385" y="1131"/>
                    <a:pt x="1440" y="1216"/>
                    <a:pt x="1523" y="1269"/>
                  </a:cubicBezTo>
                  <a:lnTo>
                    <a:pt x="3480" y="2583"/>
                  </a:lnTo>
                  <a:cubicBezTo>
                    <a:pt x="2698" y="2910"/>
                    <a:pt x="1916" y="3238"/>
                    <a:pt x="1134" y="3564"/>
                  </a:cubicBezTo>
                  <a:cubicBezTo>
                    <a:pt x="886" y="3669"/>
                    <a:pt x="898" y="4068"/>
                    <a:pt x="1123" y="4188"/>
                  </a:cubicBezTo>
                  <a:cubicBezTo>
                    <a:pt x="2037" y="4672"/>
                    <a:pt x="2953" y="5156"/>
                    <a:pt x="3869" y="5637"/>
                  </a:cubicBezTo>
                  <a:cubicBezTo>
                    <a:pt x="2737" y="6608"/>
                    <a:pt x="1540" y="7501"/>
                    <a:pt x="285" y="8309"/>
                  </a:cubicBezTo>
                  <a:cubicBezTo>
                    <a:pt x="0" y="8491"/>
                    <a:pt x="66" y="8868"/>
                    <a:pt x="365" y="8988"/>
                  </a:cubicBezTo>
                  <a:cubicBezTo>
                    <a:pt x="1641" y="9498"/>
                    <a:pt x="2889" y="10072"/>
                    <a:pt x="4107" y="10709"/>
                  </a:cubicBezTo>
                  <a:lnTo>
                    <a:pt x="955" y="13919"/>
                  </a:lnTo>
                  <a:cubicBezTo>
                    <a:pt x="724" y="14155"/>
                    <a:pt x="894" y="14573"/>
                    <a:pt x="1205" y="14573"/>
                  </a:cubicBezTo>
                  <a:cubicBezTo>
                    <a:pt x="1238" y="14573"/>
                    <a:pt x="1274" y="14568"/>
                    <a:pt x="1310" y="14558"/>
                  </a:cubicBezTo>
                  <a:cubicBezTo>
                    <a:pt x="3280" y="13989"/>
                    <a:pt x="5279" y="13716"/>
                    <a:pt x="7261" y="13716"/>
                  </a:cubicBezTo>
                  <a:cubicBezTo>
                    <a:pt x="12453" y="13716"/>
                    <a:pt x="17526" y="15593"/>
                    <a:pt x="21645" y="18958"/>
                  </a:cubicBezTo>
                  <a:cubicBezTo>
                    <a:pt x="19988" y="18978"/>
                    <a:pt x="18343" y="19228"/>
                    <a:pt x="16756" y="19703"/>
                  </a:cubicBezTo>
                  <a:cubicBezTo>
                    <a:pt x="16416" y="19804"/>
                    <a:pt x="16391" y="20208"/>
                    <a:pt x="16652" y="20407"/>
                  </a:cubicBezTo>
                  <a:cubicBezTo>
                    <a:pt x="18490" y="21804"/>
                    <a:pt x="20294" y="23303"/>
                    <a:pt x="22245" y="24543"/>
                  </a:cubicBezTo>
                  <a:cubicBezTo>
                    <a:pt x="22234" y="24559"/>
                    <a:pt x="22225" y="24576"/>
                    <a:pt x="22219" y="24595"/>
                  </a:cubicBezTo>
                  <a:cubicBezTo>
                    <a:pt x="21706" y="26544"/>
                    <a:pt x="21210" y="28500"/>
                    <a:pt x="20707" y="30453"/>
                  </a:cubicBezTo>
                  <a:cubicBezTo>
                    <a:pt x="20577" y="30960"/>
                    <a:pt x="20017" y="32050"/>
                    <a:pt x="20683" y="32418"/>
                  </a:cubicBezTo>
                  <a:cubicBezTo>
                    <a:pt x="20782" y="32473"/>
                    <a:pt x="20896" y="32497"/>
                    <a:pt x="21019" y="32497"/>
                  </a:cubicBezTo>
                  <a:cubicBezTo>
                    <a:pt x="21809" y="32497"/>
                    <a:pt x="22999" y="31509"/>
                    <a:pt x="23489" y="31222"/>
                  </a:cubicBezTo>
                  <a:cubicBezTo>
                    <a:pt x="24927" y="30378"/>
                    <a:pt x="26345" y="29470"/>
                    <a:pt x="27620" y="28388"/>
                  </a:cubicBezTo>
                  <a:cubicBezTo>
                    <a:pt x="29473" y="29819"/>
                    <a:pt x="31373" y="31182"/>
                    <a:pt x="33322" y="32482"/>
                  </a:cubicBezTo>
                  <a:cubicBezTo>
                    <a:pt x="33384" y="32524"/>
                    <a:pt x="33451" y="32543"/>
                    <a:pt x="33515" y="32543"/>
                  </a:cubicBezTo>
                  <a:cubicBezTo>
                    <a:pt x="33715" y="32543"/>
                    <a:pt x="33899" y="32366"/>
                    <a:pt x="33908" y="32155"/>
                  </a:cubicBezTo>
                  <a:cubicBezTo>
                    <a:pt x="34023" y="29876"/>
                    <a:pt x="33896" y="27417"/>
                    <a:pt x="33035" y="25276"/>
                  </a:cubicBezTo>
                  <a:cubicBezTo>
                    <a:pt x="35002" y="24068"/>
                    <a:pt x="36743" y="22398"/>
                    <a:pt x="38405" y="20821"/>
                  </a:cubicBezTo>
                  <a:cubicBezTo>
                    <a:pt x="38595" y="20642"/>
                    <a:pt x="38540" y="20228"/>
                    <a:pt x="38247" y="20184"/>
                  </a:cubicBezTo>
                  <a:cubicBezTo>
                    <a:pt x="36273" y="19882"/>
                    <a:pt x="34279" y="19731"/>
                    <a:pt x="32283" y="19731"/>
                  </a:cubicBezTo>
                  <a:cubicBezTo>
                    <a:pt x="31908" y="19731"/>
                    <a:pt x="31533" y="19736"/>
                    <a:pt x="31157" y="19747"/>
                  </a:cubicBezTo>
                  <a:cubicBezTo>
                    <a:pt x="31141" y="19749"/>
                    <a:pt x="31124" y="19750"/>
                    <a:pt x="31107" y="19753"/>
                  </a:cubicBezTo>
                  <a:cubicBezTo>
                    <a:pt x="30666" y="17361"/>
                    <a:pt x="29921" y="15015"/>
                    <a:pt x="29255" y="12679"/>
                  </a:cubicBezTo>
                  <a:cubicBezTo>
                    <a:pt x="29207" y="12509"/>
                    <a:pt x="29030" y="12384"/>
                    <a:pt x="28858" y="12384"/>
                  </a:cubicBezTo>
                  <a:cubicBezTo>
                    <a:pt x="28769" y="12384"/>
                    <a:pt x="28682" y="12418"/>
                    <a:pt x="28614" y="12497"/>
                  </a:cubicBezTo>
                  <a:cubicBezTo>
                    <a:pt x="27929" y="13288"/>
                    <a:pt x="27258" y="14099"/>
                    <a:pt x="26612" y="14927"/>
                  </a:cubicBezTo>
                  <a:cubicBezTo>
                    <a:pt x="25846" y="10227"/>
                    <a:pt x="22110" y="6232"/>
                    <a:pt x="18234" y="3765"/>
                  </a:cubicBezTo>
                  <a:cubicBezTo>
                    <a:pt x="14456" y="1362"/>
                    <a:pt x="9980" y="0"/>
                    <a:pt x="55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grpSp>
          <p:nvGrpSpPr>
            <p:cNvPr id="419" name="Google Shape;419;p23"/>
            <p:cNvGrpSpPr/>
            <p:nvPr/>
          </p:nvGrpSpPr>
          <p:grpSpPr>
            <a:xfrm>
              <a:off x="454360" y="835238"/>
              <a:ext cx="112382" cy="56555"/>
              <a:chOff x="454360" y="835238"/>
              <a:chExt cx="112382" cy="56555"/>
            </a:xfrm>
          </p:grpSpPr>
          <p:sp>
            <p:nvSpPr>
              <p:cNvPr id="420" name="Google Shape;420;p23"/>
              <p:cNvSpPr/>
              <p:nvPr/>
            </p:nvSpPr>
            <p:spPr>
              <a:xfrm>
                <a:off x="454360" y="840897"/>
                <a:ext cx="72870" cy="50896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538" extrusionOk="0">
                    <a:moveTo>
                      <a:pt x="128" y="0"/>
                    </a:moveTo>
                    <a:cubicBezTo>
                      <a:pt x="50" y="0"/>
                      <a:pt x="1" y="124"/>
                      <a:pt x="84" y="182"/>
                    </a:cubicBezTo>
                    <a:cubicBezTo>
                      <a:pt x="696" y="625"/>
                      <a:pt x="1311" y="1067"/>
                      <a:pt x="1925" y="1512"/>
                    </a:cubicBezTo>
                    <a:cubicBezTo>
                      <a:pt x="1950" y="1530"/>
                      <a:pt x="1975" y="1538"/>
                      <a:pt x="1999" y="1538"/>
                    </a:cubicBezTo>
                    <a:cubicBezTo>
                      <a:pt x="2118" y="1538"/>
                      <a:pt x="2201" y="1345"/>
                      <a:pt x="2070" y="1259"/>
                    </a:cubicBezTo>
                    <a:lnTo>
                      <a:pt x="179" y="17"/>
                    </a:lnTo>
                    <a:cubicBezTo>
                      <a:pt x="161" y="5"/>
                      <a:pt x="144" y="0"/>
                      <a:pt x="1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21" name="Google Shape;421;p23"/>
              <p:cNvSpPr/>
              <p:nvPr/>
            </p:nvSpPr>
            <p:spPr>
              <a:xfrm>
                <a:off x="509095" y="835238"/>
                <a:ext cx="57647" cy="54934"/>
              </a:xfrm>
              <a:custGeom>
                <a:avLst/>
                <a:gdLst/>
                <a:ahLst/>
                <a:cxnLst/>
                <a:rect l="l" t="t" r="r" b="b"/>
                <a:pathLst>
                  <a:path w="1742" h="1660" extrusionOk="0">
                    <a:moveTo>
                      <a:pt x="110" y="0"/>
                    </a:moveTo>
                    <a:cubicBezTo>
                      <a:pt x="24" y="0"/>
                      <a:pt x="0" y="140"/>
                      <a:pt x="93" y="177"/>
                    </a:cubicBezTo>
                    <a:cubicBezTo>
                      <a:pt x="735" y="431"/>
                      <a:pt x="1187" y="934"/>
                      <a:pt x="1441" y="1568"/>
                    </a:cubicBezTo>
                    <a:cubicBezTo>
                      <a:pt x="1466" y="1632"/>
                      <a:pt x="1523" y="1660"/>
                      <a:pt x="1578" y="1660"/>
                    </a:cubicBezTo>
                    <a:cubicBezTo>
                      <a:pt x="1662" y="1660"/>
                      <a:pt x="1742" y="1596"/>
                      <a:pt x="1706" y="1494"/>
                    </a:cubicBezTo>
                    <a:cubicBezTo>
                      <a:pt x="1452" y="782"/>
                      <a:pt x="850" y="244"/>
                      <a:pt x="141" y="6"/>
                    </a:cubicBezTo>
                    <a:cubicBezTo>
                      <a:pt x="130" y="2"/>
                      <a:pt x="120" y="0"/>
                      <a:pt x="11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grpSp>
          <p:nvGrpSpPr>
            <p:cNvPr id="422" name="Google Shape;422;p23"/>
            <p:cNvGrpSpPr/>
            <p:nvPr/>
          </p:nvGrpSpPr>
          <p:grpSpPr>
            <a:xfrm>
              <a:off x="588484" y="1891352"/>
              <a:ext cx="127241" cy="75219"/>
              <a:chOff x="588484" y="1891352"/>
              <a:chExt cx="127241" cy="75219"/>
            </a:xfrm>
          </p:grpSpPr>
          <p:sp>
            <p:nvSpPr>
              <p:cNvPr id="423" name="Google Shape;423;p23"/>
              <p:cNvSpPr/>
              <p:nvPr/>
            </p:nvSpPr>
            <p:spPr>
              <a:xfrm>
                <a:off x="588484" y="1891352"/>
                <a:ext cx="82268" cy="56919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1720" extrusionOk="0">
                    <a:moveTo>
                      <a:pt x="2272" y="1"/>
                    </a:moveTo>
                    <a:cubicBezTo>
                      <a:pt x="2238" y="1"/>
                      <a:pt x="2204" y="16"/>
                      <a:pt x="2175" y="51"/>
                    </a:cubicBezTo>
                    <a:cubicBezTo>
                      <a:pt x="1630" y="731"/>
                      <a:pt x="923" y="1232"/>
                      <a:pt x="103" y="1532"/>
                    </a:cubicBezTo>
                    <a:cubicBezTo>
                      <a:pt x="0" y="1570"/>
                      <a:pt x="29" y="1719"/>
                      <a:pt x="122" y="1719"/>
                    </a:cubicBezTo>
                    <a:cubicBezTo>
                      <a:pt x="131" y="1719"/>
                      <a:pt x="141" y="1718"/>
                      <a:pt x="152" y="1714"/>
                    </a:cubicBezTo>
                    <a:cubicBezTo>
                      <a:pt x="1024" y="1433"/>
                      <a:pt x="1773" y="938"/>
                      <a:pt x="2387" y="261"/>
                    </a:cubicBezTo>
                    <a:cubicBezTo>
                      <a:pt x="2486" y="151"/>
                      <a:pt x="2380" y="1"/>
                      <a:pt x="227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24" name="Google Shape;424;p23"/>
              <p:cNvSpPr/>
              <p:nvPr/>
            </p:nvSpPr>
            <p:spPr>
              <a:xfrm>
                <a:off x="652849" y="1914782"/>
                <a:ext cx="62876" cy="51790"/>
              </a:xfrm>
              <a:custGeom>
                <a:avLst/>
                <a:gdLst/>
                <a:ahLst/>
                <a:cxnLst/>
                <a:rect l="l" t="t" r="r" b="b"/>
                <a:pathLst>
                  <a:path w="1900" h="1565" extrusionOk="0">
                    <a:moveTo>
                      <a:pt x="1663" y="1"/>
                    </a:moveTo>
                    <a:cubicBezTo>
                      <a:pt x="1623" y="1"/>
                      <a:pt x="1578" y="16"/>
                      <a:pt x="1534" y="51"/>
                    </a:cubicBezTo>
                    <a:lnTo>
                      <a:pt x="933" y="526"/>
                    </a:lnTo>
                    <a:cubicBezTo>
                      <a:pt x="894" y="553"/>
                      <a:pt x="871" y="599"/>
                      <a:pt x="871" y="648"/>
                    </a:cubicBezTo>
                    <a:cubicBezTo>
                      <a:pt x="606" y="885"/>
                      <a:pt x="339" y="1123"/>
                      <a:pt x="77" y="1365"/>
                    </a:cubicBezTo>
                    <a:cubicBezTo>
                      <a:pt x="1" y="1435"/>
                      <a:pt x="73" y="1564"/>
                      <a:pt x="158" y="1564"/>
                    </a:cubicBezTo>
                    <a:cubicBezTo>
                      <a:pt x="177" y="1564"/>
                      <a:pt x="197" y="1558"/>
                      <a:pt x="215" y="1544"/>
                    </a:cubicBezTo>
                    <a:cubicBezTo>
                      <a:pt x="695" y="1180"/>
                      <a:pt x="1160" y="801"/>
                      <a:pt x="1636" y="434"/>
                    </a:cubicBezTo>
                    <a:lnTo>
                      <a:pt x="1794" y="310"/>
                    </a:lnTo>
                    <a:lnTo>
                      <a:pt x="1788" y="305"/>
                    </a:lnTo>
                    <a:cubicBezTo>
                      <a:pt x="1900" y="178"/>
                      <a:pt x="1804" y="1"/>
                      <a:pt x="166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  <p:grpSp>
        <p:nvGrpSpPr>
          <p:cNvPr id="425" name="Google Shape;425;p23"/>
          <p:cNvGrpSpPr/>
          <p:nvPr/>
        </p:nvGrpSpPr>
        <p:grpSpPr>
          <a:xfrm>
            <a:off x="1339762" y="3071492"/>
            <a:ext cx="551409" cy="806795"/>
            <a:chOff x="1004821" y="2303619"/>
            <a:chExt cx="413557" cy="605096"/>
          </a:xfrm>
        </p:grpSpPr>
        <p:grpSp>
          <p:nvGrpSpPr>
            <p:cNvPr id="426" name="Google Shape;426;p23"/>
            <p:cNvGrpSpPr/>
            <p:nvPr/>
          </p:nvGrpSpPr>
          <p:grpSpPr>
            <a:xfrm>
              <a:off x="1004821" y="2303619"/>
              <a:ext cx="344559" cy="605096"/>
              <a:chOff x="1004821" y="2303619"/>
              <a:chExt cx="344559" cy="605096"/>
            </a:xfrm>
          </p:grpSpPr>
          <p:sp>
            <p:nvSpPr>
              <p:cNvPr id="427" name="Google Shape;427;p23"/>
              <p:cNvSpPr/>
              <p:nvPr/>
            </p:nvSpPr>
            <p:spPr>
              <a:xfrm>
                <a:off x="1004821" y="2303619"/>
                <a:ext cx="344559" cy="605096"/>
              </a:xfrm>
              <a:custGeom>
                <a:avLst/>
                <a:gdLst/>
                <a:ahLst/>
                <a:cxnLst/>
                <a:rect l="l" t="t" r="r" b="b"/>
                <a:pathLst>
                  <a:path w="10412" h="18285" extrusionOk="0">
                    <a:moveTo>
                      <a:pt x="2426" y="713"/>
                    </a:moveTo>
                    <a:cubicBezTo>
                      <a:pt x="4359" y="713"/>
                      <a:pt x="6449" y="1112"/>
                      <a:pt x="7404" y="2943"/>
                    </a:cubicBezTo>
                    <a:cubicBezTo>
                      <a:pt x="8860" y="5733"/>
                      <a:pt x="6372" y="7591"/>
                      <a:pt x="4037" y="8368"/>
                    </a:cubicBezTo>
                    <a:cubicBezTo>
                      <a:pt x="4027" y="8366"/>
                      <a:pt x="4016" y="8366"/>
                      <a:pt x="4005" y="8366"/>
                    </a:cubicBezTo>
                    <a:cubicBezTo>
                      <a:pt x="3831" y="8366"/>
                      <a:pt x="3697" y="8530"/>
                      <a:pt x="3740" y="8705"/>
                    </a:cubicBezTo>
                    <a:cubicBezTo>
                      <a:pt x="3723" y="8910"/>
                      <a:pt x="3857" y="9126"/>
                      <a:pt x="4085" y="9126"/>
                    </a:cubicBezTo>
                    <a:cubicBezTo>
                      <a:pt x="4121" y="9126"/>
                      <a:pt x="4159" y="9121"/>
                      <a:pt x="4200" y="9109"/>
                    </a:cubicBezTo>
                    <a:cubicBezTo>
                      <a:pt x="4285" y="9084"/>
                      <a:pt x="4368" y="9055"/>
                      <a:pt x="4452" y="9028"/>
                    </a:cubicBezTo>
                    <a:cubicBezTo>
                      <a:pt x="6954" y="9853"/>
                      <a:pt x="9965" y="11925"/>
                      <a:pt x="8281" y="14894"/>
                    </a:cubicBezTo>
                    <a:lnTo>
                      <a:pt x="8280" y="14895"/>
                    </a:lnTo>
                    <a:cubicBezTo>
                      <a:pt x="7207" y="16790"/>
                      <a:pt x="5046" y="17519"/>
                      <a:pt x="2951" y="17519"/>
                    </a:cubicBezTo>
                    <a:cubicBezTo>
                      <a:pt x="2251" y="17519"/>
                      <a:pt x="1557" y="17437"/>
                      <a:pt x="914" y="17291"/>
                    </a:cubicBezTo>
                    <a:cubicBezTo>
                      <a:pt x="887" y="17285"/>
                      <a:pt x="859" y="17282"/>
                      <a:pt x="830" y="17282"/>
                    </a:cubicBezTo>
                    <a:cubicBezTo>
                      <a:pt x="812" y="17282"/>
                      <a:pt x="793" y="17284"/>
                      <a:pt x="774" y="17286"/>
                    </a:cubicBezTo>
                    <a:cubicBezTo>
                      <a:pt x="1291" y="11823"/>
                      <a:pt x="1175" y="6240"/>
                      <a:pt x="1277" y="754"/>
                    </a:cubicBezTo>
                    <a:cubicBezTo>
                      <a:pt x="1646" y="730"/>
                      <a:pt x="2033" y="713"/>
                      <a:pt x="2426" y="713"/>
                    </a:cubicBezTo>
                    <a:close/>
                    <a:moveTo>
                      <a:pt x="3011" y="1"/>
                    </a:moveTo>
                    <a:cubicBezTo>
                      <a:pt x="2357" y="1"/>
                      <a:pt x="1711" y="85"/>
                      <a:pt x="1114" y="249"/>
                    </a:cubicBezTo>
                    <a:cubicBezTo>
                      <a:pt x="1086" y="256"/>
                      <a:pt x="1060" y="270"/>
                      <a:pt x="1037" y="287"/>
                    </a:cubicBezTo>
                    <a:cubicBezTo>
                      <a:pt x="995" y="274"/>
                      <a:pt x="951" y="267"/>
                      <a:pt x="906" y="267"/>
                    </a:cubicBezTo>
                    <a:cubicBezTo>
                      <a:pt x="717" y="267"/>
                      <a:pt x="526" y="389"/>
                      <a:pt x="519" y="633"/>
                    </a:cubicBezTo>
                    <a:cubicBezTo>
                      <a:pt x="381" y="6214"/>
                      <a:pt x="0" y="11890"/>
                      <a:pt x="297" y="17467"/>
                    </a:cubicBezTo>
                    <a:cubicBezTo>
                      <a:pt x="303" y="17582"/>
                      <a:pt x="369" y="17651"/>
                      <a:pt x="449" y="17677"/>
                    </a:cubicBezTo>
                    <a:cubicBezTo>
                      <a:pt x="447" y="17827"/>
                      <a:pt x="524" y="17971"/>
                      <a:pt x="714" y="18018"/>
                    </a:cubicBezTo>
                    <a:cubicBezTo>
                      <a:pt x="1413" y="18192"/>
                      <a:pt x="2171" y="18284"/>
                      <a:pt x="2939" y="18284"/>
                    </a:cubicBezTo>
                    <a:cubicBezTo>
                      <a:pt x="5505" y="18284"/>
                      <a:pt x="8187" y="17252"/>
                      <a:pt x="9197" y="14760"/>
                    </a:cubicBezTo>
                    <a:cubicBezTo>
                      <a:pt x="10412" y="11768"/>
                      <a:pt x="7970" y="9542"/>
                      <a:pt x="5359" y="8683"/>
                    </a:cubicBezTo>
                    <a:cubicBezTo>
                      <a:pt x="7505" y="7727"/>
                      <a:pt x="9188" y="5908"/>
                      <a:pt x="8364" y="3300"/>
                    </a:cubicBezTo>
                    <a:cubicBezTo>
                      <a:pt x="7644" y="1024"/>
                      <a:pt x="5284" y="1"/>
                      <a:pt x="301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28" name="Google Shape;428;p23"/>
              <p:cNvSpPr/>
              <p:nvPr/>
            </p:nvSpPr>
            <p:spPr>
              <a:xfrm>
                <a:off x="1099896" y="2690900"/>
                <a:ext cx="119960" cy="115691"/>
              </a:xfrm>
              <a:custGeom>
                <a:avLst/>
                <a:gdLst/>
                <a:ahLst/>
                <a:cxnLst/>
                <a:rect l="l" t="t" r="r" b="b"/>
                <a:pathLst>
                  <a:path w="3625" h="3496" extrusionOk="0">
                    <a:moveTo>
                      <a:pt x="1537" y="550"/>
                    </a:moveTo>
                    <a:cubicBezTo>
                      <a:pt x="1555" y="651"/>
                      <a:pt x="1633" y="731"/>
                      <a:pt x="1734" y="751"/>
                    </a:cubicBezTo>
                    <a:cubicBezTo>
                      <a:pt x="2292" y="873"/>
                      <a:pt x="2877" y="1077"/>
                      <a:pt x="2921" y="1753"/>
                    </a:cubicBezTo>
                    <a:cubicBezTo>
                      <a:pt x="2960" y="2340"/>
                      <a:pt x="2403" y="2842"/>
                      <a:pt x="1834" y="2842"/>
                    </a:cubicBezTo>
                    <a:cubicBezTo>
                      <a:pt x="1760" y="2842"/>
                      <a:pt x="1686" y="2833"/>
                      <a:pt x="1613" y="2815"/>
                    </a:cubicBezTo>
                    <a:cubicBezTo>
                      <a:pt x="1034" y="2673"/>
                      <a:pt x="645" y="2008"/>
                      <a:pt x="771" y="1437"/>
                    </a:cubicBezTo>
                    <a:cubicBezTo>
                      <a:pt x="864" y="1010"/>
                      <a:pt x="1167" y="723"/>
                      <a:pt x="1537" y="550"/>
                    </a:cubicBezTo>
                    <a:close/>
                    <a:moveTo>
                      <a:pt x="1867" y="1"/>
                    </a:moveTo>
                    <a:cubicBezTo>
                      <a:pt x="1038" y="1"/>
                      <a:pt x="264" y="625"/>
                      <a:pt x="138" y="1474"/>
                    </a:cubicBezTo>
                    <a:cubicBezTo>
                      <a:pt x="0" y="2411"/>
                      <a:pt x="736" y="3390"/>
                      <a:pt x="1685" y="3488"/>
                    </a:cubicBezTo>
                    <a:cubicBezTo>
                      <a:pt x="1737" y="3493"/>
                      <a:pt x="1789" y="3496"/>
                      <a:pt x="1841" y="3496"/>
                    </a:cubicBezTo>
                    <a:cubicBezTo>
                      <a:pt x="2717" y="3496"/>
                      <a:pt x="3565" y="2767"/>
                      <a:pt x="3597" y="1869"/>
                    </a:cubicBezTo>
                    <a:cubicBezTo>
                      <a:pt x="3624" y="1115"/>
                      <a:pt x="2996" y="279"/>
                      <a:pt x="2235" y="161"/>
                    </a:cubicBezTo>
                    <a:cubicBezTo>
                      <a:pt x="2224" y="91"/>
                      <a:pt x="2183" y="30"/>
                      <a:pt x="2108" y="19"/>
                    </a:cubicBezTo>
                    <a:cubicBezTo>
                      <a:pt x="2027" y="7"/>
                      <a:pt x="1947" y="1"/>
                      <a:pt x="186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29" name="Google Shape;429;p23"/>
              <p:cNvSpPr/>
              <p:nvPr/>
            </p:nvSpPr>
            <p:spPr>
              <a:xfrm>
                <a:off x="1100160" y="2414181"/>
                <a:ext cx="100006" cy="87298"/>
              </a:xfrm>
              <a:custGeom>
                <a:avLst/>
                <a:gdLst/>
                <a:ahLst/>
                <a:cxnLst/>
                <a:rect l="l" t="t" r="r" b="b"/>
                <a:pathLst>
                  <a:path w="3022" h="2638" extrusionOk="0">
                    <a:moveTo>
                      <a:pt x="1535" y="719"/>
                    </a:moveTo>
                    <a:cubicBezTo>
                      <a:pt x="1744" y="719"/>
                      <a:pt x="1945" y="806"/>
                      <a:pt x="2062" y="1017"/>
                    </a:cubicBezTo>
                    <a:cubicBezTo>
                      <a:pt x="2274" y="1406"/>
                      <a:pt x="1911" y="1899"/>
                      <a:pt x="1519" y="1979"/>
                    </a:cubicBezTo>
                    <a:cubicBezTo>
                      <a:pt x="1473" y="1988"/>
                      <a:pt x="1427" y="1992"/>
                      <a:pt x="1382" y="1992"/>
                    </a:cubicBezTo>
                    <a:cubicBezTo>
                      <a:pt x="968" y="1992"/>
                      <a:pt x="631" y="1615"/>
                      <a:pt x="626" y="1201"/>
                    </a:cubicBezTo>
                    <a:cubicBezTo>
                      <a:pt x="628" y="1040"/>
                      <a:pt x="680" y="885"/>
                      <a:pt x="778" y="758"/>
                    </a:cubicBezTo>
                    <a:cubicBezTo>
                      <a:pt x="835" y="822"/>
                      <a:pt x="915" y="856"/>
                      <a:pt x="996" y="856"/>
                    </a:cubicBezTo>
                    <a:cubicBezTo>
                      <a:pt x="1044" y="856"/>
                      <a:pt x="1093" y="844"/>
                      <a:pt x="1138" y="819"/>
                    </a:cubicBezTo>
                    <a:cubicBezTo>
                      <a:pt x="1260" y="756"/>
                      <a:pt x="1399" y="719"/>
                      <a:pt x="1535" y="719"/>
                    </a:cubicBezTo>
                    <a:close/>
                    <a:moveTo>
                      <a:pt x="1249" y="0"/>
                    </a:moveTo>
                    <a:cubicBezTo>
                      <a:pt x="616" y="0"/>
                      <a:pt x="45" y="527"/>
                      <a:pt x="25" y="1201"/>
                    </a:cubicBezTo>
                    <a:cubicBezTo>
                      <a:pt x="0" y="1976"/>
                      <a:pt x="644" y="2637"/>
                      <a:pt x="1398" y="2637"/>
                    </a:cubicBezTo>
                    <a:cubicBezTo>
                      <a:pt x="1494" y="2637"/>
                      <a:pt x="1592" y="2626"/>
                      <a:pt x="1691" y="2604"/>
                    </a:cubicBezTo>
                    <a:cubicBezTo>
                      <a:pt x="2458" y="2428"/>
                      <a:pt x="3022" y="1522"/>
                      <a:pt x="2668" y="775"/>
                    </a:cubicBezTo>
                    <a:cubicBezTo>
                      <a:pt x="2484" y="386"/>
                      <a:pt x="2058" y="113"/>
                      <a:pt x="1627" y="66"/>
                    </a:cubicBezTo>
                    <a:cubicBezTo>
                      <a:pt x="1625" y="66"/>
                      <a:pt x="1624" y="64"/>
                      <a:pt x="1622" y="63"/>
                    </a:cubicBezTo>
                    <a:cubicBezTo>
                      <a:pt x="1498" y="20"/>
                      <a:pt x="1373" y="0"/>
                      <a:pt x="12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grpSp>
          <p:nvGrpSpPr>
            <p:cNvPr id="430" name="Google Shape;430;p23"/>
            <p:cNvGrpSpPr/>
            <p:nvPr/>
          </p:nvGrpSpPr>
          <p:grpSpPr>
            <a:xfrm>
              <a:off x="1332668" y="2362060"/>
              <a:ext cx="85710" cy="97126"/>
              <a:chOff x="1332668" y="2362060"/>
              <a:chExt cx="85710" cy="97126"/>
            </a:xfrm>
          </p:grpSpPr>
          <p:sp>
            <p:nvSpPr>
              <p:cNvPr id="431" name="Google Shape;431;p23"/>
              <p:cNvSpPr/>
              <p:nvPr/>
            </p:nvSpPr>
            <p:spPr>
              <a:xfrm>
                <a:off x="1332668" y="2362060"/>
                <a:ext cx="23926" cy="80911"/>
              </a:xfrm>
              <a:custGeom>
                <a:avLst/>
                <a:gdLst/>
                <a:ahLst/>
                <a:cxnLst/>
                <a:rect l="l" t="t" r="r" b="b"/>
                <a:pathLst>
                  <a:path w="723" h="2445" extrusionOk="0">
                    <a:moveTo>
                      <a:pt x="256" y="0"/>
                    </a:moveTo>
                    <a:cubicBezTo>
                      <a:pt x="181" y="0"/>
                      <a:pt x="103" y="85"/>
                      <a:pt x="145" y="177"/>
                    </a:cubicBezTo>
                    <a:cubicBezTo>
                      <a:pt x="439" y="826"/>
                      <a:pt x="433" y="1569"/>
                      <a:pt x="74" y="2192"/>
                    </a:cubicBezTo>
                    <a:cubicBezTo>
                      <a:pt x="1" y="2323"/>
                      <a:pt x="125" y="2445"/>
                      <a:pt x="237" y="2445"/>
                    </a:cubicBezTo>
                    <a:cubicBezTo>
                      <a:pt x="288" y="2445"/>
                      <a:pt x="336" y="2420"/>
                      <a:pt x="362" y="2361"/>
                    </a:cubicBezTo>
                    <a:cubicBezTo>
                      <a:pt x="701" y="1599"/>
                      <a:pt x="722" y="811"/>
                      <a:pt x="344" y="59"/>
                    </a:cubicBezTo>
                    <a:cubicBezTo>
                      <a:pt x="323" y="17"/>
                      <a:pt x="290" y="0"/>
                      <a:pt x="25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32" name="Google Shape;432;p23"/>
              <p:cNvSpPr/>
              <p:nvPr/>
            </p:nvSpPr>
            <p:spPr>
              <a:xfrm>
                <a:off x="1385980" y="2383736"/>
                <a:ext cx="32398" cy="75451"/>
              </a:xfrm>
              <a:custGeom>
                <a:avLst/>
                <a:gdLst/>
                <a:ahLst/>
                <a:cxnLst/>
                <a:rect l="l" t="t" r="r" b="b"/>
                <a:pathLst>
                  <a:path w="979" h="2280" extrusionOk="0">
                    <a:moveTo>
                      <a:pt x="148" y="1"/>
                    </a:moveTo>
                    <a:cubicBezTo>
                      <a:pt x="67" y="1"/>
                      <a:pt x="0" y="109"/>
                      <a:pt x="67" y="192"/>
                    </a:cubicBezTo>
                    <a:cubicBezTo>
                      <a:pt x="508" y="745"/>
                      <a:pt x="548" y="1395"/>
                      <a:pt x="324" y="2044"/>
                    </a:cubicBezTo>
                    <a:cubicBezTo>
                      <a:pt x="280" y="2174"/>
                      <a:pt x="407" y="2280"/>
                      <a:pt x="522" y="2280"/>
                    </a:cubicBezTo>
                    <a:cubicBezTo>
                      <a:pt x="581" y="2280"/>
                      <a:pt x="636" y="2252"/>
                      <a:pt x="664" y="2187"/>
                    </a:cubicBezTo>
                    <a:cubicBezTo>
                      <a:pt x="978" y="1448"/>
                      <a:pt x="778" y="601"/>
                      <a:pt x="225" y="36"/>
                    </a:cubicBezTo>
                    <a:cubicBezTo>
                      <a:pt x="200" y="11"/>
                      <a:pt x="173" y="1"/>
                      <a:pt x="14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  <p:grpSp>
        <p:nvGrpSpPr>
          <p:cNvPr id="433" name="Google Shape;433;p23"/>
          <p:cNvGrpSpPr/>
          <p:nvPr/>
        </p:nvGrpSpPr>
        <p:grpSpPr>
          <a:xfrm>
            <a:off x="3530221" y="3857284"/>
            <a:ext cx="83879" cy="183995"/>
            <a:chOff x="2647665" y="2892963"/>
            <a:chExt cx="62909" cy="137996"/>
          </a:xfrm>
        </p:grpSpPr>
        <p:sp>
          <p:nvSpPr>
            <p:cNvPr id="434" name="Google Shape;434;p23"/>
            <p:cNvSpPr/>
            <p:nvPr/>
          </p:nvSpPr>
          <p:spPr>
            <a:xfrm>
              <a:off x="2679235" y="2917121"/>
              <a:ext cx="31339" cy="113838"/>
            </a:xfrm>
            <a:custGeom>
              <a:avLst/>
              <a:gdLst/>
              <a:ahLst/>
              <a:cxnLst/>
              <a:rect l="l" t="t" r="r" b="b"/>
              <a:pathLst>
                <a:path w="947" h="3440" extrusionOk="0">
                  <a:moveTo>
                    <a:pt x="711" y="1"/>
                  </a:moveTo>
                  <a:cubicBezTo>
                    <a:pt x="637" y="1"/>
                    <a:pt x="568" y="43"/>
                    <a:pt x="546" y="142"/>
                  </a:cubicBezTo>
                  <a:cubicBezTo>
                    <a:pt x="320" y="1179"/>
                    <a:pt x="145" y="2248"/>
                    <a:pt x="12" y="3300"/>
                  </a:cubicBezTo>
                  <a:cubicBezTo>
                    <a:pt x="0" y="3390"/>
                    <a:pt x="75" y="3439"/>
                    <a:pt x="151" y="3439"/>
                  </a:cubicBezTo>
                  <a:cubicBezTo>
                    <a:pt x="213" y="3439"/>
                    <a:pt x="275" y="3407"/>
                    <a:pt x="292" y="3339"/>
                  </a:cubicBezTo>
                  <a:cubicBezTo>
                    <a:pt x="545" y="2325"/>
                    <a:pt x="764" y="1280"/>
                    <a:pt x="925" y="246"/>
                  </a:cubicBezTo>
                  <a:cubicBezTo>
                    <a:pt x="947" y="100"/>
                    <a:pt x="823" y="1"/>
                    <a:pt x="7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35" name="Google Shape;435;p23"/>
            <p:cNvSpPr/>
            <p:nvPr/>
          </p:nvSpPr>
          <p:spPr>
            <a:xfrm>
              <a:off x="2647665" y="2892963"/>
              <a:ext cx="22668" cy="82698"/>
            </a:xfrm>
            <a:custGeom>
              <a:avLst/>
              <a:gdLst/>
              <a:ahLst/>
              <a:cxnLst/>
              <a:rect l="l" t="t" r="r" b="b"/>
              <a:pathLst>
                <a:path w="685" h="2499" extrusionOk="0">
                  <a:moveTo>
                    <a:pt x="460" y="1"/>
                  </a:moveTo>
                  <a:cubicBezTo>
                    <a:pt x="367" y="1"/>
                    <a:pt x="274" y="62"/>
                    <a:pt x="258" y="195"/>
                  </a:cubicBezTo>
                  <a:cubicBezTo>
                    <a:pt x="171" y="914"/>
                    <a:pt x="71" y="1632"/>
                    <a:pt x="9" y="2352"/>
                  </a:cubicBezTo>
                  <a:cubicBezTo>
                    <a:pt x="1" y="2445"/>
                    <a:pt x="84" y="2499"/>
                    <a:pt x="165" y="2499"/>
                  </a:cubicBezTo>
                  <a:cubicBezTo>
                    <a:pt x="229" y="2499"/>
                    <a:pt x="291" y="2465"/>
                    <a:pt x="306" y="2392"/>
                  </a:cubicBezTo>
                  <a:cubicBezTo>
                    <a:pt x="444" y="1681"/>
                    <a:pt x="545" y="964"/>
                    <a:pt x="658" y="251"/>
                  </a:cubicBezTo>
                  <a:cubicBezTo>
                    <a:pt x="684" y="91"/>
                    <a:pt x="572" y="1"/>
                    <a:pt x="4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436" name="Google Shape;436;p23"/>
          <p:cNvGrpSpPr/>
          <p:nvPr/>
        </p:nvGrpSpPr>
        <p:grpSpPr>
          <a:xfrm>
            <a:off x="2997917" y="3454835"/>
            <a:ext cx="179671" cy="132503"/>
            <a:chOff x="2248437" y="2591126"/>
            <a:chExt cx="134753" cy="99377"/>
          </a:xfrm>
        </p:grpSpPr>
        <p:sp>
          <p:nvSpPr>
            <p:cNvPr id="437" name="Google Shape;437;p23"/>
            <p:cNvSpPr/>
            <p:nvPr/>
          </p:nvSpPr>
          <p:spPr>
            <a:xfrm>
              <a:off x="2248437" y="2591126"/>
              <a:ext cx="85312" cy="99377"/>
            </a:xfrm>
            <a:custGeom>
              <a:avLst/>
              <a:gdLst/>
              <a:ahLst/>
              <a:cxnLst/>
              <a:rect l="l" t="t" r="r" b="b"/>
              <a:pathLst>
                <a:path w="2578" h="3003" extrusionOk="0">
                  <a:moveTo>
                    <a:pt x="2364" y="0"/>
                  </a:moveTo>
                  <a:cubicBezTo>
                    <a:pt x="2310" y="0"/>
                    <a:pt x="2256" y="25"/>
                    <a:pt x="2225" y="84"/>
                  </a:cubicBezTo>
                  <a:cubicBezTo>
                    <a:pt x="1664" y="1109"/>
                    <a:pt x="1111" y="1995"/>
                    <a:pt x="142" y="2689"/>
                  </a:cubicBezTo>
                  <a:cubicBezTo>
                    <a:pt x="0" y="2791"/>
                    <a:pt x="85" y="3003"/>
                    <a:pt x="220" y="3003"/>
                  </a:cubicBezTo>
                  <a:cubicBezTo>
                    <a:pt x="248" y="3003"/>
                    <a:pt x="277" y="2994"/>
                    <a:pt x="307" y="2974"/>
                  </a:cubicBezTo>
                  <a:cubicBezTo>
                    <a:pt x="1266" y="2323"/>
                    <a:pt x="2197" y="1352"/>
                    <a:pt x="2540" y="217"/>
                  </a:cubicBezTo>
                  <a:cubicBezTo>
                    <a:pt x="2577" y="94"/>
                    <a:pt x="2469" y="0"/>
                    <a:pt x="236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38" name="Google Shape;438;p23"/>
            <p:cNvSpPr/>
            <p:nvPr/>
          </p:nvSpPr>
          <p:spPr>
            <a:xfrm>
              <a:off x="2320380" y="2614622"/>
              <a:ext cx="62810" cy="58673"/>
            </a:xfrm>
            <a:custGeom>
              <a:avLst/>
              <a:gdLst/>
              <a:ahLst/>
              <a:cxnLst/>
              <a:rect l="l" t="t" r="r" b="b"/>
              <a:pathLst>
                <a:path w="1898" h="1773" extrusionOk="0">
                  <a:moveTo>
                    <a:pt x="1645" y="1"/>
                  </a:moveTo>
                  <a:cubicBezTo>
                    <a:pt x="1603" y="1"/>
                    <a:pt x="1557" y="16"/>
                    <a:pt x="1513" y="51"/>
                  </a:cubicBezTo>
                  <a:cubicBezTo>
                    <a:pt x="1251" y="261"/>
                    <a:pt x="1028" y="533"/>
                    <a:pt x="795" y="775"/>
                  </a:cubicBezTo>
                  <a:cubicBezTo>
                    <a:pt x="559" y="1020"/>
                    <a:pt x="320" y="1264"/>
                    <a:pt x="98" y="1521"/>
                  </a:cubicBezTo>
                  <a:cubicBezTo>
                    <a:pt x="1" y="1630"/>
                    <a:pt x="97" y="1773"/>
                    <a:pt x="210" y="1773"/>
                  </a:cubicBezTo>
                  <a:cubicBezTo>
                    <a:pt x="243" y="1773"/>
                    <a:pt x="278" y="1761"/>
                    <a:pt x="309" y="1733"/>
                  </a:cubicBezTo>
                  <a:cubicBezTo>
                    <a:pt x="567" y="1511"/>
                    <a:pt x="810" y="1272"/>
                    <a:pt x="1055" y="1036"/>
                  </a:cubicBezTo>
                  <a:cubicBezTo>
                    <a:pt x="1300" y="801"/>
                    <a:pt x="1570" y="581"/>
                    <a:pt x="1780" y="317"/>
                  </a:cubicBezTo>
                  <a:cubicBezTo>
                    <a:pt x="1898" y="171"/>
                    <a:pt x="1789" y="1"/>
                    <a:pt x="164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439" name="Google Shape;439;p23"/>
          <p:cNvGrpSpPr/>
          <p:nvPr/>
        </p:nvGrpSpPr>
        <p:grpSpPr>
          <a:xfrm>
            <a:off x="426277" y="4191387"/>
            <a:ext cx="851977" cy="1406211"/>
            <a:chOff x="319707" y="3143540"/>
            <a:chExt cx="638983" cy="1054658"/>
          </a:xfrm>
        </p:grpSpPr>
        <p:sp>
          <p:nvSpPr>
            <p:cNvPr id="440" name="Google Shape;440;p23"/>
            <p:cNvSpPr/>
            <p:nvPr/>
          </p:nvSpPr>
          <p:spPr>
            <a:xfrm>
              <a:off x="319707" y="3143540"/>
              <a:ext cx="638983" cy="1022558"/>
            </a:xfrm>
            <a:custGeom>
              <a:avLst/>
              <a:gdLst/>
              <a:ahLst/>
              <a:cxnLst/>
              <a:rect l="l" t="t" r="r" b="b"/>
              <a:pathLst>
                <a:path w="19309" h="30900" extrusionOk="0">
                  <a:moveTo>
                    <a:pt x="17081" y="801"/>
                  </a:moveTo>
                  <a:cubicBezTo>
                    <a:pt x="17167" y="5619"/>
                    <a:pt x="17482" y="10437"/>
                    <a:pt x="17736" y="15250"/>
                  </a:cubicBezTo>
                  <a:cubicBezTo>
                    <a:pt x="17998" y="20175"/>
                    <a:pt x="18110" y="25145"/>
                    <a:pt x="18593" y="30054"/>
                  </a:cubicBezTo>
                  <a:cubicBezTo>
                    <a:pt x="17813" y="29155"/>
                    <a:pt x="17026" y="28262"/>
                    <a:pt x="16232" y="27375"/>
                  </a:cubicBezTo>
                  <a:cubicBezTo>
                    <a:pt x="16275" y="27329"/>
                    <a:pt x="16320" y="27283"/>
                    <a:pt x="16367" y="27242"/>
                  </a:cubicBezTo>
                  <a:cubicBezTo>
                    <a:pt x="16508" y="27121"/>
                    <a:pt x="16669" y="27043"/>
                    <a:pt x="16828" y="26949"/>
                  </a:cubicBezTo>
                  <a:cubicBezTo>
                    <a:pt x="17067" y="26811"/>
                    <a:pt x="16920" y="26503"/>
                    <a:pt x="16695" y="26503"/>
                  </a:cubicBezTo>
                  <a:cubicBezTo>
                    <a:pt x="16659" y="26503"/>
                    <a:pt x="16622" y="26511"/>
                    <a:pt x="16583" y="26528"/>
                  </a:cubicBezTo>
                  <a:cubicBezTo>
                    <a:pt x="16346" y="26637"/>
                    <a:pt x="16121" y="26831"/>
                    <a:pt x="15946" y="27055"/>
                  </a:cubicBezTo>
                  <a:cubicBezTo>
                    <a:pt x="15658" y="26732"/>
                    <a:pt x="15370" y="26409"/>
                    <a:pt x="15084" y="26087"/>
                  </a:cubicBezTo>
                  <a:cubicBezTo>
                    <a:pt x="15349" y="25866"/>
                    <a:pt x="15611" y="25640"/>
                    <a:pt x="15856" y="25402"/>
                  </a:cubicBezTo>
                  <a:cubicBezTo>
                    <a:pt x="15993" y="25267"/>
                    <a:pt x="15865" y="25086"/>
                    <a:pt x="15714" y="25086"/>
                  </a:cubicBezTo>
                  <a:cubicBezTo>
                    <a:pt x="15672" y="25086"/>
                    <a:pt x="15628" y="25101"/>
                    <a:pt x="15588" y="25134"/>
                  </a:cubicBezTo>
                  <a:cubicBezTo>
                    <a:pt x="15332" y="25350"/>
                    <a:pt x="15085" y="25583"/>
                    <a:pt x="14843" y="25819"/>
                  </a:cubicBezTo>
                  <a:cubicBezTo>
                    <a:pt x="14512" y="25450"/>
                    <a:pt x="14182" y="25078"/>
                    <a:pt x="13848" y="24709"/>
                  </a:cubicBezTo>
                  <a:cubicBezTo>
                    <a:pt x="14033" y="24499"/>
                    <a:pt x="14217" y="24287"/>
                    <a:pt x="14388" y="24067"/>
                  </a:cubicBezTo>
                  <a:cubicBezTo>
                    <a:pt x="14503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7" y="24174"/>
                    <a:pt x="13143" y="23921"/>
                    <a:pt x="12918" y="23673"/>
                  </a:cubicBezTo>
                  <a:cubicBezTo>
                    <a:pt x="13180" y="23482"/>
                    <a:pt x="13411" y="23234"/>
                    <a:pt x="13531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7" y="22742"/>
                    <a:pt x="13189" y="22799"/>
                  </a:cubicBezTo>
                  <a:cubicBezTo>
                    <a:pt x="13082" y="22956"/>
                    <a:pt x="12998" y="23117"/>
                    <a:pt x="12866" y="23257"/>
                  </a:cubicBezTo>
                  <a:cubicBezTo>
                    <a:pt x="12809" y="23315"/>
                    <a:pt x="12750" y="23367"/>
                    <a:pt x="12687" y="23416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5" y="21943"/>
                    <a:pt x="12099" y="21773"/>
                  </a:cubicBezTo>
                  <a:cubicBezTo>
                    <a:pt x="12209" y="21641"/>
                    <a:pt x="12097" y="21465"/>
                    <a:pt x="11966" y="21465"/>
                  </a:cubicBezTo>
                  <a:cubicBezTo>
                    <a:pt x="11926" y="21465"/>
                    <a:pt x="11884" y="21481"/>
                    <a:pt x="11846" y="21521"/>
                  </a:cubicBezTo>
                  <a:cubicBezTo>
                    <a:pt x="11696" y="21679"/>
                    <a:pt x="11550" y="21837"/>
                    <a:pt x="11400" y="21992"/>
                  </a:cubicBezTo>
                  <a:cubicBezTo>
                    <a:pt x="11031" y="21586"/>
                    <a:pt x="10664" y="21178"/>
                    <a:pt x="10294" y="20772"/>
                  </a:cubicBezTo>
                  <a:cubicBezTo>
                    <a:pt x="10320" y="20751"/>
                    <a:pt x="10350" y="20734"/>
                    <a:pt x="10374" y="20711"/>
                  </a:cubicBezTo>
                  <a:cubicBezTo>
                    <a:pt x="10541" y="20566"/>
                    <a:pt x="10732" y="20402"/>
                    <a:pt x="10844" y="20209"/>
                  </a:cubicBezTo>
                  <a:cubicBezTo>
                    <a:pt x="10926" y="20069"/>
                    <a:pt x="10810" y="19938"/>
                    <a:pt x="10681" y="19938"/>
                  </a:cubicBezTo>
                  <a:cubicBezTo>
                    <a:pt x="10638" y="19938"/>
                    <a:pt x="10594" y="19952"/>
                    <a:pt x="10555" y="19987"/>
                  </a:cubicBezTo>
                  <a:cubicBezTo>
                    <a:pt x="10405" y="20118"/>
                    <a:pt x="10285" y="20293"/>
                    <a:pt x="10141" y="20435"/>
                  </a:cubicBezTo>
                  <a:cubicBezTo>
                    <a:pt x="10115" y="20462"/>
                    <a:pt x="10083" y="20483"/>
                    <a:pt x="10055" y="20509"/>
                  </a:cubicBezTo>
                  <a:cubicBezTo>
                    <a:pt x="9971" y="20417"/>
                    <a:pt x="9887" y="20324"/>
                    <a:pt x="9803" y="20232"/>
                  </a:cubicBezTo>
                  <a:cubicBezTo>
                    <a:pt x="9518" y="19918"/>
                    <a:pt x="9233" y="19601"/>
                    <a:pt x="8948" y="19287"/>
                  </a:cubicBezTo>
                  <a:cubicBezTo>
                    <a:pt x="9242" y="19010"/>
                    <a:pt x="9541" y="18726"/>
                    <a:pt x="9771" y="18409"/>
                  </a:cubicBezTo>
                  <a:cubicBezTo>
                    <a:pt x="9875" y="18265"/>
                    <a:pt x="9737" y="18131"/>
                    <a:pt x="9596" y="18131"/>
                  </a:cubicBezTo>
                  <a:cubicBezTo>
                    <a:pt x="9551" y="18131"/>
                    <a:pt x="9505" y="18145"/>
                    <a:pt x="9467" y="18176"/>
                  </a:cubicBezTo>
                  <a:cubicBezTo>
                    <a:pt x="9251" y="18353"/>
                    <a:pt x="9075" y="18591"/>
                    <a:pt x="8890" y="18800"/>
                  </a:cubicBezTo>
                  <a:lnTo>
                    <a:pt x="8702" y="19013"/>
                  </a:lnTo>
                  <a:cubicBezTo>
                    <a:pt x="8354" y="18628"/>
                    <a:pt x="8008" y="18247"/>
                    <a:pt x="7660" y="17861"/>
                  </a:cubicBezTo>
                  <a:cubicBezTo>
                    <a:pt x="7852" y="17672"/>
                    <a:pt x="8041" y="17480"/>
                    <a:pt x="8205" y="17273"/>
                  </a:cubicBezTo>
                  <a:cubicBezTo>
                    <a:pt x="8319" y="17128"/>
                    <a:pt x="8208" y="16946"/>
                    <a:pt x="8068" y="16946"/>
                  </a:cubicBezTo>
                  <a:cubicBezTo>
                    <a:pt x="8025" y="16946"/>
                    <a:pt x="7980" y="16963"/>
                    <a:pt x="7937" y="17003"/>
                  </a:cubicBezTo>
                  <a:cubicBezTo>
                    <a:pt x="7749" y="17179"/>
                    <a:pt x="7576" y="17378"/>
                    <a:pt x="7407" y="17579"/>
                  </a:cubicBezTo>
                  <a:cubicBezTo>
                    <a:pt x="7107" y="17245"/>
                    <a:pt x="6805" y="16911"/>
                    <a:pt x="6504" y="16577"/>
                  </a:cubicBezTo>
                  <a:cubicBezTo>
                    <a:pt x="6706" y="16403"/>
                    <a:pt x="6911" y="16227"/>
                    <a:pt x="7081" y="16028"/>
                  </a:cubicBezTo>
                  <a:cubicBezTo>
                    <a:pt x="7209" y="15877"/>
                    <a:pt x="7090" y="15700"/>
                    <a:pt x="6938" y="15700"/>
                  </a:cubicBezTo>
                  <a:cubicBezTo>
                    <a:pt x="6894" y="15700"/>
                    <a:pt x="6847" y="15715"/>
                    <a:pt x="6802" y="15750"/>
                  </a:cubicBezTo>
                  <a:cubicBezTo>
                    <a:pt x="6603" y="15908"/>
                    <a:pt x="6424" y="16103"/>
                    <a:pt x="6248" y="16294"/>
                  </a:cubicBezTo>
                  <a:cubicBezTo>
                    <a:pt x="5980" y="15997"/>
                    <a:pt x="5713" y="15700"/>
                    <a:pt x="5445" y="15406"/>
                  </a:cubicBezTo>
                  <a:cubicBezTo>
                    <a:pt x="5594" y="15299"/>
                    <a:pt x="5735" y="15182"/>
                    <a:pt x="5870" y="15057"/>
                  </a:cubicBezTo>
                  <a:cubicBezTo>
                    <a:pt x="5981" y="14952"/>
                    <a:pt x="5880" y="14769"/>
                    <a:pt x="5752" y="14769"/>
                  </a:cubicBezTo>
                  <a:cubicBezTo>
                    <a:pt x="5725" y="14769"/>
                    <a:pt x="5697" y="14777"/>
                    <a:pt x="5669" y="14796"/>
                  </a:cubicBezTo>
                  <a:cubicBezTo>
                    <a:pt x="5511" y="14908"/>
                    <a:pt x="5361" y="15029"/>
                    <a:pt x="5217" y="15159"/>
                  </a:cubicBezTo>
                  <a:cubicBezTo>
                    <a:pt x="4897" y="14810"/>
                    <a:pt x="4575" y="14459"/>
                    <a:pt x="4251" y="14112"/>
                  </a:cubicBezTo>
                  <a:cubicBezTo>
                    <a:pt x="4445" y="13969"/>
                    <a:pt x="4651" y="13840"/>
                    <a:pt x="4866" y="13730"/>
                  </a:cubicBezTo>
                  <a:cubicBezTo>
                    <a:pt x="5009" y="13655"/>
                    <a:pt x="4936" y="13423"/>
                    <a:pt x="4794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2" y="13533"/>
                    <a:pt x="4246" y="13696"/>
                    <a:pt x="4042" y="13889"/>
                  </a:cubicBezTo>
                  <a:cubicBezTo>
                    <a:pt x="3736" y="13565"/>
                    <a:pt x="3431" y="13235"/>
                    <a:pt x="3122" y="12914"/>
                  </a:cubicBezTo>
                  <a:cubicBezTo>
                    <a:pt x="3304" y="12755"/>
                    <a:pt x="3471" y="12578"/>
                    <a:pt x="3620" y="12387"/>
                  </a:cubicBezTo>
                  <a:cubicBezTo>
                    <a:pt x="3708" y="12273"/>
                    <a:pt x="3583" y="12133"/>
                    <a:pt x="3462" y="12133"/>
                  </a:cubicBezTo>
                  <a:cubicBezTo>
                    <a:pt x="3423" y="12133"/>
                    <a:pt x="3384" y="12148"/>
                    <a:pt x="3353" y="12183"/>
                  </a:cubicBezTo>
                  <a:cubicBezTo>
                    <a:pt x="3203" y="12355"/>
                    <a:pt x="3047" y="12514"/>
                    <a:pt x="2886" y="12669"/>
                  </a:cubicBezTo>
                  <a:cubicBezTo>
                    <a:pt x="2551" y="12324"/>
                    <a:pt x="2212" y="11983"/>
                    <a:pt x="1872" y="11643"/>
                  </a:cubicBezTo>
                  <a:cubicBezTo>
                    <a:pt x="2149" y="11419"/>
                    <a:pt x="2457" y="11264"/>
                    <a:pt x="2800" y="11140"/>
                  </a:cubicBezTo>
                  <a:cubicBezTo>
                    <a:pt x="3005" y="11067"/>
                    <a:pt x="2948" y="10775"/>
                    <a:pt x="2756" y="10775"/>
                  </a:cubicBezTo>
                  <a:cubicBezTo>
                    <a:pt x="2739" y="10775"/>
                    <a:pt x="2721" y="10777"/>
                    <a:pt x="2702" y="10782"/>
                  </a:cubicBezTo>
                  <a:cubicBezTo>
                    <a:pt x="2300" y="10888"/>
                    <a:pt x="1937" y="11123"/>
                    <a:pt x="1636" y="11413"/>
                  </a:cubicBezTo>
                  <a:cubicBezTo>
                    <a:pt x="1345" y="11128"/>
                    <a:pt x="1056" y="10842"/>
                    <a:pt x="760" y="10563"/>
                  </a:cubicBezTo>
                  <a:cubicBezTo>
                    <a:pt x="3560" y="9148"/>
                    <a:pt x="6213" y="7391"/>
                    <a:pt x="8895" y="5772"/>
                  </a:cubicBezTo>
                  <a:cubicBezTo>
                    <a:pt x="11624" y="4124"/>
                    <a:pt x="14411" y="2543"/>
                    <a:pt x="17081" y="801"/>
                  </a:cubicBezTo>
                  <a:close/>
                  <a:moveTo>
                    <a:pt x="17348" y="1"/>
                  </a:moveTo>
                  <a:cubicBezTo>
                    <a:pt x="17283" y="1"/>
                    <a:pt x="17218" y="21"/>
                    <a:pt x="17168" y="61"/>
                  </a:cubicBezTo>
                  <a:cubicBezTo>
                    <a:pt x="17134" y="48"/>
                    <a:pt x="17096" y="41"/>
                    <a:pt x="17057" y="41"/>
                  </a:cubicBezTo>
                  <a:cubicBezTo>
                    <a:pt x="17001" y="41"/>
                    <a:pt x="16942" y="56"/>
                    <a:pt x="16880" y="90"/>
                  </a:cubicBezTo>
                  <a:cubicBezTo>
                    <a:pt x="14039" y="1664"/>
                    <a:pt x="11290" y="3433"/>
                    <a:pt x="8510" y="5113"/>
                  </a:cubicBezTo>
                  <a:cubicBezTo>
                    <a:pt x="5733" y="6787"/>
                    <a:pt x="2843" y="8367"/>
                    <a:pt x="215" y="10267"/>
                  </a:cubicBezTo>
                  <a:cubicBezTo>
                    <a:pt x="1" y="10423"/>
                    <a:pt x="109" y="10710"/>
                    <a:pt x="318" y="10734"/>
                  </a:cubicBezTo>
                  <a:cubicBezTo>
                    <a:pt x="995" y="11571"/>
                    <a:pt x="1693" y="12392"/>
                    <a:pt x="2404" y="13202"/>
                  </a:cubicBezTo>
                  <a:cubicBezTo>
                    <a:pt x="2416" y="13237"/>
                    <a:pt x="2442" y="13266"/>
                    <a:pt x="2474" y="13284"/>
                  </a:cubicBezTo>
                  <a:cubicBezTo>
                    <a:pt x="3208" y="14119"/>
                    <a:pt x="3957" y="14940"/>
                    <a:pt x="4709" y="15760"/>
                  </a:cubicBezTo>
                  <a:cubicBezTo>
                    <a:pt x="4721" y="15783"/>
                    <a:pt x="4739" y="15802"/>
                    <a:pt x="4761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6" y="21910"/>
                    <a:pt x="10870" y="22495"/>
                  </a:cubicBezTo>
                  <a:cubicBezTo>
                    <a:pt x="10791" y="22581"/>
                    <a:pt x="10878" y="22726"/>
                    <a:pt x="10980" y="22726"/>
                  </a:cubicBezTo>
                  <a:cubicBezTo>
                    <a:pt x="11002" y="22726"/>
                    <a:pt x="11026" y="22719"/>
                    <a:pt x="11048" y="22702"/>
                  </a:cubicBezTo>
                  <a:lnTo>
                    <a:pt x="11053" y="22699"/>
                  </a:lnTo>
                  <a:cubicBezTo>
                    <a:pt x="13466" y="25395"/>
                    <a:pt x="15868" y="28101"/>
                    <a:pt x="18292" y="30786"/>
                  </a:cubicBezTo>
                  <a:cubicBezTo>
                    <a:pt x="18365" y="30866"/>
                    <a:pt x="18447" y="30900"/>
                    <a:pt x="18527" y="30900"/>
                  </a:cubicBezTo>
                  <a:cubicBezTo>
                    <a:pt x="18708" y="30900"/>
                    <a:pt x="18875" y="30727"/>
                    <a:pt x="18882" y="30533"/>
                  </a:cubicBezTo>
                  <a:cubicBezTo>
                    <a:pt x="18916" y="30542"/>
                    <a:pt x="18950" y="30547"/>
                    <a:pt x="18984" y="30547"/>
                  </a:cubicBezTo>
                  <a:cubicBezTo>
                    <a:pt x="19151" y="30547"/>
                    <a:pt x="19308" y="30440"/>
                    <a:pt x="19303" y="30215"/>
                  </a:cubicBezTo>
                  <a:cubicBezTo>
                    <a:pt x="19216" y="25229"/>
                    <a:pt x="18764" y="20230"/>
                    <a:pt x="18498" y="15250"/>
                  </a:cubicBezTo>
                  <a:cubicBezTo>
                    <a:pt x="18231" y="10261"/>
                    <a:pt x="18060" y="5260"/>
                    <a:pt x="17655" y="281"/>
                  </a:cubicBezTo>
                  <a:cubicBezTo>
                    <a:pt x="17639" y="95"/>
                    <a:pt x="17491" y="1"/>
                    <a:pt x="173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41" name="Google Shape;441;p23"/>
            <p:cNvSpPr/>
            <p:nvPr/>
          </p:nvSpPr>
          <p:spPr>
            <a:xfrm>
              <a:off x="535602" y="3355431"/>
              <a:ext cx="302896" cy="469417"/>
            </a:xfrm>
            <a:custGeom>
              <a:avLst/>
              <a:gdLst/>
              <a:ahLst/>
              <a:cxnLst/>
              <a:rect l="l" t="t" r="r" b="b"/>
              <a:pathLst>
                <a:path w="9153" h="14185" extrusionOk="0">
                  <a:moveTo>
                    <a:pt x="6932" y="757"/>
                  </a:moveTo>
                  <a:lnTo>
                    <a:pt x="6932" y="757"/>
                  </a:lnTo>
                  <a:cubicBezTo>
                    <a:pt x="6641" y="4880"/>
                    <a:pt x="8094" y="8903"/>
                    <a:pt x="7884" y="13043"/>
                  </a:cubicBezTo>
                  <a:cubicBezTo>
                    <a:pt x="6011" y="9893"/>
                    <a:pt x="3473" y="6776"/>
                    <a:pt x="588" y="4547"/>
                  </a:cubicBezTo>
                  <a:lnTo>
                    <a:pt x="588" y="4547"/>
                  </a:lnTo>
                  <a:cubicBezTo>
                    <a:pt x="607" y="4555"/>
                    <a:pt x="626" y="4559"/>
                    <a:pt x="646" y="4559"/>
                  </a:cubicBezTo>
                  <a:cubicBezTo>
                    <a:pt x="661" y="4559"/>
                    <a:pt x="675" y="4557"/>
                    <a:pt x="689" y="4553"/>
                  </a:cubicBezTo>
                  <a:cubicBezTo>
                    <a:pt x="1815" y="4273"/>
                    <a:pt x="2819" y="3409"/>
                    <a:pt x="3790" y="2788"/>
                  </a:cubicBezTo>
                  <a:cubicBezTo>
                    <a:pt x="4839" y="2114"/>
                    <a:pt x="5901" y="1457"/>
                    <a:pt x="6932" y="757"/>
                  </a:cubicBezTo>
                  <a:close/>
                  <a:moveTo>
                    <a:pt x="7016" y="1"/>
                  </a:moveTo>
                  <a:cubicBezTo>
                    <a:pt x="6967" y="1"/>
                    <a:pt x="6914" y="15"/>
                    <a:pt x="6860" y="48"/>
                  </a:cubicBezTo>
                  <a:cubicBezTo>
                    <a:pt x="5705" y="737"/>
                    <a:pt x="4585" y="1486"/>
                    <a:pt x="3453" y="2213"/>
                  </a:cubicBezTo>
                  <a:cubicBezTo>
                    <a:pt x="2481" y="2838"/>
                    <a:pt x="1269" y="3394"/>
                    <a:pt x="542" y="4302"/>
                  </a:cubicBezTo>
                  <a:cubicBezTo>
                    <a:pt x="488" y="4370"/>
                    <a:pt x="497" y="4461"/>
                    <a:pt x="546" y="4514"/>
                  </a:cubicBezTo>
                  <a:lnTo>
                    <a:pt x="546" y="4514"/>
                  </a:lnTo>
                  <a:cubicBezTo>
                    <a:pt x="482" y="4465"/>
                    <a:pt x="418" y="4414"/>
                    <a:pt x="353" y="4365"/>
                  </a:cubicBezTo>
                  <a:cubicBezTo>
                    <a:pt x="319" y="4339"/>
                    <a:pt x="284" y="4328"/>
                    <a:pt x="251" y="4328"/>
                  </a:cubicBezTo>
                  <a:cubicBezTo>
                    <a:pt x="107" y="4328"/>
                    <a:pt x="1" y="4544"/>
                    <a:pt x="115" y="4673"/>
                  </a:cubicBezTo>
                  <a:cubicBezTo>
                    <a:pt x="2838" y="7712"/>
                    <a:pt x="5399" y="10637"/>
                    <a:pt x="7687" y="14031"/>
                  </a:cubicBezTo>
                  <a:cubicBezTo>
                    <a:pt x="7759" y="14139"/>
                    <a:pt x="7861" y="14184"/>
                    <a:pt x="7960" y="14184"/>
                  </a:cubicBezTo>
                  <a:cubicBezTo>
                    <a:pt x="8076" y="14184"/>
                    <a:pt x="8190" y="14123"/>
                    <a:pt x="8253" y="14028"/>
                  </a:cubicBezTo>
                  <a:cubicBezTo>
                    <a:pt x="8362" y="14006"/>
                    <a:pt x="8456" y="13936"/>
                    <a:pt x="8475" y="13806"/>
                  </a:cubicBezTo>
                  <a:cubicBezTo>
                    <a:pt x="9152" y="9289"/>
                    <a:pt x="7515" y="4753"/>
                    <a:pt x="7397" y="239"/>
                  </a:cubicBezTo>
                  <a:cubicBezTo>
                    <a:pt x="7395" y="100"/>
                    <a:pt x="7298" y="36"/>
                    <a:pt x="7197" y="36"/>
                  </a:cubicBezTo>
                  <a:cubicBezTo>
                    <a:pt x="7183" y="36"/>
                    <a:pt x="7169" y="37"/>
                    <a:pt x="7155" y="40"/>
                  </a:cubicBezTo>
                  <a:cubicBezTo>
                    <a:pt x="7114" y="16"/>
                    <a:pt x="7067" y="1"/>
                    <a:pt x="70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42" name="Google Shape;442;p23"/>
            <p:cNvSpPr/>
            <p:nvPr/>
          </p:nvSpPr>
          <p:spPr>
            <a:xfrm>
              <a:off x="692262" y="4059275"/>
              <a:ext cx="96332" cy="96630"/>
            </a:xfrm>
            <a:custGeom>
              <a:avLst/>
              <a:gdLst/>
              <a:ahLst/>
              <a:cxnLst/>
              <a:rect l="l" t="t" r="r" b="b"/>
              <a:pathLst>
                <a:path w="2911" h="2920" extrusionOk="0">
                  <a:moveTo>
                    <a:pt x="96" y="1"/>
                  </a:moveTo>
                  <a:cubicBezTo>
                    <a:pt x="44" y="1"/>
                    <a:pt x="0" y="67"/>
                    <a:pt x="44" y="115"/>
                  </a:cubicBezTo>
                  <a:cubicBezTo>
                    <a:pt x="884" y="1037"/>
                    <a:pt x="1714" y="1973"/>
                    <a:pt x="2576" y="2872"/>
                  </a:cubicBezTo>
                  <a:cubicBezTo>
                    <a:pt x="2609" y="2906"/>
                    <a:pt x="2646" y="2920"/>
                    <a:pt x="2682" y="2920"/>
                  </a:cubicBezTo>
                  <a:cubicBezTo>
                    <a:pt x="2803" y="2920"/>
                    <a:pt x="2911" y="2760"/>
                    <a:pt x="2801" y="2648"/>
                  </a:cubicBezTo>
                  <a:cubicBezTo>
                    <a:pt x="1934" y="1754"/>
                    <a:pt x="1031" y="892"/>
                    <a:pt x="141" y="20"/>
                  </a:cubicBezTo>
                  <a:cubicBezTo>
                    <a:pt x="126" y="7"/>
                    <a:pt x="111" y="1"/>
                    <a:pt x="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43" name="Google Shape;443;p23"/>
            <p:cNvSpPr/>
            <p:nvPr/>
          </p:nvSpPr>
          <p:spPr>
            <a:xfrm>
              <a:off x="692560" y="4142106"/>
              <a:ext cx="89482" cy="56092"/>
            </a:xfrm>
            <a:custGeom>
              <a:avLst/>
              <a:gdLst/>
              <a:ahLst/>
              <a:cxnLst/>
              <a:rect l="l" t="t" r="r" b="b"/>
              <a:pathLst>
                <a:path w="2704" h="1695" extrusionOk="0">
                  <a:moveTo>
                    <a:pt x="152" y="0"/>
                  </a:moveTo>
                  <a:cubicBezTo>
                    <a:pt x="57" y="0"/>
                    <a:pt x="1" y="136"/>
                    <a:pt x="98" y="205"/>
                  </a:cubicBezTo>
                  <a:cubicBezTo>
                    <a:pt x="827" y="715"/>
                    <a:pt x="1591" y="1191"/>
                    <a:pt x="2346" y="1666"/>
                  </a:cubicBezTo>
                  <a:cubicBezTo>
                    <a:pt x="2378" y="1686"/>
                    <a:pt x="2409" y="1695"/>
                    <a:pt x="2439" y="1695"/>
                  </a:cubicBezTo>
                  <a:cubicBezTo>
                    <a:pt x="2597" y="1695"/>
                    <a:pt x="2703" y="1449"/>
                    <a:pt x="2532" y="1348"/>
                  </a:cubicBezTo>
                  <a:cubicBezTo>
                    <a:pt x="1767" y="894"/>
                    <a:pt x="994" y="432"/>
                    <a:pt x="208" y="15"/>
                  </a:cubicBezTo>
                  <a:cubicBezTo>
                    <a:pt x="189" y="5"/>
                    <a:pt x="170" y="0"/>
                    <a:pt x="1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444" name="Google Shape;444;p23"/>
          <p:cNvGrpSpPr/>
          <p:nvPr/>
        </p:nvGrpSpPr>
        <p:grpSpPr>
          <a:xfrm>
            <a:off x="1792379" y="4936365"/>
            <a:ext cx="517787" cy="663351"/>
            <a:chOff x="1344284" y="3702273"/>
            <a:chExt cx="388340" cy="497513"/>
          </a:xfrm>
        </p:grpSpPr>
        <p:sp>
          <p:nvSpPr>
            <p:cNvPr id="445" name="Google Shape;445;p23"/>
            <p:cNvSpPr/>
            <p:nvPr/>
          </p:nvSpPr>
          <p:spPr>
            <a:xfrm>
              <a:off x="1344284" y="3702273"/>
              <a:ext cx="388340" cy="424411"/>
            </a:xfrm>
            <a:custGeom>
              <a:avLst/>
              <a:gdLst/>
              <a:ahLst/>
              <a:cxnLst/>
              <a:rect l="l" t="t" r="r" b="b"/>
              <a:pathLst>
                <a:path w="11735" h="12825" extrusionOk="0">
                  <a:moveTo>
                    <a:pt x="6265" y="646"/>
                  </a:moveTo>
                  <a:lnTo>
                    <a:pt x="6265" y="646"/>
                  </a:lnTo>
                  <a:cubicBezTo>
                    <a:pt x="6997" y="1145"/>
                    <a:pt x="8079" y="1255"/>
                    <a:pt x="8938" y="1255"/>
                  </a:cubicBezTo>
                  <a:cubicBezTo>
                    <a:pt x="8987" y="1255"/>
                    <a:pt x="9034" y="1255"/>
                    <a:pt x="9081" y="1254"/>
                  </a:cubicBezTo>
                  <a:cubicBezTo>
                    <a:pt x="9625" y="1245"/>
                    <a:pt x="10362" y="1245"/>
                    <a:pt x="10834" y="928"/>
                  </a:cubicBezTo>
                  <a:lnTo>
                    <a:pt x="10834" y="928"/>
                  </a:lnTo>
                  <a:cubicBezTo>
                    <a:pt x="10726" y="1991"/>
                    <a:pt x="10794" y="3126"/>
                    <a:pt x="10987" y="4158"/>
                  </a:cubicBezTo>
                  <a:cubicBezTo>
                    <a:pt x="10075" y="4333"/>
                    <a:pt x="9240" y="4434"/>
                    <a:pt x="8391" y="4434"/>
                  </a:cubicBezTo>
                  <a:cubicBezTo>
                    <a:pt x="7802" y="4434"/>
                    <a:pt x="7207" y="4385"/>
                    <a:pt x="6574" y="4279"/>
                  </a:cubicBezTo>
                  <a:cubicBezTo>
                    <a:pt x="6570" y="3032"/>
                    <a:pt x="6478" y="1805"/>
                    <a:pt x="6265" y="646"/>
                  </a:cubicBezTo>
                  <a:close/>
                  <a:moveTo>
                    <a:pt x="3259" y="8331"/>
                  </a:moveTo>
                  <a:cubicBezTo>
                    <a:pt x="3552" y="8331"/>
                    <a:pt x="3834" y="8376"/>
                    <a:pt x="4078" y="8471"/>
                  </a:cubicBezTo>
                  <a:cubicBezTo>
                    <a:pt x="4791" y="8748"/>
                    <a:pt x="4891" y="9519"/>
                    <a:pt x="5279" y="10096"/>
                  </a:cubicBezTo>
                  <a:cubicBezTo>
                    <a:pt x="5228" y="10531"/>
                    <a:pt x="5179" y="10966"/>
                    <a:pt x="5130" y="11402"/>
                  </a:cubicBezTo>
                  <a:cubicBezTo>
                    <a:pt x="5130" y="11404"/>
                    <a:pt x="5128" y="11405"/>
                    <a:pt x="5127" y="11407"/>
                  </a:cubicBezTo>
                  <a:cubicBezTo>
                    <a:pt x="4771" y="11966"/>
                    <a:pt x="4202" y="12197"/>
                    <a:pt x="3596" y="12197"/>
                  </a:cubicBezTo>
                  <a:cubicBezTo>
                    <a:pt x="1936" y="12197"/>
                    <a:pt x="1" y="10465"/>
                    <a:pt x="1407" y="9016"/>
                  </a:cubicBezTo>
                  <a:cubicBezTo>
                    <a:pt x="1831" y="8579"/>
                    <a:pt x="2573" y="8331"/>
                    <a:pt x="3259" y="8331"/>
                  </a:cubicBezTo>
                  <a:close/>
                  <a:moveTo>
                    <a:pt x="10884" y="0"/>
                  </a:moveTo>
                  <a:cubicBezTo>
                    <a:pt x="10805" y="0"/>
                    <a:pt x="10728" y="30"/>
                    <a:pt x="10668" y="99"/>
                  </a:cubicBezTo>
                  <a:cubicBezTo>
                    <a:pt x="10329" y="494"/>
                    <a:pt x="9664" y="581"/>
                    <a:pt x="9050" y="581"/>
                  </a:cubicBezTo>
                  <a:cubicBezTo>
                    <a:pt x="8765" y="581"/>
                    <a:pt x="8491" y="562"/>
                    <a:pt x="8265" y="546"/>
                  </a:cubicBezTo>
                  <a:cubicBezTo>
                    <a:pt x="7524" y="496"/>
                    <a:pt x="6808" y="205"/>
                    <a:pt x="6075" y="205"/>
                  </a:cubicBezTo>
                  <a:cubicBezTo>
                    <a:pt x="6067" y="205"/>
                    <a:pt x="6060" y="205"/>
                    <a:pt x="6052" y="205"/>
                  </a:cubicBezTo>
                  <a:cubicBezTo>
                    <a:pt x="5960" y="205"/>
                    <a:pt x="5913" y="308"/>
                    <a:pt x="5955" y="381"/>
                  </a:cubicBezTo>
                  <a:cubicBezTo>
                    <a:pt x="5885" y="415"/>
                    <a:pt x="5838" y="484"/>
                    <a:pt x="5828" y="560"/>
                  </a:cubicBezTo>
                  <a:cubicBezTo>
                    <a:pt x="5638" y="2415"/>
                    <a:pt x="5763" y="4302"/>
                    <a:pt x="5658" y="6164"/>
                  </a:cubicBezTo>
                  <a:cubicBezTo>
                    <a:pt x="5606" y="7083"/>
                    <a:pt x="5516" y="7996"/>
                    <a:pt x="5415" y="8909"/>
                  </a:cubicBezTo>
                  <a:cubicBezTo>
                    <a:pt x="5294" y="8623"/>
                    <a:pt x="5147" y="8353"/>
                    <a:pt x="4905" y="8145"/>
                  </a:cubicBezTo>
                  <a:cubicBezTo>
                    <a:pt x="4469" y="7769"/>
                    <a:pt x="3857" y="7654"/>
                    <a:pt x="3293" y="7654"/>
                  </a:cubicBezTo>
                  <a:cubicBezTo>
                    <a:pt x="3253" y="7654"/>
                    <a:pt x="3213" y="7655"/>
                    <a:pt x="3173" y="7656"/>
                  </a:cubicBezTo>
                  <a:cubicBezTo>
                    <a:pt x="1886" y="7693"/>
                    <a:pt x="475" y="8316"/>
                    <a:pt x="276" y="9724"/>
                  </a:cubicBezTo>
                  <a:cubicBezTo>
                    <a:pt x="77" y="11122"/>
                    <a:pt x="1111" y="12298"/>
                    <a:pt x="2395" y="12677"/>
                  </a:cubicBezTo>
                  <a:cubicBezTo>
                    <a:pt x="2711" y="12769"/>
                    <a:pt x="3072" y="12824"/>
                    <a:pt x="3435" y="12824"/>
                  </a:cubicBezTo>
                  <a:cubicBezTo>
                    <a:pt x="4162" y="12824"/>
                    <a:pt x="4896" y="12605"/>
                    <a:pt x="5294" y="12035"/>
                  </a:cubicBezTo>
                  <a:cubicBezTo>
                    <a:pt x="5340" y="12052"/>
                    <a:pt x="5389" y="12061"/>
                    <a:pt x="5438" y="12061"/>
                  </a:cubicBezTo>
                  <a:cubicBezTo>
                    <a:pt x="5580" y="12061"/>
                    <a:pt x="5717" y="11988"/>
                    <a:pt x="5750" y="11825"/>
                  </a:cubicBezTo>
                  <a:cubicBezTo>
                    <a:pt x="6193" y="9633"/>
                    <a:pt x="6539" y="7180"/>
                    <a:pt x="6574" y="4783"/>
                  </a:cubicBezTo>
                  <a:cubicBezTo>
                    <a:pt x="7334" y="5024"/>
                    <a:pt x="8165" y="5154"/>
                    <a:pt x="8990" y="5154"/>
                  </a:cubicBezTo>
                  <a:cubicBezTo>
                    <a:pt x="9861" y="5154"/>
                    <a:pt x="10725" y="5009"/>
                    <a:pt x="11492" y="4694"/>
                  </a:cubicBezTo>
                  <a:cubicBezTo>
                    <a:pt x="11678" y="4617"/>
                    <a:pt x="11734" y="4443"/>
                    <a:pt x="11694" y="4300"/>
                  </a:cubicBezTo>
                  <a:cubicBezTo>
                    <a:pt x="11694" y="4297"/>
                    <a:pt x="11696" y="4296"/>
                    <a:pt x="11696" y="4293"/>
                  </a:cubicBezTo>
                  <a:cubicBezTo>
                    <a:pt x="11639" y="2969"/>
                    <a:pt x="11544" y="1574"/>
                    <a:pt x="11342" y="265"/>
                  </a:cubicBezTo>
                  <a:cubicBezTo>
                    <a:pt x="11327" y="165"/>
                    <a:pt x="11238" y="115"/>
                    <a:pt x="11146" y="112"/>
                  </a:cubicBezTo>
                  <a:cubicBezTo>
                    <a:pt x="11076" y="44"/>
                    <a:pt x="10979" y="0"/>
                    <a:pt x="108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46" name="Google Shape;446;p23"/>
            <p:cNvSpPr/>
            <p:nvPr/>
          </p:nvSpPr>
          <p:spPr>
            <a:xfrm>
              <a:off x="1494921" y="4110304"/>
              <a:ext cx="98450" cy="66549"/>
            </a:xfrm>
            <a:custGeom>
              <a:avLst/>
              <a:gdLst/>
              <a:ahLst/>
              <a:cxnLst/>
              <a:rect l="l" t="t" r="r" b="b"/>
              <a:pathLst>
                <a:path w="2975" h="2011" extrusionOk="0">
                  <a:moveTo>
                    <a:pt x="2740" y="1"/>
                  </a:moveTo>
                  <a:cubicBezTo>
                    <a:pt x="2683" y="1"/>
                    <a:pt x="2629" y="27"/>
                    <a:pt x="2601" y="91"/>
                  </a:cubicBezTo>
                  <a:cubicBezTo>
                    <a:pt x="2171" y="1101"/>
                    <a:pt x="1336" y="1789"/>
                    <a:pt x="213" y="1789"/>
                  </a:cubicBezTo>
                  <a:cubicBezTo>
                    <a:pt x="189" y="1789"/>
                    <a:pt x="165" y="1789"/>
                    <a:pt x="140" y="1788"/>
                  </a:cubicBezTo>
                  <a:cubicBezTo>
                    <a:pt x="138" y="1788"/>
                    <a:pt x="137" y="1788"/>
                    <a:pt x="135" y="1788"/>
                  </a:cubicBezTo>
                  <a:cubicBezTo>
                    <a:pt x="1" y="1788"/>
                    <a:pt x="4" y="1993"/>
                    <a:pt x="140" y="2004"/>
                  </a:cubicBezTo>
                  <a:cubicBezTo>
                    <a:pt x="201" y="2008"/>
                    <a:pt x="262" y="2010"/>
                    <a:pt x="323" y="2010"/>
                  </a:cubicBezTo>
                  <a:cubicBezTo>
                    <a:pt x="1440" y="2010"/>
                    <a:pt x="2568" y="1315"/>
                    <a:pt x="2932" y="230"/>
                  </a:cubicBezTo>
                  <a:cubicBezTo>
                    <a:pt x="2975" y="103"/>
                    <a:pt x="2852" y="1"/>
                    <a:pt x="27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47" name="Google Shape;447;p23"/>
            <p:cNvSpPr/>
            <p:nvPr/>
          </p:nvSpPr>
          <p:spPr>
            <a:xfrm>
              <a:off x="1556539" y="4135587"/>
              <a:ext cx="72936" cy="64199"/>
            </a:xfrm>
            <a:custGeom>
              <a:avLst/>
              <a:gdLst/>
              <a:ahLst/>
              <a:cxnLst/>
              <a:rect l="l" t="t" r="r" b="b"/>
              <a:pathLst>
                <a:path w="2204" h="1940" extrusionOk="0">
                  <a:moveTo>
                    <a:pt x="1968" y="0"/>
                  </a:moveTo>
                  <a:cubicBezTo>
                    <a:pt x="1911" y="0"/>
                    <a:pt x="1856" y="28"/>
                    <a:pt x="1827" y="93"/>
                  </a:cubicBezTo>
                  <a:cubicBezTo>
                    <a:pt x="1477" y="854"/>
                    <a:pt x="992" y="1425"/>
                    <a:pt x="159" y="1667"/>
                  </a:cubicBezTo>
                  <a:cubicBezTo>
                    <a:pt x="0" y="1714"/>
                    <a:pt x="50" y="1940"/>
                    <a:pt x="195" y="1940"/>
                  </a:cubicBezTo>
                  <a:cubicBezTo>
                    <a:pt x="207" y="1940"/>
                    <a:pt x="219" y="1938"/>
                    <a:pt x="232" y="1935"/>
                  </a:cubicBezTo>
                  <a:cubicBezTo>
                    <a:pt x="1073" y="1725"/>
                    <a:pt x="1899" y="1085"/>
                    <a:pt x="2164" y="235"/>
                  </a:cubicBezTo>
                  <a:cubicBezTo>
                    <a:pt x="2203" y="105"/>
                    <a:pt x="2081" y="0"/>
                    <a:pt x="19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448" name="Google Shape;448;p23"/>
          <p:cNvGrpSpPr/>
          <p:nvPr/>
        </p:nvGrpSpPr>
        <p:grpSpPr>
          <a:xfrm>
            <a:off x="5825" y="6000443"/>
            <a:ext cx="2067972" cy="1797232"/>
            <a:chOff x="4368" y="4500332"/>
            <a:chExt cx="1550979" cy="1347924"/>
          </a:xfrm>
        </p:grpSpPr>
        <p:grpSp>
          <p:nvGrpSpPr>
            <p:cNvPr id="449" name="Google Shape;449;p23"/>
            <p:cNvGrpSpPr/>
            <p:nvPr/>
          </p:nvGrpSpPr>
          <p:grpSpPr>
            <a:xfrm>
              <a:off x="4368" y="4500332"/>
              <a:ext cx="1507264" cy="1347924"/>
              <a:chOff x="4368" y="4500332"/>
              <a:chExt cx="1507264" cy="1347924"/>
            </a:xfrm>
          </p:grpSpPr>
          <p:sp>
            <p:nvSpPr>
              <p:cNvPr id="450" name="Google Shape;450;p23"/>
              <p:cNvSpPr/>
              <p:nvPr/>
            </p:nvSpPr>
            <p:spPr>
              <a:xfrm>
                <a:off x="4368" y="4500332"/>
                <a:ext cx="1507264" cy="1347924"/>
              </a:xfrm>
              <a:custGeom>
                <a:avLst/>
                <a:gdLst/>
                <a:ahLst/>
                <a:cxnLst/>
                <a:rect l="l" t="t" r="r" b="b"/>
                <a:pathLst>
                  <a:path w="45547" h="40732" extrusionOk="0">
                    <a:moveTo>
                      <a:pt x="31515" y="965"/>
                    </a:moveTo>
                    <a:cubicBezTo>
                      <a:pt x="31734" y="965"/>
                      <a:pt x="31957" y="998"/>
                      <a:pt x="32179" y="1063"/>
                    </a:cubicBezTo>
                    <a:cubicBezTo>
                      <a:pt x="32185" y="1107"/>
                      <a:pt x="32199" y="1152"/>
                      <a:pt x="32222" y="1192"/>
                    </a:cubicBezTo>
                    <a:cubicBezTo>
                      <a:pt x="35043" y="6335"/>
                      <a:pt x="37777" y="12031"/>
                      <a:pt x="41673" y="16480"/>
                    </a:cubicBezTo>
                    <a:cubicBezTo>
                      <a:pt x="38633" y="16685"/>
                      <a:pt x="35775" y="17685"/>
                      <a:pt x="33101" y="19137"/>
                    </a:cubicBezTo>
                    <a:cubicBezTo>
                      <a:pt x="31463" y="20027"/>
                      <a:pt x="29739" y="21023"/>
                      <a:pt x="28469" y="22406"/>
                    </a:cubicBezTo>
                    <a:cubicBezTo>
                      <a:pt x="30868" y="18808"/>
                      <a:pt x="34672" y="16687"/>
                      <a:pt x="39172" y="16342"/>
                    </a:cubicBezTo>
                    <a:cubicBezTo>
                      <a:pt x="39379" y="16325"/>
                      <a:pt x="39474" y="16141"/>
                      <a:pt x="39465" y="15962"/>
                    </a:cubicBezTo>
                    <a:cubicBezTo>
                      <a:pt x="39593" y="15840"/>
                      <a:pt x="39639" y="15610"/>
                      <a:pt x="39466" y="15457"/>
                    </a:cubicBezTo>
                    <a:cubicBezTo>
                      <a:pt x="35193" y="11657"/>
                      <a:pt x="33190" y="6237"/>
                      <a:pt x="30001" y="1622"/>
                    </a:cubicBezTo>
                    <a:cubicBezTo>
                      <a:pt x="30419" y="1181"/>
                      <a:pt x="30954" y="965"/>
                      <a:pt x="31515" y="965"/>
                    </a:cubicBezTo>
                    <a:close/>
                    <a:moveTo>
                      <a:pt x="28349" y="776"/>
                    </a:moveTo>
                    <a:cubicBezTo>
                      <a:pt x="28391" y="776"/>
                      <a:pt x="28433" y="776"/>
                      <a:pt x="28475" y="777"/>
                    </a:cubicBezTo>
                    <a:cubicBezTo>
                      <a:pt x="28489" y="821"/>
                      <a:pt x="28512" y="864"/>
                      <a:pt x="28541" y="902"/>
                    </a:cubicBezTo>
                    <a:cubicBezTo>
                      <a:pt x="32183" y="5619"/>
                      <a:pt x="34167" y="11629"/>
                      <a:pt x="38705" y="15633"/>
                    </a:cubicBezTo>
                    <a:cubicBezTo>
                      <a:pt x="33572" y="15768"/>
                      <a:pt x="28659" y="19324"/>
                      <a:pt x="26820" y="24089"/>
                    </a:cubicBezTo>
                    <a:cubicBezTo>
                      <a:pt x="23394" y="19191"/>
                      <a:pt x="19424" y="14552"/>
                      <a:pt x="15282" y="10249"/>
                    </a:cubicBezTo>
                    <a:cubicBezTo>
                      <a:pt x="16468" y="7534"/>
                      <a:pt x="17857" y="5070"/>
                      <a:pt x="20323" y="3298"/>
                    </a:cubicBezTo>
                    <a:cubicBezTo>
                      <a:pt x="22678" y="1605"/>
                      <a:pt x="25466" y="776"/>
                      <a:pt x="28349" y="776"/>
                    </a:cubicBezTo>
                    <a:close/>
                    <a:moveTo>
                      <a:pt x="12428" y="10408"/>
                    </a:moveTo>
                    <a:cubicBezTo>
                      <a:pt x="13219" y="10408"/>
                      <a:pt x="14002" y="10521"/>
                      <a:pt x="14754" y="10784"/>
                    </a:cubicBezTo>
                    <a:cubicBezTo>
                      <a:pt x="14765" y="10789"/>
                      <a:pt x="14775" y="10786"/>
                      <a:pt x="14788" y="10789"/>
                    </a:cubicBezTo>
                    <a:cubicBezTo>
                      <a:pt x="18852" y="15242"/>
                      <a:pt x="22638" y="19857"/>
                      <a:pt x="26406" y="24562"/>
                    </a:cubicBezTo>
                    <a:cubicBezTo>
                      <a:pt x="26343" y="24576"/>
                      <a:pt x="26282" y="24591"/>
                      <a:pt x="26219" y="24605"/>
                    </a:cubicBezTo>
                    <a:cubicBezTo>
                      <a:pt x="26184" y="24591"/>
                      <a:pt x="26145" y="24583"/>
                      <a:pt x="26103" y="24583"/>
                    </a:cubicBezTo>
                    <a:cubicBezTo>
                      <a:pt x="26050" y="24583"/>
                      <a:pt x="25994" y="24596"/>
                      <a:pt x="25934" y="24625"/>
                    </a:cubicBezTo>
                    <a:cubicBezTo>
                      <a:pt x="25869" y="24657"/>
                      <a:pt x="25803" y="24694"/>
                      <a:pt x="25737" y="24728"/>
                    </a:cubicBezTo>
                    <a:cubicBezTo>
                      <a:pt x="21350" y="25876"/>
                      <a:pt x="16177" y="28748"/>
                      <a:pt x="13976" y="32748"/>
                    </a:cubicBezTo>
                    <a:cubicBezTo>
                      <a:pt x="10130" y="27440"/>
                      <a:pt x="5574" y="22481"/>
                      <a:pt x="1244" y="17563"/>
                    </a:cubicBezTo>
                    <a:cubicBezTo>
                      <a:pt x="2343" y="14904"/>
                      <a:pt x="4198" y="13049"/>
                      <a:pt x="6828" y="11850"/>
                    </a:cubicBezTo>
                    <a:cubicBezTo>
                      <a:pt x="8529" y="11074"/>
                      <a:pt x="10503" y="10408"/>
                      <a:pt x="12428" y="10408"/>
                    </a:cubicBezTo>
                    <a:close/>
                    <a:moveTo>
                      <a:pt x="2611" y="20372"/>
                    </a:moveTo>
                    <a:cubicBezTo>
                      <a:pt x="6212" y="24677"/>
                      <a:pt x="9755" y="29093"/>
                      <a:pt x="13588" y="33164"/>
                    </a:cubicBezTo>
                    <a:cubicBezTo>
                      <a:pt x="13652" y="33232"/>
                      <a:pt x="13727" y="33260"/>
                      <a:pt x="13798" y="33260"/>
                    </a:cubicBezTo>
                    <a:cubicBezTo>
                      <a:pt x="13866" y="33260"/>
                      <a:pt x="13931" y="33234"/>
                      <a:pt x="13982" y="33191"/>
                    </a:cubicBezTo>
                    <a:cubicBezTo>
                      <a:pt x="14017" y="33209"/>
                      <a:pt x="14054" y="33219"/>
                      <a:pt x="14091" y="33219"/>
                    </a:cubicBezTo>
                    <a:cubicBezTo>
                      <a:pt x="14135" y="33219"/>
                      <a:pt x="14178" y="33205"/>
                      <a:pt x="14213" y="33173"/>
                    </a:cubicBezTo>
                    <a:cubicBezTo>
                      <a:pt x="15982" y="31588"/>
                      <a:pt x="17411" y="29805"/>
                      <a:pt x="19405" y="28454"/>
                    </a:cubicBezTo>
                    <a:cubicBezTo>
                      <a:pt x="20310" y="27846"/>
                      <a:pt x="21262" y="27310"/>
                      <a:pt x="22251" y="26850"/>
                    </a:cubicBezTo>
                    <a:lnTo>
                      <a:pt x="22251" y="26850"/>
                    </a:lnTo>
                    <a:cubicBezTo>
                      <a:pt x="18920" y="29286"/>
                      <a:pt x="16125" y="32614"/>
                      <a:pt x="14723" y="36427"/>
                    </a:cubicBezTo>
                    <a:cubicBezTo>
                      <a:pt x="12789" y="33886"/>
                      <a:pt x="10435" y="31591"/>
                      <a:pt x="8287" y="29229"/>
                    </a:cubicBezTo>
                    <a:cubicBezTo>
                      <a:pt x="6088" y="26807"/>
                      <a:pt x="3887" y="24389"/>
                      <a:pt x="1683" y="21972"/>
                    </a:cubicBezTo>
                    <a:cubicBezTo>
                      <a:pt x="1668" y="21958"/>
                      <a:pt x="1653" y="21946"/>
                      <a:pt x="1634" y="21935"/>
                    </a:cubicBezTo>
                    <a:cubicBezTo>
                      <a:pt x="1738" y="21617"/>
                      <a:pt x="1847" y="21312"/>
                      <a:pt x="2037" y="21027"/>
                    </a:cubicBezTo>
                    <a:cubicBezTo>
                      <a:pt x="2201" y="20779"/>
                      <a:pt x="2411" y="20583"/>
                      <a:pt x="2611" y="20372"/>
                    </a:cubicBezTo>
                    <a:close/>
                    <a:moveTo>
                      <a:pt x="34666" y="1238"/>
                    </a:moveTo>
                    <a:cubicBezTo>
                      <a:pt x="34672" y="1264"/>
                      <a:pt x="34681" y="1290"/>
                      <a:pt x="34694" y="1314"/>
                    </a:cubicBezTo>
                    <a:cubicBezTo>
                      <a:pt x="37866" y="6522"/>
                      <a:pt x="41019" y="11922"/>
                      <a:pt x="44768" y="16740"/>
                    </a:cubicBezTo>
                    <a:cubicBezTo>
                      <a:pt x="39396" y="18096"/>
                      <a:pt x="33847" y="20186"/>
                      <a:pt x="29381" y="23518"/>
                    </a:cubicBezTo>
                    <a:cubicBezTo>
                      <a:pt x="29350" y="23542"/>
                      <a:pt x="29325" y="23573"/>
                      <a:pt x="29313" y="23610"/>
                    </a:cubicBezTo>
                    <a:cubicBezTo>
                      <a:pt x="29131" y="23698"/>
                      <a:pt x="29021" y="23922"/>
                      <a:pt x="29186" y="24136"/>
                    </a:cubicBezTo>
                    <a:cubicBezTo>
                      <a:pt x="29653" y="24740"/>
                      <a:pt x="29382" y="25977"/>
                      <a:pt x="28920" y="26532"/>
                    </a:cubicBezTo>
                    <a:cubicBezTo>
                      <a:pt x="28681" y="26818"/>
                      <a:pt x="28433" y="26917"/>
                      <a:pt x="28179" y="26917"/>
                    </a:cubicBezTo>
                    <a:cubicBezTo>
                      <a:pt x="27644" y="26917"/>
                      <a:pt x="27083" y="26478"/>
                      <a:pt x="26530" y="26412"/>
                    </a:cubicBezTo>
                    <a:cubicBezTo>
                      <a:pt x="26522" y="26411"/>
                      <a:pt x="26513" y="26411"/>
                      <a:pt x="26505" y="26411"/>
                    </a:cubicBezTo>
                    <a:cubicBezTo>
                      <a:pt x="26454" y="26411"/>
                      <a:pt x="26405" y="26430"/>
                      <a:pt x="26368" y="26466"/>
                    </a:cubicBezTo>
                    <a:cubicBezTo>
                      <a:pt x="26331" y="26454"/>
                      <a:pt x="26293" y="26447"/>
                      <a:pt x="26253" y="26447"/>
                    </a:cubicBezTo>
                    <a:cubicBezTo>
                      <a:pt x="26180" y="26447"/>
                      <a:pt x="26103" y="26471"/>
                      <a:pt x="26029" y="26529"/>
                    </a:cubicBezTo>
                    <a:cubicBezTo>
                      <a:pt x="21517" y="30065"/>
                      <a:pt x="17289" y="34786"/>
                      <a:pt x="15022" y="40117"/>
                    </a:cubicBezTo>
                    <a:cubicBezTo>
                      <a:pt x="15020" y="40071"/>
                      <a:pt x="15005" y="40027"/>
                      <a:pt x="14977" y="39990"/>
                    </a:cubicBezTo>
                    <a:cubicBezTo>
                      <a:pt x="10752" y="34622"/>
                      <a:pt x="5549" y="29811"/>
                      <a:pt x="714" y="24997"/>
                    </a:cubicBezTo>
                    <a:cubicBezTo>
                      <a:pt x="680" y="24962"/>
                      <a:pt x="639" y="24934"/>
                      <a:pt x="593" y="24916"/>
                    </a:cubicBezTo>
                    <a:cubicBezTo>
                      <a:pt x="914" y="24271"/>
                      <a:pt x="1279" y="23703"/>
                      <a:pt x="1754" y="23155"/>
                    </a:cubicBezTo>
                    <a:cubicBezTo>
                      <a:pt x="3820" y="25421"/>
                      <a:pt x="5884" y="27688"/>
                      <a:pt x="7952" y="29955"/>
                    </a:cubicBezTo>
                    <a:cubicBezTo>
                      <a:pt x="10076" y="32283"/>
                      <a:pt x="12120" y="34810"/>
                      <a:pt x="14449" y="36936"/>
                    </a:cubicBezTo>
                    <a:cubicBezTo>
                      <a:pt x="14484" y="36966"/>
                      <a:pt x="14529" y="36988"/>
                      <a:pt x="14576" y="36993"/>
                    </a:cubicBezTo>
                    <a:cubicBezTo>
                      <a:pt x="14608" y="37088"/>
                      <a:pt x="14703" y="37145"/>
                      <a:pt x="14802" y="37145"/>
                    </a:cubicBezTo>
                    <a:cubicBezTo>
                      <a:pt x="14889" y="37145"/>
                      <a:pt x="14979" y="37101"/>
                      <a:pt x="15033" y="37002"/>
                    </a:cubicBezTo>
                    <a:cubicBezTo>
                      <a:pt x="17665" y="32052"/>
                      <a:pt x="20990" y="28108"/>
                      <a:pt x="25987" y="25463"/>
                    </a:cubicBezTo>
                    <a:cubicBezTo>
                      <a:pt x="26219" y="25394"/>
                      <a:pt x="26451" y="25326"/>
                      <a:pt x="26686" y="25264"/>
                    </a:cubicBezTo>
                    <a:cubicBezTo>
                      <a:pt x="26870" y="25215"/>
                      <a:pt x="26961" y="25071"/>
                      <a:pt x="26974" y="24922"/>
                    </a:cubicBezTo>
                    <a:cubicBezTo>
                      <a:pt x="27074" y="24908"/>
                      <a:pt x="27158" y="24844"/>
                      <a:pt x="27193" y="24751"/>
                    </a:cubicBezTo>
                    <a:cubicBezTo>
                      <a:pt x="27203" y="24732"/>
                      <a:pt x="27213" y="24714"/>
                      <a:pt x="27221" y="24695"/>
                    </a:cubicBezTo>
                    <a:cubicBezTo>
                      <a:pt x="27245" y="24704"/>
                      <a:pt x="27270" y="24710"/>
                      <a:pt x="27295" y="24710"/>
                    </a:cubicBezTo>
                    <a:cubicBezTo>
                      <a:pt x="27346" y="24710"/>
                      <a:pt x="27396" y="24689"/>
                      <a:pt x="27432" y="24637"/>
                    </a:cubicBezTo>
                    <a:cubicBezTo>
                      <a:pt x="30477" y="20206"/>
                      <a:pt x="36936" y="17446"/>
                      <a:pt x="42186" y="17215"/>
                    </a:cubicBezTo>
                    <a:cubicBezTo>
                      <a:pt x="42532" y="17200"/>
                      <a:pt x="42568" y="16828"/>
                      <a:pt x="42393" y="16609"/>
                    </a:cubicBezTo>
                    <a:cubicBezTo>
                      <a:pt x="42401" y="16540"/>
                      <a:pt x="42384" y="16471"/>
                      <a:pt x="42344" y="16414"/>
                    </a:cubicBezTo>
                    <a:cubicBezTo>
                      <a:pt x="39192" y="11631"/>
                      <a:pt x="36290" y="6787"/>
                      <a:pt x="33442" y="1826"/>
                    </a:cubicBezTo>
                    <a:cubicBezTo>
                      <a:pt x="33828" y="1588"/>
                      <a:pt x="34236" y="1379"/>
                      <a:pt x="34666" y="1238"/>
                    </a:cubicBezTo>
                    <a:close/>
                    <a:moveTo>
                      <a:pt x="28437" y="1"/>
                    </a:moveTo>
                    <a:cubicBezTo>
                      <a:pt x="22427" y="1"/>
                      <a:pt x="16158" y="3857"/>
                      <a:pt x="14801" y="9989"/>
                    </a:cubicBezTo>
                    <a:cubicBezTo>
                      <a:pt x="13986" y="9734"/>
                      <a:pt x="13104" y="9613"/>
                      <a:pt x="12193" y="9613"/>
                    </a:cubicBezTo>
                    <a:cubicBezTo>
                      <a:pt x="7406" y="9613"/>
                      <a:pt x="1802" y="12929"/>
                      <a:pt x="712" y="17384"/>
                    </a:cubicBezTo>
                    <a:cubicBezTo>
                      <a:pt x="509" y="17482"/>
                      <a:pt x="381" y="17736"/>
                      <a:pt x="571" y="17958"/>
                    </a:cubicBezTo>
                    <a:cubicBezTo>
                      <a:pt x="1115" y="18594"/>
                      <a:pt x="1657" y="19232"/>
                      <a:pt x="2196" y="19875"/>
                    </a:cubicBezTo>
                    <a:cubicBezTo>
                      <a:pt x="1558" y="20326"/>
                      <a:pt x="1109" y="21162"/>
                      <a:pt x="991" y="21909"/>
                    </a:cubicBezTo>
                    <a:cubicBezTo>
                      <a:pt x="979" y="21978"/>
                      <a:pt x="996" y="22050"/>
                      <a:pt x="1038" y="22107"/>
                    </a:cubicBezTo>
                    <a:cubicBezTo>
                      <a:pt x="1000" y="22211"/>
                      <a:pt x="1005" y="22331"/>
                      <a:pt x="1106" y="22441"/>
                    </a:cubicBezTo>
                    <a:lnTo>
                      <a:pt x="1349" y="22709"/>
                    </a:lnTo>
                    <a:cubicBezTo>
                      <a:pt x="737" y="23314"/>
                      <a:pt x="244" y="24090"/>
                      <a:pt x="23" y="24927"/>
                    </a:cubicBezTo>
                    <a:cubicBezTo>
                      <a:pt x="0" y="25006"/>
                      <a:pt x="17" y="25094"/>
                      <a:pt x="69" y="25159"/>
                    </a:cubicBezTo>
                    <a:cubicBezTo>
                      <a:pt x="41" y="25254"/>
                      <a:pt x="57" y="25359"/>
                      <a:pt x="153" y="25454"/>
                    </a:cubicBezTo>
                    <a:cubicBezTo>
                      <a:pt x="5065" y="30310"/>
                      <a:pt x="9608" y="35625"/>
                      <a:pt x="14650" y="40336"/>
                    </a:cubicBezTo>
                    <a:cubicBezTo>
                      <a:pt x="14692" y="40376"/>
                      <a:pt x="14737" y="40392"/>
                      <a:pt x="14781" y="40392"/>
                    </a:cubicBezTo>
                    <a:cubicBezTo>
                      <a:pt x="14834" y="40392"/>
                      <a:pt x="14886" y="40368"/>
                      <a:pt x="14928" y="40331"/>
                    </a:cubicBezTo>
                    <a:lnTo>
                      <a:pt x="14928" y="40331"/>
                    </a:lnTo>
                    <a:cubicBezTo>
                      <a:pt x="14918" y="40356"/>
                      <a:pt x="14905" y="40380"/>
                      <a:pt x="14895" y="40405"/>
                    </a:cubicBezTo>
                    <a:cubicBezTo>
                      <a:pt x="14826" y="40575"/>
                      <a:pt x="14987" y="40731"/>
                      <a:pt x="15139" y="40731"/>
                    </a:cubicBezTo>
                    <a:cubicBezTo>
                      <a:pt x="15205" y="40731"/>
                      <a:pt x="15270" y="40701"/>
                      <a:pt x="15313" y="40630"/>
                    </a:cubicBezTo>
                    <a:cubicBezTo>
                      <a:pt x="18420" y="35443"/>
                      <a:pt x="21713" y="30906"/>
                      <a:pt x="26506" y="27115"/>
                    </a:cubicBezTo>
                    <a:cubicBezTo>
                      <a:pt x="26526" y="27100"/>
                      <a:pt x="26543" y="27083"/>
                      <a:pt x="26559" y="27065"/>
                    </a:cubicBezTo>
                    <a:cubicBezTo>
                      <a:pt x="26937" y="27428"/>
                      <a:pt x="27484" y="27618"/>
                      <a:pt x="28023" y="27618"/>
                    </a:cubicBezTo>
                    <a:cubicBezTo>
                      <a:pt x="28564" y="27618"/>
                      <a:pt x="29097" y="27426"/>
                      <a:pt x="29442" y="27026"/>
                    </a:cubicBezTo>
                    <a:cubicBezTo>
                      <a:pt x="30084" y="26281"/>
                      <a:pt x="30483" y="24677"/>
                      <a:pt x="29842" y="23812"/>
                    </a:cubicBezTo>
                    <a:cubicBezTo>
                      <a:pt x="34813" y="21147"/>
                      <a:pt x="39638" y="18771"/>
                      <a:pt x="45165" y="17413"/>
                    </a:cubicBezTo>
                    <a:cubicBezTo>
                      <a:pt x="45546" y="17319"/>
                      <a:pt x="45534" y="16806"/>
                      <a:pt x="45262" y="16685"/>
                    </a:cubicBezTo>
                    <a:cubicBezTo>
                      <a:pt x="45280" y="16627"/>
                      <a:pt x="45271" y="16564"/>
                      <a:pt x="45239" y="16514"/>
                    </a:cubicBezTo>
                    <a:cubicBezTo>
                      <a:pt x="42082" y="11268"/>
                      <a:pt x="38506" y="6266"/>
                      <a:pt x="35322" y="1031"/>
                    </a:cubicBezTo>
                    <a:cubicBezTo>
                      <a:pt x="35266" y="939"/>
                      <a:pt x="35173" y="876"/>
                      <a:pt x="35067" y="862"/>
                    </a:cubicBezTo>
                    <a:cubicBezTo>
                      <a:pt x="35063" y="711"/>
                      <a:pt x="34975" y="566"/>
                      <a:pt x="34816" y="566"/>
                    </a:cubicBezTo>
                    <a:cubicBezTo>
                      <a:pt x="34789" y="566"/>
                      <a:pt x="34760" y="570"/>
                      <a:pt x="34729" y="579"/>
                    </a:cubicBezTo>
                    <a:cubicBezTo>
                      <a:pt x="34153" y="749"/>
                      <a:pt x="33640" y="1011"/>
                      <a:pt x="33203" y="1412"/>
                    </a:cubicBezTo>
                    <a:cubicBezTo>
                      <a:pt x="33102" y="1236"/>
                      <a:pt x="33001" y="1060"/>
                      <a:pt x="32900" y="884"/>
                    </a:cubicBezTo>
                    <a:cubicBezTo>
                      <a:pt x="32885" y="858"/>
                      <a:pt x="32868" y="835"/>
                      <a:pt x="32850" y="813"/>
                    </a:cubicBezTo>
                    <a:cubicBezTo>
                      <a:pt x="32863" y="703"/>
                      <a:pt x="32828" y="591"/>
                      <a:pt x="32706" y="524"/>
                    </a:cubicBezTo>
                    <a:cubicBezTo>
                      <a:pt x="32362" y="334"/>
                      <a:pt x="31977" y="243"/>
                      <a:pt x="31592" y="243"/>
                    </a:cubicBezTo>
                    <a:cubicBezTo>
                      <a:pt x="30859" y="243"/>
                      <a:pt x="30126" y="573"/>
                      <a:pt x="29688" y="1176"/>
                    </a:cubicBezTo>
                    <a:cubicBezTo>
                      <a:pt x="29506" y="922"/>
                      <a:pt x="29322" y="669"/>
                      <a:pt x="29132" y="421"/>
                    </a:cubicBezTo>
                    <a:cubicBezTo>
                      <a:pt x="29083" y="354"/>
                      <a:pt x="29013" y="306"/>
                      <a:pt x="28933" y="286"/>
                    </a:cubicBezTo>
                    <a:cubicBezTo>
                      <a:pt x="28910" y="133"/>
                      <a:pt x="28803" y="3"/>
                      <a:pt x="28599" y="2"/>
                    </a:cubicBezTo>
                    <a:cubicBezTo>
                      <a:pt x="28545" y="1"/>
                      <a:pt x="28491" y="1"/>
                      <a:pt x="2843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51" name="Google Shape;451;p23"/>
              <p:cNvSpPr/>
              <p:nvPr/>
            </p:nvSpPr>
            <p:spPr>
              <a:xfrm>
                <a:off x="454890" y="5262949"/>
                <a:ext cx="305477" cy="214175"/>
              </a:xfrm>
              <a:custGeom>
                <a:avLst/>
                <a:gdLst/>
                <a:ahLst/>
                <a:cxnLst/>
                <a:rect l="l" t="t" r="r" b="b"/>
                <a:pathLst>
                  <a:path w="9231" h="6472" extrusionOk="0">
                    <a:moveTo>
                      <a:pt x="8889" y="1"/>
                    </a:moveTo>
                    <a:cubicBezTo>
                      <a:pt x="8886" y="1"/>
                      <a:pt x="8883" y="1"/>
                      <a:pt x="8881" y="1"/>
                    </a:cubicBezTo>
                    <a:cubicBezTo>
                      <a:pt x="5016" y="123"/>
                      <a:pt x="1414" y="2612"/>
                      <a:pt x="51" y="6248"/>
                    </a:cubicBezTo>
                    <a:cubicBezTo>
                      <a:pt x="1" y="6381"/>
                      <a:pt x="104" y="6472"/>
                      <a:pt x="211" y="6472"/>
                    </a:cubicBezTo>
                    <a:cubicBezTo>
                      <a:pt x="273" y="6472"/>
                      <a:pt x="337" y="6441"/>
                      <a:pt x="373" y="6369"/>
                    </a:cubicBezTo>
                    <a:cubicBezTo>
                      <a:pt x="2066" y="2961"/>
                      <a:pt x="5111" y="886"/>
                      <a:pt x="8903" y="586"/>
                    </a:cubicBezTo>
                    <a:cubicBezTo>
                      <a:pt x="9230" y="560"/>
                      <a:pt x="9216" y="1"/>
                      <a:pt x="888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52" name="Google Shape;452;p23"/>
              <p:cNvSpPr/>
              <p:nvPr/>
            </p:nvSpPr>
            <p:spPr>
              <a:xfrm>
                <a:off x="384105" y="5156755"/>
                <a:ext cx="306900" cy="223209"/>
              </a:xfrm>
              <a:custGeom>
                <a:avLst/>
                <a:gdLst/>
                <a:ahLst/>
                <a:cxnLst/>
                <a:rect l="l" t="t" r="r" b="b"/>
                <a:pathLst>
                  <a:path w="9274" h="6745" extrusionOk="0">
                    <a:moveTo>
                      <a:pt x="8838" y="1"/>
                    </a:moveTo>
                    <a:cubicBezTo>
                      <a:pt x="8814" y="1"/>
                      <a:pt x="8790" y="4"/>
                      <a:pt x="8763" y="9"/>
                    </a:cubicBezTo>
                    <a:cubicBezTo>
                      <a:pt x="5080" y="769"/>
                      <a:pt x="1744" y="3038"/>
                      <a:pt x="72" y="6465"/>
                    </a:cubicBezTo>
                    <a:cubicBezTo>
                      <a:pt x="0" y="6611"/>
                      <a:pt x="144" y="6744"/>
                      <a:pt x="281" y="6744"/>
                    </a:cubicBezTo>
                    <a:cubicBezTo>
                      <a:pt x="340" y="6744"/>
                      <a:pt x="398" y="6720"/>
                      <a:pt x="436" y="6661"/>
                    </a:cubicBezTo>
                    <a:cubicBezTo>
                      <a:pt x="2441" y="3577"/>
                      <a:pt x="5216" y="1387"/>
                      <a:pt x="8877" y="669"/>
                    </a:cubicBezTo>
                    <a:cubicBezTo>
                      <a:pt x="9274" y="591"/>
                      <a:pt x="9199" y="1"/>
                      <a:pt x="88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53" name="Google Shape;453;p23"/>
              <p:cNvSpPr/>
              <p:nvPr/>
            </p:nvSpPr>
            <p:spPr>
              <a:xfrm>
                <a:off x="323910" y="5058404"/>
                <a:ext cx="287441" cy="225989"/>
              </a:xfrm>
              <a:custGeom>
                <a:avLst/>
                <a:gdLst/>
                <a:ahLst/>
                <a:cxnLst/>
                <a:rect l="l" t="t" r="r" b="b"/>
                <a:pathLst>
                  <a:path w="8686" h="6829" extrusionOk="0">
                    <a:moveTo>
                      <a:pt x="8294" y="1"/>
                    </a:moveTo>
                    <a:cubicBezTo>
                      <a:pt x="8268" y="1"/>
                      <a:pt x="8242" y="3"/>
                      <a:pt x="8213" y="10"/>
                    </a:cubicBezTo>
                    <a:cubicBezTo>
                      <a:pt x="4782" y="751"/>
                      <a:pt x="1382" y="3252"/>
                      <a:pt x="57" y="6566"/>
                    </a:cubicBezTo>
                    <a:cubicBezTo>
                      <a:pt x="1" y="6706"/>
                      <a:pt x="127" y="6828"/>
                      <a:pt x="251" y="6828"/>
                    </a:cubicBezTo>
                    <a:cubicBezTo>
                      <a:pt x="306" y="6828"/>
                      <a:pt x="360" y="6805"/>
                      <a:pt x="397" y="6749"/>
                    </a:cubicBezTo>
                    <a:cubicBezTo>
                      <a:pt x="2441" y="3724"/>
                      <a:pt x="4767" y="1682"/>
                      <a:pt x="8323" y="648"/>
                    </a:cubicBezTo>
                    <a:cubicBezTo>
                      <a:pt x="8686" y="543"/>
                      <a:pt x="8640" y="1"/>
                      <a:pt x="829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54" name="Google Shape;454;p23"/>
              <p:cNvSpPr/>
              <p:nvPr/>
            </p:nvSpPr>
            <p:spPr>
              <a:xfrm>
                <a:off x="251239" y="4971867"/>
                <a:ext cx="284331" cy="227345"/>
              </a:xfrm>
              <a:custGeom>
                <a:avLst/>
                <a:gdLst/>
                <a:ahLst/>
                <a:cxnLst/>
                <a:rect l="l" t="t" r="r" b="b"/>
                <a:pathLst>
                  <a:path w="8592" h="6870" extrusionOk="0">
                    <a:moveTo>
                      <a:pt x="8135" y="1"/>
                    </a:moveTo>
                    <a:cubicBezTo>
                      <a:pt x="8051" y="1"/>
                      <a:pt x="7971" y="31"/>
                      <a:pt x="7908" y="85"/>
                    </a:cubicBezTo>
                    <a:cubicBezTo>
                      <a:pt x="7184" y="445"/>
                      <a:pt x="6177" y="523"/>
                      <a:pt x="5431" y="869"/>
                    </a:cubicBezTo>
                    <a:cubicBezTo>
                      <a:pt x="4620" y="1248"/>
                      <a:pt x="3859" y="1724"/>
                      <a:pt x="3163" y="2288"/>
                    </a:cubicBezTo>
                    <a:cubicBezTo>
                      <a:pt x="1756" y="3423"/>
                      <a:pt x="713" y="4882"/>
                      <a:pt x="69" y="6567"/>
                    </a:cubicBezTo>
                    <a:cubicBezTo>
                      <a:pt x="1" y="6747"/>
                      <a:pt x="140" y="6869"/>
                      <a:pt x="285" y="6869"/>
                    </a:cubicBezTo>
                    <a:cubicBezTo>
                      <a:pt x="370" y="6869"/>
                      <a:pt x="457" y="6827"/>
                      <a:pt x="506" y="6731"/>
                    </a:cubicBezTo>
                    <a:cubicBezTo>
                      <a:pt x="1481" y="4784"/>
                      <a:pt x="2900" y="3090"/>
                      <a:pt x="4800" y="1984"/>
                    </a:cubicBezTo>
                    <a:cubicBezTo>
                      <a:pt x="5536" y="1560"/>
                      <a:pt x="6320" y="1228"/>
                      <a:pt x="7138" y="998"/>
                    </a:cubicBezTo>
                    <a:cubicBezTo>
                      <a:pt x="7622" y="862"/>
                      <a:pt x="8081" y="888"/>
                      <a:pt x="8424" y="522"/>
                    </a:cubicBezTo>
                    <a:cubicBezTo>
                      <a:pt x="8591" y="341"/>
                      <a:pt x="8423" y="4"/>
                      <a:pt x="8188" y="1"/>
                    </a:cubicBezTo>
                    <a:lnTo>
                      <a:pt x="8141" y="1"/>
                    </a:lnTo>
                    <a:cubicBezTo>
                      <a:pt x="8139" y="1"/>
                      <a:pt x="8137" y="1"/>
                      <a:pt x="81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55" name="Google Shape;455;p23"/>
              <p:cNvSpPr/>
              <p:nvPr/>
            </p:nvSpPr>
            <p:spPr>
              <a:xfrm>
                <a:off x="157223" y="4893206"/>
                <a:ext cx="328873" cy="206530"/>
              </a:xfrm>
              <a:custGeom>
                <a:avLst/>
                <a:gdLst/>
                <a:ahLst/>
                <a:cxnLst/>
                <a:rect l="l" t="t" r="r" b="b"/>
                <a:pathLst>
                  <a:path w="9938" h="6241" extrusionOk="0">
                    <a:moveTo>
                      <a:pt x="9460" y="1"/>
                    </a:moveTo>
                    <a:cubicBezTo>
                      <a:pt x="9440" y="1"/>
                      <a:pt x="9419" y="2"/>
                      <a:pt x="9398" y="6"/>
                    </a:cubicBezTo>
                    <a:cubicBezTo>
                      <a:pt x="5592" y="598"/>
                      <a:pt x="1854" y="2360"/>
                      <a:pt x="75" y="5954"/>
                    </a:cubicBezTo>
                    <a:cubicBezTo>
                      <a:pt x="1" y="6104"/>
                      <a:pt x="148" y="6240"/>
                      <a:pt x="288" y="6240"/>
                    </a:cubicBezTo>
                    <a:cubicBezTo>
                      <a:pt x="348" y="6240"/>
                      <a:pt x="407" y="6214"/>
                      <a:pt x="446" y="6153"/>
                    </a:cubicBezTo>
                    <a:cubicBezTo>
                      <a:pt x="2544" y="2899"/>
                      <a:pt x="5771" y="1292"/>
                      <a:pt x="9516" y="692"/>
                    </a:cubicBezTo>
                    <a:cubicBezTo>
                      <a:pt x="9938" y="625"/>
                      <a:pt x="9852" y="1"/>
                      <a:pt x="94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56" name="Google Shape;456;p23"/>
              <p:cNvSpPr/>
              <p:nvPr/>
            </p:nvSpPr>
            <p:spPr>
              <a:xfrm>
                <a:off x="856798" y="4962469"/>
                <a:ext cx="304054" cy="210667"/>
              </a:xfrm>
              <a:custGeom>
                <a:avLst/>
                <a:gdLst/>
                <a:ahLst/>
                <a:cxnLst/>
                <a:rect l="l" t="t" r="r" b="b"/>
                <a:pathLst>
                  <a:path w="9188" h="6366" extrusionOk="0">
                    <a:moveTo>
                      <a:pt x="8737" y="0"/>
                    </a:moveTo>
                    <a:cubicBezTo>
                      <a:pt x="8720" y="0"/>
                      <a:pt x="8704" y="1"/>
                      <a:pt x="8686" y="3"/>
                    </a:cubicBezTo>
                    <a:cubicBezTo>
                      <a:pt x="5361" y="398"/>
                      <a:pt x="1228" y="2872"/>
                      <a:pt x="47" y="6149"/>
                    </a:cubicBezTo>
                    <a:cubicBezTo>
                      <a:pt x="1" y="6278"/>
                      <a:pt x="97" y="6366"/>
                      <a:pt x="201" y="6366"/>
                    </a:cubicBezTo>
                    <a:cubicBezTo>
                      <a:pt x="249" y="6366"/>
                      <a:pt x="298" y="6347"/>
                      <a:pt x="336" y="6306"/>
                    </a:cubicBezTo>
                    <a:cubicBezTo>
                      <a:pt x="1488" y="5065"/>
                      <a:pt x="2430" y="3734"/>
                      <a:pt x="3831" y="2740"/>
                    </a:cubicBezTo>
                    <a:cubicBezTo>
                      <a:pt x="5355" y="1659"/>
                      <a:pt x="7003" y="1104"/>
                      <a:pt x="8797" y="651"/>
                    </a:cubicBezTo>
                    <a:cubicBezTo>
                      <a:pt x="9188" y="551"/>
                      <a:pt x="9118" y="0"/>
                      <a:pt x="873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57" name="Google Shape;457;p23"/>
              <p:cNvSpPr/>
              <p:nvPr/>
            </p:nvSpPr>
            <p:spPr>
              <a:xfrm>
                <a:off x="797894" y="4865475"/>
                <a:ext cx="315338" cy="236280"/>
              </a:xfrm>
              <a:custGeom>
                <a:avLst/>
                <a:gdLst/>
                <a:ahLst/>
                <a:cxnLst/>
                <a:rect l="l" t="t" r="r" b="b"/>
                <a:pathLst>
                  <a:path w="9529" h="7140" extrusionOk="0">
                    <a:moveTo>
                      <a:pt x="9009" y="1"/>
                    </a:moveTo>
                    <a:cubicBezTo>
                      <a:pt x="8996" y="1"/>
                      <a:pt x="8983" y="2"/>
                      <a:pt x="8970" y="3"/>
                    </a:cubicBezTo>
                    <a:cubicBezTo>
                      <a:pt x="5058" y="366"/>
                      <a:pt x="1220" y="3018"/>
                      <a:pt x="49" y="6872"/>
                    </a:cubicBezTo>
                    <a:cubicBezTo>
                      <a:pt x="1" y="7033"/>
                      <a:pt x="117" y="7139"/>
                      <a:pt x="240" y="7139"/>
                    </a:cubicBezTo>
                    <a:cubicBezTo>
                      <a:pt x="312" y="7139"/>
                      <a:pt x="387" y="7102"/>
                      <a:pt x="430" y="7016"/>
                    </a:cubicBezTo>
                    <a:cubicBezTo>
                      <a:pt x="2214" y="3504"/>
                      <a:pt x="5084" y="1122"/>
                      <a:pt x="9088" y="697"/>
                    </a:cubicBezTo>
                    <a:cubicBezTo>
                      <a:pt x="9528" y="650"/>
                      <a:pt x="9426" y="1"/>
                      <a:pt x="90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58" name="Google Shape;458;p23"/>
              <p:cNvSpPr/>
              <p:nvPr/>
            </p:nvSpPr>
            <p:spPr>
              <a:xfrm>
                <a:off x="732437" y="4757031"/>
                <a:ext cx="309216" cy="243098"/>
              </a:xfrm>
              <a:custGeom>
                <a:avLst/>
                <a:gdLst/>
                <a:ahLst/>
                <a:cxnLst/>
                <a:rect l="l" t="t" r="r" b="b"/>
                <a:pathLst>
                  <a:path w="9344" h="7346" extrusionOk="0">
                    <a:moveTo>
                      <a:pt x="8861" y="1"/>
                    </a:moveTo>
                    <a:cubicBezTo>
                      <a:pt x="8851" y="1"/>
                      <a:pt x="8841" y="1"/>
                      <a:pt x="8830" y="2"/>
                    </a:cubicBezTo>
                    <a:cubicBezTo>
                      <a:pt x="4877" y="316"/>
                      <a:pt x="873" y="3101"/>
                      <a:pt x="28" y="7138"/>
                    </a:cubicBezTo>
                    <a:cubicBezTo>
                      <a:pt x="0" y="7272"/>
                      <a:pt x="106" y="7345"/>
                      <a:pt x="216" y="7345"/>
                    </a:cubicBezTo>
                    <a:cubicBezTo>
                      <a:pt x="295" y="7345"/>
                      <a:pt x="377" y="7307"/>
                      <a:pt x="412" y="7227"/>
                    </a:cubicBezTo>
                    <a:cubicBezTo>
                      <a:pt x="2031" y="3597"/>
                      <a:pt x="4822" y="961"/>
                      <a:pt x="8939" y="641"/>
                    </a:cubicBezTo>
                    <a:cubicBezTo>
                      <a:pt x="9343" y="609"/>
                      <a:pt x="9249" y="1"/>
                      <a:pt x="886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59" name="Google Shape;459;p23"/>
              <p:cNvSpPr/>
              <p:nvPr/>
            </p:nvSpPr>
            <p:spPr>
              <a:xfrm>
                <a:off x="647422" y="4663743"/>
                <a:ext cx="319740" cy="244719"/>
              </a:xfrm>
              <a:custGeom>
                <a:avLst/>
                <a:gdLst/>
                <a:ahLst/>
                <a:cxnLst/>
                <a:rect l="l" t="t" r="r" b="b"/>
                <a:pathLst>
                  <a:path w="9662" h="7395" extrusionOk="0">
                    <a:moveTo>
                      <a:pt x="9162" y="0"/>
                    </a:moveTo>
                    <a:cubicBezTo>
                      <a:pt x="9152" y="0"/>
                      <a:pt x="9142" y="1"/>
                      <a:pt x="9132" y="1"/>
                    </a:cubicBezTo>
                    <a:cubicBezTo>
                      <a:pt x="4959" y="317"/>
                      <a:pt x="1872" y="3604"/>
                      <a:pt x="67" y="7154"/>
                    </a:cubicBezTo>
                    <a:cubicBezTo>
                      <a:pt x="0" y="7286"/>
                      <a:pt x="124" y="7395"/>
                      <a:pt x="245" y="7395"/>
                    </a:cubicBezTo>
                    <a:cubicBezTo>
                      <a:pt x="298" y="7395"/>
                      <a:pt x="349" y="7375"/>
                      <a:pt x="385" y="7327"/>
                    </a:cubicBezTo>
                    <a:cubicBezTo>
                      <a:pt x="2723" y="4229"/>
                      <a:pt x="5034" y="963"/>
                      <a:pt x="9244" y="659"/>
                    </a:cubicBezTo>
                    <a:cubicBezTo>
                      <a:pt x="9661" y="629"/>
                      <a:pt x="9563" y="0"/>
                      <a:pt x="91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60" name="Google Shape;460;p23"/>
              <p:cNvSpPr/>
              <p:nvPr/>
            </p:nvSpPr>
            <p:spPr>
              <a:xfrm>
                <a:off x="585241" y="4582997"/>
                <a:ext cx="320335" cy="251768"/>
              </a:xfrm>
              <a:custGeom>
                <a:avLst/>
                <a:gdLst/>
                <a:ahLst/>
                <a:cxnLst/>
                <a:rect l="l" t="t" r="r" b="b"/>
                <a:pathLst>
                  <a:path w="9680" h="7608" extrusionOk="0">
                    <a:moveTo>
                      <a:pt x="9301" y="1"/>
                    </a:moveTo>
                    <a:cubicBezTo>
                      <a:pt x="9271" y="1"/>
                      <a:pt x="9238" y="5"/>
                      <a:pt x="9204" y="15"/>
                    </a:cubicBezTo>
                    <a:cubicBezTo>
                      <a:pt x="5334" y="1121"/>
                      <a:pt x="1872" y="3705"/>
                      <a:pt x="68" y="7350"/>
                    </a:cubicBezTo>
                    <a:cubicBezTo>
                      <a:pt x="1" y="7487"/>
                      <a:pt x="133" y="7608"/>
                      <a:pt x="260" y="7608"/>
                    </a:cubicBezTo>
                    <a:cubicBezTo>
                      <a:pt x="316" y="7608"/>
                      <a:pt x="370" y="7585"/>
                      <a:pt x="406" y="7531"/>
                    </a:cubicBezTo>
                    <a:cubicBezTo>
                      <a:pt x="2627" y="4241"/>
                      <a:pt x="5479" y="1836"/>
                      <a:pt x="9314" y="666"/>
                    </a:cubicBezTo>
                    <a:cubicBezTo>
                      <a:pt x="9679" y="554"/>
                      <a:pt x="9629" y="1"/>
                      <a:pt x="930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sp>
          <p:nvSpPr>
            <p:cNvPr id="461" name="Google Shape;461;p23"/>
            <p:cNvSpPr/>
            <p:nvPr/>
          </p:nvSpPr>
          <p:spPr>
            <a:xfrm>
              <a:off x="1364603" y="5136171"/>
              <a:ext cx="119166" cy="46296"/>
            </a:xfrm>
            <a:custGeom>
              <a:avLst/>
              <a:gdLst/>
              <a:ahLst/>
              <a:cxnLst/>
              <a:rect l="l" t="t" r="r" b="b"/>
              <a:pathLst>
                <a:path w="3601" h="1399" extrusionOk="0">
                  <a:moveTo>
                    <a:pt x="3358" y="0"/>
                  </a:moveTo>
                  <a:cubicBezTo>
                    <a:pt x="3340" y="0"/>
                    <a:pt x="3320" y="4"/>
                    <a:pt x="3300" y="12"/>
                  </a:cubicBezTo>
                  <a:cubicBezTo>
                    <a:pt x="2275" y="421"/>
                    <a:pt x="1274" y="804"/>
                    <a:pt x="200" y="1066"/>
                  </a:cubicBezTo>
                  <a:cubicBezTo>
                    <a:pt x="0" y="1113"/>
                    <a:pt x="66" y="1399"/>
                    <a:pt x="248" y="1399"/>
                  </a:cubicBezTo>
                  <a:cubicBezTo>
                    <a:pt x="261" y="1399"/>
                    <a:pt x="276" y="1397"/>
                    <a:pt x="290" y="1394"/>
                  </a:cubicBezTo>
                  <a:cubicBezTo>
                    <a:pt x="1364" y="1149"/>
                    <a:pt x="2447" y="830"/>
                    <a:pt x="3439" y="344"/>
                  </a:cubicBezTo>
                  <a:cubicBezTo>
                    <a:pt x="3601" y="264"/>
                    <a:pt x="3515" y="0"/>
                    <a:pt x="335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62" name="Google Shape;462;p23"/>
            <p:cNvSpPr/>
            <p:nvPr/>
          </p:nvSpPr>
          <p:spPr>
            <a:xfrm>
              <a:off x="1437505" y="5176610"/>
              <a:ext cx="117842" cy="27599"/>
            </a:xfrm>
            <a:custGeom>
              <a:avLst/>
              <a:gdLst/>
              <a:ahLst/>
              <a:cxnLst/>
              <a:rect l="l" t="t" r="r" b="b"/>
              <a:pathLst>
                <a:path w="3561" h="834" extrusionOk="0">
                  <a:moveTo>
                    <a:pt x="3329" y="1"/>
                  </a:moveTo>
                  <a:cubicBezTo>
                    <a:pt x="3311" y="1"/>
                    <a:pt x="3291" y="4"/>
                    <a:pt x="3270" y="11"/>
                  </a:cubicBezTo>
                  <a:cubicBezTo>
                    <a:pt x="2261" y="346"/>
                    <a:pt x="1258" y="522"/>
                    <a:pt x="193" y="528"/>
                  </a:cubicBezTo>
                  <a:cubicBezTo>
                    <a:pt x="0" y="530"/>
                    <a:pt x="2" y="819"/>
                    <a:pt x="193" y="827"/>
                  </a:cubicBezTo>
                  <a:cubicBezTo>
                    <a:pt x="305" y="831"/>
                    <a:pt x="417" y="834"/>
                    <a:pt x="529" y="834"/>
                  </a:cubicBezTo>
                  <a:cubicBezTo>
                    <a:pt x="1493" y="834"/>
                    <a:pt x="2453" y="674"/>
                    <a:pt x="3365" y="358"/>
                  </a:cubicBezTo>
                  <a:cubicBezTo>
                    <a:pt x="3561" y="289"/>
                    <a:pt x="3505" y="1"/>
                    <a:pt x="33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463" name="Google Shape;463;p23"/>
          <p:cNvGrpSpPr/>
          <p:nvPr/>
        </p:nvGrpSpPr>
        <p:grpSpPr>
          <a:xfrm>
            <a:off x="2219139" y="5451592"/>
            <a:ext cx="1383443" cy="1254339"/>
            <a:chOff x="1664354" y="4088694"/>
            <a:chExt cx="1037582" cy="940754"/>
          </a:xfrm>
        </p:grpSpPr>
        <p:grpSp>
          <p:nvGrpSpPr>
            <p:cNvPr id="464" name="Google Shape;464;p23"/>
            <p:cNvGrpSpPr/>
            <p:nvPr/>
          </p:nvGrpSpPr>
          <p:grpSpPr>
            <a:xfrm>
              <a:off x="1664354" y="4088694"/>
              <a:ext cx="1037582" cy="832607"/>
              <a:chOff x="1664354" y="4088694"/>
              <a:chExt cx="1037582" cy="832607"/>
            </a:xfrm>
          </p:grpSpPr>
          <p:sp>
            <p:nvSpPr>
              <p:cNvPr id="465" name="Google Shape;465;p23"/>
              <p:cNvSpPr/>
              <p:nvPr/>
            </p:nvSpPr>
            <p:spPr>
              <a:xfrm>
                <a:off x="2035818" y="4196940"/>
                <a:ext cx="429938" cy="217219"/>
              </a:xfrm>
              <a:custGeom>
                <a:avLst/>
                <a:gdLst/>
                <a:ahLst/>
                <a:cxnLst/>
                <a:rect l="l" t="t" r="r" b="b"/>
                <a:pathLst>
                  <a:path w="12992" h="6564" extrusionOk="0">
                    <a:moveTo>
                      <a:pt x="3639" y="1"/>
                    </a:moveTo>
                    <a:cubicBezTo>
                      <a:pt x="3311" y="1"/>
                      <a:pt x="2981" y="148"/>
                      <a:pt x="2754" y="504"/>
                    </a:cubicBezTo>
                    <a:cubicBezTo>
                      <a:pt x="2252" y="1293"/>
                      <a:pt x="1682" y="1813"/>
                      <a:pt x="869" y="2274"/>
                    </a:cubicBezTo>
                    <a:cubicBezTo>
                      <a:pt x="1" y="2766"/>
                      <a:pt x="295" y="3941"/>
                      <a:pt x="1126" y="4252"/>
                    </a:cubicBezTo>
                    <a:cubicBezTo>
                      <a:pt x="3479" y="5131"/>
                      <a:pt x="5873" y="6070"/>
                      <a:pt x="8357" y="6506"/>
                    </a:cubicBezTo>
                    <a:cubicBezTo>
                      <a:pt x="8578" y="6545"/>
                      <a:pt x="8791" y="6563"/>
                      <a:pt x="8998" y="6563"/>
                    </a:cubicBezTo>
                    <a:cubicBezTo>
                      <a:pt x="10417" y="6563"/>
                      <a:pt x="11511" y="5693"/>
                      <a:pt x="12462" y="4546"/>
                    </a:cubicBezTo>
                    <a:cubicBezTo>
                      <a:pt x="12992" y="3906"/>
                      <a:pt x="12797" y="3014"/>
                      <a:pt x="11984" y="2737"/>
                    </a:cubicBezTo>
                    <a:cubicBezTo>
                      <a:pt x="9954" y="2045"/>
                      <a:pt x="7924" y="1355"/>
                      <a:pt x="5880" y="705"/>
                    </a:cubicBezTo>
                    <a:cubicBezTo>
                      <a:pt x="5449" y="567"/>
                      <a:pt x="4975" y="426"/>
                      <a:pt x="4520" y="386"/>
                    </a:cubicBezTo>
                    <a:cubicBezTo>
                      <a:pt x="4298" y="150"/>
                      <a:pt x="3969" y="1"/>
                      <a:pt x="3639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66" name="Google Shape;466;p23"/>
              <p:cNvSpPr/>
              <p:nvPr/>
            </p:nvSpPr>
            <p:spPr>
              <a:xfrm>
                <a:off x="1664354" y="4088694"/>
                <a:ext cx="1037582" cy="832607"/>
              </a:xfrm>
              <a:custGeom>
                <a:avLst/>
                <a:gdLst/>
                <a:ahLst/>
                <a:cxnLst/>
                <a:rect l="l" t="t" r="r" b="b"/>
                <a:pathLst>
                  <a:path w="31354" h="25160" extrusionOk="0">
                    <a:moveTo>
                      <a:pt x="28528" y="1104"/>
                    </a:moveTo>
                    <a:lnTo>
                      <a:pt x="28528" y="1104"/>
                    </a:lnTo>
                    <a:cubicBezTo>
                      <a:pt x="28254" y="1542"/>
                      <a:pt x="28130" y="2055"/>
                      <a:pt x="28144" y="2586"/>
                    </a:cubicBezTo>
                    <a:cubicBezTo>
                      <a:pt x="28148" y="2775"/>
                      <a:pt x="28288" y="2879"/>
                      <a:pt x="28445" y="2879"/>
                    </a:cubicBezTo>
                    <a:cubicBezTo>
                      <a:pt x="28495" y="2879"/>
                      <a:pt x="28547" y="2869"/>
                      <a:pt x="28597" y="2847"/>
                    </a:cubicBezTo>
                    <a:cubicBezTo>
                      <a:pt x="29055" y="2646"/>
                      <a:pt x="29517" y="2516"/>
                      <a:pt x="30017" y="2488"/>
                    </a:cubicBezTo>
                    <a:cubicBezTo>
                      <a:pt x="30060" y="2486"/>
                      <a:pt x="30102" y="2485"/>
                      <a:pt x="30145" y="2485"/>
                    </a:cubicBezTo>
                    <a:cubicBezTo>
                      <a:pt x="30292" y="2485"/>
                      <a:pt x="30437" y="2497"/>
                      <a:pt x="30582" y="2505"/>
                    </a:cubicBezTo>
                    <a:cubicBezTo>
                      <a:pt x="29468" y="3063"/>
                      <a:pt x="28554" y="4193"/>
                      <a:pt x="28046" y="5288"/>
                    </a:cubicBezTo>
                    <a:cubicBezTo>
                      <a:pt x="27059" y="4772"/>
                      <a:pt x="25961" y="4383"/>
                      <a:pt x="25047" y="4034"/>
                    </a:cubicBezTo>
                    <a:cubicBezTo>
                      <a:pt x="25474" y="3417"/>
                      <a:pt x="25858" y="2805"/>
                      <a:pt x="26440" y="2292"/>
                    </a:cubicBezTo>
                    <a:cubicBezTo>
                      <a:pt x="27068" y="1739"/>
                      <a:pt x="27767" y="1392"/>
                      <a:pt x="28528" y="1104"/>
                    </a:cubicBezTo>
                    <a:close/>
                    <a:moveTo>
                      <a:pt x="13590" y="614"/>
                    </a:moveTo>
                    <a:cubicBezTo>
                      <a:pt x="16278" y="1536"/>
                      <a:pt x="18980" y="2393"/>
                      <a:pt x="21627" y="3435"/>
                    </a:cubicBezTo>
                    <a:cubicBezTo>
                      <a:pt x="23227" y="4066"/>
                      <a:pt x="24811" y="4740"/>
                      <a:pt x="26375" y="5457"/>
                    </a:cubicBezTo>
                    <a:cubicBezTo>
                      <a:pt x="27938" y="6173"/>
                      <a:pt x="29845" y="6797"/>
                      <a:pt x="29908" y="8786"/>
                    </a:cubicBezTo>
                    <a:cubicBezTo>
                      <a:pt x="29963" y="10509"/>
                      <a:pt x="28468" y="11995"/>
                      <a:pt x="27436" y="13236"/>
                    </a:cubicBezTo>
                    <a:cubicBezTo>
                      <a:pt x="26505" y="14354"/>
                      <a:pt x="25563" y="15464"/>
                      <a:pt x="24613" y="16567"/>
                    </a:cubicBezTo>
                    <a:cubicBezTo>
                      <a:pt x="22916" y="18533"/>
                      <a:pt x="21179" y="20460"/>
                      <a:pt x="19430" y="22379"/>
                    </a:cubicBezTo>
                    <a:cubicBezTo>
                      <a:pt x="19427" y="22108"/>
                      <a:pt x="19378" y="21838"/>
                      <a:pt x="19285" y="21584"/>
                    </a:cubicBezTo>
                    <a:cubicBezTo>
                      <a:pt x="19100" y="20532"/>
                      <a:pt x="18367" y="19941"/>
                      <a:pt x="17502" y="19377"/>
                    </a:cubicBezTo>
                    <a:cubicBezTo>
                      <a:pt x="15810" y="18271"/>
                      <a:pt x="13961" y="17354"/>
                      <a:pt x="12116" y="16535"/>
                    </a:cubicBezTo>
                    <a:cubicBezTo>
                      <a:pt x="9052" y="15173"/>
                      <a:pt x="5801" y="14032"/>
                      <a:pt x="2471" y="13554"/>
                    </a:cubicBezTo>
                    <a:cubicBezTo>
                      <a:pt x="2433" y="13510"/>
                      <a:pt x="2382" y="13474"/>
                      <a:pt x="2327" y="13455"/>
                    </a:cubicBezTo>
                    <a:cubicBezTo>
                      <a:pt x="6191" y="9287"/>
                      <a:pt x="9769" y="4835"/>
                      <a:pt x="13586" y="621"/>
                    </a:cubicBezTo>
                    <a:cubicBezTo>
                      <a:pt x="13587" y="618"/>
                      <a:pt x="13589" y="615"/>
                      <a:pt x="13590" y="614"/>
                    </a:cubicBezTo>
                    <a:close/>
                    <a:moveTo>
                      <a:pt x="2696" y="14107"/>
                    </a:moveTo>
                    <a:lnTo>
                      <a:pt x="2696" y="14107"/>
                    </a:lnTo>
                    <a:cubicBezTo>
                      <a:pt x="5294" y="14815"/>
                      <a:pt x="7878" y="15499"/>
                      <a:pt x="10383" y="16516"/>
                    </a:cubicBezTo>
                    <a:cubicBezTo>
                      <a:pt x="11941" y="17149"/>
                      <a:pt x="13463" y="17869"/>
                      <a:pt x="14943" y="18671"/>
                    </a:cubicBezTo>
                    <a:cubicBezTo>
                      <a:pt x="16229" y="19368"/>
                      <a:pt x="18404" y="20223"/>
                      <a:pt x="18649" y="21822"/>
                    </a:cubicBezTo>
                    <a:cubicBezTo>
                      <a:pt x="18655" y="21871"/>
                      <a:pt x="18674" y="21917"/>
                      <a:pt x="18703" y="21956"/>
                    </a:cubicBezTo>
                    <a:cubicBezTo>
                      <a:pt x="18965" y="23733"/>
                      <a:pt x="17749" y="24299"/>
                      <a:pt x="16074" y="24299"/>
                    </a:cubicBezTo>
                    <a:cubicBezTo>
                      <a:pt x="13563" y="24299"/>
                      <a:pt x="10020" y="23028"/>
                      <a:pt x="8870" y="22655"/>
                    </a:cubicBezTo>
                    <a:cubicBezTo>
                      <a:pt x="6161" y="21774"/>
                      <a:pt x="3585" y="20622"/>
                      <a:pt x="941" y="19585"/>
                    </a:cubicBezTo>
                    <a:cubicBezTo>
                      <a:pt x="2615" y="18343"/>
                      <a:pt x="3292" y="16087"/>
                      <a:pt x="2696" y="14107"/>
                    </a:cubicBezTo>
                    <a:close/>
                    <a:moveTo>
                      <a:pt x="13646" y="1"/>
                    </a:moveTo>
                    <a:cubicBezTo>
                      <a:pt x="13587" y="1"/>
                      <a:pt x="13529" y="19"/>
                      <a:pt x="13480" y="55"/>
                    </a:cubicBezTo>
                    <a:cubicBezTo>
                      <a:pt x="13429" y="26"/>
                      <a:pt x="13372" y="8"/>
                      <a:pt x="13314" y="8"/>
                    </a:cubicBezTo>
                    <a:cubicBezTo>
                      <a:pt x="13235" y="8"/>
                      <a:pt x="13154" y="40"/>
                      <a:pt x="13082" y="119"/>
                    </a:cubicBezTo>
                    <a:cubicBezTo>
                      <a:pt x="9134" y="4426"/>
                      <a:pt x="5037" y="8772"/>
                      <a:pt x="1566" y="13482"/>
                    </a:cubicBezTo>
                    <a:cubicBezTo>
                      <a:pt x="1425" y="13673"/>
                      <a:pt x="1621" y="13889"/>
                      <a:pt x="1817" y="13889"/>
                    </a:cubicBezTo>
                    <a:cubicBezTo>
                      <a:pt x="1832" y="13889"/>
                      <a:pt x="1847" y="13888"/>
                      <a:pt x="1862" y="13885"/>
                    </a:cubicBezTo>
                    <a:lnTo>
                      <a:pt x="1862" y="13885"/>
                    </a:lnTo>
                    <a:cubicBezTo>
                      <a:pt x="2630" y="15900"/>
                      <a:pt x="1964" y="17976"/>
                      <a:pt x="318" y="19328"/>
                    </a:cubicBezTo>
                    <a:cubicBezTo>
                      <a:pt x="305" y="19340"/>
                      <a:pt x="295" y="19354"/>
                      <a:pt x="286" y="19368"/>
                    </a:cubicBezTo>
                    <a:cubicBezTo>
                      <a:pt x="89" y="19408"/>
                      <a:pt x="1" y="19729"/>
                      <a:pt x="209" y="19847"/>
                    </a:cubicBezTo>
                    <a:cubicBezTo>
                      <a:pt x="4265" y="22145"/>
                      <a:pt x="9011" y="23679"/>
                      <a:pt x="13523" y="24776"/>
                    </a:cubicBezTo>
                    <a:cubicBezTo>
                      <a:pt x="14320" y="24970"/>
                      <a:pt x="15192" y="25159"/>
                      <a:pt x="16039" y="25159"/>
                    </a:cubicBezTo>
                    <a:cubicBezTo>
                      <a:pt x="16887" y="25159"/>
                      <a:pt x="17709" y="24969"/>
                      <a:pt x="18404" y="24402"/>
                    </a:cubicBezTo>
                    <a:cubicBezTo>
                      <a:pt x="18562" y="24271"/>
                      <a:pt x="18706" y="24125"/>
                      <a:pt x="18835" y="23964"/>
                    </a:cubicBezTo>
                    <a:cubicBezTo>
                      <a:pt x="18836" y="23964"/>
                      <a:pt x="18838" y="23964"/>
                      <a:pt x="18840" y="23964"/>
                    </a:cubicBezTo>
                    <a:cubicBezTo>
                      <a:pt x="18936" y="23964"/>
                      <a:pt x="19026" y="23923"/>
                      <a:pt x="19089" y="23852"/>
                    </a:cubicBezTo>
                    <a:cubicBezTo>
                      <a:pt x="21694" y="21077"/>
                      <a:pt x="24212" y="18215"/>
                      <a:pt x="26670" y="15309"/>
                    </a:cubicBezTo>
                    <a:cubicBezTo>
                      <a:pt x="28208" y="13493"/>
                      <a:pt x="31181" y="10863"/>
                      <a:pt x="30686" y="8171"/>
                    </a:cubicBezTo>
                    <a:cubicBezTo>
                      <a:pt x="30479" y="7051"/>
                      <a:pt x="29643" y="6236"/>
                      <a:pt x="28595" y="5599"/>
                    </a:cubicBezTo>
                    <a:cubicBezTo>
                      <a:pt x="28903" y="5008"/>
                      <a:pt x="29248" y="4458"/>
                      <a:pt x="29704" y="3966"/>
                    </a:cubicBezTo>
                    <a:cubicBezTo>
                      <a:pt x="30144" y="3490"/>
                      <a:pt x="30658" y="3126"/>
                      <a:pt x="31144" y="2701"/>
                    </a:cubicBezTo>
                    <a:cubicBezTo>
                      <a:pt x="31211" y="2642"/>
                      <a:pt x="31216" y="2554"/>
                      <a:pt x="31187" y="2478"/>
                    </a:cubicBezTo>
                    <a:cubicBezTo>
                      <a:pt x="31354" y="2419"/>
                      <a:pt x="31343" y="2182"/>
                      <a:pt x="31210" y="2090"/>
                    </a:cubicBezTo>
                    <a:cubicBezTo>
                      <a:pt x="30936" y="1902"/>
                      <a:pt x="30588" y="1828"/>
                      <a:pt x="30219" y="1828"/>
                    </a:cubicBezTo>
                    <a:cubicBezTo>
                      <a:pt x="29726" y="1828"/>
                      <a:pt x="29194" y="1960"/>
                      <a:pt x="28750" y="2127"/>
                    </a:cubicBezTo>
                    <a:cubicBezTo>
                      <a:pt x="28796" y="1693"/>
                      <a:pt x="28965" y="1304"/>
                      <a:pt x="29229" y="922"/>
                    </a:cubicBezTo>
                    <a:cubicBezTo>
                      <a:pt x="29324" y="785"/>
                      <a:pt x="29219" y="643"/>
                      <a:pt x="29087" y="609"/>
                    </a:cubicBezTo>
                    <a:cubicBezTo>
                      <a:pt x="29055" y="478"/>
                      <a:pt x="28943" y="364"/>
                      <a:pt x="28775" y="364"/>
                    </a:cubicBezTo>
                    <a:cubicBezTo>
                      <a:pt x="28754" y="364"/>
                      <a:pt x="28731" y="366"/>
                      <a:pt x="28707" y="370"/>
                    </a:cubicBezTo>
                    <a:cubicBezTo>
                      <a:pt x="27032" y="654"/>
                      <a:pt x="25061" y="2118"/>
                      <a:pt x="24573" y="3848"/>
                    </a:cubicBezTo>
                    <a:cubicBezTo>
                      <a:pt x="24482" y="3812"/>
                      <a:pt x="24387" y="3773"/>
                      <a:pt x="24301" y="3737"/>
                    </a:cubicBezTo>
                    <a:cubicBezTo>
                      <a:pt x="20872" y="2282"/>
                      <a:pt x="17343" y="931"/>
                      <a:pt x="13728" y="13"/>
                    </a:cubicBezTo>
                    <a:cubicBezTo>
                      <a:pt x="13701" y="5"/>
                      <a:pt x="13674" y="1"/>
                      <a:pt x="1364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67" name="Google Shape;467;p23"/>
              <p:cNvSpPr/>
              <p:nvPr/>
            </p:nvSpPr>
            <p:spPr>
              <a:xfrm>
                <a:off x="2025592" y="4188303"/>
                <a:ext cx="454625" cy="249815"/>
              </a:xfrm>
              <a:custGeom>
                <a:avLst/>
                <a:gdLst/>
                <a:ahLst/>
                <a:cxnLst/>
                <a:rect l="l" t="t" r="r" b="b"/>
                <a:pathLst>
                  <a:path w="13738" h="7549" extrusionOk="0">
                    <a:moveTo>
                      <a:pt x="3583" y="397"/>
                    </a:moveTo>
                    <a:cubicBezTo>
                      <a:pt x="6805" y="1365"/>
                      <a:pt x="9919" y="2514"/>
                      <a:pt x="13026" y="3801"/>
                    </a:cubicBezTo>
                    <a:cubicBezTo>
                      <a:pt x="12466" y="4366"/>
                      <a:pt x="11954" y="4983"/>
                      <a:pt x="11397" y="5554"/>
                    </a:cubicBezTo>
                    <a:cubicBezTo>
                      <a:pt x="10968" y="5994"/>
                      <a:pt x="10493" y="6413"/>
                      <a:pt x="10095" y="6887"/>
                    </a:cubicBezTo>
                    <a:cubicBezTo>
                      <a:pt x="10051" y="6839"/>
                      <a:pt x="9992" y="6805"/>
                      <a:pt x="9930" y="6789"/>
                    </a:cubicBezTo>
                    <a:cubicBezTo>
                      <a:pt x="6810" y="5965"/>
                      <a:pt x="3753" y="4969"/>
                      <a:pt x="685" y="3974"/>
                    </a:cubicBezTo>
                    <a:cubicBezTo>
                      <a:pt x="1680" y="2856"/>
                      <a:pt x="2687" y="1679"/>
                      <a:pt x="3554" y="460"/>
                    </a:cubicBezTo>
                    <a:cubicBezTo>
                      <a:pt x="3567" y="440"/>
                      <a:pt x="3577" y="419"/>
                      <a:pt x="3583" y="397"/>
                    </a:cubicBezTo>
                    <a:close/>
                    <a:moveTo>
                      <a:pt x="3574" y="1"/>
                    </a:moveTo>
                    <a:cubicBezTo>
                      <a:pt x="3484" y="1"/>
                      <a:pt x="3422" y="63"/>
                      <a:pt x="3397" y="135"/>
                    </a:cubicBezTo>
                    <a:cubicBezTo>
                      <a:pt x="3380" y="131"/>
                      <a:pt x="3362" y="129"/>
                      <a:pt x="3344" y="129"/>
                    </a:cubicBezTo>
                    <a:cubicBezTo>
                      <a:pt x="3290" y="129"/>
                      <a:pt x="3237" y="149"/>
                      <a:pt x="3195" y="184"/>
                    </a:cubicBezTo>
                    <a:cubicBezTo>
                      <a:pt x="2062" y="1181"/>
                      <a:pt x="1023" y="2401"/>
                      <a:pt x="117" y="3608"/>
                    </a:cubicBezTo>
                    <a:cubicBezTo>
                      <a:pt x="0" y="3762"/>
                      <a:pt x="74" y="3937"/>
                      <a:pt x="206" y="4036"/>
                    </a:cubicBezTo>
                    <a:cubicBezTo>
                      <a:pt x="132" y="4179"/>
                      <a:pt x="166" y="4392"/>
                      <a:pt x="359" y="4471"/>
                    </a:cubicBezTo>
                    <a:cubicBezTo>
                      <a:pt x="3400" y="5723"/>
                      <a:pt x="6549" y="6678"/>
                      <a:pt x="9727" y="7516"/>
                    </a:cubicBezTo>
                    <a:cubicBezTo>
                      <a:pt x="9757" y="7524"/>
                      <a:pt x="9788" y="7528"/>
                      <a:pt x="9818" y="7528"/>
                    </a:cubicBezTo>
                    <a:cubicBezTo>
                      <a:pt x="9860" y="7528"/>
                      <a:pt x="9901" y="7520"/>
                      <a:pt x="9940" y="7505"/>
                    </a:cubicBezTo>
                    <a:cubicBezTo>
                      <a:pt x="9985" y="7532"/>
                      <a:pt x="10037" y="7548"/>
                      <a:pt x="10088" y="7548"/>
                    </a:cubicBezTo>
                    <a:cubicBezTo>
                      <a:pt x="10126" y="7548"/>
                      <a:pt x="10163" y="7540"/>
                      <a:pt x="10198" y="7521"/>
                    </a:cubicBezTo>
                    <a:cubicBezTo>
                      <a:pt x="10878" y="7147"/>
                      <a:pt x="11455" y="6531"/>
                      <a:pt x="11997" y="5985"/>
                    </a:cubicBezTo>
                    <a:cubicBezTo>
                      <a:pt x="12553" y="5422"/>
                      <a:pt x="13118" y="4844"/>
                      <a:pt x="13587" y="4205"/>
                    </a:cubicBezTo>
                    <a:cubicBezTo>
                      <a:pt x="13737" y="3997"/>
                      <a:pt x="13582" y="3773"/>
                      <a:pt x="13380" y="3710"/>
                    </a:cubicBezTo>
                    <a:cubicBezTo>
                      <a:pt x="13475" y="3571"/>
                      <a:pt x="13480" y="3358"/>
                      <a:pt x="13302" y="3274"/>
                    </a:cubicBezTo>
                    <a:cubicBezTo>
                      <a:pt x="10214" y="1831"/>
                      <a:pt x="6948" y="751"/>
                      <a:pt x="3624" y="7"/>
                    </a:cubicBezTo>
                    <a:cubicBezTo>
                      <a:pt x="3607" y="3"/>
                      <a:pt x="3590" y="1"/>
                      <a:pt x="357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68" name="Google Shape;468;p23"/>
              <p:cNvSpPr/>
              <p:nvPr/>
            </p:nvSpPr>
            <p:spPr>
              <a:xfrm>
                <a:off x="1739838" y="4716261"/>
                <a:ext cx="461210" cy="159671"/>
              </a:xfrm>
              <a:custGeom>
                <a:avLst/>
                <a:gdLst/>
                <a:ahLst/>
                <a:cxnLst/>
                <a:rect l="l" t="t" r="r" b="b"/>
                <a:pathLst>
                  <a:path w="13937" h="4825" extrusionOk="0">
                    <a:moveTo>
                      <a:pt x="215" y="1"/>
                    </a:moveTo>
                    <a:cubicBezTo>
                      <a:pt x="79" y="1"/>
                      <a:pt x="0" y="215"/>
                      <a:pt x="141" y="283"/>
                    </a:cubicBezTo>
                    <a:cubicBezTo>
                      <a:pt x="4325" y="2318"/>
                      <a:pt x="9009" y="3619"/>
                      <a:pt x="13490" y="4815"/>
                    </a:cubicBezTo>
                    <a:cubicBezTo>
                      <a:pt x="13516" y="4822"/>
                      <a:pt x="13541" y="4825"/>
                      <a:pt x="13564" y="4825"/>
                    </a:cubicBezTo>
                    <a:cubicBezTo>
                      <a:pt x="13840" y="4825"/>
                      <a:pt x="13936" y="4384"/>
                      <a:pt x="13631" y="4303"/>
                    </a:cubicBezTo>
                    <a:cubicBezTo>
                      <a:pt x="9081" y="3101"/>
                      <a:pt x="4736" y="1412"/>
                      <a:pt x="258" y="7"/>
                    </a:cubicBezTo>
                    <a:cubicBezTo>
                      <a:pt x="243" y="3"/>
                      <a:pt x="229" y="1"/>
                      <a:pt x="2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69" name="Google Shape;469;p23"/>
              <p:cNvSpPr/>
              <p:nvPr/>
            </p:nvSpPr>
            <p:spPr>
              <a:xfrm>
                <a:off x="1771012" y="4676384"/>
                <a:ext cx="280260" cy="110363"/>
              </a:xfrm>
              <a:custGeom>
                <a:avLst/>
                <a:gdLst/>
                <a:ahLst/>
                <a:cxnLst/>
                <a:rect l="l" t="t" r="r" b="b"/>
                <a:pathLst>
                  <a:path w="8469" h="3335" extrusionOk="0">
                    <a:moveTo>
                      <a:pt x="219" y="1"/>
                    </a:moveTo>
                    <a:cubicBezTo>
                      <a:pt x="49" y="1"/>
                      <a:pt x="1" y="263"/>
                      <a:pt x="182" y="332"/>
                    </a:cubicBezTo>
                    <a:cubicBezTo>
                      <a:pt x="2804" y="1338"/>
                      <a:pt x="5437" y="2392"/>
                      <a:pt x="8085" y="3323"/>
                    </a:cubicBezTo>
                    <a:cubicBezTo>
                      <a:pt x="8109" y="3331"/>
                      <a:pt x="8131" y="3335"/>
                      <a:pt x="8153" y="3335"/>
                    </a:cubicBezTo>
                    <a:cubicBezTo>
                      <a:pt x="8353" y="3335"/>
                      <a:pt x="8469" y="3011"/>
                      <a:pt x="8260" y="2912"/>
                    </a:cubicBezTo>
                    <a:cubicBezTo>
                      <a:pt x="5725" y="1716"/>
                      <a:pt x="2965" y="768"/>
                      <a:pt x="271" y="8"/>
                    </a:cubicBezTo>
                    <a:cubicBezTo>
                      <a:pt x="253" y="3"/>
                      <a:pt x="235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70" name="Google Shape;470;p23"/>
              <p:cNvSpPr/>
              <p:nvPr/>
            </p:nvSpPr>
            <p:spPr>
              <a:xfrm>
                <a:off x="1770648" y="4633132"/>
                <a:ext cx="435729" cy="159109"/>
              </a:xfrm>
              <a:custGeom>
                <a:avLst/>
                <a:gdLst/>
                <a:ahLst/>
                <a:cxnLst/>
                <a:rect l="l" t="t" r="r" b="b"/>
                <a:pathLst>
                  <a:path w="13167" h="4808" extrusionOk="0">
                    <a:moveTo>
                      <a:pt x="229" y="0"/>
                    </a:moveTo>
                    <a:cubicBezTo>
                      <a:pt x="57" y="0"/>
                      <a:pt x="1" y="264"/>
                      <a:pt x="187" y="323"/>
                    </a:cubicBezTo>
                    <a:cubicBezTo>
                      <a:pt x="4450" y="1672"/>
                      <a:pt x="8594" y="3201"/>
                      <a:pt x="12769" y="4794"/>
                    </a:cubicBezTo>
                    <a:cubicBezTo>
                      <a:pt x="12794" y="4803"/>
                      <a:pt x="12818" y="4807"/>
                      <a:pt x="12841" y="4807"/>
                    </a:cubicBezTo>
                    <a:cubicBezTo>
                      <a:pt x="13047" y="4807"/>
                      <a:pt x="13166" y="4465"/>
                      <a:pt x="12950" y="4365"/>
                    </a:cubicBezTo>
                    <a:cubicBezTo>
                      <a:pt x="8933" y="2493"/>
                      <a:pt x="4578" y="1047"/>
                      <a:pt x="275" y="6"/>
                    </a:cubicBezTo>
                    <a:cubicBezTo>
                      <a:pt x="259" y="2"/>
                      <a:pt x="244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71" name="Google Shape;471;p23"/>
              <p:cNvSpPr/>
              <p:nvPr/>
            </p:nvSpPr>
            <p:spPr>
              <a:xfrm>
                <a:off x="1843186" y="4600007"/>
                <a:ext cx="272318" cy="119729"/>
              </a:xfrm>
              <a:custGeom>
                <a:avLst/>
                <a:gdLst/>
                <a:ahLst/>
                <a:cxnLst/>
                <a:rect l="l" t="t" r="r" b="b"/>
                <a:pathLst>
                  <a:path w="8229" h="3618" extrusionOk="0">
                    <a:moveTo>
                      <a:pt x="213" y="1"/>
                    </a:moveTo>
                    <a:cubicBezTo>
                      <a:pt x="49" y="1"/>
                      <a:pt x="0" y="248"/>
                      <a:pt x="175" y="312"/>
                    </a:cubicBezTo>
                    <a:cubicBezTo>
                      <a:pt x="2797" y="1252"/>
                      <a:pt x="5304" y="2277"/>
                      <a:pt x="7765" y="3588"/>
                    </a:cubicBezTo>
                    <a:cubicBezTo>
                      <a:pt x="7804" y="3609"/>
                      <a:pt x="7843" y="3618"/>
                      <a:pt x="7879" y="3618"/>
                    </a:cubicBezTo>
                    <a:cubicBezTo>
                      <a:pt x="8090" y="3618"/>
                      <a:pt x="8229" y="3308"/>
                      <a:pt x="8003" y="3180"/>
                    </a:cubicBezTo>
                    <a:cubicBezTo>
                      <a:pt x="5593" y="1814"/>
                      <a:pt x="2951" y="673"/>
                      <a:pt x="259" y="7"/>
                    </a:cubicBezTo>
                    <a:cubicBezTo>
                      <a:pt x="243" y="3"/>
                      <a:pt x="228" y="1"/>
                      <a:pt x="21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grpSp>
          <p:nvGrpSpPr>
            <p:cNvPr id="472" name="Google Shape;472;p23"/>
            <p:cNvGrpSpPr/>
            <p:nvPr/>
          </p:nvGrpSpPr>
          <p:grpSpPr>
            <a:xfrm>
              <a:off x="2242315" y="4930402"/>
              <a:ext cx="155932" cy="99046"/>
              <a:chOff x="2242315" y="4930402"/>
              <a:chExt cx="155932" cy="99046"/>
            </a:xfrm>
          </p:grpSpPr>
          <p:sp>
            <p:nvSpPr>
              <p:cNvPr id="473" name="Google Shape;473;p23"/>
              <p:cNvSpPr/>
              <p:nvPr/>
            </p:nvSpPr>
            <p:spPr>
              <a:xfrm>
                <a:off x="2242315" y="4930402"/>
                <a:ext cx="83856" cy="58508"/>
              </a:xfrm>
              <a:custGeom>
                <a:avLst/>
                <a:gdLst/>
                <a:ahLst/>
                <a:cxnLst/>
                <a:rect l="l" t="t" r="r" b="b"/>
                <a:pathLst>
                  <a:path w="2534" h="1768" extrusionOk="0">
                    <a:moveTo>
                      <a:pt x="2324" y="0"/>
                    </a:moveTo>
                    <a:cubicBezTo>
                      <a:pt x="2255" y="0"/>
                      <a:pt x="2186" y="39"/>
                      <a:pt x="2157" y="130"/>
                    </a:cubicBezTo>
                    <a:cubicBezTo>
                      <a:pt x="1887" y="959"/>
                      <a:pt x="1227" y="1495"/>
                      <a:pt x="370" y="1495"/>
                    </a:cubicBezTo>
                    <a:cubicBezTo>
                      <a:pt x="302" y="1495"/>
                      <a:pt x="233" y="1492"/>
                      <a:pt x="163" y="1485"/>
                    </a:cubicBezTo>
                    <a:cubicBezTo>
                      <a:pt x="159" y="1485"/>
                      <a:pt x="155" y="1485"/>
                      <a:pt x="152" y="1485"/>
                    </a:cubicBezTo>
                    <a:cubicBezTo>
                      <a:pt x="24" y="1485"/>
                      <a:pt x="1" y="1696"/>
                      <a:pt x="129" y="1724"/>
                    </a:cubicBezTo>
                    <a:cubicBezTo>
                      <a:pt x="258" y="1753"/>
                      <a:pt x="390" y="1768"/>
                      <a:pt x="523" y="1768"/>
                    </a:cubicBezTo>
                    <a:cubicBezTo>
                      <a:pt x="1417" y="1768"/>
                      <a:pt x="2344" y="1130"/>
                      <a:pt x="2509" y="226"/>
                    </a:cubicBezTo>
                    <a:cubicBezTo>
                      <a:pt x="2534" y="89"/>
                      <a:pt x="2428" y="0"/>
                      <a:pt x="232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74" name="Google Shape;474;p23"/>
              <p:cNvSpPr/>
              <p:nvPr/>
            </p:nvSpPr>
            <p:spPr>
              <a:xfrm>
                <a:off x="2304595" y="4969484"/>
                <a:ext cx="93652" cy="59964"/>
              </a:xfrm>
              <a:custGeom>
                <a:avLst/>
                <a:gdLst/>
                <a:ahLst/>
                <a:cxnLst/>
                <a:rect l="l" t="t" r="r" b="b"/>
                <a:pathLst>
                  <a:path w="2830" h="1812" extrusionOk="0">
                    <a:moveTo>
                      <a:pt x="2577" y="0"/>
                    </a:moveTo>
                    <a:cubicBezTo>
                      <a:pt x="2521" y="0"/>
                      <a:pt x="2465" y="28"/>
                      <a:pt x="2428" y="96"/>
                    </a:cubicBezTo>
                    <a:cubicBezTo>
                      <a:pt x="1966" y="938"/>
                      <a:pt x="1175" y="1481"/>
                      <a:pt x="200" y="1502"/>
                    </a:cubicBezTo>
                    <a:cubicBezTo>
                      <a:pt x="1" y="1507"/>
                      <a:pt x="1" y="1811"/>
                      <a:pt x="200" y="1811"/>
                    </a:cubicBezTo>
                    <a:cubicBezTo>
                      <a:pt x="207" y="1811"/>
                      <a:pt x="214" y="1811"/>
                      <a:pt x="221" y="1811"/>
                    </a:cubicBezTo>
                    <a:cubicBezTo>
                      <a:pt x="1269" y="1811"/>
                      <a:pt x="2287" y="1241"/>
                      <a:pt x="2756" y="287"/>
                    </a:cubicBezTo>
                    <a:cubicBezTo>
                      <a:pt x="2830" y="138"/>
                      <a:pt x="2702" y="0"/>
                      <a:pt x="25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  <p:grpSp>
        <p:nvGrpSpPr>
          <p:cNvPr id="475" name="Google Shape;475;p23"/>
          <p:cNvGrpSpPr/>
          <p:nvPr/>
        </p:nvGrpSpPr>
        <p:grpSpPr>
          <a:xfrm>
            <a:off x="3548708" y="6346193"/>
            <a:ext cx="848448" cy="818400"/>
            <a:chOff x="2661531" y="4759645"/>
            <a:chExt cx="636336" cy="613800"/>
          </a:xfrm>
        </p:grpSpPr>
        <p:sp>
          <p:nvSpPr>
            <p:cNvPr id="476" name="Google Shape;476;p23"/>
            <p:cNvSpPr/>
            <p:nvPr/>
          </p:nvSpPr>
          <p:spPr>
            <a:xfrm>
              <a:off x="2661531" y="4759645"/>
              <a:ext cx="526601" cy="606916"/>
            </a:xfrm>
            <a:custGeom>
              <a:avLst/>
              <a:gdLst/>
              <a:ahLst/>
              <a:cxnLst/>
              <a:rect l="l" t="t" r="r" b="b"/>
              <a:pathLst>
                <a:path w="15913" h="18340" extrusionOk="0">
                  <a:moveTo>
                    <a:pt x="6413" y="0"/>
                  </a:moveTo>
                  <a:cubicBezTo>
                    <a:pt x="3152" y="0"/>
                    <a:pt x="187" y="3584"/>
                    <a:pt x="8" y="6636"/>
                  </a:cubicBezTo>
                  <a:cubicBezTo>
                    <a:pt x="0" y="6771"/>
                    <a:pt x="101" y="6850"/>
                    <a:pt x="211" y="6866"/>
                  </a:cubicBezTo>
                  <a:cubicBezTo>
                    <a:pt x="201" y="6993"/>
                    <a:pt x="279" y="7111"/>
                    <a:pt x="400" y="7148"/>
                  </a:cubicBezTo>
                  <a:cubicBezTo>
                    <a:pt x="1273" y="7460"/>
                    <a:pt x="2126" y="7825"/>
                    <a:pt x="2955" y="8241"/>
                  </a:cubicBezTo>
                  <a:cubicBezTo>
                    <a:pt x="3001" y="8265"/>
                    <a:pt x="3051" y="8277"/>
                    <a:pt x="3102" y="8277"/>
                  </a:cubicBezTo>
                  <a:cubicBezTo>
                    <a:pt x="3129" y="8277"/>
                    <a:pt x="3156" y="8274"/>
                    <a:pt x="3183" y="8267"/>
                  </a:cubicBezTo>
                  <a:cubicBezTo>
                    <a:pt x="3189" y="8267"/>
                    <a:pt x="3197" y="8266"/>
                    <a:pt x="3203" y="8264"/>
                  </a:cubicBezTo>
                  <a:cubicBezTo>
                    <a:pt x="3212" y="8263"/>
                    <a:pt x="3221" y="8261"/>
                    <a:pt x="3229" y="8258"/>
                  </a:cubicBezTo>
                  <a:cubicBezTo>
                    <a:pt x="3262" y="8249"/>
                    <a:pt x="3292" y="8232"/>
                    <a:pt x="3314" y="8207"/>
                  </a:cubicBezTo>
                  <a:cubicBezTo>
                    <a:pt x="3457" y="8097"/>
                    <a:pt x="3515" y="7889"/>
                    <a:pt x="3391" y="7742"/>
                  </a:cubicBezTo>
                  <a:cubicBezTo>
                    <a:pt x="3504" y="7207"/>
                    <a:pt x="3934" y="6799"/>
                    <a:pt x="4420" y="6799"/>
                  </a:cubicBezTo>
                  <a:cubicBezTo>
                    <a:pt x="4657" y="6799"/>
                    <a:pt x="4908" y="6896"/>
                    <a:pt x="5142" y="7122"/>
                  </a:cubicBezTo>
                  <a:cubicBezTo>
                    <a:pt x="5918" y="7869"/>
                    <a:pt x="5341" y="8874"/>
                    <a:pt x="4532" y="9252"/>
                  </a:cubicBezTo>
                  <a:cubicBezTo>
                    <a:pt x="4245" y="9386"/>
                    <a:pt x="4400" y="9844"/>
                    <a:pt x="4678" y="9844"/>
                  </a:cubicBezTo>
                  <a:cubicBezTo>
                    <a:pt x="4692" y="9844"/>
                    <a:pt x="4706" y="9843"/>
                    <a:pt x="4720" y="9840"/>
                  </a:cubicBezTo>
                  <a:cubicBezTo>
                    <a:pt x="4757" y="9926"/>
                    <a:pt x="4835" y="9995"/>
                    <a:pt x="4964" y="9998"/>
                  </a:cubicBezTo>
                  <a:cubicBezTo>
                    <a:pt x="6431" y="10041"/>
                    <a:pt x="8444" y="9995"/>
                    <a:pt x="9286" y="11477"/>
                  </a:cubicBezTo>
                  <a:cubicBezTo>
                    <a:pt x="9770" y="12332"/>
                    <a:pt x="9545" y="13398"/>
                    <a:pt x="8580" y="13769"/>
                  </a:cubicBezTo>
                  <a:cubicBezTo>
                    <a:pt x="8352" y="13857"/>
                    <a:pt x="8124" y="13891"/>
                    <a:pt x="7898" y="13891"/>
                  </a:cubicBezTo>
                  <a:cubicBezTo>
                    <a:pt x="7418" y="13891"/>
                    <a:pt x="6943" y="13735"/>
                    <a:pt x="6473" y="13606"/>
                  </a:cubicBezTo>
                  <a:cubicBezTo>
                    <a:pt x="6422" y="13539"/>
                    <a:pt x="6339" y="13500"/>
                    <a:pt x="6260" y="13500"/>
                  </a:cubicBezTo>
                  <a:cubicBezTo>
                    <a:pt x="6218" y="13500"/>
                    <a:pt x="6178" y="13511"/>
                    <a:pt x="6143" y="13534"/>
                  </a:cubicBezTo>
                  <a:cubicBezTo>
                    <a:pt x="6141" y="13534"/>
                    <a:pt x="6139" y="13534"/>
                    <a:pt x="6137" y="13534"/>
                  </a:cubicBezTo>
                  <a:cubicBezTo>
                    <a:pt x="5853" y="13534"/>
                    <a:pt x="5704" y="13916"/>
                    <a:pt x="5966" y="14087"/>
                  </a:cubicBezTo>
                  <a:cubicBezTo>
                    <a:pt x="5774" y="14971"/>
                    <a:pt x="5564" y="15826"/>
                    <a:pt x="5203" y="16669"/>
                  </a:cubicBezTo>
                  <a:cubicBezTo>
                    <a:pt x="5083" y="16949"/>
                    <a:pt x="5323" y="17206"/>
                    <a:pt x="5547" y="17206"/>
                  </a:cubicBezTo>
                  <a:cubicBezTo>
                    <a:pt x="5649" y="17206"/>
                    <a:pt x="5747" y="17152"/>
                    <a:pt x="5806" y="17023"/>
                  </a:cubicBezTo>
                  <a:cubicBezTo>
                    <a:pt x="6188" y="16190"/>
                    <a:pt x="6467" y="15276"/>
                    <a:pt x="6519" y="14352"/>
                  </a:cubicBezTo>
                  <a:cubicBezTo>
                    <a:pt x="6914" y="14498"/>
                    <a:pt x="7342" y="14573"/>
                    <a:pt x="7763" y="14573"/>
                  </a:cubicBezTo>
                  <a:cubicBezTo>
                    <a:pt x="9133" y="14573"/>
                    <a:pt x="10422" y="13785"/>
                    <a:pt x="10236" y="12128"/>
                  </a:cubicBezTo>
                  <a:cubicBezTo>
                    <a:pt x="9988" y="9922"/>
                    <a:pt x="7659" y="9417"/>
                    <a:pt x="5755" y="9417"/>
                  </a:cubicBezTo>
                  <a:cubicBezTo>
                    <a:pt x="5643" y="9417"/>
                    <a:pt x="5533" y="9419"/>
                    <a:pt x="5425" y="9422"/>
                  </a:cubicBezTo>
                  <a:cubicBezTo>
                    <a:pt x="6254" y="8661"/>
                    <a:pt x="6416" y="7293"/>
                    <a:pt x="5382" y="6533"/>
                  </a:cubicBezTo>
                  <a:cubicBezTo>
                    <a:pt x="5109" y="6333"/>
                    <a:pt x="4787" y="6243"/>
                    <a:pt x="4465" y="6243"/>
                  </a:cubicBezTo>
                  <a:cubicBezTo>
                    <a:pt x="3720" y="6243"/>
                    <a:pt x="2979" y="6729"/>
                    <a:pt x="2873" y="7448"/>
                  </a:cubicBezTo>
                  <a:cubicBezTo>
                    <a:pt x="2135" y="7085"/>
                    <a:pt x="1342" y="6792"/>
                    <a:pt x="547" y="6615"/>
                  </a:cubicBezTo>
                  <a:cubicBezTo>
                    <a:pt x="532" y="6612"/>
                    <a:pt x="515" y="6612"/>
                    <a:pt x="498" y="6612"/>
                  </a:cubicBezTo>
                  <a:cubicBezTo>
                    <a:pt x="1111" y="4218"/>
                    <a:pt x="3050" y="1378"/>
                    <a:pt x="5607" y="877"/>
                  </a:cubicBezTo>
                  <a:cubicBezTo>
                    <a:pt x="5875" y="825"/>
                    <a:pt x="6145" y="799"/>
                    <a:pt x="6411" y="799"/>
                  </a:cubicBezTo>
                  <a:cubicBezTo>
                    <a:pt x="7774" y="799"/>
                    <a:pt x="9054" y="1485"/>
                    <a:pt x="9596" y="2830"/>
                  </a:cubicBezTo>
                  <a:cubicBezTo>
                    <a:pt x="10308" y="4591"/>
                    <a:pt x="9268" y="5867"/>
                    <a:pt x="8167" y="7111"/>
                  </a:cubicBezTo>
                  <a:cubicBezTo>
                    <a:pt x="7938" y="7370"/>
                    <a:pt x="8171" y="7715"/>
                    <a:pt x="8432" y="7715"/>
                  </a:cubicBezTo>
                  <a:cubicBezTo>
                    <a:pt x="8447" y="7715"/>
                    <a:pt x="8462" y="7714"/>
                    <a:pt x="8477" y="7711"/>
                  </a:cubicBezTo>
                  <a:cubicBezTo>
                    <a:pt x="8493" y="7714"/>
                    <a:pt x="8508" y="7716"/>
                    <a:pt x="8524" y="7716"/>
                  </a:cubicBezTo>
                  <a:cubicBezTo>
                    <a:pt x="8546" y="7716"/>
                    <a:pt x="8569" y="7712"/>
                    <a:pt x="8591" y="7705"/>
                  </a:cubicBezTo>
                  <a:cubicBezTo>
                    <a:pt x="9118" y="7540"/>
                    <a:pt x="9645" y="7462"/>
                    <a:pt x="10156" y="7462"/>
                  </a:cubicBezTo>
                  <a:cubicBezTo>
                    <a:pt x="13306" y="7462"/>
                    <a:pt x="15848" y="10406"/>
                    <a:pt x="14279" y="13740"/>
                  </a:cubicBezTo>
                  <a:cubicBezTo>
                    <a:pt x="13035" y="16386"/>
                    <a:pt x="10978" y="17479"/>
                    <a:pt x="8514" y="17479"/>
                  </a:cubicBezTo>
                  <a:cubicBezTo>
                    <a:pt x="7742" y="17479"/>
                    <a:pt x="6929" y="17371"/>
                    <a:pt x="6088" y="17170"/>
                  </a:cubicBezTo>
                  <a:cubicBezTo>
                    <a:pt x="6055" y="17162"/>
                    <a:pt x="6023" y="17159"/>
                    <a:pt x="5993" y="17159"/>
                  </a:cubicBezTo>
                  <a:cubicBezTo>
                    <a:pt x="5609" y="17159"/>
                    <a:pt x="5475" y="17754"/>
                    <a:pt x="5894" y="17872"/>
                  </a:cubicBezTo>
                  <a:cubicBezTo>
                    <a:pt x="6868" y="18146"/>
                    <a:pt x="7898" y="18339"/>
                    <a:pt x="8910" y="18339"/>
                  </a:cubicBezTo>
                  <a:cubicBezTo>
                    <a:pt x="10134" y="18339"/>
                    <a:pt x="11331" y="18057"/>
                    <a:pt x="12371" y="17291"/>
                  </a:cubicBezTo>
                  <a:cubicBezTo>
                    <a:pt x="13878" y="16184"/>
                    <a:pt x="15236" y="14273"/>
                    <a:pt x="15488" y="12395"/>
                  </a:cubicBezTo>
                  <a:cubicBezTo>
                    <a:pt x="15913" y="9217"/>
                    <a:pt x="13365" y="6756"/>
                    <a:pt x="10508" y="6756"/>
                  </a:cubicBezTo>
                  <a:cubicBezTo>
                    <a:pt x="10101" y="6756"/>
                    <a:pt x="9688" y="6805"/>
                    <a:pt x="9277" y="6910"/>
                  </a:cubicBezTo>
                  <a:cubicBezTo>
                    <a:pt x="10125" y="5875"/>
                    <a:pt x="10775" y="4712"/>
                    <a:pt x="10510" y="3302"/>
                  </a:cubicBezTo>
                  <a:cubicBezTo>
                    <a:pt x="10208" y="1689"/>
                    <a:pt x="8934" y="442"/>
                    <a:pt x="7341" y="99"/>
                  </a:cubicBezTo>
                  <a:cubicBezTo>
                    <a:pt x="7030" y="32"/>
                    <a:pt x="6720" y="0"/>
                    <a:pt x="6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77" name="Google Shape;477;p23"/>
            <p:cNvSpPr/>
            <p:nvPr/>
          </p:nvSpPr>
          <p:spPr>
            <a:xfrm>
              <a:off x="3141173" y="5288794"/>
              <a:ext cx="74193" cy="84651"/>
            </a:xfrm>
            <a:custGeom>
              <a:avLst/>
              <a:gdLst/>
              <a:ahLst/>
              <a:cxnLst/>
              <a:rect l="l" t="t" r="r" b="b"/>
              <a:pathLst>
                <a:path w="2242" h="2558" extrusionOk="0">
                  <a:moveTo>
                    <a:pt x="2065" y="0"/>
                  </a:moveTo>
                  <a:cubicBezTo>
                    <a:pt x="1994" y="0"/>
                    <a:pt x="1922" y="37"/>
                    <a:pt x="1902" y="117"/>
                  </a:cubicBezTo>
                  <a:cubicBezTo>
                    <a:pt x="1658" y="1076"/>
                    <a:pt x="1098" y="1886"/>
                    <a:pt x="156" y="2265"/>
                  </a:cubicBezTo>
                  <a:cubicBezTo>
                    <a:pt x="1" y="2326"/>
                    <a:pt x="40" y="2558"/>
                    <a:pt x="181" y="2558"/>
                  </a:cubicBezTo>
                  <a:cubicBezTo>
                    <a:pt x="197" y="2558"/>
                    <a:pt x="215" y="2555"/>
                    <a:pt x="234" y="2548"/>
                  </a:cubicBezTo>
                  <a:cubicBezTo>
                    <a:pt x="1274" y="2177"/>
                    <a:pt x="2104" y="1280"/>
                    <a:pt x="2230" y="162"/>
                  </a:cubicBezTo>
                  <a:cubicBezTo>
                    <a:pt x="2241" y="58"/>
                    <a:pt x="2154" y="0"/>
                    <a:pt x="20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78" name="Google Shape;478;p23"/>
            <p:cNvSpPr/>
            <p:nvPr/>
          </p:nvSpPr>
          <p:spPr>
            <a:xfrm>
              <a:off x="3220761" y="5295379"/>
              <a:ext cx="77106" cy="76973"/>
            </a:xfrm>
            <a:custGeom>
              <a:avLst/>
              <a:gdLst/>
              <a:ahLst/>
              <a:cxnLst/>
              <a:rect l="l" t="t" r="r" b="b"/>
              <a:pathLst>
                <a:path w="2330" h="2326" extrusionOk="0">
                  <a:moveTo>
                    <a:pt x="2062" y="1"/>
                  </a:moveTo>
                  <a:cubicBezTo>
                    <a:pt x="2001" y="1"/>
                    <a:pt x="1940" y="29"/>
                    <a:pt x="1898" y="96"/>
                  </a:cubicBezTo>
                  <a:cubicBezTo>
                    <a:pt x="1413" y="862"/>
                    <a:pt x="852" y="1507"/>
                    <a:pt x="123" y="2049"/>
                  </a:cubicBezTo>
                  <a:cubicBezTo>
                    <a:pt x="0" y="2141"/>
                    <a:pt x="70" y="2325"/>
                    <a:pt x="193" y="2325"/>
                  </a:cubicBezTo>
                  <a:cubicBezTo>
                    <a:pt x="217" y="2325"/>
                    <a:pt x="243" y="2318"/>
                    <a:pt x="270" y="2302"/>
                  </a:cubicBezTo>
                  <a:cubicBezTo>
                    <a:pt x="1073" y="1813"/>
                    <a:pt x="1780" y="1118"/>
                    <a:pt x="2241" y="297"/>
                  </a:cubicBezTo>
                  <a:cubicBezTo>
                    <a:pt x="2329" y="141"/>
                    <a:pt x="2197" y="1"/>
                    <a:pt x="20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479" name="Google Shape;479;p23"/>
          <p:cNvGrpSpPr/>
          <p:nvPr/>
        </p:nvGrpSpPr>
        <p:grpSpPr>
          <a:xfrm>
            <a:off x="4347825" y="5540280"/>
            <a:ext cx="1420816" cy="1402107"/>
            <a:chOff x="3260869" y="4155210"/>
            <a:chExt cx="1065612" cy="1051580"/>
          </a:xfrm>
        </p:grpSpPr>
        <p:grpSp>
          <p:nvGrpSpPr>
            <p:cNvPr id="480" name="Google Shape;480;p23"/>
            <p:cNvGrpSpPr/>
            <p:nvPr/>
          </p:nvGrpSpPr>
          <p:grpSpPr>
            <a:xfrm>
              <a:off x="3260869" y="4155210"/>
              <a:ext cx="1065612" cy="1051580"/>
              <a:chOff x="3260869" y="4155210"/>
              <a:chExt cx="1065612" cy="1051580"/>
            </a:xfrm>
          </p:grpSpPr>
          <p:sp>
            <p:nvSpPr>
              <p:cNvPr id="481" name="Google Shape;481;p23"/>
              <p:cNvSpPr/>
              <p:nvPr/>
            </p:nvSpPr>
            <p:spPr>
              <a:xfrm>
                <a:off x="3260869" y="4155210"/>
                <a:ext cx="1065612" cy="1051580"/>
              </a:xfrm>
              <a:custGeom>
                <a:avLst/>
                <a:gdLst/>
                <a:ahLst/>
                <a:cxnLst/>
                <a:rect l="l" t="t" r="r" b="b"/>
                <a:pathLst>
                  <a:path w="32201" h="31777" extrusionOk="0">
                    <a:moveTo>
                      <a:pt x="16276" y="824"/>
                    </a:moveTo>
                    <a:cubicBezTo>
                      <a:pt x="16873" y="824"/>
                      <a:pt x="17436" y="900"/>
                      <a:pt x="17911" y="1112"/>
                    </a:cubicBezTo>
                    <a:cubicBezTo>
                      <a:pt x="17554" y="1518"/>
                      <a:pt x="17208" y="1932"/>
                      <a:pt x="16861" y="2345"/>
                    </a:cubicBezTo>
                    <a:lnTo>
                      <a:pt x="16243" y="3081"/>
                    </a:lnTo>
                    <a:cubicBezTo>
                      <a:pt x="15990" y="3383"/>
                      <a:pt x="15868" y="3721"/>
                      <a:pt x="15544" y="3721"/>
                    </a:cubicBezTo>
                    <a:cubicBezTo>
                      <a:pt x="15495" y="3721"/>
                      <a:pt x="15441" y="3713"/>
                      <a:pt x="15382" y="3696"/>
                    </a:cubicBezTo>
                    <a:cubicBezTo>
                      <a:pt x="14860" y="3548"/>
                      <a:pt x="14324" y="2832"/>
                      <a:pt x="13924" y="2474"/>
                    </a:cubicBezTo>
                    <a:cubicBezTo>
                      <a:pt x="13474" y="2068"/>
                      <a:pt x="13023" y="1664"/>
                      <a:pt x="12571" y="1261"/>
                    </a:cubicBezTo>
                    <a:cubicBezTo>
                      <a:pt x="13626" y="1156"/>
                      <a:pt x="15026" y="824"/>
                      <a:pt x="16276" y="824"/>
                    </a:cubicBezTo>
                    <a:close/>
                    <a:moveTo>
                      <a:pt x="12107" y="1497"/>
                    </a:moveTo>
                    <a:cubicBezTo>
                      <a:pt x="12784" y="2194"/>
                      <a:pt x="13464" y="2884"/>
                      <a:pt x="14147" y="3574"/>
                    </a:cubicBezTo>
                    <a:cubicBezTo>
                      <a:pt x="14469" y="3895"/>
                      <a:pt x="14978" y="4653"/>
                      <a:pt x="15511" y="4678"/>
                    </a:cubicBezTo>
                    <a:cubicBezTo>
                      <a:pt x="15519" y="4678"/>
                      <a:pt x="15528" y="4679"/>
                      <a:pt x="15537" y="4679"/>
                    </a:cubicBezTo>
                    <a:cubicBezTo>
                      <a:pt x="15956" y="4679"/>
                      <a:pt x="16222" y="4247"/>
                      <a:pt x="16462" y="3973"/>
                    </a:cubicBezTo>
                    <a:cubicBezTo>
                      <a:pt x="17166" y="3174"/>
                      <a:pt x="17863" y="2355"/>
                      <a:pt x="18529" y="1520"/>
                    </a:cubicBezTo>
                    <a:cubicBezTo>
                      <a:pt x="20049" y="2881"/>
                      <a:pt x="21302" y="4787"/>
                      <a:pt x="22645" y="6323"/>
                    </a:cubicBezTo>
                    <a:cubicBezTo>
                      <a:pt x="23999" y="7870"/>
                      <a:pt x="25365" y="9404"/>
                      <a:pt x="26748" y="10927"/>
                    </a:cubicBezTo>
                    <a:cubicBezTo>
                      <a:pt x="27115" y="11331"/>
                      <a:pt x="30090" y="14523"/>
                      <a:pt x="31378" y="15704"/>
                    </a:cubicBezTo>
                    <a:lnTo>
                      <a:pt x="31336" y="15748"/>
                    </a:lnTo>
                    <a:cubicBezTo>
                      <a:pt x="31255" y="15836"/>
                      <a:pt x="31222" y="15957"/>
                      <a:pt x="31246" y="16075"/>
                    </a:cubicBezTo>
                    <a:cubicBezTo>
                      <a:pt x="27250" y="21680"/>
                      <a:pt x="21393" y="25437"/>
                      <a:pt x="17142" y="30795"/>
                    </a:cubicBezTo>
                    <a:lnTo>
                      <a:pt x="9052" y="21823"/>
                    </a:lnTo>
                    <a:cubicBezTo>
                      <a:pt x="6297" y="18769"/>
                      <a:pt x="3651" y="15517"/>
                      <a:pt x="636" y="12714"/>
                    </a:cubicBezTo>
                    <a:cubicBezTo>
                      <a:pt x="654" y="12705"/>
                      <a:pt x="673" y="12694"/>
                      <a:pt x="689" y="12682"/>
                    </a:cubicBezTo>
                    <a:cubicBezTo>
                      <a:pt x="2817" y="10745"/>
                      <a:pt x="4894" y="8749"/>
                      <a:pt x="6954" y="6738"/>
                    </a:cubicBezTo>
                    <a:cubicBezTo>
                      <a:pt x="8635" y="5098"/>
                      <a:pt x="10712" y="3436"/>
                      <a:pt x="12107" y="1497"/>
                    </a:cubicBezTo>
                    <a:close/>
                    <a:moveTo>
                      <a:pt x="16705" y="1"/>
                    </a:moveTo>
                    <a:cubicBezTo>
                      <a:pt x="15281" y="1"/>
                      <a:pt x="13554" y="491"/>
                      <a:pt x="12398" y="687"/>
                    </a:cubicBezTo>
                    <a:cubicBezTo>
                      <a:pt x="12371" y="670"/>
                      <a:pt x="12340" y="661"/>
                      <a:pt x="12308" y="661"/>
                    </a:cubicBezTo>
                    <a:cubicBezTo>
                      <a:pt x="12274" y="661"/>
                      <a:pt x="12240" y="671"/>
                      <a:pt x="12210" y="691"/>
                    </a:cubicBezTo>
                    <a:cubicBezTo>
                      <a:pt x="10060" y="2119"/>
                      <a:pt x="8278" y="4415"/>
                      <a:pt x="6431" y="6217"/>
                    </a:cubicBezTo>
                    <a:cubicBezTo>
                      <a:pt x="4371" y="8228"/>
                      <a:pt x="2272" y="10195"/>
                      <a:pt x="179" y="12172"/>
                    </a:cubicBezTo>
                    <a:cubicBezTo>
                      <a:pt x="0" y="12341"/>
                      <a:pt x="60" y="12558"/>
                      <a:pt x="204" y="12682"/>
                    </a:cubicBezTo>
                    <a:cubicBezTo>
                      <a:pt x="144" y="12748"/>
                      <a:pt x="143" y="12849"/>
                      <a:pt x="199" y="12918"/>
                    </a:cubicBezTo>
                    <a:cubicBezTo>
                      <a:pt x="2638" y="16166"/>
                      <a:pt x="5546" y="19090"/>
                      <a:pt x="8263" y="22103"/>
                    </a:cubicBezTo>
                    <a:lnTo>
                      <a:pt x="16883" y="31661"/>
                    </a:lnTo>
                    <a:cubicBezTo>
                      <a:pt x="16955" y="31742"/>
                      <a:pt x="17043" y="31776"/>
                      <a:pt x="17131" y="31776"/>
                    </a:cubicBezTo>
                    <a:cubicBezTo>
                      <a:pt x="17267" y="31776"/>
                      <a:pt x="17405" y="31696"/>
                      <a:pt x="17491" y="31583"/>
                    </a:cubicBezTo>
                    <a:cubicBezTo>
                      <a:pt x="21727" y="26056"/>
                      <a:pt x="28230" y="22455"/>
                      <a:pt x="31879" y="16456"/>
                    </a:cubicBezTo>
                    <a:cubicBezTo>
                      <a:pt x="31885" y="16456"/>
                      <a:pt x="31889" y="16456"/>
                      <a:pt x="31897" y="16454"/>
                    </a:cubicBezTo>
                    <a:cubicBezTo>
                      <a:pt x="32067" y="16430"/>
                      <a:pt x="32174" y="16237"/>
                      <a:pt x="32180" y="16082"/>
                    </a:cubicBezTo>
                    <a:cubicBezTo>
                      <a:pt x="32200" y="15552"/>
                      <a:pt x="31817" y="15289"/>
                      <a:pt x="31473" y="14914"/>
                    </a:cubicBezTo>
                    <a:cubicBezTo>
                      <a:pt x="30543" y="13906"/>
                      <a:pt x="29604" y="12909"/>
                      <a:pt x="28679" y="11898"/>
                    </a:cubicBezTo>
                    <a:cubicBezTo>
                      <a:pt x="26751" y="9793"/>
                      <a:pt x="24847" y="7666"/>
                      <a:pt x="22968" y="5517"/>
                    </a:cubicBezTo>
                    <a:cubicBezTo>
                      <a:pt x="22064" y="4487"/>
                      <a:pt x="21167" y="3451"/>
                      <a:pt x="20274" y="2413"/>
                    </a:cubicBezTo>
                    <a:cubicBezTo>
                      <a:pt x="19676" y="1717"/>
                      <a:pt x="19064" y="707"/>
                      <a:pt x="18212" y="285"/>
                    </a:cubicBezTo>
                    <a:cubicBezTo>
                      <a:pt x="17795" y="79"/>
                      <a:pt x="17274" y="1"/>
                      <a:pt x="167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82" name="Google Shape;482;p23"/>
              <p:cNvSpPr/>
              <p:nvPr/>
            </p:nvSpPr>
            <p:spPr>
              <a:xfrm>
                <a:off x="3412631" y="4384608"/>
                <a:ext cx="250146" cy="242800"/>
              </a:xfrm>
              <a:custGeom>
                <a:avLst/>
                <a:gdLst/>
                <a:ahLst/>
                <a:cxnLst/>
                <a:rect l="l" t="t" r="r" b="b"/>
                <a:pathLst>
                  <a:path w="7559" h="7337" extrusionOk="0">
                    <a:moveTo>
                      <a:pt x="7112" y="1"/>
                    </a:moveTo>
                    <a:cubicBezTo>
                      <a:pt x="7043" y="1"/>
                      <a:pt x="6972" y="25"/>
                      <a:pt x="6907" y="83"/>
                    </a:cubicBezTo>
                    <a:cubicBezTo>
                      <a:pt x="4539" y="2209"/>
                      <a:pt x="2103" y="4508"/>
                      <a:pt x="119" y="7003"/>
                    </a:cubicBezTo>
                    <a:cubicBezTo>
                      <a:pt x="0" y="7152"/>
                      <a:pt x="115" y="7337"/>
                      <a:pt x="261" y="7337"/>
                    </a:cubicBezTo>
                    <a:cubicBezTo>
                      <a:pt x="305" y="7337"/>
                      <a:pt x="352" y="7320"/>
                      <a:pt x="396" y="7280"/>
                    </a:cubicBezTo>
                    <a:cubicBezTo>
                      <a:pt x="2793" y="5137"/>
                      <a:pt x="5040" y="2763"/>
                      <a:pt x="7339" y="514"/>
                    </a:cubicBezTo>
                    <a:cubicBezTo>
                      <a:pt x="7558" y="299"/>
                      <a:pt x="7352" y="1"/>
                      <a:pt x="711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83" name="Google Shape;483;p23"/>
              <p:cNvSpPr/>
              <p:nvPr/>
            </p:nvSpPr>
            <p:spPr>
              <a:xfrm>
                <a:off x="3509923" y="4364918"/>
                <a:ext cx="413027" cy="344261"/>
              </a:xfrm>
              <a:custGeom>
                <a:avLst/>
                <a:gdLst/>
                <a:ahLst/>
                <a:cxnLst/>
                <a:rect l="l" t="t" r="r" b="b"/>
                <a:pathLst>
                  <a:path w="12481" h="10403" extrusionOk="0">
                    <a:moveTo>
                      <a:pt x="11998" y="1"/>
                    </a:moveTo>
                    <a:cubicBezTo>
                      <a:pt x="11928" y="1"/>
                      <a:pt x="11855" y="24"/>
                      <a:pt x="11789" y="79"/>
                    </a:cubicBezTo>
                    <a:cubicBezTo>
                      <a:pt x="7868" y="3351"/>
                      <a:pt x="3903" y="6627"/>
                      <a:pt x="146" y="10087"/>
                    </a:cubicBezTo>
                    <a:cubicBezTo>
                      <a:pt x="0" y="10222"/>
                      <a:pt x="135" y="10403"/>
                      <a:pt x="290" y="10403"/>
                    </a:cubicBezTo>
                    <a:cubicBezTo>
                      <a:pt x="333" y="10403"/>
                      <a:pt x="377" y="10389"/>
                      <a:pt x="417" y="10358"/>
                    </a:cubicBezTo>
                    <a:cubicBezTo>
                      <a:pt x="4459" y="7223"/>
                      <a:pt x="8352" y="3853"/>
                      <a:pt x="12236" y="527"/>
                    </a:cubicBezTo>
                    <a:cubicBezTo>
                      <a:pt x="12481" y="317"/>
                      <a:pt x="12256" y="1"/>
                      <a:pt x="119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84" name="Google Shape;484;p23"/>
              <p:cNvSpPr/>
              <p:nvPr/>
            </p:nvSpPr>
            <p:spPr>
              <a:xfrm>
                <a:off x="3598644" y="4439773"/>
                <a:ext cx="398467" cy="361172"/>
              </a:xfrm>
              <a:custGeom>
                <a:avLst/>
                <a:gdLst/>
                <a:ahLst/>
                <a:cxnLst/>
                <a:rect l="l" t="t" r="r" b="b"/>
                <a:pathLst>
                  <a:path w="12041" h="10914" extrusionOk="0">
                    <a:moveTo>
                      <a:pt x="11581" y="1"/>
                    </a:moveTo>
                    <a:cubicBezTo>
                      <a:pt x="11511" y="1"/>
                      <a:pt x="11437" y="25"/>
                      <a:pt x="11370" y="83"/>
                    </a:cubicBezTo>
                    <a:cubicBezTo>
                      <a:pt x="9416" y="1764"/>
                      <a:pt x="7560" y="3572"/>
                      <a:pt x="5668" y="5325"/>
                    </a:cubicBezTo>
                    <a:cubicBezTo>
                      <a:pt x="3796" y="7060"/>
                      <a:pt x="1720" y="8725"/>
                      <a:pt x="75" y="10678"/>
                    </a:cubicBezTo>
                    <a:cubicBezTo>
                      <a:pt x="1" y="10766"/>
                      <a:pt x="67" y="10914"/>
                      <a:pt x="167" y="10914"/>
                    </a:cubicBezTo>
                    <a:cubicBezTo>
                      <a:pt x="189" y="10914"/>
                      <a:pt x="213" y="10906"/>
                      <a:pt x="237" y="10889"/>
                    </a:cubicBezTo>
                    <a:cubicBezTo>
                      <a:pt x="2247" y="9476"/>
                      <a:pt x="4014" y="7636"/>
                      <a:pt x="5832" y="5988"/>
                    </a:cubicBezTo>
                    <a:cubicBezTo>
                      <a:pt x="7831" y="4176"/>
                      <a:pt x="9885" y="2409"/>
                      <a:pt x="11814" y="525"/>
                    </a:cubicBezTo>
                    <a:cubicBezTo>
                      <a:pt x="12041" y="303"/>
                      <a:pt x="11829" y="1"/>
                      <a:pt x="115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85" name="Google Shape;485;p23"/>
              <p:cNvSpPr/>
              <p:nvPr/>
            </p:nvSpPr>
            <p:spPr>
              <a:xfrm>
                <a:off x="3701264" y="4530512"/>
                <a:ext cx="379505" cy="352832"/>
              </a:xfrm>
              <a:custGeom>
                <a:avLst/>
                <a:gdLst/>
                <a:ahLst/>
                <a:cxnLst/>
                <a:rect l="l" t="t" r="r" b="b"/>
                <a:pathLst>
                  <a:path w="11468" h="10662" extrusionOk="0">
                    <a:moveTo>
                      <a:pt x="10990" y="1"/>
                    </a:moveTo>
                    <a:cubicBezTo>
                      <a:pt x="10919" y="1"/>
                      <a:pt x="10844" y="26"/>
                      <a:pt x="10776" y="84"/>
                    </a:cubicBezTo>
                    <a:cubicBezTo>
                      <a:pt x="7058" y="3254"/>
                      <a:pt x="3526" y="6737"/>
                      <a:pt x="158" y="10273"/>
                    </a:cubicBezTo>
                    <a:cubicBezTo>
                      <a:pt x="0" y="10438"/>
                      <a:pt x="151" y="10662"/>
                      <a:pt x="326" y="10662"/>
                    </a:cubicBezTo>
                    <a:cubicBezTo>
                      <a:pt x="378" y="10662"/>
                      <a:pt x="431" y="10642"/>
                      <a:pt x="480" y="10596"/>
                    </a:cubicBezTo>
                    <a:cubicBezTo>
                      <a:pt x="4036" y="7213"/>
                      <a:pt x="7666" y="3910"/>
                      <a:pt x="11230" y="537"/>
                    </a:cubicBezTo>
                    <a:cubicBezTo>
                      <a:pt x="11468" y="313"/>
                      <a:pt x="11246" y="1"/>
                      <a:pt x="109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486" name="Google Shape;486;p23"/>
              <p:cNvSpPr/>
              <p:nvPr/>
            </p:nvSpPr>
            <p:spPr>
              <a:xfrm>
                <a:off x="3803520" y="4626150"/>
                <a:ext cx="361866" cy="345320"/>
              </a:xfrm>
              <a:custGeom>
                <a:avLst/>
                <a:gdLst/>
                <a:ahLst/>
                <a:cxnLst/>
                <a:rect l="l" t="t" r="r" b="b"/>
                <a:pathLst>
                  <a:path w="10935" h="10435" extrusionOk="0">
                    <a:moveTo>
                      <a:pt x="10476" y="1"/>
                    </a:moveTo>
                    <a:cubicBezTo>
                      <a:pt x="10207" y="1"/>
                      <a:pt x="9988" y="323"/>
                      <a:pt x="10226" y="555"/>
                    </a:cubicBezTo>
                    <a:cubicBezTo>
                      <a:pt x="10225" y="555"/>
                      <a:pt x="10223" y="554"/>
                      <a:pt x="10221" y="554"/>
                    </a:cubicBezTo>
                    <a:cubicBezTo>
                      <a:pt x="9960" y="554"/>
                      <a:pt x="980" y="9294"/>
                      <a:pt x="146" y="10102"/>
                    </a:cubicBezTo>
                    <a:cubicBezTo>
                      <a:pt x="1" y="10243"/>
                      <a:pt x="136" y="10435"/>
                      <a:pt x="295" y="10435"/>
                    </a:cubicBezTo>
                    <a:cubicBezTo>
                      <a:pt x="339" y="10435"/>
                      <a:pt x="386" y="10420"/>
                      <a:pt x="428" y="10384"/>
                    </a:cubicBezTo>
                    <a:cubicBezTo>
                      <a:pt x="2474" y="8633"/>
                      <a:pt x="4449" y="6797"/>
                      <a:pt x="6414" y="4956"/>
                    </a:cubicBezTo>
                    <a:cubicBezTo>
                      <a:pt x="7353" y="4075"/>
                      <a:pt x="8288" y="3190"/>
                      <a:pt x="9218" y="2300"/>
                    </a:cubicBezTo>
                    <a:cubicBezTo>
                      <a:pt x="9785" y="1758"/>
                      <a:pt x="10653" y="1251"/>
                      <a:pt x="10892" y="482"/>
                    </a:cubicBezTo>
                    <a:cubicBezTo>
                      <a:pt x="10935" y="344"/>
                      <a:pt x="10866" y="153"/>
                      <a:pt x="10731" y="87"/>
                    </a:cubicBezTo>
                    <a:lnTo>
                      <a:pt x="10627" y="36"/>
                    </a:lnTo>
                    <a:cubicBezTo>
                      <a:pt x="10577" y="12"/>
                      <a:pt x="10525" y="1"/>
                      <a:pt x="104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sp>
          <p:nvSpPr>
            <p:cNvPr id="487" name="Google Shape;487;p23"/>
            <p:cNvSpPr/>
            <p:nvPr/>
          </p:nvSpPr>
          <p:spPr>
            <a:xfrm>
              <a:off x="3992710" y="4206570"/>
              <a:ext cx="70950" cy="81573"/>
            </a:xfrm>
            <a:custGeom>
              <a:avLst/>
              <a:gdLst/>
              <a:ahLst/>
              <a:cxnLst/>
              <a:rect l="l" t="t" r="r" b="b"/>
              <a:pathLst>
                <a:path w="2144" h="2465" extrusionOk="0">
                  <a:moveTo>
                    <a:pt x="204" y="0"/>
                  </a:moveTo>
                  <a:cubicBezTo>
                    <a:pt x="104" y="0"/>
                    <a:pt x="0" y="116"/>
                    <a:pt x="72" y="216"/>
                  </a:cubicBezTo>
                  <a:cubicBezTo>
                    <a:pt x="612" y="965"/>
                    <a:pt x="1185" y="1705"/>
                    <a:pt x="1779" y="2412"/>
                  </a:cubicBezTo>
                  <a:cubicBezTo>
                    <a:pt x="1811" y="2449"/>
                    <a:pt x="1850" y="2465"/>
                    <a:pt x="1891" y="2465"/>
                  </a:cubicBezTo>
                  <a:cubicBezTo>
                    <a:pt x="2014" y="2465"/>
                    <a:pt x="2144" y="2321"/>
                    <a:pt x="2054" y="2201"/>
                  </a:cubicBezTo>
                  <a:cubicBezTo>
                    <a:pt x="1498" y="1463"/>
                    <a:pt x="905" y="737"/>
                    <a:pt x="297" y="43"/>
                  </a:cubicBezTo>
                  <a:cubicBezTo>
                    <a:pt x="271" y="13"/>
                    <a:pt x="238" y="0"/>
                    <a:pt x="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4071933" y="4230363"/>
              <a:ext cx="60890" cy="66946"/>
            </a:xfrm>
            <a:custGeom>
              <a:avLst/>
              <a:gdLst/>
              <a:ahLst/>
              <a:cxnLst/>
              <a:rect l="l" t="t" r="r" b="b"/>
              <a:pathLst>
                <a:path w="1840" h="2023" extrusionOk="0">
                  <a:moveTo>
                    <a:pt x="198" y="1"/>
                  </a:moveTo>
                  <a:cubicBezTo>
                    <a:pt x="91" y="1"/>
                    <a:pt x="1" y="149"/>
                    <a:pt x="88" y="261"/>
                  </a:cubicBezTo>
                  <a:cubicBezTo>
                    <a:pt x="540" y="843"/>
                    <a:pt x="1017" y="1413"/>
                    <a:pt x="1505" y="1967"/>
                  </a:cubicBezTo>
                  <a:cubicBezTo>
                    <a:pt x="1539" y="2006"/>
                    <a:pt x="1578" y="2022"/>
                    <a:pt x="1615" y="2022"/>
                  </a:cubicBezTo>
                  <a:cubicBezTo>
                    <a:pt x="1734" y="2022"/>
                    <a:pt x="1840" y="1857"/>
                    <a:pt x="1740" y="1733"/>
                  </a:cubicBezTo>
                  <a:cubicBezTo>
                    <a:pt x="1277" y="1159"/>
                    <a:pt x="796" y="594"/>
                    <a:pt x="298" y="50"/>
                  </a:cubicBezTo>
                  <a:cubicBezTo>
                    <a:pt x="267" y="15"/>
                    <a:pt x="232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489" name="Google Shape;489;p23"/>
          <p:cNvGrpSpPr/>
          <p:nvPr/>
        </p:nvGrpSpPr>
        <p:grpSpPr>
          <a:xfrm>
            <a:off x="6341361" y="5108711"/>
            <a:ext cx="189819" cy="92351"/>
            <a:chOff x="4756021" y="3831533"/>
            <a:chExt cx="142364" cy="69263"/>
          </a:xfrm>
        </p:grpSpPr>
        <p:sp>
          <p:nvSpPr>
            <p:cNvPr id="490" name="Google Shape;490;p23"/>
            <p:cNvSpPr/>
            <p:nvPr/>
          </p:nvSpPr>
          <p:spPr>
            <a:xfrm>
              <a:off x="4756021" y="3831533"/>
              <a:ext cx="118802" cy="28923"/>
            </a:xfrm>
            <a:custGeom>
              <a:avLst/>
              <a:gdLst/>
              <a:ahLst/>
              <a:cxnLst/>
              <a:rect l="l" t="t" r="r" b="b"/>
              <a:pathLst>
                <a:path w="3590" h="874" extrusionOk="0">
                  <a:moveTo>
                    <a:pt x="3290" y="1"/>
                  </a:moveTo>
                  <a:cubicBezTo>
                    <a:pt x="3279" y="1"/>
                    <a:pt x="3267" y="2"/>
                    <a:pt x="3254" y="4"/>
                  </a:cubicBezTo>
                  <a:cubicBezTo>
                    <a:pt x="2219" y="177"/>
                    <a:pt x="1176" y="361"/>
                    <a:pt x="151" y="587"/>
                  </a:cubicBezTo>
                  <a:cubicBezTo>
                    <a:pt x="0" y="621"/>
                    <a:pt x="24" y="873"/>
                    <a:pt x="172" y="873"/>
                  </a:cubicBezTo>
                  <a:cubicBezTo>
                    <a:pt x="178" y="873"/>
                    <a:pt x="184" y="873"/>
                    <a:pt x="189" y="872"/>
                  </a:cubicBezTo>
                  <a:cubicBezTo>
                    <a:pt x="1246" y="741"/>
                    <a:pt x="2308" y="564"/>
                    <a:pt x="3357" y="378"/>
                  </a:cubicBezTo>
                  <a:cubicBezTo>
                    <a:pt x="3589" y="335"/>
                    <a:pt x="3507" y="1"/>
                    <a:pt x="32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91" name="Google Shape;491;p23"/>
            <p:cNvSpPr/>
            <p:nvPr/>
          </p:nvSpPr>
          <p:spPr>
            <a:xfrm>
              <a:off x="4801887" y="3872303"/>
              <a:ext cx="96498" cy="28493"/>
            </a:xfrm>
            <a:custGeom>
              <a:avLst/>
              <a:gdLst/>
              <a:ahLst/>
              <a:cxnLst/>
              <a:rect l="l" t="t" r="r" b="b"/>
              <a:pathLst>
                <a:path w="2916" h="861" extrusionOk="0">
                  <a:moveTo>
                    <a:pt x="2651" y="0"/>
                  </a:moveTo>
                  <a:cubicBezTo>
                    <a:pt x="2622" y="0"/>
                    <a:pt x="2591" y="8"/>
                    <a:pt x="2559" y="26"/>
                  </a:cubicBezTo>
                  <a:cubicBezTo>
                    <a:pt x="1994" y="348"/>
                    <a:pt x="1400" y="522"/>
                    <a:pt x="772" y="522"/>
                  </a:cubicBezTo>
                  <a:cubicBezTo>
                    <a:pt x="611" y="522"/>
                    <a:pt x="448" y="510"/>
                    <a:pt x="283" y="487"/>
                  </a:cubicBezTo>
                  <a:cubicBezTo>
                    <a:pt x="274" y="486"/>
                    <a:pt x="266" y="485"/>
                    <a:pt x="257" y="485"/>
                  </a:cubicBezTo>
                  <a:cubicBezTo>
                    <a:pt x="76" y="485"/>
                    <a:pt x="1" y="760"/>
                    <a:pt x="197" y="795"/>
                  </a:cubicBezTo>
                  <a:cubicBezTo>
                    <a:pt x="430" y="838"/>
                    <a:pt x="664" y="860"/>
                    <a:pt x="896" y="860"/>
                  </a:cubicBezTo>
                  <a:cubicBezTo>
                    <a:pt x="1543" y="860"/>
                    <a:pt x="2180" y="691"/>
                    <a:pt x="2744" y="345"/>
                  </a:cubicBezTo>
                  <a:cubicBezTo>
                    <a:pt x="2915" y="240"/>
                    <a:pt x="2812" y="0"/>
                    <a:pt x="26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492" name="Google Shape;492;p23"/>
          <p:cNvGrpSpPr/>
          <p:nvPr/>
        </p:nvGrpSpPr>
        <p:grpSpPr>
          <a:xfrm>
            <a:off x="5799969" y="6402539"/>
            <a:ext cx="788660" cy="944107"/>
            <a:chOff x="4349976" y="4801904"/>
            <a:chExt cx="591495" cy="708080"/>
          </a:xfrm>
        </p:grpSpPr>
        <p:sp>
          <p:nvSpPr>
            <p:cNvPr id="493" name="Google Shape;493;p23"/>
            <p:cNvSpPr/>
            <p:nvPr/>
          </p:nvSpPr>
          <p:spPr>
            <a:xfrm>
              <a:off x="4349976" y="4903597"/>
              <a:ext cx="591495" cy="606387"/>
            </a:xfrm>
            <a:custGeom>
              <a:avLst/>
              <a:gdLst/>
              <a:ahLst/>
              <a:cxnLst/>
              <a:rect l="l" t="t" r="r" b="b"/>
              <a:pathLst>
                <a:path w="17874" h="18324" extrusionOk="0">
                  <a:moveTo>
                    <a:pt x="10896" y="776"/>
                  </a:moveTo>
                  <a:cubicBezTo>
                    <a:pt x="13647" y="776"/>
                    <a:pt x="15832" y="3106"/>
                    <a:pt x="14867" y="5891"/>
                  </a:cubicBezTo>
                  <a:cubicBezTo>
                    <a:pt x="13631" y="9465"/>
                    <a:pt x="8479" y="10828"/>
                    <a:pt x="5400" y="12215"/>
                  </a:cubicBezTo>
                  <a:cubicBezTo>
                    <a:pt x="5191" y="12309"/>
                    <a:pt x="5166" y="12500"/>
                    <a:pt x="5240" y="12661"/>
                  </a:cubicBezTo>
                  <a:cubicBezTo>
                    <a:pt x="5243" y="12742"/>
                    <a:pt x="5282" y="12816"/>
                    <a:pt x="5345" y="12865"/>
                  </a:cubicBezTo>
                  <a:cubicBezTo>
                    <a:pt x="6742" y="13836"/>
                    <a:pt x="8825" y="14304"/>
                    <a:pt x="10496" y="14759"/>
                  </a:cubicBezTo>
                  <a:cubicBezTo>
                    <a:pt x="9866" y="15596"/>
                    <a:pt x="9298" y="16476"/>
                    <a:pt x="8793" y="17392"/>
                  </a:cubicBezTo>
                  <a:cubicBezTo>
                    <a:pt x="6381" y="16017"/>
                    <a:pt x="3613" y="14332"/>
                    <a:pt x="881" y="13787"/>
                  </a:cubicBezTo>
                  <a:cubicBezTo>
                    <a:pt x="1280" y="13047"/>
                    <a:pt x="1656" y="12312"/>
                    <a:pt x="2143" y="11621"/>
                  </a:cubicBezTo>
                  <a:cubicBezTo>
                    <a:pt x="2640" y="10913"/>
                    <a:pt x="3235" y="10290"/>
                    <a:pt x="3754" y="9604"/>
                  </a:cubicBezTo>
                  <a:cubicBezTo>
                    <a:pt x="3811" y="9639"/>
                    <a:pt x="3876" y="9657"/>
                    <a:pt x="3942" y="9657"/>
                  </a:cubicBezTo>
                  <a:cubicBezTo>
                    <a:pt x="3973" y="9657"/>
                    <a:pt x="4005" y="9653"/>
                    <a:pt x="4036" y="9645"/>
                  </a:cubicBezTo>
                  <a:lnTo>
                    <a:pt x="4074" y="9636"/>
                  </a:lnTo>
                  <a:cubicBezTo>
                    <a:pt x="4106" y="9627"/>
                    <a:pt x="4137" y="9613"/>
                    <a:pt x="4164" y="9596"/>
                  </a:cubicBezTo>
                  <a:cubicBezTo>
                    <a:pt x="6305" y="9593"/>
                    <a:pt x="12412" y="7547"/>
                    <a:pt x="11396" y="4956"/>
                  </a:cubicBezTo>
                  <a:cubicBezTo>
                    <a:pt x="11507" y="4137"/>
                    <a:pt x="10764" y="3743"/>
                    <a:pt x="9935" y="3743"/>
                  </a:cubicBezTo>
                  <a:cubicBezTo>
                    <a:pt x="9183" y="3743"/>
                    <a:pt x="8362" y="4068"/>
                    <a:pt x="8045" y="4697"/>
                  </a:cubicBezTo>
                  <a:cubicBezTo>
                    <a:pt x="7388" y="4302"/>
                    <a:pt x="6733" y="3880"/>
                    <a:pt x="6054" y="3527"/>
                  </a:cubicBezTo>
                  <a:cubicBezTo>
                    <a:pt x="7168" y="1883"/>
                    <a:pt x="8707" y="833"/>
                    <a:pt x="10769" y="777"/>
                  </a:cubicBezTo>
                  <a:cubicBezTo>
                    <a:pt x="10811" y="776"/>
                    <a:pt x="10854" y="776"/>
                    <a:pt x="10896" y="776"/>
                  </a:cubicBezTo>
                  <a:close/>
                  <a:moveTo>
                    <a:pt x="10742" y="0"/>
                  </a:moveTo>
                  <a:cubicBezTo>
                    <a:pt x="8458" y="0"/>
                    <a:pt x="6146" y="1179"/>
                    <a:pt x="5520" y="3435"/>
                  </a:cubicBezTo>
                  <a:cubicBezTo>
                    <a:pt x="5497" y="3508"/>
                    <a:pt x="5512" y="3588"/>
                    <a:pt x="5560" y="3648"/>
                  </a:cubicBezTo>
                  <a:cubicBezTo>
                    <a:pt x="5550" y="3720"/>
                    <a:pt x="5575" y="3793"/>
                    <a:pt x="5627" y="3847"/>
                  </a:cubicBezTo>
                  <a:cubicBezTo>
                    <a:pt x="6263" y="4518"/>
                    <a:pt x="7126" y="5063"/>
                    <a:pt x="7943" y="5490"/>
                  </a:cubicBezTo>
                  <a:cubicBezTo>
                    <a:pt x="8004" y="5522"/>
                    <a:pt x="8064" y="5536"/>
                    <a:pt x="8120" y="5536"/>
                  </a:cubicBezTo>
                  <a:cubicBezTo>
                    <a:pt x="8375" y="5536"/>
                    <a:pt x="8556" y="5246"/>
                    <a:pt x="8457" y="5021"/>
                  </a:cubicBezTo>
                  <a:cubicBezTo>
                    <a:pt x="8788" y="4729"/>
                    <a:pt x="9067" y="4443"/>
                    <a:pt x="9546" y="4341"/>
                  </a:cubicBezTo>
                  <a:cubicBezTo>
                    <a:pt x="9645" y="4321"/>
                    <a:pt x="9749" y="4310"/>
                    <a:pt x="9855" y="4310"/>
                  </a:cubicBezTo>
                  <a:cubicBezTo>
                    <a:pt x="10334" y="4310"/>
                    <a:pt x="10834" y="4533"/>
                    <a:pt x="10860" y="5075"/>
                  </a:cubicBezTo>
                  <a:cubicBezTo>
                    <a:pt x="10862" y="5139"/>
                    <a:pt x="10888" y="5201"/>
                    <a:pt x="10934" y="5245"/>
                  </a:cubicBezTo>
                  <a:cubicBezTo>
                    <a:pt x="10703" y="7295"/>
                    <a:pt x="5913" y="8841"/>
                    <a:pt x="4138" y="8841"/>
                  </a:cubicBezTo>
                  <a:cubicBezTo>
                    <a:pt x="4068" y="8841"/>
                    <a:pt x="4002" y="8839"/>
                    <a:pt x="3941" y="8834"/>
                  </a:cubicBezTo>
                  <a:cubicBezTo>
                    <a:pt x="3933" y="8833"/>
                    <a:pt x="3926" y="8833"/>
                    <a:pt x="3918" y="8833"/>
                  </a:cubicBezTo>
                  <a:cubicBezTo>
                    <a:pt x="3768" y="8833"/>
                    <a:pt x="3615" y="8963"/>
                    <a:pt x="3573" y="9111"/>
                  </a:cubicBezTo>
                  <a:cubicBezTo>
                    <a:pt x="3546" y="9115"/>
                    <a:pt x="3520" y="9126"/>
                    <a:pt x="3497" y="9141"/>
                  </a:cubicBezTo>
                  <a:cubicBezTo>
                    <a:pt x="1983" y="10139"/>
                    <a:pt x="720" y="12039"/>
                    <a:pt x="96" y="13716"/>
                  </a:cubicBezTo>
                  <a:cubicBezTo>
                    <a:pt x="0" y="13974"/>
                    <a:pt x="234" y="14168"/>
                    <a:pt x="463" y="14168"/>
                  </a:cubicBezTo>
                  <a:cubicBezTo>
                    <a:pt x="514" y="14168"/>
                    <a:pt x="564" y="14158"/>
                    <a:pt x="611" y="14137"/>
                  </a:cubicBezTo>
                  <a:cubicBezTo>
                    <a:pt x="1849" y="14931"/>
                    <a:pt x="3305" y="15441"/>
                    <a:pt x="4625" y="16084"/>
                  </a:cubicBezTo>
                  <a:cubicBezTo>
                    <a:pt x="6030" y="16769"/>
                    <a:pt x="7408" y="17498"/>
                    <a:pt x="8764" y="18270"/>
                  </a:cubicBezTo>
                  <a:cubicBezTo>
                    <a:pt x="8830" y="18307"/>
                    <a:pt x="8894" y="18323"/>
                    <a:pt x="8956" y="18323"/>
                  </a:cubicBezTo>
                  <a:cubicBezTo>
                    <a:pt x="9242" y="18323"/>
                    <a:pt x="9447" y="17963"/>
                    <a:pt x="9289" y="17723"/>
                  </a:cubicBezTo>
                  <a:cubicBezTo>
                    <a:pt x="9971" y="16859"/>
                    <a:pt x="10625" y="15922"/>
                    <a:pt x="11155" y="14977"/>
                  </a:cubicBezTo>
                  <a:cubicBezTo>
                    <a:pt x="11200" y="14893"/>
                    <a:pt x="11205" y="14791"/>
                    <a:pt x="11165" y="14704"/>
                  </a:cubicBezTo>
                  <a:cubicBezTo>
                    <a:pt x="11303" y="14513"/>
                    <a:pt x="11274" y="14190"/>
                    <a:pt x="10977" y="14098"/>
                  </a:cubicBezTo>
                  <a:cubicBezTo>
                    <a:pt x="10004" y="13799"/>
                    <a:pt x="9027" y="13508"/>
                    <a:pt x="8061" y="13188"/>
                  </a:cubicBezTo>
                  <a:cubicBezTo>
                    <a:pt x="7512" y="13006"/>
                    <a:pt x="6963" y="12782"/>
                    <a:pt x="6404" y="12618"/>
                  </a:cubicBezTo>
                  <a:cubicBezTo>
                    <a:pt x="10288" y="10950"/>
                    <a:pt x="17874" y="8164"/>
                    <a:pt x="15520" y="2761"/>
                  </a:cubicBezTo>
                  <a:cubicBezTo>
                    <a:pt x="14708" y="898"/>
                    <a:pt x="12735" y="0"/>
                    <a:pt x="107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94" name="Google Shape;494;p23"/>
            <p:cNvSpPr/>
            <p:nvPr/>
          </p:nvSpPr>
          <p:spPr>
            <a:xfrm>
              <a:off x="4533971" y="4859452"/>
              <a:ext cx="92626" cy="57482"/>
            </a:xfrm>
            <a:custGeom>
              <a:avLst/>
              <a:gdLst/>
              <a:ahLst/>
              <a:cxnLst/>
              <a:rect l="l" t="t" r="r" b="b"/>
              <a:pathLst>
                <a:path w="2799" h="1737" extrusionOk="0">
                  <a:moveTo>
                    <a:pt x="2576" y="1"/>
                  </a:moveTo>
                  <a:cubicBezTo>
                    <a:pt x="2572" y="1"/>
                    <a:pt x="2569" y="1"/>
                    <a:pt x="2565" y="1"/>
                  </a:cubicBezTo>
                  <a:cubicBezTo>
                    <a:pt x="1547" y="58"/>
                    <a:pt x="598" y="695"/>
                    <a:pt x="64" y="1545"/>
                  </a:cubicBezTo>
                  <a:cubicBezTo>
                    <a:pt x="0" y="1648"/>
                    <a:pt x="87" y="1737"/>
                    <a:pt x="180" y="1737"/>
                  </a:cubicBezTo>
                  <a:cubicBezTo>
                    <a:pt x="220" y="1737"/>
                    <a:pt x="262" y="1720"/>
                    <a:pt x="292" y="1680"/>
                  </a:cubicBezTo>
                  <a:cubicBezTo>
                    <a:pt x="882" y="894"/>
                    <a:pt x="1663" y="509"/>
                    <a:pt x="2611" y="341"/>
                  </a:cubicBezTo>
                  <a:cubicBezTo>
                    <a:pt x="2799" y="308"/>
                    <a:pt x="2761" y="1"/>
                    <a:pt x="25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95" name="Google Shape;495;p23"/>
            <p:cNvSpPr/>
            <p:nvPr/>
          </p:nvSpPr>
          <p:spPr>
            <a:xfrm>
              <a:off x="4548134" y="4801904"/>
              <a:ext cx="94777" cy="51823"/>
            </a:xfrm>
            <a:custGeom>
              <a:avLst/>
              <a:gdLst/>
              <a:ahLst/>
              <a:cxnLst/>
              <a:rect l="l" t="t" r="r" b="b"/>
              <a:pathLst>
                <a:path w="2864" h="1566" extrusionOk="0">
                  <a:moveTo>
                    <a:pt x="2592" y="0"/>
                  </a:moveTo>
                  <a:cubicBezTo>
                    <a:pt x="2565" y="0"/>
                    <a:pt x="2537" y="7"/>
                    <a:pt x="2508" y="21"/>
                  </a:cubicBezTo>
                  <a:cubicBezTo>
                    <a:pt x="1707" y="420"/>
                    <a:pt x="919" y="853"/>
                    <a:pt x="143" y="1297"/>
                  </a:cubicBezTo>
                  <a:cubicBezTo>
                    <a:pt x="1" y="1378"/>
                    <a:pt x="88" y="1565"/>
                    <a:pt x="221" y="1565"/>
                  </a:cubicBezTo>
                  <a:cubicBezTo>
                    <a:pt x="243" y="1565"/>
                    <a:pt x="266" y="1560"/>
                    <a:pt x="290" y="1548"/>
                  </a:cubicBezTo>
                  <a:cubicBezTo>
                    <a:pt x="1097" y="1163"/>
                    <a:pt x="1904" y="761"/>
                    <a:pt x="2688" y="331"/>
                  </a:cubicBezTo>
                  <a:cubicBezTo>
                    <a:pt x="2863" y="235"/>
                    <a:pt x="2755" y="0"/>
                    <a:pt x="259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496" name="Google Shape;496;p23"/>
          <p:cNvGrpSpPr/>
          <p:nvPr/>
        </p:nvGrpSpPr>
        <p:grpSpPr>
          <a:xfrm>
            <a:off x="7507939" y="6795237"/>
            <a:ext cx="196835" cy="136649"/>
            <a:chOff x="5630954" y="5096427"/>
            <a:chExt cx="147626" cy="102487"/>
          </a:xfrm>
        </p:grpSpPr>
        <p:sp>
          <p:nvSpPr>
            <p:cNvPr id="497" name="Google Shape;497;p23"/>
            <p:cNvSpPr/>
            <p:nvPr/>
          </p:nvSpPr>
          <p:spPr>
            <a:xfrm>
              <a:off x="5630954" y="5129023"/>
              <a:ext cx="86173" cy="60195"/>
            </a:xfrm>
            <a:custGeom>
              <a:avLst/>
              <a:gdLst/>
              <a:ahLst/>
              <a:cxnLst/>
              <a:rect l="l" t="t" r="r" b="b"/>
              <a:pathLst>
                <a:path w="2604" h="1819" extrusionOk="0">
                  <a:moveTo>
                    <a:pt x="2344" y="1"/>
                  </a:moveTo>
                  <a:cubicBezTo>
                    <a:pt x="2285" y="1"/>
                    <a:pt x="2225" y="25"/>
                    <a:pt x="2181" y="83"/>
                  </a:cubicBezTo>
                  <a:cubicBezTo>
                    <a:pt x="1645" y="776"/>
                    <a:pt x="1019" y="1286"/>
                    <a:pt x="164" y="1535"/>
                  </a:cubicBezTo>
                  <a:cubicBezTo>
                    <a:pt x="0" y="1583"/>
                    <a:pt x="50" y="1818"/>
                    <a:pt x="201" y="1818"/>
                  </a:cubicBezTo>
                  <a:cubicBezTo>
                    <a:pt x="214" y="1818"/>
                    <a:pt x="227" y="1817"/>
                    <a:pt x="241" y="1813"/>
                  </a:cubicBezTo>
                  <a:cubicBezTo>
                    <a:pt x="1137" y="1588"/>
                    <a:pt x="2001" y="1060"/>
                    <a:pt x="2509" y="274"/>
                  </a:cubicBezTo>
                  <a:cubicBezTo>
                    <a:pt x="2604" y="127"/>
                    <a:pt x="2478" y="1"/>
                    <a:pt x="234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498" name="Google Shape;498;p23"/>
            <p:cNvSpPr/>
            <p:nvPr/>
          </p:nvSpPr>
          <p:spPr>
            <a:xfrm>
              <a:off x="5696146" y="5096427"/>
              <a:ext cx="82433" cy="102487"/>
            </a:xfrm>
            <a:custGeom>
              <a:avLst/>
              <a:gdLst/>
              <a:ahLst/>
              <a:cxnLst/>
              <a:rect l="l" t="t" r="r" b="b"/>
              <a:pathLst>
                <a:path w="2491" h="3097" extrusionOk="0">
                  <a:moveTo>
                    <a:pt x="2244" y="0"/>
                  </a:moveTo>
                  <a:cubicBezTo>
                    <a:pt x="2166" y="0"/>
                    <a:pt x="2093" y="45"/>
                    <a:pt x="2072" y="149"/>
                  </a:cubicBezTo>
                  <a:cubicBezTo>
                    <a:pt x="1823" y="1340"/>
                    <a:pt x="1156" y="2212"/>
                    <a:pt x="119" y="2827"/>
                  </a:cubicBezTo>
                  <a:cubicBezTo>
                    <a:pt x="1" y="2897"/>
                    <a:pt x="58" y="3096"/>
                    <a:pt x="180" y="3096"/>
                  </a:cubicBezTo>
                  <a:cubicBezTo>
                    <a:pt x="195" y="3096"/>
                    <a:pt x="211" y="3093"/>
                    <a:pt x="228" y="3086"/>
                  </a:cubicBezTo>
                  <a:cubicBezTo>
                    <a:pt x="1397" y="2619"/>
                    <a:pt x="2268" y="1492"/>
                    <a:pt x="2466" y="256"/>
                  </a:cubicBezTo>
                  <a:cubicBezTo>
                    <a:pt x="2491" y="103"/>
                    <a:pt x="2362" y="0"/>
                    <a:pt x="2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499" name="Google Shape;499;p23"/>
          <p:cNvGrpSpPr/>
          <p:nvPr/>
        </p:nvGrpSpPr>
        <p:grpSpPr>
          <a:xfrm>
            <a:off x="7450269" y="5301793"/>
            <a:ext cx="692472" cy="839491"/>
            <a:chOff x="5587702" y="3976345"/>
            <a:chExt cx="519354" cy="629618"/>
          </a:xfrm>
        </p:grpSpPr>
        <p:sp>
          <p:nvSpPr>
            <p:cNvPr id="500" name="Google Shape;500;p23"/>
            <p:cNvSpPr/>
            <p:nvPr/>
          </p:nvSpPr>
          <p:spPr>
            <a:xfrm>
              <a:off x="5587702" y="3976345"/>
              <a:ext cx="374839" cy="629618"/>
            </a:xfrm>
            <a:custGeom>
              <a:avLst/>
              <a:gdLst/>
              <a:ahLst/>
              <a:cxnLst/>
              <a:rect l="l" t="t" r="r" b="b"/>
              <a:pathLst>
                <a:path w="11327" h="19026" extrusionOk="0">
                  <a:moveTo>
                    <a:pt x="4224" y="645"/>
                  </a:moveTo>
                  <a:cubicBezTo>
                    <a:pt x="4688" y="645"/>
                    <a:pt x="5148" y="737"/>
                    <a:pt x="5620" y="941"/>
                  </a:cubicBezTo>
                  <a:cubicBezTo>
                    <a:pt x="5636" y="946"/>
                    <a:pt x="5651" y="949"/>
                    <a:pt x="5668" y="952"/>
                  </a:cubicBezTo>
                  <a:cubicBezTo>
                    <a:pt x="5920" y="2108"/>
                    <a:pt x="4559" y="2543"/>
                    <a:pt x="3641" y="2745"/>
                  </a:cubicBezTo>
                  <a:cubicBezTo>
                    <a:pt x="3193" y="2844"/>
                    <a:pt x="2751" y="2921"/>
                    <a:pt x="2327" y="2921"/>
                  </a:cubicBezTo>
                  <a:cubicBezTo>
                    <a:pt x="1879" y="2921"/>
                    <a:pt x="1451" y="2835"/>
                    <a:pt x="1053" y="2597"/>
                  </a:cubicBezTo>
                  <a:cubicBezTo>
                    <a:pt x="1047" y="2543"/>
                    <a:pt x="1021" y="2494"/>
                    <a:pt x="978" y="2462"/>
                  </a:cubicBezTo>
                  <a:cubicBezTo>
                    <a:pt x="174" y="1799"/>
                    <a:pt x="2744" y="913"/>
                    <a:pt x="2955" y="849"/>
                  </a:cubicBezTo>
                  <a:cubicBezTo>
                    <a:pt x="3390" y="718"/>
                    <a:pt x="3809" y="645"/>
                    <a:pt x="4224" y="645"/>
                  </a:cubicBezTo>
                  <a:close/>
                  <a:moveTo>
                    <a:pt x="5018" y="2924"/>
                  </a:moveTo>
                  <a:cubicBezTo>
                    <a:pt x="5481" y="4961"/>
                    <a:pt x="6427" y="7031"/>
                    <a:pt x="8302" y="8100"/>
                  </a:cubicBezTo>
                  <a:cubicBezTo>
                    <a:pt x="8350" y="8128"/>
                    <a:pt x="8405" y="8143"/>
                    <a:pt x="8460" y="8143"/>
                  </a:cubicBezTo>
                  <a:cubicBezTo>
                    <a:pt x="8488" y="8143"/>
                    <a:pt x="8515" y="8139"/>
                    <a:pt x="8543" y="8132"/>
                  </a:cubicBezTo>
                  <a:lnTo>
                    <a:pt x="8543" y="8132"/>
                  </a:lnTo>
                  <a:cubicBezTo>
                    <a:pt x="7916" y="9591"/>
                    <a:pt x="6709" y="10260"/>
                    <a:pt x="5364" y="10260"/>
                  </a:cubicBezTo>
                  <a:cubicBezTo>
                    <a:pt x="4773" y="10260"/>
                    <a:pt x="4155" y="10131"/>
                    <a:pt x="3548" y="9882"/>
                  </a:cubicBezTo>
                  <a:cubicBezTo>
                    <a:pt x="3565" y="9850"/>
                    <a:pt x="3576" y="9815"/>
                    <a:pt x="3582" y="9778"/>
                  </a:cubicBezTo>
                  <a:cubicBezTo>
                    <a:pt x="3837" y="7744"/>
                    <a:pt x="3724" y="5421"/>
                    <a:pt x="2968" y="3473"/>
                  </a:cubicBezTo>
                  <a:cubicBezTo>
                    <a:pt x="3690" y="3428"/>
                    <a:pt x="4426" y="3235"/>
                    <a:pt x="5018" y="2924"/>
                  </a:cubicBezTo>
                  <a:close/>
                  <a:moveTo>
                    <a:pt x="7748" y="6868"/>
                  </a:moveTo>
                  <a:cubicBezTo>
                    <a:pt x="9103" y="6925"/>
                    <a:pt x="10350" y="7343"/>
                    <a:pt x="10457" y="8940"/>
                  </a:cubicBezTo>
                  <a:cubicBezTo>
                    <a:pt x="10570" y="10587"/>
                    <a:pt x="8936" y="11585"/>
                    <a:pt x="7596" y="12063"/>
                  </a:cubicBezTo>
                  <a:cubicBezTo>
                    <a:pt x="6743" y="12367"/>
                    <a:pt x="5773" y="12623"/>
                    <a:pt x="4835" y="12623"/>
                  </a:cubicBezTo>
                  <a:cubicBezTo>
                    <a:pt x="4453" y="12623"/>
                    <a:pt x="4077" y="12580"/>
                    <a:pt x="3715" y="12481"/>
                  </a:cubicBezTo>
                  <a:cubicBezTo>
                    <a:pt x="1889" y="11984"/>
                    <a:pt x="892" y="9282"/>
                    <a:pt x="3000" y="8580"/>
                  </a:cubicBezTo>
                  <a:lnTo>
                    <a:pt x="3000" y="8580"/>
                  </a:lnTo>
                  <a:cubicBezTo>
                    <a:pt x="2998" y="8974"/>
                    <a:pt x="2987" y="9371"/>
                    <a:pt x="2955" y="9778"/>
                  </a:cubicBezTo>
                  <a:cubicBezTo>
                    <a:pt x="2946" y="9885"/>
                    <a:pt x="2984" y="9962"/>
                    <a:pt x="3043" y="10011"/>
                  </a:cubicBezTo>
                  <a:cubicBezTo>
                    <a:pt x="3047" y="10060"/>
                    <a:pt x="3072" y="10104"/>
                    <a:pt x="3110" y="10135"/>
                  </a:cubicBezTo>
                  <a:cubicBezTo>
                    <a:pt x="3802" y="10735"/>
                    <a:pt x="4604" y="11000"/>
                    <a:pt x="5401" y="11000"/>
                  </a:cubicBezTo>
                  <a:cubicBezTo>
                    <a:pt x="7043" y="11000"/>
                    <a:pt x="8663" y="9875"/>
                    <a:pt x="9255" y="8216"/>
                  </a:cubicBezTo>
                  <a:cubicBezTo>
                    <a:pt x="9346" y="7962"/>
                    <a:pt x="9146" y="7801"/>
                    <a:pt x="8937" y="7801"/>
                  </a:cubicBezTo>
                  <a:cubicBezTo>
                    <a:pt x="8886" y="7801"/>
                    <a:pt x="8835" y="7810"/>
                    <a:pt x="8788" y="7830"/>
                  </a:cubicBezTo>
                  <a:cubicBezTo>
                    <a:pt x="8803" y="7709"/>
                    <a:pt x="8742" y="7590"/>
                    <a:pt x="8634" y="7531"/>
                  </a:cubicBezTo>
                  <a:cubicBezTo>
                    <a:pt x="8314" y="7346"/>
                    <a:pt x="8017" y="7122"/>
                    <a:pt x="7748" y="6868"/>
                  </a:cubicBezTo>
                  <a:close/>
                  <a:moveTo>
                    <a:pt x="8431" y="12402"/>
                  </a:moveTo>
                  <a:cubicBezTo>
                    <a:pt x="8396" y="12466"/>
                    <a:pt x="8383" y="12541"/>
                    <a:pt x="8396" y="12613"/>
                  </a:cubicBezTo>
                  <a:cubicBezTo>
                    <a:pt x="8685" y="14260"/>
                    <a:pt x="9027" y="15894"/>
                    <a:pt x="9327" y="17537"/>
                  </a:cubicBezTo>
                  <a:cubicBezTo>
                    <a:pt x="8135" y="16090"/>
                    <a:pt x="7029" y="14580"/>
                    <a:pt x="5844" y="13128"/>
                  </a:cubicBezTo>
                  <a:cubicBezTo>
                    <a:pt x="6221" y="13079"/>
                    <a:pt x="6594" y="13007"/>
                    <a:pt x="6962" y="12912"/>
                  </a:cubicBezTo>
                  <a:cubicBezTo>
                    <a:pt x="7464" y="12783"/>
                    <a:pt x="7956" y="12612"/>
                    <a:pt x="8431" y="12402"/>
                  </a:cubicBezTo>
                  <a:close/>
                  <a:moveTo>
                    <a:pt x="4255" y="0"/>
                  </a:moveTo>
                  <a:cubicBezTo>
                    <a:pt x="3343" y="0"/>
                    <a:pt x="2421" y="308"/>
                    <a:pt x="1580" y="708"/>
                  </a:cubicBezTo>
                  <a:cubicBezTo>
                    <a:pt x="1032" y="969"/>
                    <a:pt x="1" y="1714"/>
                    <a:pt x="200" y="2342"/>
                  </a:cubicBezTo>
                  <a:cubicBezTo>
                    <a:pt x="198" y="2379"/>
                    <a:pt x="206" y="2417"/>
                    <a:pt x="226" y="2450"/>
                  </a:cubicBezTo>
                  <a:cubicBezTo>
                    <a:pt x="620" y="3122"/>
                    <a:pt x="1491" y="3440"/>
                    <a:pt x="2454" y="3477"/>
                  </a:cubicBezTo>
                  <a:cubicBezTo>
                    <a:pt x="2733" y="5085"/>
                    <a:pt x="2974" y="6594"/>
                    <a:pt x="3003" y="8178"/>
                  </a:cubicBezTo>
                  <a:cubicBezTo>
                    <a:pt x="1548" y="8257"/>
                    <a:pt x="705" y="9803"/>
                    <a:pt x="1246" y="11173"/>
                  </a:cubicBezTo>
                  <a:cubicBezTo>
                    <a:pt x="1850" y="12704"/>
                    <a:pt x="3341" y="13194"/>
                    <a:pt x="4851" y="13194"/>
                  </a:cubicBezTo>
                  <a:cubicBezTo>
                    <a:pt x="5008" y="13194"/>
                    <a:pt x="5165" y="13188"/>
                    <a:pt x="5322" y="13178"/>
                  </a:cubicBezTo>
                  <a:cubicBezTo>
                    <a:pt x="5323" y="13186"/>
                    <a:pt x="5326" y="13194"/>
                    <a:pt x="5329" y="13201"/>
                  </a:cubicBezTo>
                  <a:cubicBezTo>
                    <a:pt x="6486" y="15272"/>
                    <a:pt x="8078" y="17136"/>
                    <a:pt x="9630" y="18919"/>
                  </a:cubicBezTo>
                  <a:cubicBezTo>
                    <a:pt x="9696" y="18994"/>
                    <a:pt x="9771" y="19026"/>
                    <a:pt x="9844" y="19026"/>
                  </a:cubicBezTo>
                  <a:cubicBezTo>
                    <a:pt x="10035" y="19026"/>
                    <a:pt x="10213" y="18808"/>
                    <a:pt x="10180" y="18599"/>
                  </a:cubicBezTo>
                  <a:cubicBezTo>
                    <a:pt x="9854" y="16542"/>
                    <a:pt x="9527" y="14463"/>
                    <a:pt x="9013" y="12443"/>
                  </a:cubicBezTo>
                  <a:cubicBezTo>
                    <a:pt x="8979" y="12311"/>
                    <a:pt x="8893" y="12247"/>
                    <a:pt x="8797" y="12226"/>
                  </a:cubicBezTo>
                  <a:cubicBezTo>
                    <a:pt x="10019" y="11596"/>
                    <a:pt x="11030" y="10621"/>
                    <a:pt x="11146" y="9150"/>
                  </a:cubicBezTo>
                  <a:cubicBezTo>
                    <a:pt x="11326" y="6866"/>
                    <a:pt x="9352" y="6222"/>
                    <a:pt x="7479" y="6222"/>
                  </a:cubicBezTo>
                  <a:cubicBezTo>
                    <a:pt x="7378" y="6222"/>
                    <a:pt x="7277" y="6224"/>
                    <a:pt x="7176" y="6228"/>
                  </a:cubicBezTo>
                  <a:cubicBezTo>
                    <a:pt x="6392" y="5191"/>
                    <a:pt x="5973" y="3905"/>
                    <a:pt x="5453" y="2650"/>
                  </a:cubicBezTo>
                  <a:cubicBezTo>
                    <a:pt x="6158" y="2131"/>
                    <a:pt x="6510" y="1394"/>
                    <a:pt x="6086" y="512"/>
                  </a:cubicBezTo>
                  <a:cubicBezTo>
                    <a:pt x="6043" y="423"/>
                    <a:pt x="5962" y="388"/>
                    <a:pt x="5878" y="386"/>
                  </a:cubicBezTo>
                  <a:cubicBezTo>
                    <a:pt x="5355" y="113"/>
                    <a:pt x="4807" y="0"/>
                    <a:pt x="42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01" name="Google Shape;501;p23"/>
            <p:cNvSpPr/>
            <p:nvPr/>
          </p:nvSpPr>
          <p:spPr>
            <a:xfrm>
              <a:off x="5989610" y="4164344"/>
              <a:ext cx="48050" cy="85544"/>
            </a:xfrm>
            <a:custGeom>
              <a:avLst/>
              <a:gdLst/>
              <a:ahLst/>
              <a:cxnLst/>
              <a:rect l="l" t="t" r="r" b="b"/>
              <a:pathLst>
                <a:path w="1452" h="2585" extrusionOk="0">
                  <a:moveTo>
                    <a:pt x="233" y="0"/>
                  </a:moveTo>
                  <a:cubicBezTo>
                    <a:pt x="110" y="0"/>
                    <a:pt x="0" y="185"/>
                    <a:pt x="116" y="280"/>
                  </a:cubicBezTo>
                  <a:cubicBezTo>
                    <a:pt x="740" y="797"/>
                    <a:pt x="1017" y="1546"/>
                    <a:pt x="902" y="2345"/>
                  </a:cubicBezTo>
                  <a:cubicBezTo>
                    <a:pt x="882" y="2488"/>
                    <a:pt x="1002" y="2584"/>
                    <a:pt x="1111" y="2584"/>
                  </a:cubicBezTo>
                  <a:cubicBezTo>
                    <a:pt x="1183" y="2584"/>
                    <a:pt x="1249" y="2543"/>
                    <a:pt x="1268" y="2446"/>
                  </a:cubicBezTo>
                  <a:cubicBezTo>
                    <a:pt x="1452" y="1512"/>
                    <a:pt x="1060" y="596"/>
                    <a:pt x="312" y="28"/>
                  </a:cubicBezTo>
                  <a:cubicBezTo>
                    <a:pt x="287" y="8"/>
                    <a:pt x="260" y="0"/>
                    <a:pt x="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02" name="Google Shape;502;p23"/>
            <p:cNvSpPr/>
            <p:nvPr/>
          </p:nvSpPr>
          <p:spPr>
            <a:xfrm>
              <a:off x="6052188" y="4181552"/>
              <a:ext cx="54867" cy="92891"/>
            </a:xfrm>
            <a:custGeom>
              <a:avLst/>
              <a:gdLst/>
              <a:ahLst/>
              <a:cxnLst/>
              <a:rect l="l" t="t" r="r" b="b"/>
              <a:pathLst>
                <a:path w="1658" h="2807" extrusionOk="0">
                  <a:moveTo>
                    <a:pt x="229" y="1"/>
                  </a:moveTo>
                  <a:cubicBezTo>
                    <a:pt x="88" y="1"/>
                    <a:pt x="0" y="208"/>
                    <a:pt x="147" y="303"/>
                  </a:cubicBezTo>
                  <a:cubicBezTo>
                    <a:pt x="906" y="785"/>
                    <a:pt x="1242" y="1696"/>
                    <a:pt x="971" y="2554"/>
                  </a:cubicBezTo>
                  <a:cubicBezTo>
                    <a:pt x="923" y="2706"/>
                    <a:pt x="1051" y="2807"/>
                    <a:pt x="1176" y="2807"/>
                  </a:cubicBezTo>
                  <a:cubicBezTo>
                    <a:pt x="1258" y="2807"/>
                    <a:pt x="1338" y="2763"/>
                    <a:pt x="1367" y="2663"/>
                  </a:cubicBezTo>
                  <a:cubicBezTo>
                    <a:pt x="1658" y="1646"/>
                    <a:pt x="1230" y="552"/>
                    <a:pt x="311" y="24"/>
                  </a:cubicBezTo>
                  <a:cubicBezTo>
                    <a:pt x="283" y="8"/>
                    <a:pt x="255" y="1"/>
                    <a:pt x="2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503" name="Google Shape;503;p23"/>
          <p:cNvGrpSpPr/>
          <p:nvPr/>
        </p:nvGrpSpPr>
        <p:grpSpPr>
          <a:xfrm>
            <a:off x="8554810" y="4631472"/>
            <a:ext cx="97292" cy="152888"/>
            <a:chOff x="6416107" y="3473604"/>
            <a:chExt cx="72969" cy="114666"/>
          </a:xfrm>
        </p:grpSpPr>
        <p:sp>
          <p:nvSpPr>
            <p:cNvPr id="504" name="Google Shape;504;p23"/>
            <p:cNvSpPr/>
            <p:nvPr/>
          </p:nvSpPr>
          <p:spPr>
            <a:xfrm>
              <a:off x="6416107" y="3473604"/>
              <a:ext cx="23827" cy="114666"/>
            </a:xfrm>
            <a:custGeom>
              <a:avLst/>
              <a:gdLst/>
              <a:ahLst/>
              <a:cxnLst/>
              <a:rect l="l" t="t" r="r" b="b"/>
              <a:pathLst>
                <a:path w="720" h="3465" extrusionOk="0">
                  <a:moveTo>
                    <a:pt x="486" y="1"/>
                  </a:moveTo>
                  <a:cubicBezTo>
                    <a:pt x="411" y="1"/>
                    <a:pt x="339" y="43"/>
                    <a:pt x="313" y="142"/>
                  </a:cubicBezTo>
                  <a:cubicBezTo>
                    <a:pt x="43" y="1168"/>
                    <a:pt x="0" y="2272"/>
                    <a:pt x="129" y="3321"/>
                  </a:cubicBezTo>
                  <a:cubicBezTo>
                    <a:pt x="140" y="3415"/>
                    <a:pt x="218" y="3464"/>
                    <a:pt x="292" y="3464"/>
                  </a:cubicBezTo>
                  <a:cubicBezTo>
                    <a:pt x="364" y="3464"/>
                    <a:pt x="431" y="3418"/>
                    <a:pt x="427" y="3321"/>
                  </a:cubicBezTo>
                  <a:cubicBezTo>
                    <a:pt x="385" y="2271"/>
                    <a:pt x="492" y="1277"/>
                    <a:pt x="691" y="246"/>
                  </a:cubicBezTo>
                  <a:cubicBezTo>
                    <a:pt x="720" y="98"/>
                    <a:pt x="600" y="1"/>
                    <a:pt x="4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05" name="Google Shape;505;p23"/>
            <p:cNvSpPr/>
            <p:nvPr/>
          </p:nvSpPr>
          <p:spPr>
            <a:xfrm>
              <a:off x="6450457" y="3497199"/>
              <a:ext cx="38619" cy="67641"/>
            </a:xfrm>
            <a:custGeom>
              <a:avLst/>
              <a:gdLst/>
              <a:ahLst/>
              <a:cxnLst/>
              <a:rect l="l" t="t" r="r" b="b"/>
              <a:pathLst>
                <a:path w="1167" h="2044" extrusionOk="0">
                  <a:moveTo>
                    <a:pt x="898" y="1"/>
                  </a:moveTo>
                  <a:cubicBezTo>
                    <a:pt x="833" y="1"/>
                    <a:pt x="771" y="31"/>
                    <a:pt x="739" y="101"/>
                  </a:cubicBezTo>
                  <a:cubicBezTo>
                    <a:pt x="475" y="663"/>
                    <a:pt x="249" y="1260"/>
                    <a:pt x="40" y="1845"/>
                  </a:cubicBezTo>
                  <a:cubicBezTo>
                    <a:pt x="1" y="1956"/>
                    <a:pt x="105" y="2044"/>
                    <a:pt x="203" y="2044"/>
                  </a:cubicBezTo>
                  <a:cubicBezTo>
                    <a:pt x="254" y="2044"/>
                    <a:pt x="302" y="2021"/>
                    <a:pt x="330" y="1966"/>
                  </a:cubicBezTo>
                  <a:cubicBezTo>
                    <a:pt x="609" y="1412"/>
                    <a:pt x="884" y="838"/>
                    <a:pt x="1111" y="259"/>
                  </a:cubicBezTo>
                  <a:cubicBezTo>
                    <a:pt x="1167" y="116"/>
                    <a:pt x="1027" y="1"/>
                    <a:pt x="8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506" name="Google Shape;506;p23"/>
          <p:cNvGrpSpPr/>
          <p:nvPr/>
        </p:nvGrpSpPr>
        <p:grpSpPr>
          <a:xfrm>
            <a:off x="8202353" y="5182926"/>
            <a:ext cx="1345497" cy="1751961"/>
            <a:chOff x="6151764" y="3887194"/>
            <a:chExt cx="1009123" cy="1313971"/>
          </a:xfrm>
        </p:grpSpPr>
        <p:grpSp>
          <p:nvGrpSpPr>
            <p:cNvPr id="507" name="Google Shape;507;p23"/>
            <p:cNvGrpSpPr/>
            <p:nvPr/>
          </p:nvGrpSpPr>
          <p:grpSpPr>
            <a:xfrm>
              <a:off x="6151764" y="3887194"/>
              <a:ext cx="1009123" cy="1235674"/>
              <a:chOff x="6151764" y="3887194"/>
              <a:chExt cx="1009123" cy="1235674"/>
            </a:xfrm>
          </p:grpSpPr>
          <p:sp>
            <p:nvSpPr>
              <p:cNvPr id="508" name="Google Shape;508;p23"/>
              <p:cNvSpPr/>
              <p:nvPr/>
            </p:nvSpPr>
            <p:spPr>
              <a:xfrm>
                <a:off x="6268944" y="4616950"/>
                <a:ext cx="769136" cy="427754"/>
              </a:xfrm>
              <a:custGeom>
                <a:avLst/>
                <a:gdLst/>
                <a:ahLst/>
                <a:cxnLst/>
                <a:rect l="l" t="t" r="r" b="b"/>
                <a:pathLst>
                  <a:path w="23242" h="12926" extrusionOk="0">
                    <a:moveTo>
                      <a:pt x="5836" y="1"/>
                    </a:moveTo>
                    <a:cubicBezTo>
                      <a:pt x="5564" y="1"/>
                      <a:pt x="5291" y="80"/>
                      <a:pt x="5020" y="261"/>
                    </a:cubicBezTo>
                    <a:cubicBezTo>
                      <a:pt x="3508" y="584"/>
                      <a:pt x="2128" y="1170"/>
                      <a:pt x="823" y="2111"/>
                    </a:cubicBezTo>
                    <a:cubicBezTo>
                      <a:pt x="248" y="2526"/>
                      <a:pt x="1" y="3626"/>
                      <a:pt x="823" y="3979"/>
                    </a:cubicBezTo>
                    <a:cubicBezTo>
                      <a:pt x="1047" y="4076"/>
                      <a:pt x="1248" y="4171"/>
                      <a:pt x="1439" y="4272"/>
                    </a:cubicBezTo>
                    <a:cubicBezTo>
                      <a:pt x="1511" y="4473"/>
                      <a:pt x="1647" y="4662"/>
                      <a:pt x="1862" y="4816"/>
                    </a:cubicBezTo>
                    <a:cubicBezTo>
                      <a:pt x="2156" y="5025"/>
                      <a:pt x="2312" y="5122"/>
                      <a:pt x="2528" y="5194"/>
                    </a:cubicBezTo>
                    <a:lnTo>
                      <a:pt x="4132" y="6102"/>
                    </a:lnTo>
                    <a:cubicBezTo>
                      <a:pt x="4139" y="6117"/>
                      <a:pt x="4145" y="6133"/>
                      <a:pt x="4153" y="6148"/>
                    </a:cubicBezTo>
                    <a:cubicBezTo>
                      <a:pt x="4701" y="7067"/>
                      <a:pt x="6029" y="7311"/>
                      <a:pt x="6954" y="7692"/>
                    </a:cubicBezTo>
                    <a:lnTo>
                      <a:pt x="11909" y="9743"/>
                    </a:lnTo>
                    <a:cubicBezTo>
                      <a:pt x="15066" y="11051"/>
                      <a:pt x="18201" y="12411"/>
                      <a:pt x="21606" y="12913"/>
                    </a:cubicBezTo>
                    <a:cubicBezTo>
                      <a:pt x="21663" y="12921"/>
                      <a:pt x="21721" y="12926"/>
                      <a:pt x="21781" y="12926"/>
                    </a:cubicBezTo>
                    <a:cubicBezTo>
                      <a:pt x="22468" y="12926"/>
                      <a:pt x="23241" y="12375"/>
                      <a:pt x="22938" y="11582"/>
                    </a:cubicBezTo>
                    <a:cubicBezTo>
                      <a:pt x="22396" y="10164"/>
                      <a:pt x="21993" y="8095"/>
                      <a:pt x="21024" y="6850"/>
                    </a:cubicBezTo>
                    <a:cubicBezTo>
                      <a:pt x="20993" y="6713"/>
                      <a:pt x="20952" y="6578"/>
                      <a:pt x="20899" y="6450"/>
                    </a:cubicBezTo>
                    <a:cubicBezTo>
                      <a:pt x="20695" y="5950"/>
                      <a:pt x="20248" y="5734"/>
                      <a:pt x="19812" y="5734"/>
                    </a:cubicBezTo>
                    <a:cubicBezTo>
                      <a:pt x="19659" y="5734"/>
                      <a:pt x="19507" y="5761"/>
                      <a:pt x="19368" y="5811"/>
                    </a:cubicBezTo>
                    <a:cubicBezTo>
                      <a:pt x="19238" y="5791"/>
                      <a:pt x="19103" y="5781"/>
                      <a:pt x="18962" y="5781"/>
                    </a:cubicBezTo>
                    <a:cubicBezTo>
                      <a:pt x="18729" y="5781"/>
                      <a:pt x="18480" y="5809"/>
                      <a:pt x="18212" y="5869"/>
                    </a:cubicBezTo>
                    <a:cubicBezTo>
                      <a:pt x="17343" y="6070"/>
                      <a:pt x="16458" y="6180"/>
                      <a:pt x="15566" y="6203"/>
                    </a:cubicBezTo>
                    <a:cubicBezTo>
                      <a:pt x="15242" y="6024"/>
                      <a:pt x="14954" y="5897"/>
                      <a:pt x="14828" y="5852"/>
                    </a:cubicBezTo>
                    <a:cubicBezTo>
                      <a:pt x="13246" y="5313"/>
                      <a:pt x="11770" y="5353"/>
                      <a:pt x="10399" y="4240"/>
                    </a:cubicBezTo>
                    <a:cubicBezTo>
                      <a:pt x="9653" y="3633"/>
                      <a:pt x="8558" y="1743"/>
                      <a:pt x="7348" y="702"/>
                    </a:cubicBezTo>
                    <a:cubicBezTo>
                      <a:pt x="7250" y="329"/>
                      <a:pt x="6969" y="34"/>
                      <a:pt x="6495" y="34"/>
                    </a:cubicBezTo>
                    <a:cubicBezTo>
                      <a:pt x="6451" y="34"/>
                      <a:pt x="6405" y="36"/>
                      <a:pt x="6357" y="42"/>
                    </a:cubicBezTo>
                    <a:cubicBezTo>
                      <a:pt x="6317" y="46"/>
                      <a:pt x="6279" y="52"/>
                      <a:pt x="6241" y="57"/>
                    </a:cubicBezTo>
                    <a:cubicBezTo>
                      <a:pt x="6106" y="20"/>
                      <a:pt x="5971" y="1"/>
                      <a:pt x="5836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09" name="Google Shape;509;p23"/>
              <p:cNvSpPr/>
              <p:nvPr/>
            </p:nvSpPr>
            <p:spPr>
              <a:xfrm>
                <a:off x="6842073" y="4193896"/>
                <a:ext cx="185550" cy="96994"/>
              </a:xfrm>
              <a:custGeom>
                <a:avLst/>
                <a:gdLst/>
                <a:ahLst/>
                <a:cxnLst/>
                <a:rect l="l" t="t" r="r" b="b"/>
                <a:pathLst>
                  <a:path w="5607" h="2931" extrusionOk="0">
                    <a:moveTo>
                      <a:pt x="293" y="0"/>
                    </a:moveTo>
                    <a:cubicBezTo>
                      <a:pt x="148" y="0"/>
                      <a:pt x="0" y="161"/>
                      <a:pt x="105" y="302"/>
                    </a:cubicBezTo>
                    <a:cubicBezTo>
                      <a:pt x="1312" y="1913"/>
                      <a:pt x="3179" y="2912"/>
                      <a:pt x="5207" y="2930"/>
                    </a:cubicBezTo>
                    <a:cubicBezTo>
                      <a:pt x="5209" y="2930"/>
                      <a:pt x="5210" y="2930"/>
                      <a:pt x="5212" y="2930"/>
                    </a:cubicBezTo>
                    <a:cubicBezTo>
                      <a:pt x="5607" y="2930"/>
                      <a:pt x="5596" y="2345"/>
                      <a:pt x="5207" y="2316"/>
                    </a:cubicBezTo>
                    <a:cubicBezTo>
                      <a:pt x="3332" y="2173"/>
                      <a:pt x="1720" y="1431"/>
                      <a:pt x="424" y="57"/>
                    </a:cubicBezTo>
                    <a:cubicBezTo>
                      <a:pt x="386" y="17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10" name="Google Shape;510;p23"/>
              <p:cNvSpPr/>
              <p:nvPr/>
            </p:nvSpPr>
            <p:spPr>
              <a:xfrm>
                <a:off x="6151764" y="4124236"/>
                <a:ext cx="1009123" cy="998632"/>
              </a:xfrm>
              <a:custGeom>
                <a:avLst/>
                <a:gdLst/>
                <a:ahLst/>
                <a:cxnLst/>
                <a:rect l="l" t="t" r="r" b="b"/>
                <a:pathLst>
                  <a:path w="30494" h="30177" extrusionOk="0">
                    <a:moveTo>
                      <a:pt x="20913" y="661"/>
                    </a:moveTo>
                    <a:cubicBezTo>
                      <a:pt x="23466" y="1350"/>
                      <a:pt x="30493" y="3243"/>
                      <a:pt x="27949" y="5730"/>
                    </a:cubicBezTo>
                    <a:cubicBezTo>
                      <a:pt x="27373" y="5991"/>
                      <a:pt x="26834" y="6082"/>
                      <a:pt x="26185" y="6082"/>
                    </a:cubicBezTo>
                    <a:cubicBezTo>
                      <a:pt x="26158" y="6082"/>
                      <a:pt x="26131" y="6081"/>
                      <a:pt x="26104" y="6081"/>
                    </a:cubicBezTo>
                    <a:cubicBezTo>
                      <a:pt x="26103" y="6081"/>
                      <a:pt x="26102" y="6081"/>
                      <a:pt x="26101" y="6081"/>
                    </a:cubicBezTo>
                    <a:cubicBezTo>
                      <a:pt x="25968" y="6081"/>
                      <a:pt x="25825" y="6182"/>
                      <a:pt x="25796" y="6315"/>
                    </a:cubicBezTo>
                    <a:cubicBezTo>
                      <a:pt x="25791" y="6335"/>
                      <a:pt x="25788" y="6354"/>
                      <a:pt x="25787" y="6374"/>
                    </a:cubicBezTo>
                    <a:cubicBezTo>
                      <a:pt x="25729" y="6378"/>
                      <a:pt x="25676" y="6404"/>
                      <a:pt x="25638" y="6447"/>
                    </a:cubicBezTo>
                    <a:cubicBezTo>
                      <a:pt x="23831" y="8467"/>
                      <a:pt x="22717" y="11105"/>
                      <a:pt x="22230" y="13753"/>
                    </a:cubicBezTo>
                    <a:cubicBezTo>
                      <a:pt x="22184" y="14001"/>
                      <a:pt x="22379" y="14165"/>
                      <a:pt x="22572" y="14182"/>
                    </a:cubicBezTo>
                    <a:cubicBezTo>
                      <a:pt x="23518" y="16375"/>
                      <a:pt x="24601" y="18508"/>
                      <a:pt x="25606" y="20674"/>
                    </a:cubicBezTo>
                    <a:cubicBezTo>
                      <a:pt x="26692" y="23017"/>
                      <a:pt x="28188" y="25508"/>
                      <a:pt x="28271" y="28136"/>
                    </a:cubicBezTo>
                    <a:cubicBezTo>
                      <a:pt x="28256" y="28159"/>
                      <a:pt x="28245" y="28183"/>
                      <a:pt x="28237" y="28209"/>
                    </a:cubicBezTo>
                    <a:cubicBezTo>
                      <a:pt x="28054" y="29117"/>
                      <a:pt x="27316" y="29418"/>
                      <a:pt x="26393" y="29418"/>
                    </a:cubicBezTo>
                    <a:cubicBezTo>
                      <a:pt x="24843" y="29418"/>
                      <a:pt x="22773" y="28568"/>
                      <a:pt x="21949" y="28324"/>
                    </a:cubicBezTo>
                    <a:cubicBezTo>
                      <a:pt x="20247" y="27819"/>
                      <a:pt x="18559" y="27266"/>
                      <a:pt x="16888" y="26664"/>
                    </a:cubicBezTo>
                    <a:cubicBezTo>
                      <a:pt x="13370" y="25404"/>
                      <a:pt x="9903" y="23955"/>
                      <a:pt x="6570" y="22258"/>
                    </a:cubicBezTo>
                    <a:cubicBezTo>
                      <a:pt x="4873" y="21392"/>
                      <a:pt x="1805" y="19839"/>
                      <a:pt x="2406" y="17406"/>
                    </a:cubicBezTo>
                    <a:cubicBezTo>
                      <a:pt x="2851" y="15598"/>
                      <a:pt x="5097" y="14839"/>
                      <a:pt x="6640" y="14316"/>
                    </a:cubicBezTo>
                    <a:cubicBezTo>
                      <a:pt x="10082" y="13152"/>
                      <a:pt x="13591" y="12596"/>
                      <a:pt x="17142" y="11913"/>
                    </a:cubicBezTo>
                    <a:cubicBezTo>
                      <a:pt x="17277" y="11887"/>
                      <a:pt x="17342" y="11782"/>
                      <a:pt x="17351" y="11668"/>
                    </a:cubicBezTo>
                    <a:cubicBezTo>
                      <a:pt x="17360" y="11658"/>
                      <a:pt x="17369" y="11645"/>
                      <a:pt x="17377" y="11633"/>
                    </a:cubicBezTo>
                    <a:cubicBezTo>
                      <a:pt x="18470" y="9343"/>
                      <a:pt x="19709" y="7064"/>
                      <a:pt x="20572" y="4675"/>
                    </a:cubicBezTo>
                    <a:cubicBezTo>
                      <a:pt x="20616" y="4553"/>
                      <a:pt x="20553" y="4458"/>
                      <a:pt x="20460" y="4410"/>
                    </a:cubicBezTo>
                    <a:cubicBezTo>
                      <a:pt x="20569" y="4323"/>
                      <a:pt x="20615" y="4168"/>
                      <a:pt x="20480" y="4053"/>
                    </a:cubicBezTo>
                    <a:cubicBezTo>
                      <a:pt x="19901" y="3560"/>
                      <a:pt x="19247" y="2978"/>
                      <a:pt x="19186" y="2159"/>
                    </a:cubicBezTo>
                    <a:cubicBezTo>
                      <a:pt x="19121" y="1278"/>
                      <a:pt x="19809" y="697"/>
                      <a:pt x="20617" y="697"/>
                    </a:cubicBezTo>
                    <a:cubicBezTo>
                      <a:pt x="20666" y="697"/>
                      <a:pt x="20716" y="699"/>
                      <a:pt x="20766" y="704"/>
                    </a:cubicBezTo>
                    <a:cubicBezTo>
                      <a:pt x="20772" y="704"/>
                      <a:pt x="20778" y="705"/>
                      <a:pt x="20784" y="705"/>
                    </a:cubicBezTo>
                    <a:cubicBezTo>
                      <a:pt x="20830" y="705"/>
                      <a:pt x="20875" y="689"/>
                      <a:pt x="20913" y="661"/>
                    </a:cubicBezTo>
                    <a:close/>
                    <a:moveTo>
                      <a:pt x="20320" y="0"/>
                    </a:moveTo>
                    <a:cubicBezTo>
                      <a:pt x="20248" y="0"/>
                      <a:pt x="20179" y="31"/>
                      <a:pt x="20132" y="88"/>
                    </a:cubicBezTo>
                    <a:cubicBezTo>
                      <a:pt x="19409" y="180"/>
                      <a:pt x="18771" y="832"/>
                      <a:pt x="18590" y="1557"/>
                    </a:cubicBezTo>
                    <a:cubicBezTo>
                      <a:pt x="18294" y="2736"/>
                      <a:pt x="19156" y="3934"/>
                      <a:pt x="20169" y="4448"/>
                    </a:cubicBezTo>
                    <a:cubicBezTo>
                      <a:pt x="20154" y="4461"/>
                      <a:pt x="20141" y="4474"/>
                      <a:pt x="20131" y="4490"/>
                    </a:cubicBezTo>
                    <a:cubicBezTo>
                      <a:pt x="18824" y="6637"/>
                      <a:pt x="17838" y="9006"/>
                      <a:pt x="16752" y="11269"/>
                    </a:cubicBezTo>
                    <a:cubicBezTo>
                      <a:pt x="16741" y="11295"/>
                      <a:pt x="16735" y="11322"/>
                      <a:pt x="16730" y="11351"/>
                    </a:cubicBezTo>
                    <a:cubicBezTo>
                      <a:pt x="14237" y="11498"/>
                      <a:pt x="11747" y="12050"/>
                      <a:pt x="9344" y="12698"/>
                    </a:cubicBezTo>
                    <a:cubicBezTo>
                      <a:pt x="7327" y="13240"/>
                      <a:pt x="5038" y="13770"/>
                      <a:pt x="3315" y="15018"/>
                    </a:cubicBezTo>
                    <a:cubicBezTo>
                      <a:pt x="1" y="17416"/>
                      <a:pt x="2407" y="20740"/>
                      <a:pt x="5162" y="22288"/>
                    </a:cubicBezTo>
                    <a:cubicBezTo>
                      <a:pt x="9564" y="24763"/>
                      <a:pt x="14424" y="26664"/>
                      <a:pt x="19213" y="28237"/>
                    </a:cubicBezTo>
                    <a:cubicBezTo>
                      <a:pt x="21383" y="28949"/>
                      <a:pt x="23835" y="29978"/>
                      <a:pt x="26124" y="30162"/>
                    </a:cubicBezTo>
                    <a:cubicBezTo>
                      <a:pt x="26240" y="30172"/>
                      <a:pt x="26355" y="30176"/>
                      <a:pt x="26468" y="30176"/>
                    </a:cubicBezTo>
                    <a:cubicBezTo>
                      <a:pt x="27690" y="30176"/>
                      <a:pt x="28701" y="29620"/>
                      <a:pt x="28874" y="28298"/>
                    </a:cubicBezTo>
                    <a:cubicBezTo>
                      <a:pt x="28874" y="28283"/>
                      <a:pt x="28873" y="28268"/>
                      <a:pt x="28870" y="28252"/>
                    </a:cubicBezTo>
                    <a:cubicBezTo>
                      <a:pt x="29211" y="26036"/>
                      <a:pt x="27842" y="23835"/>
                      <a:pt x="26958" y="21881"/>
                    </a:cubicBezTo>
                    <a:cubicBezTo>
                      <a:pt x="25729" y="19153"/>
                      <a:pt x="24499" y="16393"/>
                      <a:pt x="22993" y="13805"/>
                    </a:cubicBezTo>
                    <a:cubicBezTo>
                      <a:pt x="22979" y="13785"/>
                      <a:pt x="22964" y="13768"/>
                      <a:pt x="22947" y="13751"/>
                    </a:cubicBezTo>
                    <a:cubicBezTo>
                      <a:pt x="23514" y="11172"/>
                      <a:pt x="24604" y="8970"/>
                      <a:pt x="26046" y="6761"/>
                    </a:cubicBezTo>
                    <a:cubicBezTo>
                      <a:pt x="26052" y="6747"/>
                      <a:pt x="26058" y="6732"/>
                      <a:pt x="26062" y="6717"/>
                    </a:cubicBezTo>
                    <a:cubicBezTo>
                      <a:pt x="26247" y="6752"/>
                      <a:pt x="26437" y="6769"/>
                      <a:pt x="26630" y="6769"/>
                    </a:cubicBezTo>
                    <a:cubicBezTo>
                      <a:pt x="27296" y="6769"/>
                      <a:pt x="27985" y="6564"/>
                      <a:pt x="28516" y="6196"/>
                    </a:cubicBezTo>
                    <a:cubicBezTo>
                      <a:pt x="28648" y="6104"/>
                      <a:pt x="28688" y="5972"/>
                      <a:pt x="28665" y="5853"/>
                    </a:cubicBezTo>
                    <a:cubicBezTo>
                      <a:pt x="29501" y="4984"/>
                      <a:pt x="29098" y="3537"/>
                      <a:pt x="28199" y="2744"/>
                    </a:cubicBezTo>
                    <a:cubicBezTo>
                      <a:pt x="26234" y="1010"/>
                      <a:pt x="22845" y="472"/>
                      <a:pt x="20371" y="5"/>
                    </a:cubicBezTo>
                    <a:cubicBezTo>
                      <a:pt x="20354" y="2"/>
                      <a:pt x="20337" y="0"/>
                      <a:pt x="203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11" name="Google Shape;511;p23"/>
              <p:cNvSpPr/>
              <p:nvPr/>
            </p:nvSpPr>
            <p:spPr>
              <a:xfrm>
                <a:off x="6248791" y="4604540"/>
                <a:ext cx="800077" cy="458497"/>
              </a:xfrm>
              <a:custGeom>
                <a:avLst/>
                <a:gdLst/>
                <a:ahLst/>
                <a:cxnLst/>
                <a:rect l="l" t="t" r="r" b="b"/>
                <a:pathLst>
                  <a:path w="24177" h="13855" extrusionOk="0">
                    <a:moveTo>
                      <a:pt x="6688" y="1"/>
                    </a:moveTo>
                    <a:cubicBezTo>
                      <a:pt x="6683" y="1"/>
                      <a:pt x="6678" y="1"/>
                      <a:pt x="6672" y="2"/>
                    </a:cubicBezTo>
                    <a:cubicBezTo>
                      <a:pt x="4874" y="130"/>
                      <a:pt x="2805" y="671"/>
                      <a:pt x="1348" y="1786"/>
                    </a:cubicBezTo>
                    <a:cubicBezTo>
                      <a:pt x="501" y="2432"/>
                      <a:pt x="0" y="3801"/>
                      <a:pt x="1118" y="4446"/>
                    </a:cubicBezTo>
                    <a:cubicBezTo>
                      <a:pt x="2284" y="6008"/>
                      <a:pt x="4182" y="6874"/>
                      <a:pt x="5900" y="7733"/>
                    </a:cubicBezTo>
                    <a:cubicBezTo>
                      <a:pt x="8234" y="8902"/>
                      <a:pt x="10616" y="9969"/>
                      <a:pt x="13045" y="10937"/>
                    </a:cubicBezTo>
                    <a:cubicBezTo>
                      <a:pt x="15616" y="11959"/>
                      <a:pt x="18297" y="13040"/>
                      <a:pt x="20995" y="13677"/>
                    </a:cubicBezTo>
                    <a:cubicBezTo>
                      <a:pt x="21416" y="13776"/>
                      <a:pt x="21860" y="13855"/>
                      <a:pt x="22280" y="13855"/>
                    </a:cubicBezTo>
                    <a:cubicBezTo>
                      <a:pt x="23022" y="13855"/>
                      <a:pt x="23687" y="13609"/>
                      <a:pt x="24010" y="12789"/>
                    </a:cubicBezTo>
                    <a:cubicBezTo>
                      <a:pt x="24062" y="12656"/>
                      <a:pt x="24013" y="12551"/>
                      <a:pt x="23924" y="12489"/>
                    </a:cubicBezTo>
                    <a:cubicBezTo>
                      <a:pt x="24177" y="11833"/>
                      <a:pt x="24031" y="11158"/>
                      <a:pt x="23699" y="10479"/>
                    </a:cubicBezTo>
                    <a:cubicBezTo>
                      <a:pt x="22976" y="9001"/>
                      <a:pt x="22207" y="7627"/>
                      <a:pt x="21674" y="6056"/>
                    </a:cubicBezTo>
                    <a:cubicBezTo>
                      <a:pt x="21614" y="5877"/>
                      <a:pt x="21466" y="5803"/>
                      <a:pt x="21318" y="5803"/>
                    </a:cubicBezTo>
                    <a:cubicBezTo>
                      <a:pt x="21293" y="5803"/>
                      <a:pt x="21267" y="5805"/>
                      <a:pt x="21242" y="5809"/>
                    </a:cubicBezTo>
                    <a:cubicBezTo>
                      <a:pt x="21182" y="5694"/>
                      <a:pt x="21069" y="5602"/>
                      <a:pt x="20917" y="5602"/>
                    </a:cubicBezTo>
                    <a:cubicBezTo>
                      <a:pt x="20894" y="5602"/>
                      <a:pt x="20870" y="5604"/>
                      <a:pt x="20845" y="5609"/>
                    </a:cubicBezTo>
                    <a:cubicBezTo>
                      <a:pt x="19366" y="5876"/>
                      <a:pt x="17814" y="6136"/>
                      <a:pt x="16286" y="6136"/>
                    </a:cubicBezTo>
                    <a:cubicBezTo>
                      <a:pt x="14713" y="6136"/>
                      <a:pt x="13167" y="5860"/>
                      <a:pt x="11755" y="5034"/>
                    </a:cubicBezTo>
                    <a:cubicBezTo>
                      <a:pt x="10527" y="4318"/>
                      <a:pt x="9738" y="3339"/>
                      <a:pt x="9024" y="2127"/>
                    </a:cubicBezTo>
                    <a:cubicBezTo>
                      <a:pt x="8525" y="1277"/>
                      <a:pt x="8106" y="608"/>
                      <a:pt x="7282" y="55"/>
                    </a:cubicBezTo>
                    <a:cubicBezTo>
                      <a:pt x="7243" y="29"/>
                      <a:pt x="7202" y="18"/>
                      <a:pt x="7163" y="18"/>
                    </a:cubicBezTo>
                    <a:cubicBezTo>
                      <a:pt x="6971" y="18"/>
                      <a:pt x="6809" y="289"/>
                      <a:pt x="6984" y="441"/>
                    </a:cubicBezTo>
                    <a:cubicBezTo>
                      <a:pt x="8078" y="1392"/>
                      <a:pt x="8438" y="2789"/>
                      <a:pt x="9311" y="3906"/>
                    </a:cubicBezTo>
                    <a:cubicBezTo>
                      <a:pt x="10107" y="4926"/>
                      <a:pt x="11199" y="5668"/>
                      <a:pt x="12388" y="6159"/>
                    </a:cubicBezTo>
                    <a:cubicBezTo>
                      <a:pt x="13685" y="6692"/>
                      <a:pt x="15062" y="6899"/>
                      <a:pt x="16451" y="6899"/>
                    </a:cubicBezTo>
                    <a:cubicBezTo>
                      <a:pt x="17975" y="6899"/>
                      <a:pt x="19514" y="6650"/>
                      <a:pt x="20979" y="6312"/>
                    </a:cubicBezTo>
                    <a:cubicBezTo>
                      <a:pt x="21296" y="7287"/>
                      <a:pt x="21686" y="8237"/>
                      <a:pt x="22146" y="9154"/>
                    </a:cubicBezTo>
                    <a:cubicBezTo>
                      <a:pt x="22703" y="10259"/>
                      <a:pt x="23757" y="11438"/>
                      <a:pt x="23271" y="12741"/>
                    </a:cubicBezTo>
                    <a:cubicBezTo>
                      <a:pt x="23268" y="12749"/>
                      <a:pt x="23270" y="12754"/>
                      <a:pt x="23268" y="12760"/>
                    </a:cubicBezTo>
                    <a:cubicBezTo>
                      <a:pt x="22975" y="13021"/>
                      <a:pt x="22555" y="13125"/>
                      <a:pt x="22069" y="13125"/>
                    </a:cubicBezTo>
                    <a:cubicBezTo>
                      <a:pt x="20505" y="13125"/>
                      <a:pt x="18255" y="12056"/>
                      <a:pt x="17343" y="11744"/>
                    </a:cubicBezTo>
                    <a:cubicBezTo>
                      <a:pt x="15433" y="11089"/>
                      <a:pt x="13546" y="10373"/>
                      <a:pt x="11680" y="9597"/>
                    </a:cubicBezTo>
                    <a:cubicBezTo>
                      <a:pt x="8102" y="8111"/>
                      <a:pt x="3898" y="6584"/>
                      <a:pt x="1146" y="3752"/>
                    </a:cubicBezTo>
                    <a:cubicBezTo>
                      <a:pt x="248" y="2049"/>
                      <a:pt x="5802" y="625"/>
                      <a:pt x="6732" y="437"/>
                    </a:cubicBezTo>
                    <a:cubicBezTo>
                      <a:pt x="6968" y="389"/>
                      <a:pt x="6925" y="1"/>
                      <a:pt x="66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12" name="Google Shape;512;p23"/>
              <p:cNvSpPr/>
              <p:nvPr/>
            </p:nvSpPr>
            <p:spPr>
              <a:xfrm>
                <a:off x="6738990" y="4680091"/>
                <a:ext cx="94777" cy="84254"/>
              </a:xfrm>
              <a:custGeom>
                <a:avLst/>
                <a:gdLst/>
                <a:ahLst/>
                <a:cxnLst/>
                <a:rect l="l" t="t" r="r" b="b"/>
                <a:pathLst>
                  <a:path w="2864" h="2546" extrusionOk="0">
                    <a:moveTo>
                      <a:pt x="1280" y="572"/>
                    </a:moveTo>
                    <a:cubicBezTo>
                      <a:pt x="1669" y="635"/>
                      <a:pt x="2090" y="753"/>
                      <a:pt x="2216" y="1166"/>
                    </a:cubicBezTo>
                    <a:cubicBezTo>
                      <a:pt x="2364" y="1661"/>
                      <a:pt x="1814" y="1955"/>
                      <a:pt x="1398" y="1964"/>
                    </a:cubicBezTo>
                    <a:cubicBezTo>
                      <a:pt x="1389" y="1964"/>
                      <a:pt x="1380" y="1964"/>
                      <a:pt x="1371" y="1964"/>
                    </a:cubicBezTo>
                    <a:cubicBezTo>
                      <a:pt x="1032" y="1964"/>
                      <a:pt x="630" y="1794"/>
                      <a:pt x="569" y="1425"/>
                    </a:cubicBezTo>
                    <a:cubicBezTo>
                      <a:pt x="502" y="1019"/>
                      <a:pt x="785" y="756"/>
                      <a:pt x="1148" y="681"/>
                    </a:cubicBezTo>
                    <a:cubicBezTo>
                      <a:pt x="1208" y="668"/>
                      <a:pt x="1257" y="629"/>
                      <a:pt x="1280" y="572"/>
                    </a:cubicBezTo>
                    <a:close/>
                    <a:moveTo>
                      <a:pt x="1176" y="1"/>
                    </a:moveTo>
                    <a:cubicBezTo>
                      <a:pt x="1152" y="1"/>
                      <a:pt x="1129" y="1"/>
                      <a:pt x="1105" y="2"/>
                    </a:cubicBezTo>
                    <a:cubicBezTo>
                      <a:pt x="961" y="8"/>
                      <a:pt x="865" y="132"/>
                      <a:pt x="843" y="259"/>
                    </a:cubicBezTo>
                    <a:cubicBezTo>
                      <a:pt x="358" y="336"/>
                      <a:pt x="1" y="883"/>
                      <a:pt x="1" y="1365"/>
                    </a:cubicBezTo>
                    <a:cubicBezTo>
                      <a:pt x="2" y="2082"/>
                      <a:pt x="684" y="2528"/>
                      <a:pt x="1343" y="2545"/>
                    </a:cubicBezTo>
                    <a:cubicBezTo>
                      <a:pt x="1355" y="2545"/>
                      <a:pt x="1367" y="2545"/>
                      <a:pt x="1379" y="2545"/>
                    </a:cubicBezTo>
                    <a:cubicBezTo>
                      <a:pt x="2039" y="2545"/>
                      <a:pt x="2794" y="2104"/>
                      <a:pt x="2825" y="1387"/>
                    </a:cubicBezTo>
                    <a:cubicBezTo>
                      <a:pt x="2864" y="496"/>
                      <a:pt x="1967" y="1"/>
                      <a:pt x="1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13" name="Google Shape;513;p23"/>
              <p:cNvSpPr/>
              <p:nvPr/>
            </p:nvSpPr>
            <p:spPr>
              <a:xfrm>
                <a:off x="6721815" y="4540804"/>
                <a:ext cx="93817" cy="77999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357" extrusionOk="0">
                    <a:moveTo>
                      <a:pt x="1503" y="510"/>
                    </a:moveTo>
                    <a:cubicBezTo>
                      <a:pt x="1749" y="510"/>
                      <a:pt x="1990" y="652"/>
                      <a:pt x="2061" y="920"/>
                    </a:cubicBezTo>
                    <a:cubicBezTo>
                      <a:pt x="2176" y="1353"/>
                      <a:pt x="1810" y="1804"/>
                      <a:pt x="1382" y="1854"/>
                    </a:cubicBezTo>
                    <a:cubicBezTo>
                      <a:pt x="1354" y="1857"/>
                      <a:pt x="1324" y="1859"/>
                      <a:pt x="1295" y="1859"/>
                    </a:cubicBezTo>
                    <a:cubicBezTo>
                      <a:pt x="967" y="1859"/>
                      <a:pt x="603" y="1659"/>
                      <a:pt x="520" y="1329"/>
                    </a:cubicBezTo>
                    <a:cubicBezTo>
                      <a:pt x="448" y="1039"/>
                      <a:pt x="578" y="785"/>
                      <a:pt x="788" y="621"/>
                    </a:cubicBezTo>
                    <a:cubicBezTo>
                      <a:pt x="833" y="667"/>
                      <a:pt x="895" y="696"/>
                      <a:pt x="963" y="696"/>
                    </a:cubicBezTo>
                    <a:cubicBezTo>
                      <a:pt x="1016" y="696"/>
                      <a:pt x="1073" y="678"/>
                      <a:pt x="1126" y="636"/>
                    </a:cubicBezTo>
                    <a:cubicBezTo>
                      <a:pt x="1236" y="552"/>
                      <a:pt x="1371" y="510"/>
                      <a:pt x="1503" y="510"/>
                    </a:cubicBezTo>
                    <a:close/>
                    <a:moveTo>
                      <a:pt x="1482" y="1"/>
                    </a:moveTo>
                    <a:cubicBezTo>
                      <a:pt x="1298" y="1"/>
                      <a:pt x="1117" y="48"/>
                      <a:pt x="964" y="151"/>
                    </a:cubicBezTo>
                    <a:cubicBezTo>
                      <a:pt x="407" y="209"/>
                      <a:pt x="1" y="797"/>
                      <a:pt x="67" y="1358"/>
                    </a:cubicBezTo>
                    <a:cubicBezTo>
                      <a:pt x="139" y="1971"/>
                      <a:pt x="743" y="2356"/>
                      <a:pt x="1330" y="2356"/>
                    </a:cubicBezTo>
                    <a:cubicBezTo>
                      <a:pt x="1434" y="2356"/>
                      <a:pt x="1537" y="2344"/>
                      <a:pt x="1636" y="2320"/>
                    </a:cubicBezTo>
                    <a:cubicBezTo>
                      <a:pt x="2349" y="2142"/>
                      <a:pt x="2834" y="1254"/>
                      <a:pt x="2479" y="575"/>
                    </a:cubicBezTo>
                    <a:cubicBezTo>
                      <a:pt x="2295" y="222"/>
                      <a:pt x="1881" y="1"/>
                      <a:pt x="148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14" name="Google Shape;514;p23"/>
              <p:cNvSpPr/>
              <p:nvPr/>
            </p:nvSpPr>
            <p:spPr>
              <a:xfrm>
                <a:off x="6838367" y="4387487"/>
                <a:ext cx="70652" cy="67211"/>
              </a:xfrm>
              <a:custGeom>
                <a:avLst/>
                <a:gdLst/>
                <a:ahLst/>
                <a:cxnLst/>
                <a:rect l="l" t="t" r="r" b="b"/>
                <a:pathLst>
                  <a:path w="2135" h="2031" extrusionOk="0">
                    <a:moveTo>
                      <a:pt x="807" y="423"/>
                    </a:moveTo>
                    <a:cubicBezTo>
                      <a:pt x="831" y="453"/>
                      <a:pt x="864" y="476"/>
                      <a:pt x="899" y="488"/>
                    </a:cubicBezTo>
                    <a:cubicBezTo>
                      <a:pt x="1050" y="543"/>
                      <a:pt x="1196" y="520"/>
                      <a:pt x="1332" y="626"/>
                    </a:cubicBezTo>
                    <a:cubicBezTo>
                      <a:pt x="1459" y="727"/>
                      <a:pt x="1547" y="869"/>
                      <a:pt x="1574" y="1030"/>
                    </a:cubicBezTo>
                    <a:cubicBezTo>
                      <a:pt x="1625" y="1357"/>
                      <a:pt x="1336" y="1556"/>
                      <a:pt x="1040" y="1556"/>
                    </a:cubicBezTo>
                    <a:cubicBezTo>
                      <a:pt x="1031" y="1556"/>
                      <a:pt x="1023" y="1556"/>
                      <a:pt x="1014" y="1555"/>
                    </a:cubicBezTo>
                    <a:cubicBezTo>
                      <a:pt x="687" y="1542"/>
                      <a:pt x="427" y="1315"/>
                      <a:pt x="462" y="972"/>
                    </a:cubicBezTo>
                    <a:cubicBezTo>
                      <a:pt x="490" y="710"/>
                      <a:pt x="625" y="549"/>
                      <a:pt x="807" y="423"/>
                    </a:cubicBezTo>
                    <a:close/>
                    <a:moveTo>
                      <a:pt x="924" y="1"/>
                    </a:moveTo>
                    <a:cubicBezTo>
                      <a:pt x="422" y="1"/>
                      <a:pt x="28" y="572"/>
                      <a:pt x="15" y="1039"/>
                    </a:cubicBezTo>
                    <a:cubicBezTo>
                      <a:pt x="0" y="1612"/>
                      <a:pt x="489" y="2031"/>
                      <a:pt x="1041" y="2031"/>
                    </a:cubicBezTo>
                    <a:cubicBezTo>
                      <a:pt x="1053" y="2031"/>
                      <a:pt x="1065" y="2031"/>
                      <a:pt x="1077" y="2030"/>
                    </a:cubicBezTo>
                    <a:cubicBezTo>
                      <a:pt x="1649" y="2012"/>
                      <a:pt x="2135" y="1563"/>
                      <a:pt x="2049" y="967"/>
                    </a:cubicBezTo>
                    <a:cubicBezTo>
                      <a:pt x="1995" y="585"/>
                      <a:pt x="1573" y="25"/>
                      <a:pt x="1134" y="25"/>
                    </a:cubicBezTo>
                    <a:cubicBezTo>
                      <a:pt x="1113" y="25"/>
                      <a:pt x="1093" y="26"/>
                      <a:pt x="1072" y="28"/>
                    </a:cubicBezTo>
                    <a:cubicBezTo>
                      <a:pt x="1061" y="24"/>
                      <a:pt x="1055" y="15"/>
                      <a:pt x="1043" y="11"/>
                    </a:cubicBezTo>
                    <a:cubicBezTo>
                      <a:pt x="1003" y="4"/>
                      <a:pt x="963" y="1"/>
                      <a:pt x="92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15" name="Google Shape;515;p23"/>
              <p:cNvSpPr/>
              <p:nvPr/>
            </p:nvSpPr>
            <p:spPr>
              <a:xfrm>
                <a:off x="7021633" y="4067482"/>
                <a:ext cx="85842" cy="78231"/>
              </a:xfrm>
              <a:custGeom>
                <a:avLst/>
                <a:gdLst/>
                <a:ahLst/>
                <a:cxnLst/>
                <a:rect l="l" t="t" r="r" b="b"/>
                <a:pathLst>
                  <a:path w="2594" h="2364" extrusionOk="0">
                    <a:moveTo>
                      <a:pt x="1571" y="478"/>
                    </a:moveTo>
                    <a:cubicBezTo>
                      <a:pt x="1827" y="639"/>
                      <a:pt x="2011" y="901"/>
                      <a:pt x="2017" y="1219"/>
                    </a:cubicBezTo>
                    <a:cubicBezTo>
                      <a:pt x="2024" y="1592"/>
                      <a:pt x="1737" y="1832"/>
                      <a:pt x="1385" y="1832"/>
                    </a:cubicBezTo>
                    <a:cubicBezTo>
                      <a:pt x="1369" y="1832"/>
                      <a:pt x="1353" y="1832"/>
                      <a:pt x="1337" y="1831"/>
                    </a:cubicBezTo>
                    <a:cubicBezTo>
                      <a:pt x="976" y="1809"/>
                      <a:pt x="610" y="1550"/>
                      <a:pt x="685" y="1147"/>
                    </a:cubicBezTo>
                    <a:cubicBezTo>
                      <a:pt x="764" y="729"/>
                      <a:pt x="1181" y="518"/>
                      <a:pt x="1571" y="478"/>
                    </a:cubicBezTo>
                    <a:close/>
                    <a:moveTo>
                      <a:pt x="1469" y="0"/>
                    </a:moveTo>
                    <a:cubicBezTo>
                      <a:pt x="1461" y="0"/>
                      <a:pt x="1453" y="0"/>
                      <a:pt x="1446" y="0"/>
                    </a:cubicBezTo>
                    <a:cubicBezTo>
                      <a:pt x="1444" y="0"/>
                      <a:pt x="1443" y="0"/>
                      <a:pt x="1441" y="0"/>
                    </a:cubicBezTo>
                    <a:cubicBezTo>
                      <a:pt x="1380" y="0"/>
                      <a:pt x="1324" y="31"/>
                      <a:pt x="1290" y="82"/>
                    </a:cubicBezTo>
                    <a:cubicBezTo>
                      <a:pt x="1278" y="81"/>
                      <a:pt x="1267" y="81"/>
                      <a:pt x="1255" y="81"/>
                    </a:cubicBezTo>
                    <a:cubicBezTo>
                      <a:pt x="772" y="81"/>
                      <a:pt x="293" y="519"/>
                      <a:pt x="170" y="1007"/>
                    </a:cubicBezTo>
                    <a:cubicBezTo>
                      <a:pt x="0" y="1688"/>
                      <a:pt x="544" y="2262"/>
                      <a:pt x="1193" y="2351"/>
                    </a:cubicBezTo>
                    <a:cubicBezTo>
                      <a:pt x="1253" y="2360"/>
                      <a:pt x="1313" y="2364"/>
                      <a:pt x="1373" y="2364"/>
                    </a:cubicBezTo>
                    <a:cubicBezTo>
                      <a:pt x="1951" y="2364"/>
                      <a:pt x="2472" y="1979"/>
                      <a:pt x="2533" y="1367"/>
                    </a:cubicBezTo>
                    <a:cubicBezTo>
                      <a:pt x="2594" y="744"/>
                      <a:pt x="2148" y="0"/>
                      <a:pt x="146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16" name="Google Shape;516;p23"/>
              <p:cNvSpPr/>
              <p:nvPr/>
            </p:nvSpPr>
            <p:spPr>
              <a:xfrm>
                <a:off x="6945686" y="3887194"/>
                <a:ext cx="132767" cy="126149"/>
              </a:xfrm>
              <a:custGeom>
                <a:avLst/>
                <a:gdLst/>
                <a:ahLst/>
                <a:cxnLst/>
                <a:rect l="l" t="t" r="r" b="b"/>
                <a:pathLst>
                  <a:path w="4012" h="3812" extrusionOk="0">
                    <a:moveTo>
                      <a:pt x="2176" y="547"/>
                    </a:moveTo>
                    <a:cubicBezTo>
                      <a:pt x="2764" y="658"/>
                      <a:pt x="3265" y="1073"/>
                      <a:pt x="3333" y="1736"/>
                    </a:cubicBezTo>
                    <a:cubicBezTo>
                      <a:pt x="3409" y="2471"/>
                      <a:pt x="2931" y="3168"/>
                      <a:pt x="2189" y="3277"/>
                    </a:cubicBezTo>
                    <a:cubicBezTo>
                      <a:pt x="2115" y="3287"/>
                      <a:pt x="2041" y="3293"/>
                      <a:pt x="1969" y="3293"/>
                    </a:cubicBezTo>
                    <a:cubicBezTo>
                      <a:pt x="1316" y="3293"/>
                      <a:pt x="728" y="2871"/>
                      <a:pt x="589" y="2203"/>
                    </a:cubicBezTo>
                    <a:cubicBezTo>
                      <a:pt x="434" y="1448"/>
                      <a:pt x="945" y="551"/>
                      <a:pt x="1729" y="551"/>
                    </a:cubicBezTo>
                    <a:cubicBezTo>
                      <a:pt x="1827" y="551"/>
                      <a:pt x="1928" y="565"/>
                      <a:pt x="2033" y="595"/>
                    </a:cubicBezTo>
                    <a:cubicBezTo>
                      <a:pt x="2046" y="599"/>
                      <a:pt x="2059" y="601"/>
                      <a:pt x="2072" y="601"/>
                    </a:cubicBezTo>
                    <a:cubicBezTo>
                      <a:pt x="2112" y="601"/>
                      <a:pt x="2151" y="582"/>
                      <a:pt x="2176" y="547"/>
                    </a:cubicBezTo>
                    <a:close/>
                    <a:moveTo>
                      <a:pt x="1956" y="0"/>
                    </a:moveTo>
                    <a:cubicBezTo>
                      <a:pt x="1773" y="0"/>
                      <a:pt x="1587" y="27"/>
                      <a:pt x="1405" y="83"/>
                    </a:cubicBezTo>
                    <a:cubicBezTo>
                      <a:pt x="1349" y="98"/>
                      <a:pt x="1301" y="134"/>
                      <a:pt x="1270" y="183"/>
                    </a:cubicBezTo>
                    <a:cubicBezTo>
                      <a:pt x="627" y="359"/>
                      <a:pt x="116" y="1132"/>
                      <a:pt x="73" y="1800"/>
                    </a:cubicBezTo>
                    <a:cubicBezTo>
                      <a:pt x="1" y="2923"/>
                      <a:pt x="883" y="3811"/>
                      <a:pt x="1988" y="3811"/>
                    </a:cubicBezTo>
                    <a:cubicBezTo>
                      <a:pt x="2014" y="3811"/>
                      <a:pt x="2041" y="3811"/>
                      <a:pt x="2068" y="3810"/>
                    </a:cubicBezTo>
                    <a:cubicBezTo>
                      <a:pt x="3214" y="3765"/>
                      <a:pt x="4012" y="2695"/>
                      <a:pt x="3843" y="1581"/>
                    </a:cubicBezTo>
                    <a:cubicBezTo>
                      <a:pt x="3702" y="644"/>
                      <a:pt x="2856" y="0"/>
                      <a:pt x="195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grpSp>
          <p:nvGrpSpPr>
            <p:cNvPr id="517" name="Google Shape;517;p23"/>
            <p:cNvGrpSpPr/>
            <p:nvPr/>
          </p:nvGrpSpPr>
          <p:grpSpPr>
            <a:xfrm>
              <a:off x="6648515" y="5156391"/>
              <a:ext cx="174596" cy="44774"/>
              <a:chOff x="6648515" y="5156391"/>
              <a:chExt cx="174596" cy="44774"/>
            </a:xfrm>
          </p:grpSpPr>
          <p:sp>
            <p:nvSpPr>
              <p:cNvPr id="518" name="Google Shape;518;p23"/>
              <p:cNvSpPr/>
              <p:nvPr/>
            </p:nvSpPr>
            <p:spPr>
              <a:xfrm>
                <a:off x="6648515" y="5156556"/>
                <a:ext cx="117875" cy="44609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1348" extrusionOk="0">
                    <a:moveTo>
                      <a:pt x="178" y="1"/>
                    </a:moveTo>
                    <a:cubicBezTo>
                      <a:pt x="70" y="1"/>
                      <a:pt x="1" y="168"/>
                      <a:pt x="114" y="245"/>
                    </a:cubicBezTo>
                    <a:cubicBezTo>
                      <a:pt x="1087" y="909"/>
                      <a:pt x="2176" y="1275"/>
                      <a:pt x="3351" y="1347"/>
                    </a:cubicBezTo>
                    <a:cubicBezTo>
                      <a:pt x="3354" y="1348"/>
                      <a:pt x="3358" y="1348"/>
                      <a:pt x="3362" y="1348"/>
                    </a:cubicBezTo>
                    <a:cubicBezTo>
                      <a:pt x="3562" y="1348"/>
                      <a:pt x="3560" y="1024"/>
                      <a:pt x="3349" y="1015"/>
                    </a:cubicBezTo>
                    <a:cubicBezTo>
                      <a:pt x="2223" y="971"/>
                      <a:pt x="1190" y="637"/>
                      <a:pt x="246" y="23"/>
                    </a:cubicBezTo>
                    <a:cubicBezTo>
                      <a:pt x="223" y="7"/>
                      <a:pt x="200" y="1"/>
                      <a:pt x="1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19" name="Google Shape;519;p23"/>
              <p:cNvSpPr/>
              <p:nvPr/>
            </p:nvSpPr>
            <p:spPr>
              <a:xfrm>
                <a:off x="6713178" y="5156391"/>
                <a:ext cx="109933" cy="37262"/>
              </a:xfrm>
              <a:custGeom>
                <a:avLst/>
                <a:gdLst/>
                <a:ahLst/>
                <a:cxnLst/>
                <a:rect l="l" t="t" r="r" b="b"/>
                <a:pathLst>
                  <a:path w="3322" h="1126" extrusionOk="0">
                    <a:moveTo>
                      <a:pt x="173" y="1"/>
                    </a:moveTo>
                    <a:cubicBezTo>
                      <a:pt x="43" y="1"/>
                      <a:pt x="0" y="207"/>
                      <a:pt x="142" y="250"/>
                    </a:cubicBezTo>
                    <a:cubicBezTo>
                      <a:pt x="1113" y="541"/>
                      <a:pt x="2087" y="821"/>
                      <a:pt x="3055" y="1118"/>
                    </a:cubicBezTo>
                    <a:cubicBezTo>
                      <a:pt x="3073" y="1123"/>
                      <a:pt x="3089" y="1126"/>
                      <a:pt x="3104" y="1126"/>
                    </a:cubicBezTo>
                    <a:cubicBezTo>
                      <a:pt x="3264" y="1126"/>
                      <a:pt x="3321" y="859"/>
                      <a:pt x="3140" y="810"/>
                    </a:cubicBezTo>
                    <a:cubicBezTo>
                      <a:pt x="2161" y="550"/>
                      <a:pt x="1187" y="273"/>
                      <a:pt x="210" y="6"/>
                    </a:cubicBezTo>
                    <a:cubicBezTo>
                      <a:pt x="197" y="3"/>
                      <a:pt x="185" y="1"/>
                      <a:pt x="1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  <p:grpSp>
        <p:nvGrpSpPr>
          <p:cNvPr id="520" name="Google Shape;520;p23"/>
          <p:cNvGrpSpPr/>
          <p:nvPr/>
        </p:nvGrpSpPr>
        <p:grpSpPr>
          <a:xfrm>
            <a:off x="7668812" y="284883"/>
            <a:ext cx="1973504" cy="1848856"/>
            <a:chOff x="5751609" y="213662"/>
            <a:chExt cx="1480128" cy="1386642"/>
          </a:xfrm>
        </p:grpSpPr>
        <p:grpSp>
          <p:nvGrpSpPr>
            <p:cNvPr id="521" name="Google Shape;521;p23"/>
            <p:cNvGrpSpPr/>
            <p:nvPr/>
          </p:nvGrpSpPr>
          <p:grpSpPr>
            <a:xfrm>
              <a:off x="5751609" y="213662"/>
              <a:ext cx="1480128" cy="1386642"/>
              <a:chOff x="5751609" y="213662"/>
              <a:chExt cx="1480128" cy="1386642"/>
            </a:xfrm>
          </p:grpSpPr>
          <p:sp>
            <p:nvSpPr>
              <p:cNvPr id="522" name="Google Shape;522;p23"/>
              <p:cNvSpPr/>
              <p:nvPr/>
            </p:nvSpPr>
            <p:spPr>
              <a:xfrm>
                <a:off x="5751609" y="213662"/>
                <a:ext cx="1480128" cy="1386642"/>
              </a:xfrm>
              <a:custGeom>
                <a:avLst/>
                <a:gdLst/>
                <a:ahLst/>
                <a:cxnLst/>
                <a:rect l="l" t="t" r="r" b="b"/>
                <a:pathLst>
                  <a:path w="44727" h="41902" extrusionOk="0">
                    <a:moveTo>
                      <a:pt x="13287" y="2579"/>
                    </a:moveTo>
                    <a:cubicBezTo>
                      <a:pt x="13503" y="2579"/>
                      <a:pt x="13717" y="2594"/>
                      <a:pt x="13935" y="2646"/>
                    </a:cubicBezTo>
                    <a:cubicBezTo>
                      <a:pt x="14225" y="2711"/>
                      <a:pt x="14482" y="2837"/>
                      <a:pt x="14750" y="2952"/>
                    </a:cubicBezTo>
                    <a:cubicBezTo>
                      <a:pt x="11990" y="7841"/>
                      <a:pt x="9108" y="12713"/>
                      <a:pt x="6648" y="17733"/>
                    </a:cubicBezTo>
                    <a:cubicBezTo>
                      <a:pt x="6568" y="17897"/>
                      <a:pt x="6642" y="18046"/>
                      <a:pt x="6761" y="18112"/>
                    </a:cubicBezTo>
                    <a:cubicBezTo>
                      <a:pt x="6752" y="18194"/>
                      <a:pt x="6781" y="18282"/>
                      <a:pt x="6859" y="18323"/>
                    </a:cubicBezTo>
                    <a:cubicBezTo>
                      <a:pt x="8967" y="19418"/>
                      <a:pt x="11139" y="20127"/>
                      <a:pt x="13105" y="21518"/>
                    </a:cubicBezTo>
                    <a:cubicBezTo>
                      <a:pt x="13994" y="22150"/>
                      <a:pt x="14831" y="22850"/>
                      <a:pt x="15608" y="23615"/>
                    </a:cubicBezTo>
                    <a:cubicBezTo>
                      <a:pt x="12195" y="21381"/>
                      <a:pt x="8149" y="19944"/>
                      <a:pt x="4133" y="19944"/>
                    </a:cubicBezTo>
                    <a:cubicBezTo>
                      <a:pt x="4087" y="19944"/>
                      <a:pt x="4040" y="19944"/>
                      <a:pt x="3994" y="19945"/>
                    </a:cubicBezTo>
                    <a:cubicBezTo>
                      <a:pt x="5691" y="17242"/>
                      <a:pt x="7008" y="14227"/>
                      <a:pt x="8463" y="11388"/>
                    </a:cubicBezTo>
                    <a:cubicBezTo>
                      <a:pt x="9953" y="8475"/>
                      <a:pt x="11442" y="5562"/>
                      <a:pt x="12928" y="2647"/>
                    </a:cubicBezTo>
                    <a:lnTo>
                      <a:pt x="12928" y="2649"/>
                    </a:lnTo>
                    <a:cubicBezTo>
                      <a:pt x="12934" y="2629"/>
                      <a:pt x="12940" y="2609"/>
                      <a:pt x="12943" y="2589"/>
                    </a:cubicBezTo>
                    <a:cubicBezTo>
                      <a:pt x="13059" y="2584"/>
                      <a:pt x="13173" y="2579"/>
                      <a:pt x="13287" y="2579"/>
                    </a:cubicBezTo>
                    <a:close/>
                    <a:moveTo>
                      <a:pt x="16898" y="682"/>
                    </a:moveTo>
                    <a:cubicBezTo>
                      <a:pt x="19774" y="776"/>
                      <a:pt x="22163" y="1857"/>
                      <a:pt x="24212" y="3895"/>
                    </a:cubicBezTo>
                    <a:cubicBezTo>
                      <a:pt x="26082" y="5756"/>
                      <a:pt x="27939" y="8202"/>
                      <a:pt x="28003" y="10938"/>
                    </a:cubicBezTo>
                    <a:cubicBezTo>
                      <a:pt x="28005" y="10948"/>
                      <a:pt x="28008" y="10959"/>
                      <a:pt x="28011" y="10970"/>
                    </a:cubicBezTo>
                    <a:cubicBezTo>
                      <a:pt x="25275" y="16344"/>
                      <a:pt x="22290" y="21515"/>
                      <a:pt x="19216" y="26698"/>
                    </a:cubicBezTo>
                    <a:cubicBezTo>
                      <a:pt x="19181" y="26644"/>
                      <a:pt x="19144" y="26592"/>
                      <a:pt x="19109" y="26538"/>
                    </a:cubicBezTo>
                    <a:cubicBezTo>
                      <a:pt x="19111" y="26450"/>
                      <a:pt x="19077" y="26359"/>
                      <a:pt x="18991" y="26278"/>
                    </a:cubicBezTo>
                    <a:cubicBezTo>
                      <a:pt x="18938" y="26227"/>
                      <a:pt x="18879" y="26178"/>
                      <a:pt x="18826" y="26128"/>
                    </a:cubicBezTo>
                    <a:cubicBezTo>
                      <a:pt x="16205" y="22428"/>
                      <a:pt x="11695" y="18599"/>
                      <a:pt x="7173" y="17949"/>
                    </a:cubicBezTo>
                    <a:cubicBezTo>
                      <a:pt x="10786" y="12478"/>
                      <a:pt x="13821" y="6468"/>
                      <a:pt x="16898" y="682"/>
                    </a:cubicBezTo>
                    <a:close/>
                    <a:moveTo>
                      <a:pt x="28691" y="11244"/>
                    </a:moveTo>
                    <a:cubicBezTo>
                      <a:pt x="31648" y="11396"/>
                      <a:pt x="34445" y="11827"/>
                      <a:pt x="36972" y="13509"/>
                    </a:cubicBezTo>
                    <a:cubicBezTo>
                      <a:pt x="39421" y="15140"/>
                      <a:pt x="41196" y="17502"/>
                      <a:pt x="42205" y="20251"/>
                    </a:cubicBezTo>
                    <a:cubicBezTo>
                      <a:pt x="42167" y="20280"/>
                      <a:pt x="42135" y="20316"/>
                      <a:pt x="42111" y="20357"/>
                    </a:cubicBezTo>
                    <a:cubicBezTo>
                      <a:pt x="38978" y="25428"/>
                      <a:pt x="34053" y="29401"/>
                      <a:pt x="31906" y="35060"/>
                    </a:cubicBezTo>
                    <a:cubicBezTo>
                      <a:pt x="29970" y="30305"/>
                      <a:pt x="24912" y="26960"/>
                      <a:pt x="19804" y="26918"/>
                    </a:cubicBezTo>
                    <a:cubicBezTo>
                      <a:pt x="23180" y="21985"/>
                      <a:pt x="26122" y="16634"/>
                      <a:pt x="28691" y="11244"/>
                    </a:cubicBezTo>
                    <a:close/>
                    <a:moveTo>
                      <a:pt x="41948" y="21977"/>
                    </a:moveTo>
                    <a:cubicBezTo>
                      <a:pt x="42731" y="22305"/>
                      <a:pt x="43181" y="22997"/>
                      <a:pt x="43241" y="23817"/>
                    </a:cubicBezTo>
                    <a:cubicBezTo>
                      <a:pt x="43201" y="23840"/>
                      <a:pt x="43164" y="23869"/>
                      <a:pt x="43135" y="23903"/>
                    </a:cubicBezTo>
                    <a:cubicBezTo>
                      <a:pt x="39317" y="28356"/>
                      <a:pt x="34949" y="32922"/>
                      <a:pt x="32158" y="38137"/>
                    </a:cubicBezTo>
                    <a:cubicBezTo>
                      <a:pt x="30895" y="35363"/>
                      <a:pt x="28953" y="33041"/>
                      <a:pt x="26651" y="31050"/>
                    </a:cubicBezTo>
                    <a:cubicBezTo>
                      <a:pt x="25240" y="29831"/>
                      <a:pt x="23702" y="28569"/>
                      <a:pt x="21959" y="27868"/>
                    </a:cubicBezTo>
                    <a:lnTo>
                      <a:pt x="21959" y="27868"/>
                    </a:lnTo>
                    <a:cubicBezTo>
                      <a:pt x="26171" y="28845"/>
                      <a:pt x="29498" y="31658"/>
                      <a:pt x="31406" y="35746"/>
                    </a:cubicBezTo>
                    <a:cubicBezTo>
                      <a:pt x="31465" y="35872"/>
                      <a:pt x="31576" y="35925"/>
                      <a:pt x="31692" y="35925"/>
                    </a:cubicBezTo>
                    <a:cubicBezTo>
                      <a:pt x="31750" y="35925"/>
                      <a:pt x="31809" y="35911"/>
                      <a:pt x="31864" y="35887"/>
                    </a:cubicBezTo>
                    <a:cubicBezTo>
                      <a:pt x="31914" y="35911"/>
                      <a:pt x="31970" y="35923"/>
                      <a:pt x="32026" y="35923"/>
                    </a:cubicBezTo>
                    <a:cubicBezTo>
                      <a:pt x="32152" y="35923"/>
                      <a:pt x="32280" y="35859"/>
                      <a:pt x="32337" y="35710"/>
                    </a:cubicBezTo>
                    <a:cubicBezTo>
                      <a:pt x="34388" y="30372"/>
                      <a:pt x="38755" y="26587"/>
                      <a:pt x="41948" y="21977"/>
                    </a:cubicBezTo>
                    <a:close/>
                    <a:moveTo>
                      <a:pt x="9788" y="2664"/>
                    </a:moveTo>
                    <a:cubicBezTo>
                      <a:pt x="10503" y="2737"/>
                      <a:pt x="11165" y="2880"/>
                      <a:pt x="11846" y="3130"/>
                    </a:cubicBezTo>
                    <a:cubicBezTo>
                      <a:pt x="10453" y="5860"/>
                      <a:pt x="9059" y="8593"/>
                      <a:pt x="7665" y="11325"/>
                    </a:cubicBezTo>
                    <a:cubicBezTo>
                      <a:pt x="6236" y="14136"/>
                      <a:pt x="4590" y="16938"/>
                      <a:pt x="3423" y="19868"/>
                    </a:cubicBezTo>
                    <a:cubicBezTo>
                      <a:pt x="3406" y="19913"/>
                      <a:pt x="3401" y="19960"/>
                      <a:pt x="3413" y="20006"/>
                    </a:cubicBezTo>
                    <a:cubicBezTo>
                      <a:pt x="3268" y="20127"/>
                      <a:pt x="3326" y="20406"/>
                      <a:pt x="3567" y="20437"/>
                    </a:cubicBezTo>
                    <a:cubicBezTo>
                      <a:pt x="9126" y="21158"/>
                      <a:pt x="13989" y="22878"/>
                      <a:pt x="18225" y="26621"/>
                    </a:cubicBezTo>
                    <a:cubicBezTo>
                      <a:pt x="18371" y="26816"/>
                      <a:pt x="18516" y="27009"/>
                      <a:pt x="18659" y="27208"/>
                    </a:cubicBezTo>
                    <a:cubicBezTo>
                      <a:pt x="18742" y="27324"/>
                      <a:pt x="18858" y="27372"/>
                      <a:pt x="18971" y="27372"/>
                    </a:cubicBezTo>
                    <a:cubicBezTo>
                      <a:pt x="19008" y="27372"/>
                      <a:pt x="19045" y="27367"/>
                      <a:pt x="19080" y="27358"/>
                    </a:cubicBezTo>
                    <a:cubicBezTo>
                      <a:pt x="19126" y="27445"/>
                      <a:pt x="19218" y="27500"/>
                      <a:pt x="19317" y="27502"/>
                    </a:cubicBezTo>
                    <a:cubicBezTo>
                      <a:pt x="19337" y="27503"/>
                      <a:pt x="19357" y="27506"/>
                      <a:pt x="19379" y="27506"/>
                    </a:cubicBezTo>
                    <a:cubicBezTo>
                      <a:pt x="19377" y="27584"/>
                      <a:pt x="19417" y="27663"/>
                      <a:pt x="19507" y="27686"/>
                    </a:cubicBezTo>
                    <a:cubicBezTo>
                      <a:pt x="24727" y="28974"/>
                      <a:pt x="29585" y="34045"/>
                      <a:pt x="31653" y="38875"/>
                    </a:cubicBezTo>
                    <a:cubicBezTo>
                      <a:pt x="31714" y="39018"/>
                      <a:pt x="31821" y="39077"/>
                      <a:pt x="31932" y="39077"/>
                    </a:cubicBezTo>
                    <a:cubicBezTo>
                      <a:pt x="32070" y="39077"/>
                      <a:pt x="32215" y="38989"/>
                      <a:pt x="32293" y="38857"/>
                    </a:cubicBezTo>
                    <a:cubicBezTo>
                      <a:pt x="32359" y="38840"/>
                      <a:pt x="32417" y="38799"/>
                      <a:pt x="32457" y="38744"/>
                    </a:cubicBezTo>
                    <a:cubicBezTo>
                      <a:pt x="35823" y="34107"/>
                      <a:pt x="39334" y="29684"/>
                      <a:pt x="42971" y="25270"/>
                    </a:cubicBezTo>
                    <a:cubicBezTo>
                      <a:pt x="43330" y="25547"/>
                      <a:pt x="43671" y="25854"/>
                      <a:pt x="43955" y="26209"/>
                    </a:cubicBezTo>
                    <a:cubicBezTo>
                      <a:pt x="43932" y="26223"/>
                      <a:pt x="43910" y="26241"/>
                      <a:pt x="43893" y="26261"/>
                    </a:cubicBezTo>
                    <a:cubicBezTo>
                      <a:pt x="40136" y="31064"/>
                      <a:pt x="36194" y="35918"/>
                      <a:pt x="33005" y="41125"/>
                    </a:cubicBezTo>
                    <a:cubicBezTo>
                      <a:pt x="29844" y="36573"/>
                      <a:pt x="25931" y="32118"/>
                      <a:pt x="21240" y="29111"/>
                    </a:cubicBezTo>
                    <a:cubicBezTo>
                      <a:pt x="21207" y="29092"/>
                      <a:pt x="21169" y="29081"/>
                      <a:pt x="21131" y="29081"/>
                    </a:cubicBezTo>
                    <a:cubicBezTo>
                      <a:pt x="21061" y="29015"/>
                      <a:pt x="20969" y="28975"/>
                      <a:pt x="20876" y="28975"/>
                    </a:cubicBezTo>
                    <a:cubicBezTo>
                      <a:pt x="20772" y="28975"/>
                      <a:pt x="20668" y="29025"/>
                      <a:pt x="20593" y="29147"/>
                    </a:cubicBezTo>
                    <a:cubicBezTo>
                      <a:pt x="20305" y="29616"/>
                      <a:pt x="19571" y="29842"/>
                      <a:pt x="18929" y="29842"/>
                    </a:cubicBezTo>
                    <a:cubicBezTo>
                      <a:pt x="18681" y="29842"/>
                      <a:pt x="18447" y="29809"/>
                      <a:pt x="18258" y="29742"/>
                    </a:cubicBezTo>
                    <a:cubicBezTo>
                      <a:pt x="17167" y="29363"/>
                      <a:pt x="17725" y="28261"/>
                      <a:pt x="17529" y="27463"/>
                    </a:cubicBezTo>
                    <a:cubicBezTo>
                      <a:pt x="17513" y="27405"/>
                      <a:pt x="17475" y="27358"/>
                      <a:pt x="17421" y="27332"/>
                    </a:cubicBezTo>
                    <a:cubicBezTo>
                      <a:pt x="17417" y="27220"/>
                      <a:pt x="17365" y="27111"/>
                      <a:pt x="17242" y="27038"/>
                    </a:cubicBezTo>
                    <a:cubicBezTo>
                      <a:pt x="12344" y="24060"/>
                      <a:pt x="6435" y="21767"/>
                      <a:pt x="647" y="21524"/>
                    </a:cubicBezTo>
                    <a:cubicBezTo>
                      <a:pt x="689" y="21507"/>
                      <a:pt x="725" y="21476"/>
                      <a:pt x="750" y="21438"/>
                    </a:cubicBezTo>
                    <a:cubicBezTo>
                      <a:pt x="4285" y="15592"/>
                      <a:pt x="6953" y="9028"/>
                      <a:pt x="9756" y="2806"/>
                    </a:cubicBezTo>
                    <a:cubicBezTo>
                      <a:pt x="9776" y="2760"/>
                      <a:pt x="9786" y="2713"/>
                      <a:pt x="9788" y="2664"/>
                    </a:cubicBezTo>
                    <a:close/>
                    <a:moveTo>
                      <a:pt x="16592" y="1"/>
                    </a:moveTo>
                    <a:cubicBezTo>
                      <a:pt x="16478" y="1"/>
                      <a:pt x="16365" y="56"/>
                      <a:pt x="16291" y="190"/>
                    </a:cubicBezTo>
                    <a:cubicBezTo>
                      <a:pt x="15888" y="924"/>
                      <a:pt x="15481" y="1656"/>
                      <a:pt x="15069" y="2388"/>
                    </a:cubicBezTo>
                    <a:cubicBezTo>
                      <a:pt x="14597" y="2066"/>
                      <a:pt x="13968" y="1913"/>
                      <a:pt x="13374" y="1913"/>
                    </a:cubicBezTo>
                    <a:cubicBezTo>
                      <a:pt x="13155" y="1913"/>
                      <a:pt x="12941" y="1934"/>
                      <a:pt x="12741" y="1975"/>
                    </a:cubicBezTo>
                    <a:cubicBezTo>
                      <a:pt x="12672" y="1989"/>
                      <a:pt x="12611" y="2030"/>
                      <a:pt x="12571" y="2090"/>
                    </a:cubicBezTo>
                    <a:cubicBezTo>
                      <a:pt x="12460" y="2090"/>
                      <a:pt x="12350" y="2139"/>
                      <a:pt x="12283" y="2272"/>
                    </a:cubicBezTo>
                    <a:lnTo>
                      <a:pt x="12119" y="2594"/>
                    </a:lnTo>
                    <a:cubicBezTo>
                      <a:pt x="11468" y="2292"/>
                      <a:pt x="10733" y="2112"/>
                      <a:pt x="10008" y="2112"/>
                    </a:cubicBezTo>
                    <a:cubicBezTo>
                      <a:pt x="9864" y="2112"/>
                      <a:pt x="9720" y="2119"/>
                      <a:pt x="9577" y="2134"/>
                    </a:cubicBezTo>
                    <a:cubicBezTo>
                      <a:pt x="9494" y="2140"/>
                      <a:pt x="9417" y="2188"/>
                      <a:pt x="9374" y="2260"/>
                    </a:cubicBezTo>
                    <a:cubicBezTo>
                      <a:pt x="9276" y="2267"/>
                      <a:pt x="9184" y="2318"/>
                      <a:pt x="9129" y="2440"/>
                    </a:cubicBezTo>
                    <a:cubicBezTo>
                      <a:pt x="6314" y="8749"/>
                      <a:pt x="2942" y="14874"/>
                      <a:pt x="309" y="21253"/>
                    </a:cubicBezTo>
                    <a:cubicBezTo>
                      <a:pt x="261" y="21371"/>
                      <a:pt x="321" y="21463"/>
                      <a:pt x="413" y="21512"/>
                    </a:cubicBezTo>
                    <a:cubicBezTo>
                      <a:pt x="385" y="21512"/>
                      <a:pt x="358" y="21509"/>
                      <a:pt x="332" y="21507"/>
                    </a:cubicBezTo>
                    <a:cubicBezTo>
                      <a:pt x="330" y="21507"/>
                      <a:pt x="327" y="21507"/>
                      <a:pt x="325" y="21507"/>
                    </a:cubicBezTo>
                    <a:cubicBezTo>
                      <a:pt x="67" y="21507"/>
                      <a:pt x="0" y="21929"/>
                      <a:pt x="268" y="21976"/>
                    </a:cubicBezTo>
                    <a:cubicBezTo>
                      <a:pt x="6219" y="23057"/>
                      <a:pt x="11624" y="24541"/>
                      <a:pt x="16861" y="27690"/>
                    </a:cubicBezTo>
                    <a:cubicBezTo>
                      <a:pt x="16882" y="27702"/>
                      <a:pt x="16904" y="27713"/>
                      <a:pt x="16927" y="27721"/>
                    </a:cubicBezTo>
                    <a:cubicBezTo>
                      <a:pt x="16513" y="28686"/>
                      <a:pt x="16988" y="30044"/>
                      <a:pt x="17977" y="30406"/>
                    </a:cubicBezTo>
                    <a:cubicBezTo>
                      <a:pt x="18257" y="30508"/>
                      <a:pt x="18604" y="30562"/>
                      <a:pt x="18966" y="30562"/>
                    </a:cubicBezTo>
                    <a:cubicBezTo>
                      <a:pt x="19799" y="30562"/>
                      <a:pt x="20720" y="30278"/>
                      <a:pt x="21126" y="29646"/>
                    </a:cubicBezTo>
                    <a:cubicBezTo>
                      <a:pt x="25373" y="33360"/>
                      <a:pt x="29296" y="37039"/>
                      <a:pt x="32515" y="41733"/>
                    </a:cubicBezTo>
                    <a:cubicBezTo>
                      <a:pt x="32597" y="41852"/>
                      <a:pt x="32713" y="41901"/>
                      <a:pt x="32827" y="41901"/>
                    </a:cubicBezTo>
                    <a:cubicBezTo>
                      <a:pt x="33025" y="41901"/>
                      <a:pt x="33220" y="41755"/>
                      <a:pt x="33230" y="41566"/>
                    </a:cubicBezTo>
                    <a:cubicBezTo>
                      <a:pt x="33290" y="41562"/>
                      <a:pt x="33347" y="41533"/>
                      <a:pt x="33384" y="41484"/>
                    </a:cubicBezTo>
                    <a:cubicBezTo>
                      <a:pt x="37180" y="36681"/>
                      <a:pt x="40600" y="31571"/>
                      <a:pt x="44377" y="26747"/>
                    </a:cubicBezTo>
                    <a:cubicBezTo>
                      <a:pt x="44445" y="26662"/>
                      <a:pt x="44469" y="26554"/>
                      <a:pt x="44445" y="26450"/>
                    </a:cubicBezTo>
                    <a:cubicBezTo>
                      <a:pt x="44612" y="26385"/>
                      <a:pt x="44726" y="26212"/>
                      <a:pt x="44592" y="26034"/>
                    </a:cubicBezTo>
                    <a:cubicBezTo>
                      <a:pt x="44230" y="25557"/>
                      <a:pt x="43804" y="25166"/>
                      <a:pt x="43275" y="24900"/>
                    </a:cubicBezTo>
                    <a:cubicBezTo>
                      <a:pt x="43405" y="24743"/>
                      <a:pt x="43533" y="24587"/>
                      <a:pt x="43662" y="24429"/>
                    </a:cubicBezTo>
                    <a:cubicBezTo>
                      <a:pt x="43682" y="24408"/>
                      <a:pt x="43697" y="24383"/>
                      <a:pt x="43711" y="24357"/>
                    </a:cubicBezTo>
                    <a:cubicBezTo>
                      <a:pt x="43820" y="24333"/>
                      <a:pt x="43910" y="24259"/>
                      <a:pt x="43932" y="24122"/>
                    </a:cubicBezTo>
                    <a:cubicBezTo>
                      <a:pt x="44097" y="22991"/>
                      <a:pt x="43351" y="21829"/>
                      <a:pt x="42256" y="21527"/>
                    </a:cubicBezTo>
                    <a:cubicBezTo>
                      <a:pt x="42431" y="21267"/>
                      <a:pt x="42602" y="21006"/>
                      <a:pt x="42768" y="20740"/>
                    </a:cubicBezTo>
                    <a:cubicBezTo>
                      <a:pt x="42814" y="20671"/>
                      <a:pt x="42833" y="20588"/>
                      <a:pt x="42823" y="20507"/>
                    </a:cubicBezTo>
                    <a:cubicBezTo>
                      <a:pt x="42957" y="20430"/>
                      <a:pt x="43043" y="20285"/>
                      <a:pt x="42973" y="20092"/>
                    </a:cubicBezTo>
                    <a:cubicBezTo>
                      <a:pt x="41079" y="14880"/>
                      <a:pt x="36005" y="10587"/>
                      <a:pt x="30348" y="10587"/>
                    </a:cubicBezTo>
                    <a:cubicBezTo>
                      <a:pt x="29824" y="10587"/>
                      <a:pt x="29295" y="10624"/>
                      <a:pt x="28763" y="10700"/>
                    </a:cubicBezTo>
                    <a:cubicBezTo>
                      <a:pt x="28476" y="5641"/>
                      <a:pt x="22914" y="70"/>
                      <a:pt x="17718" y="70"/>
                    </a:cubicBezTo>
                    <a:cubicBezTo>
                      <a:pt x="17437" y="70"/>
                      <a:pt x="17157" y="86"/>
                      <a:pt x="16879" y="120"/>
                    </a:cubicBezTo>
                    <a:cubicBezTo>
                      <a:pt x="16801" y="46"/>
                      <a:pt x="16696" y="1"/>
                      <a:pt x="165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23" name="Google Shape;523;p23"/>
              <p:cNvSpPr/>
              <p:nvPr/>
            </p:nvSpPr>
            <p:spPr>
              <a:xfrm>
                <a:off x="6084917" y="757670"/>
                <a:ext cx="306734" cy="212917"/>
              </a:xfrm>
              <a:custGeom>
                <a:avLst/>
                <a:gdLst/>
                <a:ahLst/>
                <a:cxnLst/>
                <a:rect l="l" t="t" r="r" b="b"/>
                <a:pathLst>
                  <a:path w="9269" h="6434" extrusionOk="0">
                    <a:moveTo>
                      <a:pt x="237" y="0"/>
                    </a:moveTo>
                    <a:cubicBezTo>
                      <a:pt x="233" y="0"/>
                      <a:pt x="229" y="0"/>
                      <a:pt x="226" y="0"/>
                    </a:cubicBezTo>
                    <a:cubicBezTo>
                      <a:pt x="1" y="0"/>
                      <a:pt x="10" y="323"/>
                      <a:pt x="226" y="345"/>
                    </a:cubicBezTo>
                    <a:cubicBezTo>
                      <a:pt x="4012" y="729"/>
                      <a:pt x="7026" y="2849"/>
                      <a:pt x="8644" y="6290"/>
                    </a:cubicBezTo>
                    <a:cubicBezTo>
                      <a:pt x="8691" y="6391"/>
                      <a:pt x="8782" y="6433"/>
                      <a:pt x="8877" y="6433"/>
                    </a:cubicBezTo>
                    <a:cubicBezTo>
                      <a:pt x="9065" y="6433"/>
                      <a:pt x="9269" y="6269"/>
                      <a:pt x="9184" y="6064"/>
                    </a:cubicBezTo>
                    <a:cubicBezTo>
                      <a:pt x="7709" y="2492"/>
                      <a:pt x="4115" y="0"/>
                      <a:pt x="23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24" name="Google Shape;524;p23"/>
              <p:cNvSpPr/>
              <p:nvPr/>
            </p:nvSpPr>
            <p:spPr>
              <a:xfrm>
                <a:off x="6151201" y="657234"/>
                <a:ext cx="315769" cy="210303"/>
              </a:xfrm>
              <a:custGeom>
                <a:avLst/>
                <a:gdLst/>
                <a:ahLst/>
                <a:cxnLst/>
                <a:rect l="l" t="t" r="r" b="b"/>
                <a:pathLst>
                  <a:path w="9542" h="6355" extrusionOk="0">
                    <a:moveTo>
                      <a:pt x="258" y="0"/>
                    </a:moveTo>
                    <a:cubicBezTo>
                      <a:pt x="41" y="0"/>
                      <a:pt x="0" y="361"/>
                      <a:pt x="222" y="410"/>
                    </a:cubicBezTo>
                    <a:cubicBezTo>
                      <a:pt x="3815" y="1199"/>
                      <a:pt x="6841" y="3024"/>
                      <a:pt x="8803" y="6198"/>
                    </a:cubicBezTo>
                    <a:cubicBezTo>
                      <a:pt x="8872" y="6308"/>
                      <a:pt x="8974" y="6354"/>
                      <a:pt x="9075" y="6354"/>
                    </a:cubicBezTo>
                    <a:cubicBezTo>
                      <a:pt x="9308" y="6354"/>
                      <a:pt x="9542" y="6113"/>
                      <a:pt x="9381" y="5859"/>
                    </a:cubicBezTo>
                    <a:cubicBezTo>
                      <a:pt x="7371" y="2678"/>
                      <a:pt x="4074" y="358"/>
                      <a:pt x="278" y="1"/>
                    </a:cubicBezTo>
                    <a:cubicBezTo>
                      <a:pt x="271" y="0"/>
                      <a:pt x="265" y="0"/>
                      <a:pt x="2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25" name="Google Shape;525;p23"/>
              <p:cNvSpPr/>
              <p:nvPr/>
            </p:nvSpPr>
            <p:spPr>
              <a:xfrm>
                <a:off x="6219041" y="566924"/>
                <a:ext cx="312360" cy="191639"/>
              </a:xfrm>
              <a:custGeom>
                <a:avLst/>
                <a:gdLst/>
                <a:ahLst/>
                <a:cxnLst/>
                <a:rect l="l" t="t" r="r" b="b"/>
                <a:pathLst>
                  <a:path w="9439" h="5791" extrusionOk="0">
                    <a:moveTo>
                      <a:pt x="262" y="1"/>
                    </a:moveTo>
                    <a:cubicBezTo>
                      <a:pt x="49" y="1"/>
                      <a:pt x="0" y="332"/>
                      <a:pt x="215" y="384"/>
                    </a:cubicBezTo>
                    <a:cubicBezTo>
                      <a:pt x="3765" y="1231"/>
                      <a:pt x="6497" y="2687"/>
                      <a:pt x="8718" y="5651"/>
                    </a:cubicBezTo>
                    <a:cubicBezTo>
                      <a:pt x="8792" y="5749"/>
                      <a:pt x="8894" y="5791"/>
                      <a:pt x="8994" y="5791"/>
                    </a:cubicBezTo>
                    <a:cubicBezTo>
                      <a:pt x="9222" y="5791"/>
                      <a:pt x="9438" y="5573"/>
                      <a:pt x="9277" y="5323"/>
                    </a:cubicBezTo>
                    <a:cubicBezTo>
                      <a:pt x="7373" y="2375"/>
                      <a:pt x="3835" y="73"/>
                      <a:pt x="267" y="1"/>
                    </a:cubicBezTo>
                    <a:cubicBezTo>
                      <a:pt x="265" y="1"/>
                      <a:pt x="264" y="1"/>
                      <a:pt x="26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26" name="Google Shape;526;p23"/>
              <p:cNvSpPr/>
              <p:nvPr/>
            </p:nvSpPr>
            <p:spPr>
              <a:xfrm>
                <a:off x="6273213" y="468805"/>
                <a:ext cx="310474" cy="188892"/>
              </a:xfrm>
              <a:custGeom>
                <a:avLst/>
                <a:gdLst/>
                <a:ahLst/>
                <a:cxnLst/>
                <a:rect l="l" t="t" r="r" b="b"/>
                <a:pathLst>
                  <a:path w="9382" h="5708" extrusionOk="0">
                    <a:moveTo>
                      <a:pt x="305" y="1"/>
                    </a:moveTo>
                    <a:cubicBezTo>
                      <a:pt x="1" y="1"/>
                      <a:pt x="16" y="436"/>
                      <a:pt x="307" y="466"/>
                    </a:cubicBezTo>
                    <a:cubicBezTo>
                      <a:pt x="2473" y="693"/>
                      <a:pt x="4557" y="1423"/>
                      <a:pt x="6262" y="2813"/>
                    </a:cubicBezTo>
                    <a:cubicBezTo>
                      <a:pt x="6919" y="3352"/>
                      <a:pt x="7505" y="3969"/>
                      <a:pt x="8009" y="4654"/>
                    </a:cubicBezTo>
                    <a:cubicBezTo>
                      <a:pt x="8308" y="5058"/>
                      <a:pt x="8444" y="5497"/>
                      <a:pt x="8908" y="5689"/>
                    </a:cubicBezTo>
                    <a:cubicBezTo>
                      <a:pt x="8940" y="5702"/>
                      <a:pt x="8971" y="5708"/>
                      <a:pt x="9003" y="5708"/>
                    </a:cubicBezTo>
                    <a:cubicBezTo>
                      <a:pt x="9200" y="5708"/>
                      <a:pt x="9381" y="5475"/>
                      <a:pt x="9313" y="5285"/>
                    </a:cubicBezTo>
                    <a:cubicBezTo>
                      <a:pt x="9307" y="5271"/>
                      <a:pt x="9302" y="5255"/>
                      <a:pt x="9296" y="5240"/>
                    </a:cubicBezTo>
                    <a:cubicBezTo>
                      <a:pt x="9267" y="5160"/>
                      <a:pt x="9210" y="5093"/>
                      <a:pt x="9137" y="5052"/>
                    </a:cubicBezTo>
                    <a:cubicBezTo>
                      <a:pt x="8544" y="4502"/>
                      <a:pt x="8115" y="3588"/>
                      <a:pt x="7528" y="3010"/>
                    </a:cubicBezTo>
                    <a:cubicBezTo>
                      <a:pt x="6888" y="2385"/>
                      <a:pt x="6173" y="1840"/>
                      <a:pt x="5401" y="1387"/>
                    </a:cubicBezTo>
                    <a:cubicBezTo>
                      <a:pt x="3843" y="471"/>
                      <a:pt x="2110" y="8"/>
                      <a:pt x="307" y="1"/>
                    </a:cubicBezTo>
                    <a:cubicBezTo>
                      <a:pt x="306" y="1"/>
                      <a:pt x="306" y="1"/>
                      <a:pt x="3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27" name="Google Shape;527;p23"/>
              <p:cNvSpPr/>
              <p:nvPr/>
            </p:nvSpPr>
            <p:spPr>
              <a:xfrm>
                <a:off x="6333508" y="346065"/>
                <a:ext cx="307429" cy="236744"/>
              </a:xfrm>
              <a:custGeom>
                <a:avLst/>
                <a:gdLst/>
                <a:ahLst/>
                <a:cxnLst/>
                <a:rect l="l" t="t" r="r" b="b"/>
                <a:pathLst>
                  <a:path w="9290" h="7154" extrusionOk="0">
                    <a:moveTo>
                      <a:pt x="265" y="1"/>
                    </a:moveTo>
                    <a:cubicBezTo>
                      <a:pt x="43" y="1"/>
                      <a:pt x="0" y="372"/>
                      <a:pt x="226" y="420"/>
                    </a:cubicBezTo>
                    <a:cubicBezTo>
                      <a:pt x="4012" y="1236"/>
                      <a:pt x="6653" y="3691"/>
                      <a:pt x="8534" y="6983"/>
                    </a:cubicBezTo>
                    <a:cubicBezTo>
                      <a:pt x="8603" y="7103"/>
                      <a:pt x="8708" y="7153"/>
                      <a:pt x="8813" y="7153"/>
                    </a:cubicBezTo>
                    <a:cubicBezTo>
                      <a:pt x="9050" y="7153"/>
                      <a:pt x="9290" y="6903"/>
                      <a:pt x="9137" y="6632"/>
                    </a:cubicBezTo>
                    <a:cubicBezTo>
                      <a:pt x="7239" y="3278"/>
                      <a:pt x="4274" y="400"/>
                      <a:pt x="285" y="2"/>
                    </a:cubicBezTo>
                    <a:cubicBezTo>
                      <a:pt x="278" y="1"/>
                      <a:pt x="271" y="1"/>
                      <a:pt x="26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28" name="Google Shape;528;p23"/>
              <p:cNvSpPr/>
              <p:nvPr/>
            </p:nvSpPr>
            <p:spPr>
              <a:xfrm>
                <a:off x="6511281" y="1026679"/>
                <a:ext cx="302565" cy="211891"/>
              </a:xfrm>
              <a:custGeom>
                <a:avLst/>
                <a:gdLst/>
                <a:ahLst/>
                <a:cxnLst/>
                <a:rect l="l" t="t" r="r" b="b"/>
                <a:pathLst>
                  <a:path w="9143" h="6403" extrusionOk="0">
                    <a:moveTo>
                      <a:pt x="298" y="0"/>
                    </a:moveTo>
                    <a:cubicBezTo>
                      <a:pt x="269" y="0"/>
                      <a:pt x="239" y="0"/>
                      <a:pt x="209" y="1"/>
                    </a:cubicBezTo>
                    <a:cubicBezTo>
                      <a:pt x="10" y="2"/>
                      <a:pt x="0" y="258"/>
                      <a:pt x="166" y="325"/>
                    </a:cubicBezTo>
                    <a:cubicBezTo>
                      <a:pt x="1731" y="967"/>
                      <a:pt x="3310" y="1379"/>
                      <a:pt x="4735" y="2339"/>
                    </a:cubicBezTo>
                    <a:cubicBezTo>
                      <a:pt x="6283" y="3384"/>
                      <a:pt x="7383" y="4732"/>
                      <a:pt x="8440" y="6250"/>
                    </a:cubicBezTo>
                    <a:cubicBezTo>
                      <a:pt x="8514" y="6357"/>
                      <a:pt x="8617" y="6403"/>
                      <a:pt x="8716" y="6403"/>
                    </a:cubicBezTo>
                    <a:cubicBezTo>
                      <a:pt x="8936" y="6403"/>
                      <a:pt x="9143" y="6180"/>
                      <a:pt x="9008" y="5919"/>
                    </a:cubicBezTo>
                    <a:cubicBezTo>
                      <a:pt x="7477" y="2971"/>
                      <a:pt x="3758" y="0"/>
                      <a:pt x="29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29" name="Google Shape;529;p23"/>
              <p:cNvSpPr/>
              <p:nvPr/>
            </p:nvSpPr>
            <p:spPr>
              <a:xfrm>
                <a:off x="6557047" y="945271"/>
                <a:ext cx="330098" cy="214439"/>
              </a:xfrm>
              <a:custGeom>
                <a:avLst/>
                <a:gdLst/>
                <a:ahLst/>
                <a:cxnLst/>
                <a:rect l="l" t="t" r="r" b="b"/>
                <a:pathLst>
                  <a:path w="9975" h="6480" extrusionOk="0">
                    <a:moveTo>
                      <a:pt x="816" y="0"/>
                    </a:moveTo>
                    <a:cubicBezTo>
                      <a:pt x="633" y="0"/>
                      <a:pt x="450" y="6"/>
                      <a:pt x="267" y="18"/>
                    </a:cubicBezTo>
                    <a:cubicBezTo>
                      <a:pt x="0" y="35"/>
                      <a:pt x="10" y="398"/>
                      <a:pt x="267" y="425"/>
                    </a:cubicBezTo>
                    <a:cubicBezTo>
                      <a:pt x="4183" y="856"/>
                      <a:pt x="7423" y="2704"/>
                      <a:pt x="9233" y="6300"/>
                    </a:cubicBezTo>
                    <a:cubicBezTo>
                      <a:pt x="9297" y="6427"/>
                      <a:pt x="9399" y="6480"/>
                      <a:pt x="9503" y="6480"/>
                    </a:cubicBezTo>
                    <a:cubicBezTo>
                      <a:pt x="9733" y="6480"/>
                      <a:pt x="9974" y="6225"/>
                      <a:pt x="9839" y="5947"/>
                    </a:cubicBezTo>
                    <a:cubicBezTo>
                      <a:pt x="8201" y="2573"/>
                      <a:pt x="4633" y="0"/>
                      <a:pt x="81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30" name="Google Shape;530;p23"/>
              <p:cNvSpPr/>
              <p:nvPr/>
            </p:nvSpPr>
            <p:spPr>
              <a:xfrm>
                <a:off x="6628097" y="845795"/>
                <a:ext cx="335426" cy="208781"/>
              </a:xfrm>
              <a:custGeom>
                <a:avLst/>
                <a:gdLst/>
                <a:ahLst/>
                <a:cxnLst/>
                <a:rect l="l" t="t" r="r" b="b"/>
                <a:pathLst>
                  <a:path w="10136" h="6309" extrusionOk="0">
                    <a:moveTo>
                      <a:pt x="1409" y="1"/>
                    </a:moveTo>
                    <a:cubicBezTo>
                      <a:pt x="1019" y="1"/>
                      <a:pt x="627" y="30"/>
                      <a:pt x="234" y="91"/>
                    </a:cubicBezTo>
                    <a:cubicBezTo>
                      <a:pt x="1" y="128"/>
                      <a:pt x="74" y="471"/>
                      <a:pt x="287" y="483"/>
                    </a:cubicBezTo>
                    <a:cubicBezTo>
                      <a:pt x="4254" y="719"/>
                      <a:pt x="7705" y="2401"/>
                      <a:pt x="9454" y="6141"/>
                    </a:cubicBezTo>
                    <a:cubicBezTo>
                      <a:pt x="9509" y="6259"/>
                      <a:pt x="9602" y="6308"/>
                      <a:pt x="9699" y="6308"/>
                    </a:cubicBezTo>
                    <a:cubicBezTo>
                      <a:pt x="9909" y="6308"/>
                      <a:pt x="10135" y="6072"/>
                      <a:pt x="10014" y="5814"/>
                    </a:cubicBezTo>
                    <a:cubicBezTo>
                      <a:pt x="8489" y="2572"/>
                      <a:pt x="5063" y="1"/>
                      <a:pt x="14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31" name="Google Shape;531;p23"/>
              <p:cNvSpPr/>
              <p:nvPr/>
            </p:nvSpPr>
            <p:spPr>
              <a:xfrm>
                <a:off x="6685380" y="737715"/>
                <a:ext cx="339066" cy="214274"/>
              </a:xfrm>
              <a:custGeom>
                <a:avLst/>
                <a:gdLst/>
                <a:ahLst/>
                <a:cxnLst/>
                <a:rect l="l" t="t" r="r" b="b"/>
                <a:pathLst>
                  <a:path w="10246" h="6475" extrusionOk="0">
                    <a:moveTo>
                      <a:pt x="213" y="0"/>
                    </a:moveTo>
                    <a:cubicBezTo>
                      <a:pt x="22" y="0"/>
                      <a:pt x="1" y="306"/>
                      <a:pt x="186" y="361"/>
                    </a:cubicBezTo>
                    <a:cubicBezTo>
                      <a:pt x="3908" y="1456"/>
                      <a:pt x="7778" y="2469"/>
                      <a:pt x="9547" y="6302"/>
                    </a:cubicBezTo>
                    <a:cubicBezTo>
                      <a:pt x="9603" y="6424"/>
                      <a:pt x="9698" y="6474"/>
                      <a:pt x="9796" y="6474"/>
                    </a:cubicBezTo>
                    <a:cubicBezTo>
                      <a:pt x="10013" y="6474"/>
                      <a:pt x="10246" y="6231"/>
                      <a:pt x="10123" y="5965"/>
                    </a:cubicBezTo>
                    <a:cubicBezTo>
                      <a:pt x="8357" y="2170"/>
                      <a:pt x="4192" y="441"/>
                      <a:pt x="233" y="1"/>
                    </a:cubicBezTo>
                    <a:cubicBezTo>
                      <a:pt x="226" y="0"/>
                      <a:pt x="219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32" name="Google Shape;532;p23"/>
              <p:cNvSpPr/>
              <p:nvPr/>
            </p:nvSpPr>
            <p:spPr>
              <a:xfrm>
                <a:off x="6732305" y="653428"/>
                <a:ext cx="348100" cy="213016"/>
              </a:xfrm>
              <a:custGeom>
                <a:avLst/>
                <a:gdLst/>
                <a:ahLst/>
                <a:cxnLst/>
                <a:rect l="l" t="t" r="r" b="b"/>
                <a:pathLst>
                  <a:path w="10519" h="6437" extrusionOk="0">
                    <a:moveTo>
                      <a:pt x="236" y="0"/>
                    </a:moveTo>
                    <a:cubicBezTo>
                      <a:pt x="35" y="0"/>
                      <a:pt x="1" y="332"/>
                      <a:pt x="204" y="381"/>
                    </a:cubicBezTo>
                    <a:cubicBezTo>
                      <a:pt x="4066" y="1300"/>
                      <a:pt x="7322" y="3123"/>
                      <a:pt x="9769" y="6297"/>
                    </a:cubicBezTo>
                    <a:cubicBezTo>
                      <a:pt x="9845" y="6396"/>
                      <a:pt x="9948" y="6437"/>
                      <a:pt x="10050" y="6437"/>
                    </a:cubicBezTo>
                    <a:cubicBezTo>
                      <a:pt x="10290" y="6437"/>
                      <a:pt x="10519" y="6207"/>
                      <a:pt x="10339" y="5965"/>
                    </a:cubicBezTo>
                    <a:cubicBezTo>
                      <a:pt x="7940" y="2733"/>
                      <a:pt x="4301" y="404"/>
                      <a:pt x="255" y="1"/>
                    </a:cubicBezTo>
                    <a:cubicBezTo>
                      <a:pt x="249" y="0"/>
                      <a:pt x="242" y="0"/>
                      <a:pt x="23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grpSp>
          <p:nvGrpSpPr>
            <p:cNvPr id="533" name="Google Shape;533;p23"/>
            <p:cNvGrpSpPr/>
            <p:nvPr/>
          </p:nvGrpSpPr>
          <p:grpSpPr>
            <a:xfrm>
              <a:off x="6864708" y="521224"/>
              <a:ext cx="165992" cy="77337"/>
              <a:chOff x="6864708" y="521224"/>
              <a:chExt cx="165992" cy="77337"/>
            </a:xfrm>
          </p:grpSpPr>
          <p:sp>
            <p:nvSpPr>
              <p:cNvPr id="534" name="Google Shape;534;p23"/>
              <p:cNvSpPr/>
              <p:nvPr/>
            </p:nvSpPr>
            <p:spPr>
              <a:xfrm>
                <a:off x="6864708" y="537869"/>
                <a:ext cx="108576" cy="60692"/>
              </a:xfrm>
              <a:custGeom>
                <a:avLst/>
                <a:gdLst/>
                <a:ahLst/>
                <a:cxnLst/>
                <a:rect l="l" t="t" r="r" b="b"/>
                <a:pathLst>
                  <a:path w="3281" h="1834" extrusionOk="0">
                    <a:moveTo>
                      <a:pt x="171" y="1"/>
                    </a:moveTo>
                    <a:cubicBezTo>
                      <a:pt x="1" y="1"/>
                      <a:pt x="10" y="263"/>
                      <a:pt x="183" y="281"/>
                    </a:cubicBezTo>
                    <a:cubicBezTo>
                      <a:pt x="1288" y="393"/>
                      <a:pt x="2197" y="938"/>
                      <a:pt x="2915" y="1773"/>
                    </a:cubicBezTo>
                    <a:cubicBezTo>
                      <a:pt x="2952" y="1816"/>
                      <a:pt x="2994" y="1834"/>
                      <a:pt x="3034" y="1834"/>
                    </a:cubicBezTo>
                    <a:cubicBezTo>
                      <a:pt x="3164" y="1834"/>
                      <a:pt x="3281" y="1651"/>
                      <a:pt x="3172" y="1514"/>
                    </a:cubicBezTo>
                    <a:cubicBezTo>
                      <a:pt x="2448" y="591"/>
                      <a:pt x="1340" y="78"/>
                      <a:pt x="183" y="1"/>
                    </a:cubicBezTo>
                    <a:cubicBezTo>
                      <a:pt x="179" y="1"/>
                      <a:pt x="175" y="1"/>
                      <a:pt x="17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35" name="Google Shape;535;p23"/>
              <p:cNvSpPr/>
              <p:nvPr/>
            </p:nvSpPr>
            <p:spPr>
              <a:xfrm>
                <a:off x="6937711" y="521224"/>
                <a:ext cx="92990" cy="69196"/>
              </a:xfrm>
              <a:custGeom>
                <a:avLst/>
                <a:gdLst/>
                <a:ahLst/>
                <a:cxnLst/>
                <a:rect l="l" t="t" r="r" b="b"/>
                <a:pathLst>
                  <a:path w="2810" h="2091" extrusionOk="0">
                    <a:moveTo>
                      <a:pt x="178" y="1"/>
                    </a:moveTo>
                    <a:cubicBezTo>
                      <a:pt x="68" y="1"/>
                      <a:pt x="0" y="176"/>
                      <a:pt x="113" y="264"/>
                    </a:cubicBezTo>
                    <a:cubicBezTo>
                      <a:pt x="888" y="861"/>
                      <a:pt x="1646" y="1492"/>
                      <a:pt x="2447" y="2054"/>
                    </a:cubicBezTo>
                    <a:cubicBezTo>
                      <a:pt x="2484" y="2080"/>
                      <a:pt x="2519" y="2091"/>
                      <a:pt x="2553" y="2091"/>
                    </a:cubicBezTo>
                    <a:cubicBezTo>
                      <a:pt x="2711" y="2091"/>
                      <a:pt x="2810" y="1836"/>
                      <a:pt x="2646" y="1711"/>
                    </a:cubicBezTo>
                    <a:cubicBezTo>
                      <a:pt x="1874" y="1118"/>
                      <a:pt x="1049" y="585"/>
                      <a:pt x="251" y="26"/>
                    </a:cubicBezTo>
                    <a:cubicBezTo>
                      <a:pt x="225" y="9"/>
                      <a:pt x="201" y="1"/>
                      <a:pt x="1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grpSp>
          <p:nvGrpSpPr>
            <p:cNvPr id="536" name="Google Shape;536;p23"/>
            <p:cNvGrpSpPr/>
            <p:nvPr/>
          </p:nvGrpSpPr>
          <p:grpSpPr>
            <a:xfrm>
              <a:off x="6567637" y="1421737"/>
              <a:ext cx="96663" cy="114037"/>
              <a:chOff x="6567637" y="1421737"/>
              <a:chExt cx="96663" cy="114037"/>
            </a:xfrm>
          </p:grpSpPr>
          <p:sp>
            <p:nvSpPr>
              <p:cNvPr id="537" name="Google Shape;537;p23"/>
              <p:cNvSpPr/>
              <p:nvPr/>
            </p:nvSpPr>
            <p:spPr>
              <a:xfrm>
                <a:off x="6576407" y="1421737"/>
                <a:ext cx="87894" cy="75484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281" extrusionOk="0">
                    <a:moveTo>
                      <a:pt x="236" y="0"/>
                    </a:moveTo>
                    <a:cubicBezTo>
                      <a:pt x="91" y="0"/>
                      <a:pt x="0" y="212"/>
                      <a:pt x="152" y="306"/>
                    </a:cubicBezTo>
                    <a:cubicBezTo>
                      <a:pt x="984" y="827"/>
                      <a:pt x="1641" y="1473"/>
                      <a:pt x="2266" y="2222"/>
                    </a:cubicBezTo>
                    <a:cubicBezTo>
                      <a:pt x="2300" y="2263"/>
                      <a:pt x="2344" y="2280"/>
                      <a:pt x="2388" y="2280"/>
                    </a:cubicBezTo>
                    <a:cubicBezTo>
                      <a:pt x="2519" y="2280"/>
                      <a:pt x="2655" y="2125"/>
                      <a:pt x="2564" y="1991"/>
                    </a:cubicBezTo>
                    <a:cubicBezTo>
                      <a:pt x="1998" y="1167"/>
                      <a:pt x="1192" y="499"/>
                      <a:pt x="318" y="23"/>
                    </a:cubicBezTo>
                    <a:cubicBezTo>
                      <a:pt x="289" y="7"/>
                      <a:pt x="262" y="0"/>
                      <a:pt x="23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38" name="Google Shape;538;p23"/>
              <p:cNvSpPr/>
              <p:nvPr/>
            </p:nvSpPr>
            <p:spPr>
              <a:xfrm>
                <a:off x="6567637" y="1464823"/>
                <a:ext cx="73862" cy="70950"/>
              </a:xfrm>
              <a:custGeom>
                <a:avLst/>
                <a:gdLst/>
                <a:ahLst/>
                <a:cxnLst/>
                <a:rect l="l" t="t" r="r" b="b"/>
                <a:pathLst>
                  <a:path w="2232" h="2144" extrusionOk="0">
                    <a:moveTo>
                      <a:pt x="221" y="1"/>
                    </a:moveTo>
                    <a:cubicBezTo>
                      <a:pt x="83" y="1"/>
                      <a:pt x="1" y="229"/>
                      <a:pt x="146" y="292"/>
                    </a:cubicBezTo>
                    <a:cubicBezTo>
                      <a:pt x="924" y="628"/>
                      <a:pt x="1515" y="1224"/>
                      <a:pt x="1822" y="2017"/>
                    </a:cubicBezTo>
                    <a:cubicBezTo>
                      <a:pt x="1856" y="2105"/>
                      <a:pt x="1933" y="2143"/>
                      <a:pt x="2008" y="2143"/>
                    </a:cubicBezTo>
                    <a:cubicBezTo>
                      <a:pt x="2122" y="2143"/>
                      <a:pt x="2232" y="2056"/>
                      <a:pt x="2183" y="1917"/>
                    </a:cubicBezTo>
                    <a:cubicBezTo>
                      <a:pt x="1863" y="1026"/>
                      <a:pt x="1160" y="324"/>
                      <a:pt x="267" y="9"/>
                    </a:cubicBezTo>
                    <a:cubicBezTo>
                      <a:pt x="251" y="3"/>
                      <a:pt x="236" y="1"/>
                      <a:pt x="22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  <p:grpSp>
        <p:nvGrpSpPr>
          <p:cNvPr id="539" name="Google Shape;539;p23"/>
          <p:cNvGrpSpPr/>
          <p:nvPr/>
        </p:nvGrpSpPr>
        <p:grpSpPr>
          <a:xfrm>
            <a:off x="8601491" y="2619581"/>
            <a:ext cx="1178976" cy="663615"/>
            <a:chOff x="6451118" y="1964685"/>
            <a:chExt cx="884232" cy="497711"/>
          </a:xfrm>
        </p:grpSpPr>
        <p:sp>
          <p:nvSpPr>
            <p:cNvPr id="540" name="Google Shape;540;p23"/>
            <p:cNvSpPr/>
            <p:nvPr/>
          </p:nvSpPr>
          <p:spPr>
            <a:xfrm>
              <a:off x="6451118" y="1964685"/>
              <a:ext cx="772346" cy="497711"/>
            </a:xfrm>
            <a:custGeom>
              <a:avLst/>
              <a:gdLst/>
              <a:ahLst/>
              <a:cxnLst/>
              <a:rect l="l" t="t" r="r" b="b"/>
              <a:pathLst>
                <a:path w="23339" h="15040" extrusionOk="0">
                  <a:moveTo>
                    <a:pt x="7096" y="720"/>
                  </a:moveTo>
                  <a:cubicBezTo>
                    <a:pt x="7623" y="720"/>
                    <a:pt x="8180" y="844"/>
                    <a:pt x="8743" y="1116"/>
                  </a:cubicBezTo>
                  <a:cubicBezTo>
                    <a:pt x="10752" y="2087"/>
                    <a:pt x="11547" y="4286"/>
                    <a:pt x="11826" y="6363"/>
                  </a:cubicBezTo>
                  <a:cubicBezTo>
                    <a:pt x="11674" y="6626"/>
                    <a:pt x="11921" y="6868"/>
                    <a:pt x="12176" y="6868"/>
                  </a:cubicBezTo>
                  <a:cubicBezTo>
                    <a:pt x="12292" y="6868"/>
                    <a:pt x="12409" y="6818"/>
                    <a:pt x="12492" y="6698"/>
                  </a:cubicBezTo>
                  <a:cubicBezTo>
                    <a:pt x="13878" y="4691"/>
                    <a:pt x="15595" y="2216"/>
                    <a:pt x="18285" y="2042"/>
                  </a:cubicBezTo>
                  <a:cubicBezTo>
                    <a:pt x="18381" y="2036"/>
                    <a:pt x="18475" y="2033"/>
                    <a:pt x="18567" y="2033"/>
                  </a:cubicBezTo>
                  <a:cubicBezTo>
                    <a:pt x="21419" y="2033"/>
                    <a:pt x="22593" y="4929"/>
                    <a:pt x="21548" y="7369"/>
                  </a:cubicBezTo>
                  <a:cubicBezTo>
                    <a:pt x="19847" y="11345"/>
                    <a:pt x="14970" y="13249"/>
                    <a:pt x="11086" y="14215"/>
                  </a:cubicBezTo>
                  <a:cubicBezTo>
                    <a:pt x="11080" y="14217"/>
                    <a:pt x="11077" y="14220"/>
                    <a:pt x="11072" y="14222"/>
                  </a:cubicBezTo>
                  <a:cubicBezTo>
                    <a:pt x="8031" y="12031"/>
                    <a:pt x="3304" y="8518"/>
                    <a:pt x="3594" y="4332"/>
                  </a:cubicBezTo>
                  <a:cubicBezTo>
                    <a:pt x="3737" y="2271"/>
                    <a:pt x="5233" y="720"/>
                    <a:pt x="7096" y="720"/>
                  </a:cubicBezTo>
                  <a:close/>
                  <a:moveTo>
                    <a:pt x="6991" y="1"/>
                  </a:moveTo>
                  <a:cubicBezTo>
                    <a:pt x="5760" y="1"/>
                    <a:pt x="4567" y="507"/>
                    <a:pt x="3768" y="1586"/>
                  </a:cubicBezTo>
                  <a:cubicBezTo>
                    <a:pt x="0" y="6677"/>
                    <a:pt x="7237" y="12430"/>
                    <a:pt x="10797" y="14969"/>
                  </a:cubicBezTo>
                  <a:cubicBezTo>
                    <a:pt x="10866" y="15018"/>
                    <a:pt x="10933" y="15040"/>
                    <a:pt x="10997" y="15040"/>
                  </a:cubicBezTo>
                  <a:cubicBezTo>
                    <a:pt x="11172" y="15040"/>
                    <a:pt x="11312" y="14875"/>
                    <a:pt x="11339" y="14690"/>
                  </a:cubicBezTo>
                  <a:cubicBezTo>
                    <a:pt x="15885" y="14101"/>
                    <a:pt x="23339" y="10391"/>
                    <a:pt x="22677" y="4903"/>
                  </a:cubicBezTo>
                  <a:cubicBezTo>
                    <a:pt x="22415" y="2733"/>
                    <a:pt x="20732" y="1287"/>
                    <a:pt x="18603" y="1287"/>
                  </a:cubicBezTo>
                  <a:cubicBezTo>
                    <a:pt x="18494" y="1287"/>
                    <a:pt x="18384" y="1290"/>
                    <a:pt x="18272" y="1298"/>
                  </a:cubicBezTo>
                  <a:cubicBezTo>
                    <a:pt x="15566" y="1485"/>
                    <a:pt x="13769" y="3605"/>
                    <a:pt x="12295" y="5681"/>
                  </a:cubicBezTo>
                  <a:cubicBezTo>
                    <a:pt x="12068" y="3641"/>
                    <a:pt x="11184" y="1634"/>
                    <a:pt x="9308" y="606"/>
                  </a:cubicBezTo>
                  <a:cubicBezTo>
                    <a:pt x="8583" y="208"/>
                    <a:pt x="7779" y="1"/>
                    <a:pt x="69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41" name="Google Shape;541;p23"/>
            <p:cNvSpPr/>
            <p:nvPr/>
          </p:nvSpPr>
          <p:spPr>
            <a:xfrm>
              <a:off x="7237231" y="2177603"/>
              <a:ext cx="59732" cy="78098"/>
            </a:xfrm>
            <a:custGeom>
              <a:avLst/>
              <a:gdLst/>
              <a:ahLst/>
              <a:cxnLst/>
              <a:rect l="l" t="t" r="r" b="b"/>
              <a:pathLst>
                <a:path w="1805" h="2360" extrusionOk="0">
                  <a:moveTo>
                    <a:pt x="1357" y="0"/>
                  </a:moveTo>
                  <a:cubicBezTo>
                    <a:pt x="1267" y="0"/>
                    <a:pt x="1176" y="63"/>
                    <a:pt x="1172" y="177"/>
                  </a:cubicBezTo>
                  <a:cubicBezTo>
                    <a:pt x="1143" y="974"/>
                    <a:pt x="948" y="1654"/>
                    <a:pt x="178" y="2037"/>
                  </a:cubicBezTo>
                  <a:cubicBezTo>
                    <a:pt x="0" y="2125"/>
                    <a:pt x="112" y="2359"/>
                    <a:pt x="278" y="2359"/>
                  </a:cubicBezTo>
                  <a:cubicBezTo>
                    <a:pt x="303" y="2359"/>
                    <a:pt x="330" y="2354"/>
                    <a:pt x="357" y="2341"/>
                  </a:cubicBezTo>
                  <a:cubicBezTo>
                    <a:pt x="1129" y="1988"/>
                    <a:pt x="1805" y="1004"/>
                    <a:pt x="1532" y="130"/>
                  </a:cubicBezTo>
                  <a:cubicBezTo>
                    <a:pt x="1504" y="41"/>
                    <a:pt x="1430" y="0"/>
                    <a:pt x="13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42" name="Google Shape;542;p23"/>
            <p:cNvSpPr/>
            <p:nvPr/>
          </p:nvSpPr>
          <p:spPr>
            <a:xfrm>
              <a:off x="7278166" y="2184420"/>
              <a:ext cx="57184" cy="84287"/>
            </a:xfrm>
            <a:custGeom>
              <a:avLst/>
              <a:gdLst/>
              <a:ahLst/>
              <a:cxnLst/>
              <a:rect l="l" t="t" r="r" b="b"/>
              <a:pathLst>
                <a:path w="1728" h="2547" extrusionOk="0">
                  <a:moveTo>
                    <a:pt x="1387" y="1"/>
                  </a:moveTo>
                  <a:cubicBezTo>
                    <a:pt x="1277" y="1"/>
                    <a:pt x="1161" y="74"/>
                    <a:pt x="1171" y="202"/>
                  </a:cubicBezTo>
                  <a:cubicBezTo>
                    <a:pt x="1243" y="1066"/>
                    <a:pt x="918" y="1849"/>
                    <a:pt x="139" y="2287"/>
                  </a:cubicBezTo>
                  <a:cubicBezTo>
                    <a:pt x="1" y="2365"/>
                    <a:pt x="86" y="2546"/>
                    <a:pt x="215" y="2546"/>
                  </a:cubicBezTo>
                  <a:cubicBezTo>
                    <a:pt x="236" y="2546"/>
                    <a:pt x="259" y="2541"/>
                    <a:pt x="281" y="2530"/>
                  </a:cubicBezTo>
                  <a:cubicBezTo>
                    <a:pt x="1163" y="2109"/>
                    <a:pt x="1727" y="1126"/>
                    <a:pt x="1575" y="147"/>
                  </a:cubicBezTo>
                  <a:cubicBezTo>
                    <a:pt x="1560" y="47"/>
                    <a:pt x="1475" y="1"/>
                    <a:pt x="13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543" name="Google Shape;543;p23"/>
          <p:cNvGrpSpPr/>
          <p:nvPr/>
        </p:nvGrpSpPr>
        <p:grpSpPr>
          <a:xfrm>
            <a:off x="9794940" y="4685523"/>
            <a:ext cx="720049" cy="831989"/>
            <a:chOff x="7346204" y="3514142"/>
            <a:chExt cx="540037" cy="623992"/>
          </a:xfrm>
        </p:grpSpPr>
        <p:sp>
          <p:nvSpPr>
            <p:cNvPr id="544" name="Google Shape;544;p23"/>
            <p:cNvSpPr/>
            <p:nvPr/>
          </p:nvSpPr>
          <p:spPr>
            <a:xfrm>
              <a:off x="7346204" y="3514142"/>
              <a:ext cx="469152" cy="577729"/>
            </a:xfrm>
            <a:custGeom>
              <a:avLst/>
              <a:gdLst/>
              <a:ahLst/>
              <a:cxnLst/>
              <a:rect l="l" t="t" r="r" b="b"/>
              <a:pathLst>
                <a:path w="14177" h="17458" extrusionOk="0">
                  <a:moveTo>
                    <a:pt x="7464" y="800"/>
                  </a:moveTo>
                  <a:cubicBezTo>
                    <a:pt x="10105" y="800"/>
                    <a:pt x="12522" y="2742"/>
                    <a:pt x="12322" y="5774"/>
                  </a:cubicBezTo>
                  <a:cubicBezTo>
                    <a:pt x="12316" y="5772"/>
                    <a:pt x="12310" y="5772"/>
                    <a:pt x="12304" y="5770"/>
                  </a:cubicBezTo>
                  <a:cubicBezTo>
                    <a:pt x="11573" y="5797"/>
                    <a:pt x="10813" y="5858"/>
                    <a:pt x="10090" y="5982"/>
                  </a:cubicBezTo>
                  <a:cubicBezTo>
                    <a:pt x="9840" y="4612"/>
                    <a:pt x="8659" y="3786"/>
                    <a:pt x="7357" y="3786"/>
                  </a:cubicBezTo>
                  <a:cubicBezTo>
                    <a:pt x="7017" y="3786"/>
                    <a:pt x="6669" y="3842"/>
                    <a:pt x="6327" y="3960"/>
                  </a:cubicBezTo>
                  <a:cubicBezTo>
                    <a:pt x="3849" y="4813"/>
                    <a:pt x="3091" y="7792"/>
                    <a:pt x="3025" y="10126"/>
                  </a:cubicBezTo>
                  <a:cubicBezTo>
                    <a:pt x="2970" y="12127"/>
                    <a:pt x="4318" y="13843"/>
                    <a:pt x="6364" y="13843"/>
                  </a:cubicBezTo>
                  <a:cubicBezTo>
                    <a:pt x="6483" y="13843"/>
                    <a:pt x="6604" y="13837"/>
                    <a:pt x="6727" y="13825"/>
                  </a:cubicBezTo>
                  <a:cubicBezTo>
                    <a:pt x="8986" y="13606"/>
                    <a:pt x="10230" y="11600"/>
                    <a:pt x="10313" y="9514"/>
                  </a:cubicBezTo>
                  <a:cubicBezTo>
                    <a:pt x="10651" y="9555"/>
                    <a:pt x="11005" y="9572"/>
                    <a:pt x="11362" y="9572"/>
                  </a:cubicBezTo>
                  <a:cubicBezTo>
                    <a:pt x="11808" y="9572"/>
                    <a:pt x="12260" y="9545"/>
                    <a:pt x="12694" y="9506"/>
                  </a:cubicBezTo>
                  <a:lnTo>
                    <a:pt x="12694" y="9506"/>
                  </a:lnTo>
                  <a:cubicBezTo>
                    <a:pt x="12696" y="9512"/>
                    <a:pt x="12693" y="9517"/>
                    <a:pt x="12694" y="9523"/>
                  </a:cubicBezTo>
                  <a:cubicBezTo>
                    <a:pt x="13331" y="12552"/>
                    <a:pt x="11449" y="15952"/>
                    <a:pt x="8303" y="16582"/>
                  </a:cubicBezTo>
                  <a:cubicBezTo>
                    <a:pt x="7921" y="16658"/>
                    <a:pt x="7545" y="16695"/>
                    <a:pt x="7178" y="16695"/>
                  </a:cubicBezTo>
                  <a:cubicBezTo>
                    <a:pt x="4121" y="16695"/>
                    <a:pt x="1668" y="14169"/>
                    <a:pt x="1308" y="11131"/>
                  </a:cubicBezTo>
                  <a:cubicBezTo>
                    <a:pt x="902" y="7691"/>
                    <a:pt x="1402" y="3533"/>
                    <a:pt x="4662" y="1580"/>
                  </a:cubicBezTo>
                  <a:cubicBezTo>
                    <a:pt x="5552" y="1047"/>
                    <a:pt x="6523" y="800"/>
                    <a:pt x="7464" y="800"/>
                  </a:cubicBezTo>
                  <a:close/>
                  <a:moveTo>
                    <a:pt x="7481" y="0"/>
                  </a:moveTo>
                  <a:cubicBezTo>
                    <a:pt x="6945" y="0"/>
                    <a:pt x="6399" y="73"/>
                    <a:pt x="5860" y="226"/>
                  </a:cubicBezTo>
                  <a:cubicBezTo>
                    <a:pt x="1034" y="1598"/>
                    <a:pt x="0" y="7109"/>
                    <a:pt x="573" y="11434"/>
                  </a:cubicBezTo>
                  <a:cubicBezTo>
                    <a:pt x="1019" y="14793"/>
                    <a:pt x="3817" y="17457"/>
                    <a:pt x="7207" y="17457"/>
                  </a:cubicBezTo>
                  <a:cubicBezTo>
                    <a:pt x="7484" y="17457"/>
                    <a:pt x="7764" y="17439"/>
                    <a:pt x="8047" y="17403"/>
                  </a:cubicBezTo>
                  <a:cubicBezTo>
                    <a:pt x="11841" y="16914"/>
                    <a:pt x="14177" y="12961"/>
                    <a:pt x="13449" y="9367"/>
                  </a:cubicBezTo>
                  <a:cubicBezTo>
                    <a:pt x="13618" y="9213"/>
                    <a:pt x="13559" y="8903"/>
                    <a:pt x="13267" y="8870"/>
                  </a:cubicBezTo>
                  <a:cubicBezTo>
                    <a:pt x="12657" y="8803"/>
                    <a:pt x="11983" y="8744"/>
                    <a:pt x="11324" y="8744"/>
                  </a:cubicBezTo>
                  <a:cubicBezTo>
                    <a:pt x="10895" y="8744"/>
                    <a:pt x="10472" y="8769"/>
                    <a:pt x="10077" y="8832"/>
                  </a:cubicBezTo>
                  <a:cubicBezTo>
                    <a:pt x="10032" y="8817"/>
                    <a:pt x="9984" y="8809"/>
                    <a:pt x="9937" y="8809"/>
                  </a:cubicBezTo>
                  <a:cubicBezTo>
                    <a:pt x="9750" y="8809"/>
                    <a:pt x="9567" y="8929"/>
                    <a:pt x="9573" y="9169"/>
                  </a:cubicBezTo>
                  <a:cubicBezTo>
                    <a:pt x="9613" y="10805"/>
                    <a:pt x="8836" y="12560"/>
                    <a:pt x="7113" y="13001"/>
                  </a:cubicBezTo>
                  <a:cubicBezTo>
                    <a:pt x="6837" y="13072"/>
                    <a:pt x="6577" y="13105"/>
                    <a:pt x="6334" y="13105"/>
                  </a:cubicBezTo>
                  <a:cubicBezTo>
                    <a:pt x="4626" y="13105"/>
                    <a:pt x="3761" y="11459"/>
                    <a:pt x="3796" y="9799"/>
                  </a:cubicBezTo>
                  <a:cubicBezTo>
                    <a:pt x="3823" y="8514"/>
                    <a:pt x="4183" y="7078"/>
                    <a:pt x="4914" y="6023"/>
                  </a:cubicBezTo>
                  <a:cubicBezTo>
                    <a:pt x="5520" y="5146"/>
                    <a:pt x="6555" y="4573"/>
                    <a:pt x="7518" y="4573"/>
                  </a:cubicBezTo>
                  <a:cubicBezTo>
                    <a:pt x="8400" y="4573"/>
                    <a:pt x="9223" y="5054"/>
                    <a:pt x="9603" y="6221"/>
                  </a:cubicBezTo>
                  <a:cubicBezTo>
                    <a:pt x="9628" y="6290"/>
                    <a:pt x="9680" y="6345"/>
                    <a:pt x="9749" y="6374"/>
                  </a:cubicBezTo>
                  <a:cubicBezTo>
                    <a:pt x="9787" y="6489"/>
                    <a:pt x="9882" y="6588"/>
                    <a:pt x="10022" y="6594"/>
                  </a:cubicBezTo>
                  <a:cubicBezTo>
                    <a:pt x="10191" y="6602"/>
                    <a:pt x="10363" y="6606"/>
                    <a:pt x="10535" y="6606"/>
                  </a:cubicBezTo>
                  <a:cubicBezTo>
                    <a:pt x="11125" y="6606"/>
                    <a:pt x="11725" y="6563"/>
                    <a:pt x="12304" y="6504"/>
                  </a:cubicBezTo>
                  <a:cubicBezTo>
                    <a:pt x="12429" y="6493"/>
                    <a:pt x="12541" y="6420"/>
                    <a:pt x="12599" y="6308"/>
                  </a:cubicBezTo>
                  <a:cubicBezTo>
                    <a:pt x="12602" y="6308"/>
                    <a:pt x="12605" y="6308"/>
                    <a:pt x="12608" y="6308"/>
                  </a:cubicBezTo>
                  <a:cubicBezTo>
                    <a:pt x="12735" y="6308"/>
                    <a:pt x="12860" y="6245"/>
                    <a:pt x="12889" y="6100"/>
                  </a:cubicBezTo>
                  <a:cubicBezTo>
                    <a:pt x="13588" y="2600"/>
                    <a:pt x="10691" y="0"/>
                    <a:pt x="74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45" name="Google Shape;545;p23"/>
            <p:cNvSpPr/>
            <p:nvPr/>
          </p:nvSpPr>
          <p:spPr>
            <a:xfrm>
              <a:off x="7755062" y="4055370"/>
              <a:ext cx="79157" cy="80117"/>
            </a:xfrm>
            <a:custGeom>
              <a:avLst/>
              <a:gdLst/>
              <a:ahLst/>
              <a:cxnLst/>
              <a:rect l="l" t="t" r="r" b="b"/>
              <a:pathLst>
                <a:path w="2392" h="2421" extrusionOk="0">
                  <a:moveTo>
                    <a:pt x="2119" y="0"/>
                  </a:moveTo>
                  <a:cubicBezTo>
                    <a:pt x="2035" y="0"/>
                    <a:pt x="1953" y="56"/>
                    <a:pt x="1947" y="169"/>
                  </a:cubicBezTo>
                  <a:cubicBezTo>
                    <a:pt x="1904" y="1151"/>
                    <a:pt x="1220" y="2020"/>
                    <a:pt x="203" y="2109"/>
                  </a:cubicBezTo>
                  <a:cubicBezTo>
                    <a:pt x="10" y="2126"/>
                    <a:pt x="1" y="2420"/>
                    <a:pt x="194" y="2420"/>
                  </a:cubicBezTo>
                  <a:cubicBezTo>
                    <a:pt x="197" y="2420"/>
                    <a:pt x="200" y="2420"/>
                    <a:pt x="203" y="2420"/>
                  </a:cubicBezTo>
                  <a:cubicBezTo>
                    <a:pt x="1336" y="2359"/>
                    <a:pt x="2391" y="1347"/>
                    <a:pt x="2298" y="169"/>
                  </a:cubicBezTo>
                  <a:cubicBezTo>
                    <a:pt x="2289" y="57"/>
                    <a:pt x="2203" y="0"/>
                    <a:pt x="21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46" name="Google Shape;546;p23"/>
            <p:cNvSpPr/>
            <p:nvPr/>
          </p:nvSpPr>
          <p:spPr>
            <a:xfrm>
              <a:off x="7839084" y="4060731"/>
              <a:ext cx="47157" cy="77403"/>
            </a:xfrm>
            <a:custGeom>
              <a:avLst/>
              <a:gdLst/>
              <a:ahLst/>
              <a:cxnLst/>
              <a:rect l="l" t="t" r="r" b="b"/>
              <a:pathLst>
                <a:path w="1425" h="2339" extrusionOk="0">
                  <a:moveTo>
                    <a:pt x="1166" y="0"/>
                  </a:moveTo>
                  <a:cubicBezTo>
                    <a:pt x="1109" y="0"/>
                    <a:pt x="1052" y="24"/>
                    <a:pt x="1012" y="82"/>
                  </a:cubicBezTo>
                  <a:cubicBezTo>
                    <a:pt x="566" y="710"/>
                    <a:pt x="251" y="1427"/>
                    <a:pt x="33" y="2163"/>
                  </a:cubicBezTo>
                  <a:cubicBezTo>
                    <a:pt x="1" y="2270"/>
                    <a:pt x="86" y="2339"/>
                    <a:pt x="172" y="2339"/>
                  </a:cubicBezTo>
                  <a:cubicBezTo>
                    <a:pt x="229" y="2339"/>
                    <a:pt x="286" y="2309"/>
                    <a:pt x="309" y="2240"/>
                  </a:cubicBezTo>
                  <a:cubicBezTo>
                    <a:pt x="552" y="1523"/>
                    <a:pt x="902" y="890"/>
                    <a:pt x="1329" y="269"/>
                  </a:cubicBezTo>
                  <a:cubicBezTo>
                    <a:pt x="1424" y="130"/>
                    <a:pt x="1297" y="0"/>
                    <a:pt x="11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547" name="Google Shape;547;p23"/>
          <p:cNvGrpSpPr/>
          <p:nvPr/>
        </p:nvGrpSpPr>
        <p:grpSpPr>
          <a:xfrm>
            <a:off x="9980390" y="5907653"/>
            <a:ext cx="1834604" cy="1232100"/>
            <a:chOff x="7485292" y="4430739"/>
            <a:chExt cx="1375953" cy="924075"/>
          </a:xfrm>
        </p:grpSpPr>
        <p:sp>
          <p:nvSpPr>
            <p:cNvPr id="548" name="Google Shape;548;p23"/>
            <p:cNvSpPr/>
            <p:nvPr/>
          </p:nvSpPr>
          <p:spPr>
            <a:xfrm>
              <a:off x="7485292" y="4430739"/>
              <a:ext cx="1375953" cy="924075"/>
            </a:xfrm>
            <a:custGeom>
              <a:avLst/>
              <a:gdLst/>
              <a:ahLst/>
              <a:cxnLst/>
              <a:rect l="l" t="t" r="r" b="b"/>
              <a:pathLst>
                <a:path w="41579" h="27924" extrusionOk="0">
                  <a:moveTo>
                    <a:pt x="13728" y="692"/>
                  </a:moveTo>
                  <a:cubicBezTo>
                    <a:pt x="13766" y="692"/>
                    <a:pt x="13774" y="797"/>
                    <a:pt x="13754" y="1006"/>
                  </a:cubicBezTo>
                  <a:lnTo>
                    <a:pt x="13775" y="1913"/>
                  </a:lnTo>
                  <a:cubicBezTo>
                    <a:pt x="13789" y="2518"/>
                    <a:pt x="13804" y="3123"/>
                    <a:pt x="13818" y="3728"/>
                  </a:cubicBezTo>
                  <a:cubicBezTo>
                    <a:pt x="13850" y="5140"/>
                    <a:pt x="13879" y="6551"/>
                    <a:pt x="13921" y="7963"/>
                  </a:cubicBezTo>
                  <a:cubicBezTo>
                    <a:pt x="13925" y="8164"/>
                    <a:pt x="14060" y="8275"/>
                    <a:pt x="14212" y="8309"/>
                  </a:cubicBezTo>
                  <a:cubicBezTo>
                    <a:pt x="14218" y="8393"/>
                    <a:pt x="14268" y="8468"/>
                    <a:pt x="14346" y="8505"/>
                  </a:cubicBezTo>
                  <a:cubicBezTo>
                    <a:pt x="16226" y="9441"/>
                    <a:pt x="18226" y="10162"/>
                    <a:pt x="20191" y="10916"/>
                  </a:cubicBezTo>
                  <a:cubicBezTo>
                    <a:pt x="18350" y="11971"/>
                    <a:pt x="16388" y="12653"/>
                    <a:pt x="14274" y="13006"/>
                  </a:cubicBezTo>
                  <a:cubicBezTo>
                    <a:pt x="14020" y="13049"/>
                    <a:pt x="13957" y="13265"/>
                    <a:pt x="14020" y="13455"/>
                  </a:cubicBezTo>
                  <a:cubicBezTo>
                    <a:pt x="14000" y="13483"/>
                    <a:pt x="13985" y="13512"/>
                    <a:pt x="13973" y="13543"/>
                  </a:cubicBezTo>
                  <a:cubicBezTo>
                    <a:pt x="13215" y="15852"/>
                    <a:pt x="12424" y="18113"/>
                    <a:pt x="11436" y="20331"/>
                  </a:cubicBezTo>
                  <a:cubicBezTo>
                    <a:pt x="10251" y="18385"/>
                    <a:pt x="9122" y="16390"/>
                    <a:pt x="7800" y="14540"/>
                  </a:cubicBezTo>
                  <a:cubicBezTo>
                    <a:pt x="7749" y="14461"/>
                    <a:pt x="7662" y="14415"/>
                    <a:pt x="7569" y="14415"/>
                  </a:cubicBezTo>
                  <a:cubicBezTo>
                    <a:pt x="7562" y="14415"/>
                    <a:pt x="7555" y="14415"/>
                    <a:pt x="7548" y="14416"/>
                  </a:cubicBezTo>
                  <a:cubicBezTo>
                    <a:pt x="7489" y="14352"/>
                    <a:pt x="7408" y="14310"/>
                    <a:pt x="7310" y="14310"/>
                  </a:cubicBezTo>
                  <a:cubicBezTo>
                    <a:pt x="7273" y="14310"/>
                    <a:pt x="7233" y="14316"/>
                    <a:pt x="7191" y="14330"/>
                  </a:cubicBezTo>
                  <a:cubicBezTo>
                    <a:pt x="5233" y="14950"/>
                    <a:pt x="3230" y="15413"/>
                    <a:pt x="1199" y="15713"/>
                  </a:cubicBezTo>
                  <a:cubicBezTo>
                    <a:pt x="2349" y="13876"/>
                    <a:pt x="3661" y="12141"/>
                    <a:pt x="4751" y="10273"/>
                  </a:cubicBezTo>
                  <a:cubicBezTo>
                    <a:pt x="4860" y="10088"/>
                    <a:pt x="4697" y="9892"/>
                    <a:pt x="4521" y="9892"/>
                  </a:cubicBezTo>
                  <a:cubicBezTo>
                    <a:pt x="4514" y="9892"/>
                    <a:pt x="4506" y="9892"/>
                    <a:pt x="4498" y="9893"/>
                  </a:cubicBezTo>
                  <a:cubicBezTo>
                    <a:pt x="3664" y="8055"/>
                    <a:pt x="2818" y="6310"/>
                    <a:pt x="2282" y="4370"/>
                  </a:cubicBezTo>
                  <a:lnTo>
                    <a:pt x="2282" y="4370"/>
                  </a:lnTo>
                  <a:cubicBezTo>
                    <a:pt x="4299" y="5036"/>
                    <a:pt x="6293" y="5762"/>
                    <a:pt x="8264" y="6548"/>
                  </a:cubicBezTo>
                  <a:cubicBezTo>
                    <a:pt x="8315" y="6568"/>
                    <a:pt x="8362" y="6577"/>
                    <a:pt x="8406" y="6577"/>
                  </a:cubicBezTo>
                  <a:cubicBezTo>
                    <a:pt x="8594" y="6577"/>
                    <a:pt x="8715" y="6407"/>
                    <a:pt x="8727" y="6222"/>
                  </a:cubicBezTo>
                  <a:cubicBezTo>
                    <a:pt x="8762" y="6209"/>
                    <a:pt x="8794" y="6188"/>
                    <a:pt x="8820" y="6160"/>
                  </a:cubicBezTo>
                  <a:cubicBezTo>
                    <a:pt x="10326" y="4529"/>
                    <a:pt x="11695" y="2518"/>
                    <a:pt x="13461" y="1154"/>
                  </a:cubicBezTo>
                  <a:cubicBezTo>
                    <a:pt x="13593" y="846"/>
                    <a:pt x="13682" y="692"/>
                    <a:pt x="13728" y="692"/>
                  </a:cubicBezTo>
                  <a:close/>
                  <a:moveTo>
                    <a:pt x="36737" y="13239"/>
                  </a:moveTo>
                  <a:lnTo>
                    <a:pt x="34992" y="16448"/>
                  </a:lnTo>
                  <a:cubicBezTo>
                    <a:pt x="34883" y="16649"/>
                    <a:pt x="34972" y="16943"/>
                    <a:pt x="35216" y="16996"/>
                  </a:cubicBezTo>
                  <a:cubicBezTo>
                    <a:pt x="36545" y="17286"/>
                    <a:pt x="37881" y="17503"/>
                    <a:pt x="39229" y="17662"/>
                  </a:cubicBezTo>
                  <a:cubicBezTo>
                    <a:pt x="38268" y="18797"/>
                    <a:pt x="37383" y="19995"/>
                    <a:pt x="36577" y="21246"/>
                  </a:cubicBezTo>
                  <a:cubicBezTo>
                    <a:pt x="36456" y="21438"/>
                    <a:pt x="36570" y="21737"/>
                    <a:pt x="36796" y="21784"/>
                  </a:cubicBezTo>
                  <a:cubicBezTo>
                    <a:pt x="37740" y="21982"/>
                    <a:pt x="38682" y="22179"/>
                    <a:pt x="39625" y="22375"/>
                  </a:cubicBezTo>
                  <a:cubicBezTo>
                    <a:pt x="38996" y="22884"/>
                    <a:pt x="38365" y="23394"/>
                    <a:pt x="37732" y="23902"/>
                  </a:cubicBezTo>
                  <a:cubicBezTo>
                    <a:pt x="37513" y="24077"/>
                    <a:pt x="37660" y="24415"/>
                    <a:pt x="37888" y="24489"/>
                  </a:cubicBezTo>
                  <a:lnTo>
                    <a:pt x="40239" y="25247"/>
                  </a:lnTo>
                  <a:cubicBezTo>
                    <a:pt x="37347" y="26540"/>
                    <a:pt x="34207" y="27181"/>
                    <a:pt x="31059" y="27181"/>
                  </a:cubicBezTo>
                  <a:cubicBezTo>
                    <a:pt x="28900" y="27181"/>
                    <a:pt x="26736" y="26879"/>
                    <a:pt x="24645" y="26279"/>
                  </a:cubicBezTo>
                  <a:cubicBezTo>
                    <a:pt x="19744" y="24873"/>
                    <a:pt x="16160" y="22005"/>
                    <a:pt x="13325" y="17852"/>
                  </a:cubicBezTo>
                  <a:cubicBezTo>
                    <a:pt x="13852" y="16505"/>
                    <a:pt x="14320" y="15134"/>
                    <a:pt x="14691" y="13740"/>
                  </a:cubicBezTo>
                  <a:cubicBezTo>
                    <a:pt x="14694" y="13729"/>
                    <a:pt x="14691" y="13722"/>
                    <a:pt x="14693" y="13709"/>
                  </a:cubicBezTo>
                  <a:cubicBezTo>
                    <a:pt x="15144" y="13634"/>
                    <a:pt x="15590" y="13536"/>
                    <a:pt x="16031" y="13426"/>
                  </a:cubicBezTo>
                  <a:cubicBezTo>
                    <a:pt x="16053" y="13452"/>
                    <a:pt x="16079" y="13475"/>
                    <a:pt x="16109" y="13490"/>
                  </a:cubicBezTo>
                  <a:cubicBezTo>
                    <a:pt x="19181" y="15158"/>
                    <a:pt x="22603" y="15957"/>
                    <a:pt x="26032" y="15957"/>
                  </a:cubicBezTo>
                  <a:cubicBezTo>
                    <a:pt x="29738" y="15957"/>
                    <a:pt x="33452" y="15023"/>
                    <a:pt x="36737" y="13239"/>
                  </a:cubicBezTo>
                  <a:close/>
                  <a:moveTo>
                    <a:pt x="13872" y="0"/>
                  </a:moveTo>
                  <a:cubicBezTo>
                    <a:pt x="13071" y="0"/>
                    <a:pt x="12066" y="1484"/>
                    <a:pt x="11637" y="1932"/>
                  </a:cubicBezTo>
                  <a:cubicBezTo>
                    <a:pt x="10484" y="3137"/>
                    <a:pt x="9367" y="4399"/>
                    <a:pt x="8438" y="5787"/>
                  </a:cubicBezTo>
                  <a:cubicBezTo>
                    <a:pt x="6263" y="4917"/>
                    <a:pt x="4062" y="4123"/>
                    <a:pt x="1833" y="3406"/>
                  </a:cubicBezTo>
                  <a:cubicBezTo>
                    <a:pt x="1795" y="3394"/>
                    <a:pt x="1758" y="3388"/>
                    <a:pt x="1722" y="3388"/>
                  </a:cubicBezTo>
                  <a:cubicBezTo>
                    <a:pt x="1482" y="3388"/>
                    <a:pt x="1303" y="3644"/>
                    <a:pt x="1359" y="3881"/>
                  </a:cubicBezTo>
                  <a:cubicBezTo>
                    <a:pt x="1869" y="6105"/>
                    <a:pt x="2663" y="8435"/>
                    <a:pt x="4077" y="10260"/>
                  </a:cubicBezTo>
                  <a:cubicBezTo>
                    <a:pt x="2513" y="11959"/>
                    <a:pt x="1296" y="14042"/>
                    <a:pt x="127" y="16013"/>
                  </a:cubicBezTo>
                  <a:cubicBezTo>
                    <a:pt x="0" y="16226"/>
                    <a:pt x="144" y="16584"/>
                    <a:pt x="413" y="16584"/>
                  </a:cubicBezTo>
                  <a:cubicBezTo>
                    <a:pt x="426" y="16584"/>
                    <a:pt x="440" y="16583"/>
                    <a:pt x="453" y="16581"/>
                  </a:cubicBezTo>
                  <a:cubicBezTo>
                    <a:pt x="2817" y="16281"/>
                    <a:pt x="5122" y="15783"/>
                    <a:pt x="7393" y="15066"/>
                  </a:cubicBezTo>
                  <a:cubicBezTo>
                    <a:pt x="7408" y="15060"/>
                    <a:pt x="7424" y="15053"/>
                    <a:pt x="7440" y="15045"/>
                  </a:cubicBezTo>
                  <a:cubicBezTo>
                    <a:pt x="8516" y="17226"/>
                    <a:pt x="9874" y="19281"/>
                    <a:pt x="11155" y="21346"/>
                  </a:cubicBezTo>
                  <a:cubicBezTo>
                    <a:pt x="11228" y="21465"/>
                    <a:pt x="11371" y="21534"/>
                    <a:pt x="11510" y="21534"/>
                  </a:cubicBezTo>
                  <a:cubicBezTo>
                    <a:pt x="11637" y="21534"/>
                    <a:pt x="11760" y="21477"/>
                    <a:pt x="11821" y="21346"/>
                  </a:cubicBezTo>
                  <a:cubicBezTo>
                    <a:pt x="12263" y="20396"/>
                    <a:pt x="12688" y="19435"/>
                    <a:pt x="13083" y="18460"/>
                  </a:cubicBezTo>
                  <a:cubicBezTo>
                    <a:pt x="15105" y="22773"/>
                    <a:pt x="19788" y="25596"/>
                    <a:pt x="24191" y="26910"/>
                  </a:cubicBezTo>
                  <a:cubicBezTo>
                    <a:pt x="26436" y="27580"/>
                    <a:pt x="28786" y="27923"/>
                    <a:pt x="31134" y="27923"/>
                  </a:cubicBezTo>
                  <a:cubicBezTo>
                    <a:pt x="34632" y="27923"/>
                    <a:pt x="38126" y="27161"/>
                    <a:pt x="41255" y="25581"/>
                  </a:cubicBezTo>
                  <a:cubicBezTo>
                    <a:pt x="41578" y="25420"/>
                    <a:pt x="41434" y="25017"/>
                    <a:pt x="41158" y="24931"/>
                  </a:cubicBezTo>
                  <a:cubicBezTo>
                    <a:pt x="41119" y="24843"/>
                    <a:pt x="41042" y="24777"/>
                    <a:pt x="40949" y="24749"/>
                  </a:cubicBezTo>
                  <a:cubicBezTo>
                    <a:pt x="40201" y="24506"/>
                    <a:pt x="39454" y="24261"/>
                    <a:pt x="38706" y="24017"/>
                  </a:cubicBezTo>
                  <a:cubicBezTo>
                    <a:pt x="39370" y="23489"/>
                    <a:pt x="40031" y="22960"/>
                    <a:pt x="40694" y="22433"/>
                  </a:cubicBezTo>
                  <a:cubicBezTo>
                    <a:pt x="40906" y="22265"/>
                    <a:pt x="40783" y="21884"/>
                    <a:pt x="40537" y="21831"/>
                  </a:cubicBezTo>
                  <a:cubicBezTo>
                    <a:pt x="39523" y="21614"/>
                    <a:pt x="38510" y="21400"/>
                    <a:pt x="37496" y="21187"/>
                  </a:cubicBezTo>
                  <a:cubicBezTo>
                    <a:pt x="38322" y="19943"/>
                    <a:pt x="39230" y="18758"/>
                    <a:pt x="40215" y="17638"/>
                  </a:cubicBezTo>
                  <a:cubicBezTo>
                    <a:pt x="40440" y="17384"/>
                    <a:pt x="40275" y="17039"/>
                    <a:pt x="39955" y="17005"/>
                  </a:cubicBezTo>
                  <a:cubicBezTo>
                    <a:pt x="38588" y="16865"/>
                    <a:pt x="37230" y="16652"/>
                    <a:pt x="35885" y="16371"/>
                  </a:cubicBezTo>
                  <a:lnTo>
                    <a:pt x="38040" y="12423"/>
                  </a:lnTo>
                  <a:cubicBezTo>
                    <a:pt x="38183" y="12164"/>
                    <a:pt x="37973" y="11850"/>
                    <a:pt x="37712" y="11850"/>
                  </a:cubicBezTo>
                  <a:cubicBezTo>
                    <a:pt x="37651" y="11850"/>
                    <a:pt x="37587" y="11867"/>
                    <a:pt x="37524" y="11907"/>
                  </a:cubicBezTo>
                  <a:cubicBezTo>
                    <a:pt x="33998" y="14105"/>
                    <a:pt x="30027" y="15171"/>
                    <a:pt x="26030" y="15171"/>
                  </a:cubicBezTo>
                  <a:cubicBezTo>
                    <a:pt x="22887" y="15171"/>
                    <a:pt x="19729" y="14512"/>
                    <a:pt x="16760" y="13227"/>
                  </a:cubicBezTo>
                  <a:cubicBezTo>
                    <a:pt x="18348" y="12755"/>
                    <a:pt x="19863" y="12065"/>
                    <a:pt x="21260" y="11175"/>
                  </a:cubicBezTo>
                  <a:cubicBezTo>
                    <a:pt x="21559" y="10985"/>
                    <a:pt x="21473" y="10590"/>
                    <a:pt x="21168" y="10470"/>
                  </a:cubicBezTo>
                  <a:cubicBezTo>
                    <a:pt x="19019" y="9628"/>
                    <a:pt x="16872" y="8678"/>
                    <a:pt x="14659" y="8020"/>
                  </a:cubicBezTo>
                  <a:cubicBezTo>
                    <a:pt x="14663" y="8000"/>
                    <a:pt x="14667" y="7981"/>
                    <a:pt x="14668" y="7961"/>
                  </a:cubicBezTo>
                  <a:cubicBezTo>
                    <a:pt x="14630" y="5946"/>
                    <a:pt x="14573" y="3929"/>
                    <a:pt x="14523" y="1913"/>
                  </a:cubicBezTo>
                  <a:cubicBezTo>
                    <a:pt x="14509" y="1389"/>
                    <a:pt x="14751" y="187"/>
                    <a:pt x="14008" y="16"/>
                  </a:cubicBezTo>
                  <a:cubicBezTo>
                    <a:pt x="13964" y="5"/>
                    <a:pt x="13918" y="0"/>
                    <a:pt x="13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49" name="Google Shape;549;p23"/>
            <p:cNvSpPr/>
            <p:nvPr/>
          </p:nvSpPr>
          <p:spPr>
            <a:xfrm>
              <a:off x="8408507" y="4803526"/>
              <a:ext cx="134587" cy="42888"/>
            </a:xfrm>
            <a:custGeom>
              <a:avLst/>
              <a:gdLst/>
              <a:ahLst/>
              <a:cxnLst/>
              <a:rect l="l" t="t" r="r" b="b"/>
              <a:pathLst>
                <a:path w="4067" h="1296" extrusionOk="0">
                  <a:moveTo>
                    <a:pt x="3798" y="0"/>
                  </a:moveTo>
                  <a:cubicBezTo>
                    <a:pt x="3757" y="0"/>
                    <a:pt x="3712" y="16"/>
                    <a:pt x="3668" y="52"/>
                  </a:cubicBezTo>
                  <a:cubicBezTo>
                    <a:pt x="2871" y="709"/>
                    <a:pt x="1897" y="1038"/>
                    <a:pt x="888" y="1038"/>
                  </a:cubicBezTo>
                  <a:cubicBezTo>
                    <a:pt x="663" y="1038"/>
                    <a:pt x="437" y="1022"/>
                    <a:pt x="211" y="989"/>
                  </a:cubicBezTo>
                  <a:cubicBezTo>
                    <a:pt x="205" y="988"/>
                    <a:pt x="198" y="988"/>
                    <a:pt x="191" y="988"/>
                  </a:cubicBezTo>
                  <a:cubicBezTo>
                    <a:pt x="56" y="988"/>
                    <a:pt x="1" y="1196"/>
                    <a:pt x="148" y="1221"/>
                  </a:cubicBezTo>
                  <a:cubicBezTo>
                    <a:pt x="438" y="1271"/>
                    <a:pt x="726" y="1296"/>
                    <a:pt x="1010" y="1296"/>
                  </a:cubicBezTo>
                  <a:cubicBezTo>
                    <a:pt x="2042" y="1296"/>
                    <a:pt x="3026" y="968"/>
                    <a:pt x="3895" y="345"/>
                  </a:cubicBezTo>
                  <a:cubicBezTo>
                    <a:pt x="4067" y="221"/>
                    <a:pt x="3956" y="0"/>
                    <a:pt x="37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50" name="Google Shape;550;p23"/>
            <p:cNvSpPr/>
            <p:nvPr/>
          </p:nvSpPr>
          <p:spPr>
            <a:xfrm>
              <a:off x="8480218" y="4767819"/>
              <a:ext cx="105400" cy="27963"/>
            </a:xfrm>
            <a:custGeom>
              <a:avLst/>
              <a:gdLst/>
              <a:ahLst/>
              <a:cxnLst/>
              <a:rect l="l" t="t" r="r" b="b"/>
              <a:pathLst>
                <a:path w="3185" h="845" extrusionOk="0">
                  <a:moveTo>
                    <a:pt x="2927" y="1"/>
                  </a:moveTo>
                  <a:cubicBezTo>
                    <a:pt x="2896" y="1"/>
                    <a:pt x="2863" y="10"/>
                    <a:pt x="2829" y="30"/>
                  </a:cubicBezTo>
                  <a:cubicBezTo>
                    <a:pt x="2310" y="340"/>
                    <a:pt x="1785" y="505"/>
                    <a:pt x="1239" y="505"/>
                  </a:cubicBezTo>
                  <a:cubicBezTo>
                    <a:pt x="914" y="505"/>
                    <a:pt x="581" y="446"/>
                    <a:pt x="237" y="324"/>
                  </a:cubicBezTo>
                  <a:cubicBezTo>
                    <a:pt x="224" y="319"/>
                    <a:pt x="210" y="317"/>
                    <a:pt x="197" y="317"/>
                  </a:cubicBezTo>
                  <a:cubicBezTo>
                    <a:pt x="74" y="317"/>
                    <a:pt x="0" y="520"/>
                    <a:pt x="130" y="577"/>
                  </a:cubicBezTo>
                  <a:cubicBezTo>
                    <a:pt x="530" y="752"/>
                    <a:pt x="967" y="844"/>
                    <a:pt x="1403" y="844"/>
                  </a:cubicBezTo>
                  <a:cubicBezTo>
                    <a:pt x="1973" y="844"/>
                    <a:pt x="2540" y="687"/>
                    <a:pt x="3019" y="356"/>
                  </a:cubicBezTo>
                  <a:cubicBezTo>
                    <a:pt x="3185" y="242"/>
                    <a:pt x="3087" y="1"/>
                    <a:pt x="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551" name="Google Shape;551;p23"/>
          <p:cNvGrpSpPr/>
          <p:nvPr/>
        </p:nvGrpSpPr>
        <p:grpSpPr>
          <a:xfrm>
            <a:off x="11320681" y="2655410"/>
            <a:ext cx="715284" cy="940621"/>
            <a:chOff x="8490510" y="1991557"/>
            <a:chExt cx="536463" cy="705466"/>
          </a:xfrm>
        </p:grpSpPr>
        <p:grpSp>
          <p:nvGrpSpPr>
            <p:cNvPr id="552" name="Google Shape;552;p23"/>
            <p:cNvGrpSpPr/>
            <p:nvPr/>
          </p:nvGrpSpPr>
          <p:grpSpPr>
            <a:xfrm>
              <a:off x="8490510" y="1991557"/>
              <a:ext cx="536463" cy="576273"/>
              <a:chOff x="8490510" y="1991557"/>
              <a:chExt cx="536463" cy="576273"/>
            </a:xfrm>
          </p:grpSpPr>
          <p:sp>
            <p:nvSpPr>
              <p:cNvPr id="553" name="Google Shape;553;p23"/>
              <p:cNvSpPr/>
              <p:nvPr/>
            </p:nvSpPr>
            <p:spPr>
              <a:xfrm>
                <a:off x="8490510" y="1991557"/>
                <a:ext cx="536463" cy="576273"/>
              </a:xfrm>
              <a:custGeom>
                <a:avLst/>
                <a:gdLst/>
                <a:ahLst/>
                <a:cxnLst/>
                <a:rect l="l" t="t" r="r" b="b"/>
                <a:pathLst>
                  <a:path w="16211" h="17414" extrusionOk="0">
                    <a:moveTo>
                      <a:pt x="3146" y="1048"/>
                    </a:moveTo>
                    <a:cubicBezTo>
                      <a:pt x="3765" y="1048"/>
                      <a:pt x="4373" y="1475"/>
                      <a:pt x="5168" y="1973"/>
                    </a:cubicBezTo>
                    <a:cubicBezTo>
                      <a:pt x="6293" y="2678"/>
                      <a:pt x="7408" y="3402"/>
                      <a:pt x="8513" y="4144"/>
                    </a:cubicBezTo>
                    <a:cubicBezTo>
                      <a:pt x="10784" y="5669"/>
                      <a:pt x="13002" y="7269"/>
                      <a:pt x="15167" y="8945"/>
                    </a:cubicBezTo>
                    <a:cubicBezTo>
                      <a:pt x="14621" y="9412"/>
                      <a:pt x="13754" y="10270"/>
                      <a:pt x="13189" y="10271"/>
                    </a:cubicBezTo>
                    <a:cubicBezTo>
                      <a:pt x="13188" y="10271"/>
                      <a:pt x="13188" y="10271"/>
                      <a:pt x="13187" y="10271"/>
                    </a:cubicBezTo>
                    <a:cubicBezTo>
                      <a:pt x="12599" y="10271"/>
                      <a:pt x="11653" y="9291"/>
                      <a:pt x="11147" y="8939"/>
                    </a:cubicBezTo>
                    <a:cubicBezTo>
                      <a:pt x="10722" y="8644"/>
                      <a:pt x="10464" y="8485"/>
                      <a:pt x="10203" y="8485"/>
                    </a:cubicBezTo>
                    <a:cubicBezTo>
                      <a:pt x="9970" y="8485"/>
                      <a:pt x="9735" y="8612"/>
                      <a:pt x="9378" y="8882"/>
                    </a:cubicBezTo>
                    <a:cubicBezTo>
                      <a:pt x="8592" y="9478"/>
                      <a:pt x="7097" y="10340"/>
                      <a:pt x="7058" y="11466"/>
                    </a:cubicBezTo>
                    <a:cubicBezTo>
                      <a:pt x="7021" y="12486"/>
                      <a:pt x="8018" y="13808"/>
                      <a:pt x="8601" y="14688"/>
                    </a:cubicBezTo>
                    <a:cubicBezTo>
                      <a:pt x="8588" y="14693"/>
                      <a:pt x="8575" y="14699"/>
                      <a:pt x="8563" y="14705"/>
                    </a:cubicBezTo>
                    <a:cubicBezTo>
                      <a:pt x="8087" y="15045"/>
                      <a:pt x="7629" y="15411"/>
                      <a:pt x="7168" y="15768"/>
                    </a:cubicBezTo>
                    <a:cubicBezTo>
                      <a:pt x="6790" y="16061"/>
                      <a:pt x="6290" y="16346"/>
                      <a:pt x="5990" y="16732"/>
                    </a:cubicBezTo>
                    <a:cubicBezTo>
                      <a:pt x="5161" y="14280"/>
                      <a:pt x="4143" y="11887"/>
                      <a:pt x="3244" y="9461"/>
                    </a:cubicBezTo>
                    <a:cubicBezTo>
                      <a:pt x="2772" y="8184"/>
                      <a:pt x="2313" y="6903"/>
                      <a:pt x="1869" y="5617"/>
                    </a:cubicBezTo>
                    <a:cubicBezTo>
                      <a:pt x="1380" y="4209"/>
                      <a:pt x="605" y="3084"/>
                      <a:pt x="1686" y="1883"/>
                    </a:cubicBezTo>
                    <a:cubicBezTo>
                      <a:pt x="2231" y="1279"/>
                      <a:pt x="2691" y="1048"/>
                      <a:pt x="3146" y="1048"/>
                    </a:cubicBezTo>
                    <a:close/>
                    <a:moveTo>
                      <a:pt x="3116" y="1"/>
                    </a:moveTo>
                    <a:cubicBezTo>
                      <a:pt x="3115" y="1"/>
                      <a:pt x="3113" y="1"/>
                      <a:pt x="3112" y="1"/>
                    </a:cubicBezTo>
                    <a:cubicBezTo>
                      <a:pt x="1999" y="2"/>
                      <a:pt x="888" y="1563"/>
                      <a:pt x="139" y="2223"/>
                    </a:cubicBezTo>
                    <a:cubicBezTo>
                      <a:pt x="41" y="2309"/>
                      <a:pt x="0" y="2474"/>
                      <a:pt x="40" y="2597"/>
                    </a:cubicBezTo>
                    <a:cubicBezTo>
                      <a:pt x="1663" y="7534"/>
                      <a:pt x="3282" y="12645"/>
                      <a:pt x="5644" y="17289"/>
                    </a:cubicBezTo>
                    <a:cubicBezTo>
                      <a:pt x="5688" y="17377"/>
                      <a:pt x="5766" y="17414"/>
                      <a:pt x="5847" y="17414"/>
                    </a:cubicBezTo>
                    <a:cubicBezTo>
                      <a:pt x="5968" y="17414"/>
                      <a:pt x="6095" y="17330"/>
                      <a:pt x="6119" y="17206"/>
                    </a:cubicBezTo>
                    <a:cubicBezTo>
                      <a:pt x="6644" y="17078"/>
                      <a:pt x="7125" y="16594"/>
                      <a:pt x="7558" y="16275"/>
                    </a:cubicBezTo>
                    <a:cubicBezTo>
                      <a:pt x="8029" y="15928"/>
                      <a:pt x="8503" y="15586"/>
                      <a:pt x="8961" y="15221"/>
                    </a:cubicBezTo>
                    <a:cubicBezTo>
                      <a:pt x="9030" y="15168"/>
                      <a:pt x="9067" y="15084"/>
                      <a:pt x="9059" y="14996"/>
                    </a:cubicBezTo>
                    <a:cubicBezTo>
                      <a:pt x="9183" y="14955"/>
                      <a:pt x="9277" y="14843"/>
                      <a:pt x="9216" y="14693"/>
                    </a:cubicBezTo>
                    <a:cubicBezTo>
                      <a:pt x="8776" y="13600"/>
                      <a:pt x="7819" y="12413"/>
                      <a:pt x="8215" y="11294"/>
                    </a:cubicBezTo>
                    <a:cubicBezTo>
                      <a:pt x="8497" y="10503"/>
                      <a:pt x="8989" y="10043"/>
                      <a:pt x="9700" y="9578"/>
                    </a:cubicBezTo>
                    <a:cubicBezTo>
                      <a:pt x="9940" y="9420"/>
                      <a:pt x="10118" y="9355"/>
                      <a:pt x="10275" y="9355"/>
                    </a:cubicBezTo>
                    <a:cubicBezTo>
                      <a:pt x="10582" y="9355"/>
                      <a:pt x="10804" y="9607"/>
                      <a:pt x="11234" y="9918"/>
                    </a:cubicBezTo>
                    <a:cubicBezTo>
                      <a:pt x="11730" y="10274"/>
                      <a:pt x="12536" y="11123"/>
                      <a:pt x="13169" y="11132"/>
                    </a:cubicBezTo>
                    <a:cubicBezTo>
                      <a:pt x="13173" y="11132"/>
                      <a:pt x="13177" y="11132"/>
                      <a:pt x="13181" y="11132"/>
                    </a:cubicBezTo>
                    <a:cubicBezTo>
                      <a:pt x="14028" y="11132"/>
                      <a:pt x="15135" y="9871"/>
                      <a:pt x="15759" y="9406"/>
                    </a:cubicBezTo>
                    <a:cubicBezTo>
                      <a:pt x="15837" y="9348"/>
                      <a:pt x="15890" y="9264"/>
                      <a:pt x="15909" y="9169"/>
                    </a:cubicBezTo>
                    <a:cubicBezTo>
                      <a:pt x="16109" y="9046"/>
                      <a:pt x="16210" y="8783"/>
                      <a:pt x="15978" y="8602"/>
                    </a:cubicBezTo>
                    <a:cubicBezTo>
                      <a:pt x="12971" y="6277"/>
                      <a:pt x="9877" y="4072"/>
                      <a:pt x="6678" y="2019"/>
                    </a:cubicBezTo>
                    <a:cubicBezTo>
                      <a:pt x="5749" y="1424"/>
                      <a:pt x="4258" y="1"/>
                      <a:pt x="31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54" name="Google Shape;554;p23"/>
              <p:cNvSpPr/>
              <p:nvPr/>
            </p:nvSpPr>
            <p:spPr>
              <a:xfrm>
                <a:off x="8614210" y="2115256"/>
                <a:ext cx="152192" cy="171982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5197" extrusionOk="0">
                    <a:moveTo>
                      <a:pt x="1007" y="1230"/>
                    </a:moveTo>
                    <a:lnTo>
                      <a:pt x="2094" y="1963"/>
                    </a:lnTo>
                    <a:cubicBezTo>
                      <a:pt x="2607" y="2311"/>
                      <a:pt x="3350" y="2660"/>
                      <a:pt x="3837" y="3100"/>
                    </a:cubicBezTo>
                    <a:cubicBezTo>
                      <a:pt x="3413" y="3677"/>
                      <a:pt x="2640" y="4198"/>
                      <a:pt x="2165" y="4686"/>
                    </a:cubicBezTo>
                    <a:cubicBezTo>
                      <a:pt x="1799" y="3513"/>
                      <a:pt x="1347" y="2401"/>
                      <a:pt x="1007" y="1230"/>
                    </a:cubicBezTo>
                    <a:close/>
                    <a:moveTo>
                      <a:pt x="409" y="1"/>
                    </a:moveTo>
                    <a:cubicBezTo>
                      <a:pt x="189" y="1"/>
                      <a:pt x="0" y="249"/>
                      <a:pt x="50" y="478"/>
                    </a:cubicBezTo>
                    <a:cubicBezTo>
                      <a:pt x="377" y="1998"/>
                      <a:pt x="791" y="3706"/>
                      <a:pt x="1610" y="5046"/>
                    </a:cubicBezTo>
                    <a:cubicBezTo>
                      <a:pt x="1674" y="5151"/>
                      <a:pt x="1776" y="5197"/>
                      <a:pt x="1878" y="5197"/>
                    </a:cubicBezTo>
                    <a:cubicBezTo>
                      <a:pt x="1991" y="5197"/>
                      <a:pt x="2105" y="5141"/>
                      <a:pt x="2166" y="5048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0" y="5119"/>
                      <a:pt x="2472" y="5098"/>
                      <a:pt x="2522" y="5055"/>
                    </a:cubicBezTo>
                    <a:cubicBezTo>
                      <a:pt x="3173" y="4532"/>
                      <a:pt x="4096" y="3939"/>
                      <a:pt x="4531" y="3221"/>
                    </a:cubicBezTo>
                    <a:cubicBezTo>
                      <a:pt x="4588" y="3132"/>
                      <a:pt x="4598" y="2985"/>
                      <a:pt x="4533" y="2894"/>
                    </a:cubicBezTo>
                    <a:cubicBezTo>
                      <a:pt x="4133" y="2357"/>
                      <a:pt x="3433" y="2012"/>
                      <a:pt x="2889" y="1635"/>
                    </a:cubicBezTo>
                    <a:cubicBezTo>
                      <a:pt x="2125" y="1107"/>
                      <a:pt x="1358" y="585"/>
                      <a:pt x="592" y="61"/>
                    </a:cubicBezTo>
                    <a:cubicBezTo>
                      <a:pt x="531" y="19"/>
                      <a:pt x="469" y="1"/>
                      <a:pt x="4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sp>
          <p:nvSpPr>
            <p:cNvPr id="555" name="Google Shape;555;p23"/>
            <p:cNvSpPr/>
            <p:nvPr/>
          </p:nvSpPr>
          <p:spPr>
            <a:xfrm>
              <a:off x="8597399" y="2575705"/>
              <a:ext cx="71844" cy="67674"/>
            </a:xfrm>
            <a:custGeom>
              <a:avLst/>
              <a:gdLst/>
              <a:ahLst/>
              <a:cxnLst/>
              <a:rect l="l" t="t" r="r" b="b"/>
              <a:pathLst>
                <a:path w="2171" h="2045" extrusionOk="0">
                  <a:moveTo>
                    <a:pt x="225" y="0"/>
                  </a:moveTo>
                  <a:cubicBezTo>
                    <a:pt x="113" y="0"/>
                    <a:pt x="1" y="122"/>
                    <a:pt x="66" y="257"/>
                  </a:cubicBezTo>
                  <a:cubicBezTo>
                    <a:pt x="424" y="985"/>
                    <a:pt x="1058" y="1699"/>
                    <a:pt x="1815" y="2026"/>
                  </a:cubicBezTo>
                  <a:cubicBezTo>
                    <a:pt x="1844" y="2039"/>
                    <a:pt x="1873" y="2044"/>
                    <a:pt x="1899" y="2044"/>
                  </a:cubicBezTo>
                  <a:cubicBezTo>
                    <a:pt x="2067" y="2044"/>
                    <a:pt x="2171" y="1826"/>
                    <a:pt x="1999" y="1714"/>
                  </a:cubicBezTo>
                  <a:cubicBezTo>
                    <a:pt x="1316" y="1265"/>
                    <a:pt x="775" y="801"/>
                    <a:pt x="362" y="84"/>
                  </a:cubicBezTo>
                  <a:cubicBezTo>
                    <a:pt x="327" y="25"/>
                    <a:pt x="276" y="0"/>
                    <a:pt x="2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56" name="Google Shape;556;p23"/>
            <p:cNvSpPr/>
            <p:nvPr/>
          </p:nvSpPr>
          <p:spPr>
            <a:xfrm>
              <a:off x="8587736" y="2657444"/>
              <a:ext cx="91137" cy="39579"/>
            </a:xfrm>
            <a:custGeom>
              <a:avLst/>
              <a:gdLst/>
              <a:ahLst/>
              <a:cxnLst/>
              <a:rect l="l" t="t" r="r" b="b"/>
              <a:pathLst>
                <a:path w="2754" h="1196" extrusionOk="0">
                  <a:moveTo>
                    <a:pt x="250" y="0"/>
                  </a:moveTo>
                  <a:cubicBezTo>
                    <a:pt x="97" y="0"/>
                    <a:pt x="0" y="220"/>
                    <a:pt x="160" y="316"/>
                  </a:cubicBezTo>
                  <a:cubicBezTo>
                    <a:pt x="850" y="723"/>
                    <a:pt x="1617" y="1060"/>
                    <a:pt x="2412" y="1192"/>
                  </a:cubicBezTo>
                  <a:cubicBezTo>
                    <a:pt x="2425" y="1194"/>
                    <a:pt x="2439" y="1195"/>
                    <a:pt x="2451" y="1195"/>
                  </a:cubicBezTo>
                  <a:cubicBezTo>
                    <a:pt x="2669" y="1195"/>
                    <a:pt x="2753" y="876"/>
                    <a:pt x="2518" y="814"/>
                  </a:cubicBezTo>
                  <a:cubicBezTo>
                    <a:pt x="1753" y="612"/>
                    <a:pt x="1036" y="390"/>
                    <a:pt x="333" y="22"/>
                  </a:cubicBezTo>
                  <a:cubicBezTo>
                    <a:pt x="305" y="7"/>
                    <a:pt x="276" y="0"/>
                    <a:pt x="2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557" name="Google Shape;557;p23"/>
          <p:cNvGrpSpPr/>
          <p:nvPr/>
        </p:nvGrpSpPr>
        <p:grpSpPr>
          <a:xfrm>
            <a:off x="9020488" y="3360323"/>
            <a:ext cx="1884993" cy="1082080"/>
            <a:chOff x="6765365" y="2520242"/>
            <a:chExt cx="1413745" cy="811560"/>
          </a:xfrm>
        </p:grpSpPr>
        <p:sp>
          <p:nvSpPr>
            <p:cNvPr id="558" name="Google Shape;558;p23"/>
            <p:cNvSpPr/>
            <p:nvPr/>
          </p:nvSpPr>
          <p:spPr>
            <a:xfrm>
              <a:off x="6765365" y="2520242"/>
              <a:ext cx="1413745" cy="811560"/>
            </a:xfrm>
            <a:custGeom>
              <a:avLst/>
              <a:gdLst/>
              <a:ahLst/>
              <a:cxnLst/>
              <a:rect l="l" t="t" r="r" b="b"/>
              <a:pathLst>
                <a:path w="42721" h="24524" extrusionOk="0">
                  <a:moveTo>
                    <a:pt x="38221" y="615"/>
                  </a:moveTo>
                  <a:cubicBezTo>
                    <a:pt x="39552" y="2782"/>
                    <a:pt x="40791" y="4929"/>
                    <a:pt x="41921" y="7207"/>
                  </a:cubicBezTo>
                  <a:cubicBezTo>
                    <a:pt x="41182" y="7583"/>
                    <a:pt x="40437" y="7953"/>
                    <a:pt x="39693" y="8320"/>
                  </a:cubicBezTo>
                  <a:cubicBezTo>
                    <a:pt x="39558" y="8118"/>
                    <a:pt x="39364" y="7933"/>
                    <a:pt x="39197" y="7773"/>
                  </a:cubicBezTo>
                  <a:cubicBezTo>
                    <a:pt x="38975" y="7564"/>
                    <a:pt x="38734" y="7377"/>
                    <a:pt x="38475" y="7213"/>
                  </a:cubicBezTo>
                  <a:cubicBezTo>
                    <a:pt x="38438" y="7189"/>
                    <a:pt x="38402" y="7179"/>
                    <a:pt x="38368" y="7179"/>
                  </a:cubicBezTo>
                  <a:cubicBezTo>
                    <a:pt x="38195" y="7179"/>
                    <a:pt x="38087" y="7446"/>
                    <a:pt x="38267" y="7571"/>
                  </a:cubicBezTo>
                  <a:cubicBezTo>
                    <a:pt x="38500" y="7732"/>
                    <a:pt x="38714" y="7914"/>
                    <a:pt x="38910" y="8120"/>
                  </a:cubicBezTo>
                  <a:cubicBezTo>
                    <a:pt x="39036" y="8250"/>
                    <a:pt x="39137" y="8400"/>
                    <a:pt x="39246" y="8542"/>
                  </a:cubicBezTo>
                  <a:cubicBezTo>
                    <a:pt x="38393" y="8962"/>
                    <a:pt x="37536" y="9378"/>
                    <a:pt x="36680" y="9790"/>
                  </a:cubicBezTo>
                  <a:cubicBezTo>
                    <a:pt x="36567" y="9653"/>
                    <a:pt x="36441" y="9522"/>
                    <a:pt x="36327" y="9391"/>
                  </a:cubicBezTo>
                  <a:cubicBezTo>
                    <a:pt x="36127" y="9166"/>
                    <a:pt x="35930" y="8939"/>
                    <a:pt x="35720" y="8723"/>
                  </a:cubicBezTo>
                  <a:cubicBezTo>
                    <a:pt x="35681" y="8682"/>
                    <a:pt x="35633" y="8665"/>
                    <a:pt x="35585" y="8665"/>
                  </a:cubicBezTo>
                  <a:cubicBezTo>
                    <a:pt x="35437" y="8665"/>
                    <a:pt x="35288" y="8827"/>
                    <a:pt x="35395" y="8973"/>
                  </a:cubicBezTo>
                  <a:cubicBezTo>
                    <a:pt x="35565" y="9204"/>
                    <a:pt x="35745" y="9427"/>
                    <a:pt x="35925" y="9651"/>
                  </a:cubicBezTo>
                  <a:cubicBezTo>
                    <a:pt x="36020" y="9767"/>
                    <a:pt x="36112" y="9895"/>
                    <a:pt x="36209" y="10016"/>
                  </a:cubicBezTo>
                  <a:cubicBezTo>
                    <a:pt x="35532" y="10340"/>
                    <a:pt x="34856" y="10670"/>
                    <a:pt x="34176" y="10988"/>
                  </a:cubicBezTo>
                  <a:cubicBezTo>
                    <a:pt x="34086" y="10797"/>
                    <a:pt x="33937" y="10618"/>
                    <a:pt x="33810" y="10464"/>
                  </a:cubicBezTo>
                  <a:cubicBezTo>
                    <a:pt x="33623" y="10244"/>
                    <a:pt x="33407" y="10049"/>
                    <a:pt x="33168" y="9888"/>
                  </a:cubicBezTo>
                  <a:cubicBezTo>
                    <a:pt x="33138" y="9868"/>
                    <a:pt x="33107" y="9858"/>
                    <a:pt x="33077" y="9858"/>
                  </a:cubicBezTo>
                  <a:cubicBezTo>
                    <a:pt x="32932" y="9858"/>
                    <a:pt x="32810" y="10066"/>
                    <a:pt x="32942" y="10183"/>
                  </a:cubicBezTo>
                  <a:cubicBezTo>
                    <a:pt x="33139" y="10357"/>
                    <a:pt x="33326" y="10552"/>
                    <a:pt x="33479" y="10769"/>
                  </a:cubicBezTo>
                  <a:cubicBezTo>
                    <a:pt x="33574" y="10905"/>
                    <a:pt x="33646" y="11056"/>
                    <a:pt x="33727" y="11200"/>
                  </a:cubicBezTo>
                  <a:cubicBezTo>
                    <a:pt x="32913" y="11581"/>
                    <a:pt x="32096" y="11961"/>
                    <a:pt x="31278" y="12336"/>
                  </a:cubicBezTo>
                  <a:cubicBezTo>
                    <a:pt x="31133" y="12163"/>
                    <a:pt x="30955" y="12013"/>
                    <a:pt x="30796" y="11855"/>
                  </a:cubicBezTo>
                  <a:lnTo>
                    <a:pt x="30186" y="11255"/>
                  </a:lnTo>
                  <a:cubicBezTo>
                    <a:pt x="30153" y="11222"/>
                    <a:pt x="30117" y="11208"/>
                    <a:pt x="30082" y="11208"/>
                  </a:cubicBezTo>
                  <a:cubicBezTo>
                    <a:pt x="29970" y="11208"/>
                    <a:pt x="29877" y="11355"/>
                    <a:pt x="29970" y="11469"/>
                  </a:cubicBezTo>
                  <a:lnTo>
                    <a:pt x="30488" y="12096"/>
                  </a:lnTo>
                  <a:cubicBezTo>
                    <a:pt x="30603" y="12235"/>
                    <a:pt x="30715" y="12394"/>
                    <a:pt x="30839" y="12537"/>
                  </a:cubicBezTo>
                  <a:cubicBezTo>
                    <a:pt x="29954" y="12941"/>
                    <a:pt x="29067" y="13345"/>
                    <a:pt x="28180" y="13747"/>
                  </a:cubicBezTo>
                  <a:cubicBezTo>
                    <a:pt x="28178" y="13745"/>
                    <a:pt x="28178" y="13742"/>
                    <a:pt x="28177" y="13740"/>
                  </a:cubicBezTo>
                  <a:cubicBezTo>
                    <a:pt x="28045" y="13578"/>
                    <a:pt x="27881" y="13433"/>
                    <a:pt x="27737" y="13281"/>
                  </a:cubicBezTo>
                  <a:cubicBezTo>
                    <a:pt x="27592" y="13131"/>
                    <a:pt x="27448" y="12969"/>
                    <a:pt x="27292" y="12826"/>
                  </a:cubicBezTo>
                  <a:cubicBezTo>
                    <a:pt x="27260" y="12797"/>
                    <a:pt x="27222" y="12784"/>
                    <a:pt x="27185" y="12784"/>
                  </a:cubicBezTo>
                  <a:cubicBezTo>
                    <a:pt x="27071" y="12784"/>
                    <a:pt x="26961" y="12900"/>
                    <a:pt x="27041" y="13019"/>
                  </a:cubicBezTo>
                  <a:cubicBezTo>
                    <a:pt x="27165" y="13204"/>
                    <a:pt x="27310" y="13377"/>
                    <a:pt x="27446" y="13554"/>
                  </a:cubicBezTo>
                  <a:cubicBezTo>
                    <a:pt x="27544" y="13682"/>
                    <a:pt x="27641" y="13815"/>
                    <a:pt x="27742" y="13943"/>
                  </a:cubicBezTo>
                  <a:cubicBezTo>
                    <a:pt x="26967" y="14290"/>
                    <a:pt x="26190" y="14641"/>
                    <a:pt x="25414" y="14986"/>
                  </a:cubicBezTo>
                  <a:cubicBezTo>
                    <a:pt x="25435" y="14906"/>
                    <a:pt x="25417" y="14822"/>
                    <a:pt x="25365" y="14759"/>
                  </a:cubicBezTo>
                  <a:cubicBezTo>
                    <a:pt x="25226" y="14584"/>
                    <a:pt x="25048" y="14430"/>
                    <a:pt x="24890" y="14269"/>
                  </a:cubicBezTo>
                  <a:cubicBezTo>
                    <a:pt x="24734" y="14108"/>
                    <a:pt x="24581" y="13933"/>
                    <a:pt x="24409" y="13785"/>
                  </a:cubicBezTo>
                  <a:cubicBezTo>
                    <a:pt x="24377" y="13756"/>
                    <a:pt x="24338" y="13744"/>
                    <a:pt x="24300" y="13744"/>
                  </a:cubicBezTo>
                  <a:cubicBezTo>
                    <a:pt x="24184" y="13744"/>
                    <a:pt x="24074" y="13858"/>
                    <a:pt x="24153" y="13982"/>
                  </a:cubicBezTo>
                  <a:cubicBezTo>
                    <a:pt x="24282" y="14182"/>
                    <a:pt x="24441" y="14365"/>
                    <a:pt x="24585" y="14555"/>
                  </a:cubicBezTo>
                  <a:cubicBezTo>
                    <a:pt x="24726" y="14739"/>
                    <a:pt x="24856" y="14941"/>
                    <a:pt x="25014" y="15110"/>
                  </a:cubicBezTo>
                  <a:cubicBezTo>
                    <a:pt x="25028" y="15122"/>
                    <a:pt x="25043" y="15133"/>
                    <a:pt x="25059" y="15142"/>
                  </a:cubicBezTo>
                  <a:cubicBezTo>
                    <a:pt x="24104" y="15563"/>
                    <a:pt x="23149" y="15981"/>
                    <a:pt x="22192" y="16396"/>
                  </a:cubicBezTo>
                  <a:cubicBezTo>
                    <a:pt x="21976" y="16039"/>
                    <a:pt x="21686" y="15712"/>
                    <a:pt x="21438" y="15378"/>
                  </a:cubicBezTo>
                  <a:cubicBezTo>
                    <a:pt x="21392" y="15315"/>
                    <a:pt x="21327" y="15289"/>
                    <a:pt x="21265" y="15289"/>
                  </a:cubicBezTo>
                  <a:cubicBezTo>
                    <a:pt x="21120" y="15289"/>
                    <a:pt x="20983" y="15428"/>
                    <a:pt x="21086" y="15584"/>
                  </a:cubicBezTo>
                  <a:cubicBezTo>
                    <a:pt x="21303" y="15915"/>
                    <a:pt x="21507" y="16269"/>
                    <a:pt x="21747" y="16588"/>
                  </a:cubicBezTo>
                  <a:cubicBezTo>
                    <a:pt x="20968" y="16925"/>
                    <a:pt x="20190" y="17258"/>
                    <a:pt x="19412" y="17594"/>
                  </a:cubicBezTo>
                  <a:cubicBezTo>
                    <a:pt x="19404" y="17563"/>
                    <a:pt x="19390" y="17534"/>
                    <a:pt x="19372" y="17510"/>
                  </a:cubicBezTo>
                  <a:cubicBezTo>
                    <a:pt x="19236" y="17343"/>
                    <a:pt x="19038" y="17228"/>
                    <a:pt x="18885" y="17073"/>
                  </a:cubicBezTo>
                  <a:cubicBezTo>
                    <a:pt x="18730" y="16915"/>
                    <a:pt x="18592" y="16741"/>
                    <a:pt x="18474" y="16552"/>
                  </a:cubicBezTo>
                  <a:cubicBezTo>
                    <a:pt x="18429" y="16481"/>
                    <a:pt x="18364" y="16451"/>
                    <a:pt x="18299" y="16451"/>
                  </a:cubicBezTo>
                  <a:cubicBezTo>
                    <a:pt x="18154" y="16451"/>
                    <a:pt x="18010" y="16602"/>
                    <a:pt x="18104" y="16770"/>
                  </a:cubicBezTo>
                  <a:cubicBezTo>
                    <a:pt x="18300" y="17119"/>
                    <a:pt x="18609" y="17565"/>
                    <a:pt x="18989" y="17773"/>
                  </a:cubicBezTo>
                  <a:cubicBezTo>
                    <a:pt x="18160" y="18127"/>
                    <a:pt x="17332" y="18479"/>
                    <a:pt x="16503" y="18831"/>
                  </a:cubicBezTo>
                  <a:cubicBezTo>
                    <a:pt x="16499" y="18827"/>
                    <a:pt x="16499" y="18822"/>
                    <a:pt x="16494" y="18818"/>
                  </a:cubicBezTo>
                  <a:cubicBezTo>
                    <a:pt x="16353" y="18657"/>
                    <a:pt x="16180" y="18524"/>
                    <a:pt x="16036" y="18364"/>
                  </a:cubicBezTo>
                  <a:cubicBezTo>
                    <a:pt x="15894" y="18203"/>
                    <a:pt x="15768" y="18030"/>
                    <a:pt x="15636" y="17863"/>
                  </a:cubicBezTo>
                  <a:cubicBezTo>
                    <a:pt x="15601" y="17819"/>
                    <a:pt x="15558" y="17800"/>
                    <a:pt x="15516" y="17800"/>
                  </a:cubicBezTo>
                  <a:cubicBezTo>
                    <a:pt x="15394" y="17800"/>
                    <a:pt x="15276" y="17957"/>
                    <a:pt x="15342" y="18090"/>
                  </a:cubicBezTo>
                  <a:cubicBezTo>
                    <a:pt x="15502" y="18413"/>
                    <a:pt x="15753" y="18767"/>
                    <a:pt x="16033" y="19029"/>
                  </a:cubicBezTo>
                  <a:cubicBezTo>
                    <a:pt x="15426" y="19286"/>
                    <a:pt x="14818" y="19542"/>
                    <a:pt x="14212" y="19799"/>
                  </a:cubicBezTo>
                  <a:cubicBezTo>
                    <a:pt x="14120" y="19622"/>
                    <a:pt x="13982" y="19455"/>
                    <a:pt x="13860" y="19314"/>
                  </a:cubicBezTo>
                  <a:cubicBezTo>
                    <a:pt x="13676" y="19103"/>
                    <a:pt x="13458" y="18923"/>
                    <a:pt x="13218" y="18782"/>
                  </a:cubicBezTo>
                  <a:cubicBezTo>
                    <a:pt x="13200" y="18772"/>
                    <a:pt x="13182" y="18768"/>
                    <a:pt x="13164" y="18768"/>
                  </a:cubicBezTo>
                  <a:cubicBezTo>
                    <a:pt x="13070" y="18768"/>
                    <a:pt x="12989" y="18893"/>
                    <a:pt x="13075" y="18968"/>
                  </a:cubicBezTo>
                  <a:cubicBezTo>
                    <a:pt x="13267" y="19132"/>
                    <a:pt x="13446" y="19312"/>
                    <a:pt x="13587" y="19524"/>
                  </a:cubicBezTo>
                  <a:cubicBezTo>
                    <a:pt x="13682" y="19663"/>
                    <a:pt x="13740" y="19818"/>
                    <a:pt x="13809" y="19968"/>
                  </a:cubicBezTo>
                  <a:cubicBezTo>
                    <a:pt x="13106" y="20263"/>
                    <a:pt x="12403" y="20558"/>
                    <a:pt x="11699" y="20853"/>
                  </a:cubicBezTo>
                  <a:cubicBezTo>
                    <a:pt x="11699" y="20852"/>
                    <a:pt x="11697" y="20850"/>
                    <a:pt x="11696" y="20849"/>
                  </a:cubicBezTo>
                  <a:cubicBezTo>
                    <a:pt x="11333" y="20446"/>
                    <a:pt x="11011" y="20055"/>
                    <a:pt x="10763" y="19568"/>
                  </a:cubicBezTo>
                  <a:cubicBezTo>
                    <a:pt x="10728" y="19500"/>
                    <a:pt x="10664" y="19471"/>
                    <a:pt x="10599" y="19471"/>
                  </a:cubicBezTo>
                  <a:cubicBezTo>
                    <a:pt x="10470" y="19471"/>
                    <a:pt x="10333" y="19582"/>
                    <a:pt x="10391" y="19726"/>
                  </a:cubicBezTo>
                  <a:cubicBezTo>
                    <a:pt x="10582" y="20202"/>
                    <a:pt x="10858" y="20679"/>
                    <a:pt x="11222" y="21052"/>
                  </a:cubicBezTo>
                  <a:cubicBezTo>
                    <a:pt x="10389" y="21400"/>
                    <a:pt x="9557" y="21748"/>
                    <a:pt x="8726" y="22094"/>
                  </a:cubicBezTo>
                  <a:cubicBezTo>
                    <a:pt x="8452" y="21669"/>
                    <a:pt x="8116" y="21288"/>
                    <a:pt x="7732" y="20962"/>
                  </a:cubicBezTo>
                  <a:cubicBezTo>
                    <a:pt x="7695" y="20930"/>
                    <a:pt x="7654" y="20916"/>
                    <a:pt x="7615" y="20916"/>
                  </a:cubicBezTo>
                  <a:cubicBezTo>
                    <a:pt x="7478" y="20916"/>
                    <a:pt x="7362" y="21083"/>
                    <a:pt x="7487" y="21207"/>
                  </a:cubicBezTo>
                  <a:cubicBezTo>
                    <a:pt x="7813" y="21529"/>
                    <a:pt x="8073" y="21884"/>
                    <a:pt x="8302" y="22270"/>
                  </a:cubicBezTo>
                  <a:lnTo>
                    <a:pt x="6663" y="22951"/>
                  </a:lnTo>
                  <a:cubicBezTo>
                    <a:pt x="6655" y="22938"/>
                    <a:pt x="6646" y="22924"/>
                    <a:pt x="6635" y="22912"/>
                  </a:cubicBezTo>
                  <a:cubicBezTo>
                    <a:pt x="6431" y="22693"/>
                    <a:pt x="6162" y="22538"/>
                    <a:pt x="5954" y="22316"/>
                  </a:cubicBezTo>
                  <a:cubicBezTo>
                    <a:pt x="5745" y="22094"/>
                    <a:pt x="5611" y="21826"/>
                    <a:pt x="5405" y="21608"/>
                  </a:cubicBezTo>
                  <a:cubicBezTo>
                    <a:pt x="5376" y="21577"/>
                    <a:pt x="5342" y="21564"/>
                    <a:pt x="5308" y="21564"/>
                  </a:cubicBezTo>
                  <a:cubicBezTo>
                    <a:pt x="5222" y="21564"/>
                    <a:pt x="5142" y="21652"/>
                    <a:pt x="5162" y="21751"/>
                  </a:cubicBezTo>
                  <a:cubicBezTo>
                    <a:pt x="5223" y="22054"/>
                    <a:pt x="5445" y="22337"/>
                    <a:pt x="5634" y="22575"/>
                  </a:cubicBezTo>
                  <a:cubicBezTo>
                    <a:pt x="5787" y="22766"/>
                    <a:pt x="5975" y="22994"/>
                    <a:pt x="6191" y="23147"/>
                  </a:cubicBezTo>
                  <a:lnTo>
                    <a:pt x="3979" y="24066"/>
                  </a:lnTo>
                  <a:cubicBezTo>
                    <a:pt x="3962" y="24074"/>
                    <a:pt x="3946" y="24083"/>
                    <a:pt x="3931" y="24093"/>
                  </a:cubicBezTo>
                  <a:lnTo>
                    <a:pt x="3931" y="24093"/>
                  </a:lnTo>
                  <a:cubicBezTo>
                    <a:pt x="4034" y="23988"/>
                    <a:pt x="4079" y="23829"/>
                    <a:pt x="3987" y="23664"/>
                  </a:cubicBezTo>
                  <a:cubicBezTo>
                    <a:pt x="3332" y="22487"/>
                    <a:pt x="2704" y="21297"/>
                    <a:pt x="2120" y="20083"/>
                  </a:cubicBezTo>
                  <a:cubicBezTo>
                    <a:pt x="1569" y="18939"/>
                    <a:pt x="1155" y="17606"/>
                    <a:pt x="403" y="16580"/>
                  </a:cubicBezTo>
                  <a:cubicBezTo>
                    <a:pt x="6646" y="14148"/>
                    <a:pt x="12783" y="11428"/>
                    <a:pt x="18954" y="8823"/>
                  </a:cubicBezTo>
                  <a:cubicBezTo>
                    <a:pt x="25337" y="6125"/>
                    <a:pt x="31758" y="3497"/>
                    <a:pt x="38102" y="710"/>
                  </a:cubicBezTo>
                  <a:cubicBezTo>
                    <a:pt x="38149" y="690"/>
                    <a:pt x="38190" y="656"/>
                    <a:pt x="38221" y="615"/>
                  </a:cubicBezTo>
                  <a:close/>
                  <a:moveTo>
                    <a:pt x="37933" y="0"/>
                  </a:moveTo>
                  <a:cubicBezTo>
                    <a:pt x="37895" y="0"/>
                    <a:pt x="37855" y="8"/>
                    <a:pt x="37814" y="25"/>
                  </a:cubicBezTo>
                  <a:cubicBezTo>
                    <a:pt x="31594" y="2575"/>
                    <a:pt x="25434" y="5283"/>
                    <a:pt x="19249" y="7917"/>
                  </a:cubicBezTo>
                  <a:cubicBezTo>
                    <a:pt x="12879" y="10631"/>
                    <a:pt x="6448" y="13232"/>
                    <a:pt x="157" y="16121"/>
                  </a:cubicBezTo>
                  <a:cubicBezTo>
                    <a:pt x="22" y="16182"/>
                    <a:pt x="3" y="16329"/>
                    <a:pt x="54" y="16445"/>
                  </a:cubicBezTo>
                  <a:cubicBezTo>
                    <a:pt x="17" y="16477"/>
                    <a:pt x="0" y="16525"/>
                    <a:pt x="8" y="16571"/>
                  </a:cubicBezTo>
                  <a:cubicBezTo>
                    <a:pt x="138" y="17756"/>
                    <a:pt x="755" y="18896"/>
                    <a:pt x="1255" y="19968"/>
                  </a:cubicBezTo>
                  <a:cubicBezTo>
                    <a:pt x="1899" y="21352"/>
                    <a:pt x="2599" y="22706"/>
                    <a:pt x="3348" y="24037"/>
                  </a:cubicBezTo>
                  <a:cubicBezTo>
                    <a:pt x="3420" y="24165"/>
                    <a:pt x="3531" y="24218"/>
                    <a:pt x="3642" y="24218"/>
                  </a:cubicBezTo>
                  <a:cubicBezTo>
                    <a:pt x="3729" y="24218"/>
                    <a:pt x="3817" y="24186"/>
                    <a:pt x="3887" y="24132"/>
                  </a:cubicBezTo>
                  <a:lnTo>
                    <a:pt x="3887" y="24132"/>
                  </a:lnTo>
                  <a:cubicBezTo>
                    <a:pt x="3764" y="24271"/>
                    <a:pt x="3834" y="24523"/>
                    <a:pt x="4022" y="24523"/>
                  </a:cubicBezTo>
                  <a:cubicBezTo>
                    <a:pt x="4046" y="24523"/>
                    <a:pt x="4073" y="24519"/>
                    <a:pt x="4102" y="24509"/>
                  </a:cubicBezTo>
                  <a:cubicBezTo>
                    <a:pt x="17310" y="20086"/>
                    <a:pt x="30122" y="14042"/>
                    <a:pt x="42514" y="7723"/>
                  </a:cubicBezTo>
                  <a:cubicBezTo>
                    <a:pt x="42681" y="7642"/>
                    <a:pt x="42721" y="7493"/>
                    <a:pt x="42687" y="7357"/>
                  </a:cubicBezTo>
                  <a:cubicBezTo>
                    <a:pt x="42701" y="7302"/>
                    <a:pt x="42698" y="7243"/>
                    <a:pt x="42678" y="7190"/>
                  </a:cubicBezTo>
                  <a:cubicBezTo>
                    <a:pt x="41716" y="4678"/>
                    <a:pt x="40281" y="2189"/>
                    <a:pt x="38504" y="166"/>
                  </a:cubicBezTo>
                  <a:cubicBezTo>
                    <a:pt x="38459" y="114"/>
                    <a:pt x="38404" y="93"/>
                    <a:pt x="38348" y="93"/>
                  </a:cubicBezTo>
                  <a:cubicBezTo>
                    <a:pt x="38293" y="93"/>
                    <a:pt x="38239" y="114"/>
                    <a:pt x="38194" y="149"/>
                  </a:cubicBezTo>
                  <a:cubicBezTo>
                    <a:pt x="38130" y="62"/>
                    <a:pt x="38039" y="0"/>
                    <a:pt x="379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59" name="Google Shape;559;p23"/>
            <p:cNvSpPr/>
            <p:nvPr/>
          </p:nvSpPr>
          <p:spPr>
            <a:xfrm>
              <a:off x="6863484" y="3117827"/>
              <a:ext cx="66317" cy="60361"/>
            </a:xfrm>
            <a:custGeom>
              <a:avLst/>
              <a:gdLst/>
              <a:ahLst/>
              <a:cxnLst/>
              <a:rect l="l" t="t" r="r" b="b"/>
              <a:pathLst>
                <a:path w="2004" h="1824" extrusionOk="0">
                  <a:moveTo>
                    <a:pt x="720" y="496"/>
                  </a:moveTo>
                  <a:lnTo>
                    <a:pt x="720" y="496"/>
                  </a:lnTo>
                  <a:cubicBezTo>
                    <a:pt x="736" y="501"/>
                    <a:pt x="752" y="504"/>
                    <a:pt x="769" y="505"/>
                  </a:cubicBezTo>
                  <a:cubicBezTo>
                    <a:pt x="776" y="505"/>
                    <a:pt x="784" y="505"/>
                    <a:pt x="791" y="505"/>
                  </a:cubicBezTo>
                  <a:cubicBezTo>
                    <a:pt x="1039" y="505"/>
                    <a:pt x="1296" y="559"/>
                    <a:pt x="1385" y="833"/>
                  </a:cubicBezTo>
                  <a:cubicBezTo>
                    <a:pt x="1459" y="1064"/>
                    <a:pt x="1282" y="1262"/>
                    <a:pt x="1071" y="1329"/>
                  </a:cubicBezTo>
                  <a:lnTo>
                    <a:pt x="1071" y="1328"/>
                  </a:lnTo>
                  <a:cubicBezTo>
                    <a:pt x="1016" y="1345"/>
                    <a:pt x="966" y="1353"/>
                    <a:pt x="919" y="1353"/>
                  </a:cubicBezTo>
                  <a:cubicBezTo>
                    <a:pt x="520" y="1353"/>
                    <a:pt x="435" y="767"/>
                    <a:pt x="720" y="496"/>
                  </a:cubicBezTo>
                  <a:close/>
                  <a:moveTo>
                    <a:pt x="967" y="1"/>
                  </a:moveTo>
                  <a:cubicBezTo>
                    <a:pt x="861" y="1"/>
                    <a:pt x="754" y="24"/>
                    <a:pt x="653" y="77"/>
                  </a:cubicBezTo>
                  <a:cubicBezTo>
                    <a:pt x="612" y="98"/>
                    <a:pt x="579" y="133"/>
                    <a:pt x="561" y="176"/>
                  </a:cubicBezTo>
                  <a:cubicBezTo>
                    <a:pt x="547" y="178"/>
                    <a:pt x="533" y="182"/>
                    <a:pt x="521" y="188"/>
                  </a:cubicBezTo>
                  <a:cubicBezTo>
                    <a:pt x="134" y="407"/>
                    <a:pt x="0" y="901"/>
                    <a:pt x="164" y="1305"/>
                  </a:cubicBezTo>
                  <a:cubicBezTo>
                    <a:pt x="300" y="1640"/>
                    <a:pt x="613" y="1824"/>
                    <a:pt x="947" y="1824"/>
                  </a:cubicBezTo>
                  <a:cubicBezTo>
                    <a:pt x="1057" y="1824"/>
                    <a:pt x="1169" y="1804"/>
                    <a:pt x="1278" y="1763"/>
                  </a:cubicBezTo>
                  <a:cubicBezTo>
                    <a:pt x="1719" y="1597"/>
                    <a:pt x="2004" y="1138"/>
                    <a:pt x="1852" y="672"/>
                  </a:cubicBezTo>
                  <a:cubicBezTo>
                    <a:pt x="1733" y="309"/>
                    <a:pt x="1352" y="1"/>
                    <a:pt x="9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60" name="Google Shape;560;p23"/>
            <p:cNvSpPr/>
            <p:nvPr/>
          </p:nvSpPr>
          <p:spPr>
            <a:xfrm>
              <a:off x="7444754" y="2556545"/>
              <a:ext cx="102653" cy="56588"/>
            </a:xfrm>
            <a:custGeom>
              <a:avLst/>
              <a:gdLst/>
              <a:ahLst/>
              <a:cxnLst/>
              <a:rect l="l" t="t" r="r" b="b"/>
              <a:pathLst>
                <a:path w="3102" h="1710" extrusionOk="0">
                  <a:moveTo>
                    <a:pt x="2826" y="0"/>
                  </a:moveTo>
                  <a:cubicBezTo>
                    <a:pt x="2792" y="0"/>
                    <a:pt x="2754" y="10"/>
                    <a:pt x="2715" y="32"/>
                  </a:cubicBezTo>
                  <a:cubicBezTo>
                    <a:pt x="1873" y="513"/>
                    <a:pt x="1090" y="1002"/>
                    <a:pt x="184" y="1362"/>
                  </a:cubicBezTo>
                  <a:cubicBezTo>
                    <a:pt x="0" y="1435"/>
                    <a:pt x="46" y="1709"/>
                    <a:pt x="216" y="1709"/>
                  </a:cubicBezTo>
                  <a:cubicBezTo>
                    <a:pt x="235" y="1709"/>
                    <a:pt x="255" y="1706"/>
                    <a:pt x="277" y="1699"/>
                  </a:cubicBezTo>
                  <a:cubicBezTo>
                    <a:pt x="1191" y="1389"/>
                    <a:pt x="2158" y="990"/>
                    <a:pt x="2927" y="395"/>
                  </a:cubicBezTo>
                  <a:cubicBezTo>
                    <a:pt x="3101" y="262"/>
                    <a:pt x="3005" y="0"/>
                    <a:pt x="28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61" name="Google Shape;561;p23"/>
            <p:cNvSpPr/>
            <p:nvPr/>
          </p:nvSpPr>
          <p:spPr>
            <a:xfrm>
              <a:off x="7490388" y="2588082"/>
              <a:ext cx="121085" cy="54536"/>
            </a:xfrm>
            <a:custGeom>
              <a:avLst/>
              <a:gdLst/>
              <a:ahLst/>
              <a:cxnLst/>
              <a:rect l="l" t="t" r="r" b="b"/>
              <a:pathLst>
                <a:path w="3659" h="1648" extrusionOk="0">
                  <a:moveTo>
                    <a:pt x="3399" y="1"/>
                  </a:moveTo>
                  <a:cubicBezTo>
                    <a:pt x="3375" y="1"/>
                    <a:pt x="3349" y="6"/>
                    <a:pt x="3321" y="17"/>
                  </a:cubicBezTo>
                  <a:cubicBezTo>
                    <a:pt x="2264" y="424"/>
                    <a:pt x="1211" y="851"/>
                    <a:pt x="172" y="1300"/>
                  </a:cubicBezTo>
                  <a:cubicBezTo>
                    <a:pt x="1" y="1375"/>
                    <a:pt x="95" y="1647"/>
                    <a:pt x="260" y="1647"/>
                  </a:cubicBezTo>
                  <a:cubicBezTo>
                    <a:pt x="277" y="1647"/>
                    <a:pt x="296" y="1644"/>
                    <a:pt x="315" y="1637"/>
                  </a:cubicBezTo>
                  <a:cubicBezTo>
                    <a:pt x="1361" y="1257"/>
                    <a:pt x="2404" y="853"/>
                    <a:pt x="3435" y="432"/>
                  </a:cubicBezTo>
                  <a:cubicBezTo>
                    <a:pt x="3659" y="339"/>
                    <a:pt x="3599" y="1"/>
                    <a:pt x="33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562" name="Google Shape;562;p23"/>
          <p:cNvGrpSpPr/>
          <p:nvPr/>
        </p:nvGrpSpPr>
        <p:grpSpPr>
          <a:xfrm>
            <a:off x="11272718" y="1419515"/>
            <a:ext cx="1122497" cy="792676"/>
            <a:chOff x="8454538" y="1064636"/>
            <a:chExt cx="841873" cy="594507"/>
          </a:xfrm>
        </p:grpSpPr>
        <p:sp>
          <p:nvSpPr>
            <p:cNvPr id="563" name="Google Shape;563;p23"/>
            <p:cNvSpPr/>
            <p:nvPr/>
          </p:nvSpPr>
          <p:spPr>
            <a:xfrm>
              <a:off x="8457550" y="1064636"/>
              <a:ext cx="838862" cy="594507"/>
            </a:xfrm>
            <a:custGeom>
              <a:avLst/>
              <a:gdLst/>
              <a:ahLst/>
              <a:cxnLst/>
              <a:rect l="l" t="t" r="r" b="b"/>
              <a:pathLst>
                <a:path w="25349" h="17965" extrusionOk="0">
                  <a:moveTo>
                    <a:pt x="12831" y="685"/>
                  </a:moveTo>
                  <a:cubicBezTo>
                    <a:pt x="13661" y="685"/>
                    <a:pt x="14498" y="764"/>
                    <a:pt x="15327" y="912"/>
                  </a:cubicBezTo>
                  <a:cubicBezTo>
                    <a:pt x="18805" y="1532"/>
                    <a:pt x="22034" y="3240"/>
                    <a:pt x="23293" y="6725"/>
                  </a:cubicBezTo>
                  <a:cubicBezTo>
                    <a:pt x="24521" y="10122"/>
                    <a:pt x="23762" y="13755"/>
                    <a:pt x="23019" y="17165"/>
                  </a:cubicBezTo>
                  <a:cubicBezTo>
                    <a:pt x="22509" y="17089"/>
                    <a:pt x="22000" y="17006"/>
                    <a:pt x="21492" y="16923"/>
                  </a:cubicBezTo>
                  <a:cubicBezTo>
                    <a:pt x="21539" y="16709"/>
                    <a:pt x="21584" y="16493"/>
                    <a:pt x="21628" y="16279"/>
                  </a:cubicBezTo>
                  <a:cubicBezTo>
                    <a:pt x="21670" y="16073"/>
                    <a:pt x="21493" y="15944"/>
                    <a:pt x="21334" y="15944"/>
                  </a:cubicBezTo>
                  <a:cubicBezTo>
                    <a:pt x="21228" y="15944"/>
                    <a:pt x="21129" y="16003"/>
                    <a:pt x="21110" y="16136"/>
                  </a:cubicBezTo>
                  <a:cubicBezTo>
                    <a:pt x="21078" y="16374"/>
                    <a:pt x="21048" y="16609"/>
                    <a:pt x="21018" y="16847"/>
                  </a:cubicBezTo>
                  <a:cubicBezTo>
                    <a:pt x="20415" y="16747"/>
                    <a:pt x="19813" y="16646"/>
                    <a:pt x="19213" y="16541"/>
                  </a:cubicBezTo>
                  <a:cubicBezTo>
                    <a:pt x="19291" y="16269"/>
                    <a:pt x="19363" y="15991"/>
                    <a:pt x="19360" y="15730"/>
                  </a:cubicBezTo>
                  <a:cubicBezTo>
                    <a:pt x="19358" y="15585"/>
                    <a:pt x="19215" y="15477"/>
                    <a:pt x="19083" y="15477"/>
                  </a:cubicBezTo>
                  <a:cubicBezTo>
                    <a:pt x="19005" y="15477"/>
                    <a:pt x="18931" y="15515"/>
                    <a:pt x="18891" y="15603"/>
                  </a:cubicBezTo>
                  <a:cubicBezTo>
                    <a:pt x="18778" y="15857"/>
                    <a:pt x="18732" y="16156"/>
                    <a:pt x="18694" y="16449"/>
                  </a:cubicBezTo>
                  <a:cubicBezTo>
                    <a:pt x="18066" y="16338"/>
                    <a:pt x="17438" y="16231"/>
                    <a:pt x="16811" y="16115"/>
                  </a:cubicBezTo>
                  <a:cubicBezTo>
                    <a:pt x="17001" y="15816"/>
                    <a:pt x="17156" y="15484"/>
                    <a:pt x="17243" y="15173"/>
                  </a:cubicBezTo>
                  <a:cubicBezTo>
                    <a:pt x="17297" y="14981"/>
                    <a:pt x="17153" y="14864"/>
                    <a:pt x="17004" y="14864"/>
                  </a:cubicBezTo>
                  <a:cubicBezTo>
                    <a:pt x="16903" y="14864"/>
                    <a:pt x="16799" y="14917"/>
                    <a:pt x="16753" y="15038"/>
                  </a:cubicBezTo>
                  <a:cubicBezTo>
                    <a:pt x="16660" y="15277"/>
                    <a:pt x="16588" y="15522"/>
                    <a:pt x="16479" y="15756"/>
                  </a:cubicBezTo>
                  <a:cubicBezTo>
                    <a:pt x="16436" y="15848"/>
                    <a:pt x="16387" y="15939"/>
                    <a:pt x="16338" y="16029"/>
                  </a:cubicBezTo>
                  <a:cubicBezTo>
                    <a:pt x="15624" y="15896"/>
                    <a:pt x="14910" y="15761"/>
                    <a:pt x="14198" y="15622"/>
                  </a:cubicBezTo>
                  <a:cubicBezTo>
                    <a:pt x="14237" y="15525"/>
                    <a:pt x="14275" y="15429"/>
                    <a:pt x="14316" y="15332"/>
                  </a:cubicBezTo>
                  <a:cubicBezTo>
                    <a:pt x="14411" y="15118"/>
                    <a:pt x="14548" y="14914"/>
                    <a:pt x="14612" y="14689"/>
                  </a:cubicBezTo>
                  <a:cubicBezTo>
                    <a:pt x="14655" y="14538"/>
                    <a:pt x="14513" y="14390"/>
                    <a:pt x="14374" y="14390"/>
                  </a:cubicBezTo>
                  <a:cubicBezTo>
                    <a:pt x="14320" y="14390"/>
                    <a:pt x="14267" y="14412"/>
                    <a:pt x="14226" y="14464"/>
                  </a:cubicBezTo>
                  <a:cubicBezTo>
                    <a:pt x="13998" y="14745"/>
                    <a:pt x="13861" y="15151"/>
                    <a:pt x="13788" y="15540"/>
                  </a:cubicBezTo>
                  <a:cubicBezTo>
                    <a:pt x="13099" y="15406"/>
                    <a:pt x="12409" y="15271"/>
                    <a:pt x="11720" y="15131"/>
                  </a:cubicBezTo>
                  <a:cubicBezTo>
                    <a:pt x="11823" y="14801"/>
                    <a:pt x="11944" y="14481"/>
                    <a:pt x="12106" y="14167"/>
                  </a:cubicBezTo>
                  <a:cubicBezTo>
                    <a:pt x="12209" y="13966"/>
                    <a:pt x="12052" y="13808"/>
                    <a:pt x="11889" y="13808"/>
                  </a:cubicBezTo>
                  <a:cubicBezTo>
                    <a:pt x="11798" y="13808"/>
                    <a:pt x="11705" y="13857"/>
                    <a:pt x="11656" y="13977"/>
                  </a:cubicBezTo>
                  <a:cubicBezTo>
                    <a:pt x="11510" y="14323"/>
                    <a:pt x="11399" y="14683"/>
                    <a:pt x="11324" y="15050"/>
                  </a:cubicBezTo>
                  <a:cubicBezTo>
                    <a:pt x="10660" y="14917"/>
                    <a:pt x="9997" y="14782"/>
                    <a:pt x="9334" y="14644"/>
                  </a:cubicBezTo>
                  <a:cubicBezTo>
                    <a:pt x="9513" y="14307"/>
                    <a:pt x="9692" y="13963"/>
                    <a:pt x="9807" y="13611"/>
                  </a:cubicBezTo>
                  <a:cubicBezTo>
                    <a:pt x="9863" y="13440"/>
                    <a:pt x="9718" y="13319"/>
                    <a:pt x="9573" y="13319"/>
                  </a:cubicBezTo>
                  <a:cubicBezTo>
                    <a:pt x="9498" y="13319"/>
                    <a:pt x="9423" y="13352"/>
                    <a:pt x="9375" y="13428"/>
                  </a:cubicBezTo>
                  <a:cubicBezTo>
                    <a:pt x="9167" y="13768"/>
                    <a:pt x="9014" y="14163"/>
                    <a:pt x="8864" y="14546"/>
                  </a:cubicBezTo>
                  <a:cubicBezTo>
                    <a:pt x="8202" y="14409"/>
                    <a:pt x="7540" y="14268"/>
                    <a:pt x="6880" y="14127"/>
                  </a:cubicBezTo>
                  <a:cubicBezTo>
                    <a:pt x="6946" y="13920"/>
                    <a:pt x="7009" y="13712"/>
                    <a:pt x="7076" y="13508"/>
                  </a:cubicBezTo>
                  <a:cubicBezTo>
                    <a:pt x="7138" y="13323"/>
                    <a:pt x="6977" y="13199"/>
                    <a:pt x="6824" y="13199"/>
                  </a:cubicBezTo>
                  <a:cubicBezTo>
                    <a:pt x="6724" y="13199"/>
                    <a:pt x="6627" y="13252"/>
                    <a:pt x="6596" y="13375"/>
                  </a:cubicBezTo>
                  <a:cubicBezTo>
                    <a:pt x="6540" y="13592"/>
                    <a:pt x="6481" y="13810"/>
                    <a:pt x="6424" y="14029"/>
                  </a:cubicBezTo>
                  <a:cubicBezTo>
                    <a:pt x="5873" y="13911"/>
                    <a:pt x="5323" y="13791"/>
                    <a:pt x="4773" y="13673"/>
                  </a:cubicBezTo>
                  <a:cubicBezTo>
                    <a:pt x="4899" y="13286"/>
                    <a:pt x="5009" y="12880"/>
                    <a:pt x="5058" y="12491"/>
                  </a:cubicBezTo>
                  <a:cubicBezTo>
                    <a:pt x="5077" y="12346"/>
                    <a:pt x="4974" y="12278"/>
                    <a:pt x="4861" y="12278"/>
                  </a:cubicBezTo>
                  <a:cubicBezTo>
                    <a:pt x="4762" y="12278"/>
                    <a:pt x="4656" y="12330"/>
                    <a:pt x="4617" y="12431"/>
                  </a:cubicBezTo>
                  <a:cubicBezTo>
                    <a:pt x="4479" y="12784"/>
                    <a:pt x="4388" y="13185"/>
                    <a:pt x="4320" y="13575"/>
                  </a:cubicBezTo>
                  <a:cubicBezTo>
                    <a:pt x="3745" y="13450"/>
                    <a:pt x="3171" y="13326"/>
                    <a:pt x="2597" y="13200"/>
                  </a:cubicBezTo>
                  <a:cubicBezTo>
                    <a:pt x="2777" y="12826"/>
                    <a:pt x="2947" y="12437"/>
                    <a:pt x="3076" y="12053"/>
                  </a:cubicBezTo>
                  <a:cubicBezTo>
                    <a:pt x="3128" y="11898"/>
                    <a:pt x="2982" y="11774"/>
                    <a:pt x="2846" y="11774"/>
                  </a:cubicBezTo>
                  <a:cubicBezTo>
                    <a:pt x="2777" y="11774"/>
                    <a:pt x="2710" y="11806"/>
                    <a:pt x="2673" y="11883"/>
                  </a:cubicBezTo>
                  <a:cubicBezTo>
                    <a:pt x="2486" y="12272"/>
                    <a:pt x="2338" y="12696"/>
                    <a:pt x="2203" y="13114"/>
                  </a:cubicBezTo>
                  <a:lnTo>
                    <a:pt x="535" y="12750"/>
                  </a:lnTo>
                  <a:cubicBezTo>
                    <a:pt x="1877" y="9530"/>
                    <a:pt x="2904" y="6294"/>
                    <a:pt x="5364" y="3684"/>
                  </a:cubicBezTo>
                  <a:cubicBezTo>
                    <a:pt x="7359" y="1569"/>
                    <a:pt x="10051" y="685"/>
                    <a:pt x="12831" y="685"/>
                  </a:cubicBezTo>
                  <a:close/>
                  <a:moveTo>
                    <a:pt x="12799" y="0"/>
                  </a:moveTo>
                  <a:cubicBezTo>
                    <a:pt x="10250" y="0"/>
                    <a:pt x="7711" y="688"/>
                    <a:pt x="5738" y="2383"/>
                  </a:cubicBezTo>
                  <a:cubicBezTo>
                    <a:pt x="2935" y="4790"/>
                    <a:pt x="578" y="9076"/>
                    <a:pt x="117" y="12744"/>
                  </a:cubicBezTo>
                  <a:cubicBezTo>
                    <a:pt x="114" y="12768"/>
                    <a:pt x="115" y="12793"/>
                    <a:pt x="121" y="12816"/>
                  </a:cubicBezTo>
                  <a:cubicBezTo>
                    <a:pt x="0" y="12960"/>
                    <a:pt x="14" y="13209"/>
                    <a:pt x="250" y="13280"/>
                  </a:cubicBezTo>
                  <a:cubicBezTo>
                    <a:pt x="7001" y="15266"/>
                    <a:pt x="14005" y="16605"/>
                    <a:pt x="20977" y="17645"/>
                  </a:cubicBezTo>
                  <a:cubicBezTo>
                    <a:pt x="21013" y="17696"/>
                    <a:pt x="21077" y="17723"/>
                    <a:pt x="21141" y="17723"/>
                  </a:cubicBezTo>
                  <a:cubicBezTo>
                    <a:pt x="21185" y="17723"/>
                    <a:pt x="21228" y="17711"/>
                    <a:pt x="21264" y="17686"/>
                  </a:cubicBezTo>
                  <a:cubicBezTo>
                    <a:pt x="21888" y="17778"/>
                    <a:pt x="22512" y="17871"/>
                    <a:pt x="23135" y="17960"/>
                  </a:cubicBezTo>
                  <a:cubicBezTo>
                    <a:pt x="23156" y="17963"/>
                    <a:pt x="23177" y="17965"/>
                    <a:pt x="23197" y="17965"/>
                  </a:cubicBezTo>
                  <a:cubicBezTo>
                    <a:pt x="23444" y="17965"/>
                    <a:pt x="23603" y="17748"/>
                    <a:pt x="23613" y="17548"/>
                  </a:cubicBezTo>
                  <a:cubicBezTo>
                    <a:pt x="23668" y="17502"/>
                    <a:pt x="23706" y="17440"/>
                    <a:pt x="23722" y="17369"/>
                  </a:cubicBezTo>
                  <a:cubicBezTo>
                    <a:pt x="24573" y="13629"/>
                    <a:pt x="25348" y="9587"/>
                    <a:pt x="23765" y="5927"/>
                  </a:cubicBezTo>
                  <a:cubicBezTo>
                    <a:pt x="22261" y="2448"/>
                    <a:pt x="18807" y="784"/>
                    <a:pt x="15226" y="200"/>
                  </a:cubicBezTo>
                  <a:cubicBezTo>
                    <a:pt x="14428" y="70"/>
                    <a:pt x="13613" y="0"/>
                    <a:pt x="127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64" name="Google Shape;564;p23"/>
            <p:cNvSpPr/>
            <p:nvPr/>
          </p:nvSpPr>
          <p:spPr>
            <a:xfrm>
              <a:off x="8682546" y="1188600"/>
              <a:ext cx="424312" cy="302234"/>
            </a:xfrm>
            <a:custGeom>
              <a:avLst/>
              <a:gdLst/>
              <a:ahLst/>
              <a:cxnLst/>
              <a:rect l="l" t="t" r="r" b="b"/>
              <a:pathLst>
                <a:path w="12822" h="9133" extrusionOk="0">
                  <a:moveTo>
                    <a:pt x="6897" y="673"/>
                  </a:moveTo>
                  <a:cubicBezTo>
                    <a:pt x="7008" y="673"/>
                    <a:pt x="7121" y="676"/>
                    <a:pt x="7234" y="681"/>
                  </a:cubicBezTo>
                  <a:cubicBezTo>
                    <a:pt x="11532" y="894"/>
                    <a:pt x="12035" y="4720"/>
                    <a:pt x="11720" y="8161"/>
                  </a:cubicBezTo>
                  <a:cubicBezTo>
                    <a:pt x="11247" y="8019"/>
                    <a:pt x="10697" y="7990"/>
                    <a:pt x="10247" y="7904"/>
                  </a:cubicBezTo>
                  <a:cubicBezTo>
                    <a:pt x="9116" y="7688"/>
                    <a:pt x="7984" y="7474"/>
                    <a:pt x="6854" y="7264"/>
                  </a:cubicBezTo>
                  <a:cubicBezTo>
                    <a:pt x="4765" y="6870"/>
                    <a:pt x="2674" y="6481"/>
                    <a:pt x="575" y="6166"/>
                  </a:cubicBezTo>
                  <a:cubicBezTo>
                    <a:pt x="1244" y="3083"/>
                    <a:pt x="3624" y="673"/>
                    <a:pt x="6897" y="673"/>
                  </a:cubicBezTo>
                  <a:close/>
                  <a:moveTo>
                    <a:pt x="6926" y="0"/>
                  </a:moveTo>
                  <a:cubicBezTo>
                    <a:pt x="3348" y="0"/>
                    <a:pt x="356" y="2743"/>
                    <a:pt x="11" y="6334"/>
                  </a:cubicBezTo>
                  <a:cubicBezTo>
                    <a:pt x="0" y="6446"/>
                    <a:pt x="66" y="6523"/>
                    <a:pt x="153" y="6561"/>
                  </a:cubicBezTo>
                  <a:cubicBezTo>
                    <a:pt x="182" y="6582"/>
                    <a:pt x="216" y="6598"/>
                    <a:pt x="251" y="6605"/>
                  </a:cubicBezTo>
                  <a:cubicBezTo>
                    <a:pt x="2151" y="7062"/>
                    <a:pt x="4067" y="7451"/>
                    <a:pt x="5981" y="7835"/>
                  </a:cubicBezTo>
                  <a:cubicBezTo>
                    <a:pt x="6883" y="8016"/>
                    <a:pt x="7787" y="8195"/>
                    <a:pt x="8689" y="8373"/>
                  </a:cubicBezTo>
                  <a:cubicBezTo>
                    <a:pt x="9470" y="8528"/>
                    <a:pt x="10758" y="8560"/>
                    <a:pt x="11550" y="8903"/>
                  </a:cubicBezTo>
                  <a:cubicBezTo>
                    <a:pt x="11581" y="8970"/>
                    <a:pt x="11634" y="9025"/>
                    <a:pt x="11702" y="9057"/>
                  </a:cubicBezTo>
                  <a:lnTo>
                    <a:pt x="11757" y="9085"/>
                  </a:lnTo>
                  <a:cubicBezTo>
                    <a:pt x="11821" y="9117"/>
                    <a:pt x="11885" y="9132"/>
                    <a:pt x="11946" y="9132"/>
                  </a:cubicBezTo>
                  <a:cubicBezTo>
                    <a:pt x="12073" y="9132"/>
                    <a:pt x="12188" y="9068"/>
                    <a:pt x="12273" y="8950"/>
                  </a:cubicBezTo>
                  <a:lnTo>
                    <a:pt x="12320" y="8884"/>
                  </a:lnTo>
                  <a:cubicBezTo>
                    <a:pt x="12363" y="8823"/>
                    <a:pt x="12382" y="8748"/>
                    <a:pt x="12374" y="8675"/>
                  </a:cubicBezTo>
                  <a:cubicBezTo>
                    <a:pt x="12380" y="8656"/>
                    <a:pt x="12386" y="8636"/>
                    <a:pt x="12391" y="8618"/>
                  </a:cubicBezTo>
                  <a:cubicBezTo>
                    <a:pt x="12821" y="4732"/>
                    <a:pt x="12224" y="422"/>
                    <a:pt x="7522" y="26"/>
                  </a:cubicBezTo>
                  <a:cubicBezTo>
                    <a:pt x="7322" y="9"/>
                    <a:pt x="7123" y="0"/>
                    <a:pt x="69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8470754" y="1133435"/>
              <a:ext cx="70983" cy="92990"/>
            </a:xfrm>
            <a:custGeom>
              <a:avLst/>
              <a:gdLst/>
              <a:ahLst/>
              <a:cxnLst/>
              <a:rect l="l" t="t" r="r" b="b"/>
              <a:pathLst>
                <a:path w="2145" h="2810" extrusionOk="0">
                  <a:moveTo>
                    <a:pt x="1870" y="0"/>
                  </a:moveTo>
                  <a:cubicBezTo>
                    <a:pt x="1808" y="0"/>
                    <a:pt x="1748" y="32"/>
                    <a:pt x="1707" y="107"/>
                  </a:cubicBezTo>
                  <a:cubicBezTo>
                    <a:pt x="1254" y="971"/>
                    <a:pt x="753" y="1775"/>
                    <a:pt x="110" y="2515"/>
                  </a:cubicBezTo>
                  <a:cubicBezTo>
                    <a:pt x="1" y="2642"/>
                    <a:pt x="109" y="2810"/>
                    <a:pt x="237" y="2810"/>
                  </a:cubicBezTo>
                  <a:cubicBezTo>
                    <a:pt x="276" y="2810"/>
                    <a:pt x="317" y="2794"/>
                    <a:pt x="353" y="2757"/>
                  </a:cubicBezTo>
                  <a:cubicBezTo>
                    <a:pt x="1055" y="2053"/>
                    <a:pt x="1666" y="1230"/>
                    <a:pt x="2070" y="319"/>
                  </a:cubicBezTo>
                  <a:cubicBezTo>
                    <a:pt x="2144" y="153"/>
                    <a:pt x="2005" y="0"/>
                    <a:pt x="18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66" name="Google Shape;566;p23"/>
            <p:cNvSpPr/>
            <p:nvPr/>
          </p:nvSpPr>
          <p:spPr>
            <a:xfrm>
              <a:off x="8454538" y="1100574"/>
              <a:ext cx="79852" cy="60625"/>
            </a:xfrm>
            <a:custGeom>
              <a:avLst/>
              <a:gdLst/>
              <a:ahLst/>
              <a:cxnLst/>
              <a:rect l="l" t="t" r="r" b="b"/>
              <a:pathLst>
                <a:path w="2413" h="1832" extrusionOk="0">
                  <a:moveTo>
                    <a:pt x="2114" y="0"/>
                  </a:moveTo>
                  <a:cubicBezTo>
                    <a:pt x="2068" y="0"/>
                    <a:pt x="2018" y="17"/>
                    <a:pt x="1969" y="57"/>
                  </a:cubicBezTo>
                  <a:cubicBezTo>
                    <a:pt x="1352" y="566"/>
                    <a:pt x="726" y="1062"/>
                    <a:pt x="108" y="1571"/>
                  </a:cubicBezTo>
                  <a:cubicBezTo>
                    <a:pt x="1" y="1659"/>
                    <a:pt x="101" y="1832"/>
                    <a:pt x="217" y="1832"/>
                  </a:cubicBezTo>
                  <a:cubicBezTo>
                    <a:pt x="242" y="1832"/>
                    <a:pt x="267" y="1824"/>
                    <a:pt x="291" y="1807"/>
                  </a:cubicBezTo>
                  <a:cubicBezTo>
                    <a:pt x="937" y="1336"/>
                    <a:pt x="1574" y="854"/>
                    <a:pt x="2220" y="384"/>
                  </a:cubicBezTo>
                  <a:cubicBezTo>
                    <a:pt x="2412" y="245"/>
                    <a:pt x="2290" y="0"/>
                    <a:pt x="21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567" name="Google Shape;567;p23"/>
          <p:cNvGrpSpPr/>
          <p:nvPr/>
        </p:nvGrpSpPr>
        <p:grpSpPr>
          <a:xfrm>
            <a:off x="10615412" y="-269704"/>
            <a:ext cx="1353968" cy="1229983"/>
            <a:chOff x="7961559" y="-202278"/>
            <a:chExt cx="1015476" cy="922487"/>
          </a:xfrm>
        </p:grpSpPr>
        <p:grpSp>
          <p:nvGrpSpPr>
            <p:cNvPr id="568" name="Google Shape;568;p23"/>
            <p:cNvGrpSpPr/>
            <p:nvPr/>
          </p:nvGrpSpPr>
          <p:grpSpPr>
            <a:xfrm>
              <a:off x="7961559" y="-121102"/>
              <a:ext cx="1015476" cy="841311"/>
              <a:chOff x="7961559" y="-121102"/>
              <a:chExt cx="1015476" cy="841311"/>
            </a:xfrm>
          </p:grpSpPr>
          <p:sp>
            <p:nvSpPr>
              <p:cNvPr id="569" name="Google Shape;569;p23"/>
              <p:cNvSpPr/>
              <p:nvPr/>
            </p:nvSpPr>
            <p:spPr>
              <a:xfrm>
                <a:off x="7961559" y="-121102"/>
                <a:ext cx="1015476" cy="841311"/>
              </a:xfrm>
              <a:custGeom>
                <a:avLst/>
                <a:gdLst/>
                <a:ahLst/>
                <a:cxnLst/>
                <a:rect l="l" t="t" r="r" b="b"/>
                <a:pathLst>
                  <a:path w="30686" h="25423" extrusionOk="0">
                    <a:moveTo>
                      <a:pt x="27538" y="752"/>
                    </a:moveTo>
                    <a:cubicBezTo>
                      <a:pt x="27287" y="1203"/>
                      <a:pt x="27189" y="1722"/>
                      <a:pt x="27229" y="2252"/>
                    </a:cubicBezTo>
                    <a:cubicBezTo>
                      <a:pt x="27242" y="2432"/>
                      <a:pt x="27378" y="2530"/>
                      <a:pt x="27529" y="2530"/>
                    </a:cubicBezTo>
                    <a:cubicBezTo>
                      <a:pt x="27584" y="2530"/>
                      <a:pt x="27642" y="2516"/>
                      <a:pt x="27696" y="2489"/>
                    </a:cubicBezTo>
                    <a:cubicBezTo>
                      <a:pt x="28142" y="2266"/>
                      <a:pt x="28598" y="2111"/>
                      <a:pt x="29096" y="2059"/>
                    </a:cubicBezTo>
                    <a:cubicBezTo>
                      <a:pt x="29200" y="2047"/>
                      <a:pt x="29304" y="2044"/>
                      <a:pt x="29409" y="2044"/>
                    </a:cubicBezTo>
                    <a:cubicBezTo>
                      <a:pt x="29493" y="2044"/>
                      <a:pt x="29577" y="2046"/>
                      <a:pt x="29661" y="2047"/>
                    </a:cubicBezTo>
                    <a:cubicBezTo>
                      <a:pt x="28577" y="2661"/>
                      <a:pt x="27722" y="3836"/>
                      <a:pt x="27269" y="4955"/>
                    </a:cubicBezTo>
                    <a:cubicBezTo>
                      <a:pt x="26258" y="4491"/>
                      <a:pt x="25141" y="4157"/>
                      <a:pt x="24210" y="3855"/>
                    </a:cubicBezTo>
                    <a:cubicBezTo>
                      <a:pt x="24605" y="3218"/>
                      <a:pt x="24959" y="2587"/>
                      <a:pt x="25514" y="2045"/>
                    </a:cubicBezTo>
                    <a:cubicBezTo>
                      <a:pt x="26111" y="1462"/>
                      <a:pt x="26791" y="1079"/>
                      <a:pt x="27538" y="752"/>
                    </a:cubicBezTo>
                    <a:close/>
                    <a:moveTo>
                      <a:pt x="12595" y="1027"/>
                    </a:moveTo>
                    <a:cubicBezTo>
                      <a:pt x="15327" y="1811"/>
                      <a:pt x="18070" y="2529"/>
                      <a:pt x="20766" y="3434"/>
                    </a:cubicBezTo>
                    <a:cubicBezTo>
                      <a:pt x="22397" y="3983"/>
                      <a:pt x="24013" y="4574"/>
                      <a:pt x="25612" y="5209"/>
                    </a:cubicBezTo>
                    <a:cubicBezTo>
                      <a:pt x="27209" y="5845"/>
                      <a:pt x="29143" y="6369"/>
                      <a:pt x="29309" y="8354"/>
                    </a:cubicBezTo>
                    <a:cubicBezTo>
                      <a:pt x="29451" y="10072"/>
                      <a:pt x="28035" y="11633"/>
                      <a:pt x="27068" y="12924"/>
                    </a:cubicBezTo>
                    <a:cubicBezTo>
                      <a:pt x="26195" y="14088"/>
                      <a:pt x="25311" y="15246"/>
                      <a:pt x="24418" y="16396"/>
                    </a:cubicBezTo>
                    <a:cubicBezTo>
                      <a:pt x="22826" y="18445"/>
                      <a:pt x="21188" y="20459"/>
                      <a:pt x="19539" y="22464"/>
                    </a:cubicBezTo>
                    <a:cubicBezTo>
                      <a:pt x="19524" y="22195"/>
                      <a:pt x="19461" y="21928"/>
                      <a:pt x="19354" y="21680"/>
                    </a:cubicBezTo>
                    <a:cubicBezTo>
                      <a:pt x="19115" y="20637"/>
                      <a:pt x="18355" y="20086"/>
                      <a:pt x="17460" y="19565"/>
                    </a:cubicBezTo>
                    <a:cubicBezTo>
                      <a:pt x="15714" y="18549"/>
                      <a:pt x="13820" y="17727"/>
                      <a:pt x="11936" y="17003"/>
                    </a:cubicBezTo>
                    <a:cubicBezTo>
                      <a:pt x="8809" y="15800"/>
                      <a:pt x="5502" y="14826"/>
                      <a:pt x="2152" y="14518"/>
                    </a:cubicBezTo>
                    <a:cubicBezTo>
                      <a:pt x="2111" y="14475"/>
                      <a:pt x="2060" y="14445"/>
                      <a:pt x="2004" y="14426"/>
                    </a:cubicBezTo>
                    <a:cubicBezTo>
                      <a:pt x="5650" y="10068"/>
                      <a:pt x="8995" y="5438"/>
                      <a:pt x="12592" y="1034"/>
                    </a:cubicBezTo>
                    <a:cubicBezTo>
                      <a:pt x="12593" y="1033"/>
                      <a:pt x="12593" y="1030"/>
                      <a:pt x="12595" y="1027"/>
                    </a:cubicBezTo>
                    <a:close/>
                    <a:moveTo>
                      <a:pt x="2405" y="15057"/>
                    </a:moveTo>
                    <a:cubicBezTo>
                      <a:pt x="5033" y="15632"/>
                      <a:pt x="7651" y="16183"/>
                      <a:pt x="10204" y="17071"/>
                    </a:cubicBezTo>
                    <a:cubicBezTo>
                      <a:pt x="11792" y="17624"/>
                      <a:pt x="13350" y="18265"/>
                      <a:pt x="14867" y="18991"/>
                    </a:cubicBezTo>
                    <a:cubicBezTo>
                      <a:pt x="16188" y="19622"/>
                      <a:pt x="18404" y="20363"/>
                      <a:pt x="18730" y="21948"/>
                    </a:cubicBezTo>
                    <a:cubicBezTo>
                      <a:pt x="18739" y="21996"/>
                      <a:pt x="18761" y="22041"/>
                      <a:pt x="18790" y="22080"/>
                    </a:cubicBezTo>
                    <a:cubicBezTo>
                      <a:pt x="19171" y="23986"/>
                      <a:pt x="17751" y="24564"/>
                      <a:pt x="15860" y="24564"/>
                    </a:cubicBezTo>
                    <a:cubicBezTo>
                      <a:pt x="13387" y="24564"/>
                      <a:pt x="10109" y="23576"/>
                      <a:pt x="9006" y="23279"/>
                    </a:cubicBezTo>
                    <a:cubicBezTo>
                      <a:pt x="6257" y="22539"/>
                      <a:pt x="3624" y="21521"/>
                      <a:pt x="932" y="20620"/>
                    </a:cubicBezTo>
                    <a:cubicBezTo>
                      <a:pt x="2540" y="19294"/>
                      <a:pt x="3100" y="17006"/>
                      <a:pt x="2405" y="15057"/>
                    </a:cubicBezTo>
                    <a:close/>
                    <a:moveTo>
                      <a:pt x="27764" y="0"/>
                    </a:moveTo>
                    <a:cubicBezTo>
                      <a:pt x="27737" y="0"/>
                      <a:pt x="27709" y="3"/>
                      <a:pt x="27679" y="10"/>
                    </a:cubicBezTo>
                    <a:cubicBezTo>
                      <a:pt x="26022" y="379"/>
                      <a:pt x="24126" y="1942"/>
                      <a:pt x="23728" y="3695"/>
                    </a:cubicBezTo>
                    <a:cubicBezTo>
                      <a:pt x="23634" y="3662"/>
                      <a:pt x="23538" y="3630"/>
                      <a:pt x="23451" y="3600"/>
                    </a:cubicBezTo>
                    <a:cubicBezTo>
                      <a:pt x="19951" y="2322"/>
                      <a:pt x="16358" y="1151"/>
                      <a:pt x="12702" y="420"/>
                    </a:cubicBezTo>
                    <a:cubicBezTo>
                      <a:pt x="12679" y="415"/>
                      <a:pt x="12656" y="412"/>
                      <a:pt x="12633" y="412"/>
                    </a:cubicBezTo>
                    <a:cubicBezTo>
                      <a:pt x="12569" y="412"/>
                      <a:pt x="12506" y="433"/>
                      <a:pt x="12455" y="474"/>
                    </a:cubicBezTo>
                    <a:cubicBezTo>
                      <a:pt x="12407" y="450"/>
                      <a:pt x="12355" y="436"/>
                      <a:pt x="12303" y="436"/>
                    </a:cubicBezTo>
                    <a:cubicBezTo>
                      <a:pt x="12219" y="436"/>
                      <a:pt x="12133" y="471"/>
                      <a:pt x="12062" y="558"/>
                    </a:cubicBezTo>
                    <a:cubicBezTo>
                      <a:pt x="8338" y="5062"/>
                      <a:pt x="4468" y="9613"/>
                      <a:pt x="1242" y="14492"/>
                    </a:cubicBezTo>
                    <a:cubicBezTo>
                      <a:pt x="1115" y="14685"/>
                      <a:pt x="1310" y="14886"/>
                      <a:pt x="1501" y="14886"/>
                    </a:cubicBezTo>
                    <a:cubicBezTo>
                      <a:pt x="1521" y="14886"/>
                      <a:pt x="1540" y="14884"/>
                      <a:pt x="1560" y="14880"/>
                    </a:cubicBezTo>
                    <a:lnTo>
                      <a:pt x="1560" y="14880"/>
                    </a:lnTo>
                    <a:cubicBezTo>
                      <a:pt x="2429" y="16854"/>
                      <a:pt x="1870" y="18960"/>
                      <a:pt x="296" y="20395"/>
                    </a:cubicBezTo>
                    <a:cubicBezTo>
                      <a:pt x="285" y="20407"/>
                      <a:pt x="275" y="20421"/>
                      <a:pt x="267" y="20436"/>
                    </a:cubicBezTo>
                    <a:cubicBezTo>
                      <a:pt x="72" y="20485"/>
                      <a:pt x="0" y="20810"/>
                      <a:pt x="215" y="20919"/>
                    </a:cubicBezTo>
                    <a:cubicBezTo>
                      <a:pt x="4382" y="23005"/>
                      <a:pt x="9201" y="24296"/>
                      <a:pt x="13762" y="25160"/>
                    </a:cubicBezTo>
                    <a:cubicBezTo>
                      <a:pt x="14470" y="25294"/>
                      <a:pt x="15236" y="25423"/>
                      <a:pt x="15986" y="25423"/>
                    </a:cubicBezTo>
                    <a:cubicBezTo>
                      <a:pt x="16943" y="25423"/>
                      <a:pt x="17873" y="25213"/>
                      <a:pt x="18618" y="24538"/>
                    </a:cubicBezTo>
                    <a:cubicBezTo>
                      <a:pt x="18768" y="24399"/>
                      <a:pt x="18905" y="24244"/>
                      <a:pt x="19026" y="24079"/>
                    </a:cubicBezTo>
                    <a:cubicBezTo>
                      <a:pt x="19122" y="24074"/>
                      <a:pt x="19213" y="24028"/>
                      <a:pt x="19272" y="23953"/>
                    </a:cubicBezTo>
                    <a:cubicBezTo>
                      <a:pt x="21734" y="21049"/>
                      <a:pt x="24101" y="18061"/>
                      <a:pt x="26408" y="15033"/>
                    </a:cubicBezTo>
                    <a:cubicBezTo>
                      <a:pt x="27851" y="13140"/>
                      <a:pt x="30686" y="10362"/>
                      <a:pt x="30053" y="7700"/>
                    </a:cubicBezTo>
                    <a:cubicBezTo>
                      <a:pt x="29791" y="6592"/>
                      <a:pt x="28912" y="5820"/>
                      <a:pt x="27834" y="5237"/>
                    </a:cubicBezTo>
                    <a:cubicBezTo>
                      <a:pt x="28111" y="4632"/>
                      <a:pt x="28428" y="4065"/>
                      <a:pt x="28857" y="3549"/>
                    </a:cubicBezTo>
                    <a:cubicBezTo>
                      <a:pt x="29274" y="3051"/>
                      <a:pt x="29768" y="2661"/>
                      <a:pt x="30231" y="2214"/>
                    </a:cubicBezTo>
                    <a:cubicBezTo>
                      <a:pt x="30297" y="2151"/>
                      <a:pt x="30297" y="2062"/>
                      <a:pt x="30263" y="1988"/>
                    </a:cubicBezTo>
                    <a:cubicBezTo>
                      <a:pt x="30427" y="1923"/>
                      <a:pt x="30404" y="1685"/>
                      <a:pt x="30266" y="1601"/>
                    </a:cubicBezTo>
                    <a:cubicBezTo>
                      <a:pt x="30017" y="1447"/>
                      <a:pt x="29715" y="1385"/>
                      <a:pt x="29395" y="1385"/>
                    </a:cubicBezTo>
                    <a:cubicBezTo>
                      <a:pt x="28865" y="1385"/>
                      <a:pt x="28286" y="1555"/>
                      <a:pt x="27812" y="1762"/>
                    </a:cubicBezTo>
                    <a:cubicBezTo>
                      <a:pt x="27835" y="1327"/>
                      <a:pt x="27984" y="930"/>
                      <a:pt x="28228" y="535"/>
                    </a:cubicBezTo>
                    <a:cubicBezTo>
                      <a:pt x="28316" y="393"/>
                      <a:pt x="28203" y="256"/>
                      <a:pt x="28070" y="230"/>
                    </a:cubicBezTo>
                    <a:cubicBezTo>
                      <a:pt x="28032" y="105"/>
                      <a:pt x="27921" y="0"/>
                      <a:pt x="2776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70" name="Google Shape;570;p23"/>
              <p:cNvSpPr/>
              <p:nvPr/>
            </p:nvSpPr>
            <p:spPr>
              <a:xfrm>
                <a:off x="8300393" y="-9514"/>
                <a:ext cx="454393" cy="238465"/>
              </a:xfrm>
              <a:custGeom>
                <a:avLst/>
                <a:gdLst/>
                <a:ahLst/>
                <a:cxnLst/>
                <a:rect l="l" t="t" r="r" b="b"/>
                <a:pathLst>
                  <a:path w="13731" h="7206" extrusionOk="0">
                    <a:moveTo>
                      <a:pt x="3405" y="398"/>
                    </a:moveTo>
                    <a:cubicBezTo>
                      <a:pt x="6672" y="1199"/>
                      <a:pt x="9840" y="2187"/>
                      <a:pt x="13011" y="3312"/>
                    </a:cubicBezTo>
                    <a:cubicBezTo>
                      <a:pt x="12479" y="3907"/>
                      <a:pt x="12000" y="4550"/>
                      <a:pt x="11473" y="5149"/>
                    </a:cubicBezTo>
                    <a:cubicBezTo>
                      <a:pt x="11067" y="5608"/>
                      <a:pt x="10614" y="6052"/>
                      <a:pt x="10240" y="6544"/>
                    </a:cubicBezTo>
                    <a:cubicBezTo>
                      <a:pt x="10193" y="6499"/>
                      <a:pt x="10133" y="6469"/>
                      <a:pt x="10070" y="6455"/>
                    </a:cubicBezTo>
                    <a:cubicBezTo>
                      <a:pt x="6912" y="5792"/>
                      <a:pt x="3808" y="4954"/>
                      <a:pt x="694" y="4118"/>
                    </a:cubicBezTo>
                    <a:cubicBezTo>
                      <a:pt x="1630" y="2949"/>
                      <a:pt x="2576" y="1722"/>
                      <a:pt x="3379" y="460"/>
                    </a:cubicBezTo>
                    <a:cubicBezTo>
                      <a:pt x="3391" y="441"/>
                      <a:pt x="3400" y="419"/>
                      <a:pt x="3405" y="398"/>
                    </a:cubicBezTo>
                    <a:close/>
                    <a:moveTo>
                      <a:pt x="3390" y="1"/>
                    </a:moveTo>
                    <a:cubicBezTo>
                      <a:pt x="3293" y="1"/>
                      <a:pt x="3228" y="67"/>
                      <a:pt x="3207" y="145"/>
                    </a:cubicBezTo>
                    <a:cubicBezTo>
                      <a:pt x="3193" y="142"/>
                      <a:pt x="3178" y="141"/>
                      <a:pt x="3164" y="141"/>
                    </a:cubicBezTo>
                    <a:cubicBezTo>
                      <a:pt x="3106" y="141"/>
                      <a:pt x="3049" y="162"/>
                      <a:pt x="3007" y="202"/>
                    </a:cubicBezTo>
                    <a:cubicBezTo>
                      <a:pt x="1927" y="1257"/>
                      <a:pt x="951" y="2528"/>
                      <a:pt x="109" y="3779"/>
                    </a:cubicBezTo>
                    <a:cubicBezTo>
                      <a:pt x="0" y="3940"/>
                      <a:pt x="81" y="4110"/>
                      <a:pt x="218" y="4202"/>
                    </a:cubicBezTo>
                    <a:cubicBezTo>
                      <a:pt x="152" y="4348"/>
                      <a:pt x="198" y="4559"/>
                      <a:pt x="394" y="4628"/>
                    </a:cubicBezTo>
                    <a:cubicBezTo>
                      <a:pt x="3495" y="5723"/>
                      <a:pt x="6690" y="6516"/>
                      <a:pt x="9906" y="7192"/>
                    </a:cubicBezTo>
                    <a:cubicBezTo>
                      <a:pt x="9929" y="7196"/>
                      <a:pt x="9953" y="7198"/>
                      <a:pt x="9976" y="7198"/>
                    </a:cubicBezTo>
                    <a:cubicBezTo>
                      <a:pt x="10025" y="7198"/>
                      <a:pt x="10074" y="7189"/>
                      <a:pt x="10119" y="7169"/>
                    </a:cubicBezTo>
                    <a:cubicBezTo>
                      <a:pt x="10161" y="7192"/>
                      <a:pt x="10209" y="7206"/>
                      <a:pt x="10256" y="7206"/>
                    </a:cubicBezTo>
                    <a:cubicBezTo>
                      <a:pt x="10298" y="7206"/>
                      <a:pt x="10339" y="7195"/>
                      <a:pt x="10377" y="7172"/>
                    </a:cubicBezTo>
                    <a:cubicBezTo>
                      <a:pt x="11037" y="6764"/>
                      <a:pt x="11583" y="6120"/>
                      <a:pt x="12095" y="5545"/>
                    </a:cubicBezTo>
                    <a:cubicBezTo>
                      <a:pt x="12622" y="4956"/>
                      <a:pt x="13156" y="4348"/>
                      <a:pt x="13591" y="3686"/>
                    </a:cubicBezTo>
                    <a:cubicBezTo>
                      <a:pt x="13731" y="3473"/>
                      <a:pt x="13565" y="3257"/>
                      <a:pt x="13360" y="3204"/>
                    </a:cubicBezTo>
                    <a:cubicBezTo>
                      <a:pt x="13446" y="3060"/>
                      <a:pt x="13441" y="2847"/>
                      <a:pt x="13259" y="2773"/>
                    </a:cubicBezTo>
                    <a:cubicBezTo>
                      <a:pt x="10102" y="1488"/>
                      <a:pt x="6785" y="578"/>
                      <a:pt x="3428" y="4"/>
                    </a:cubicBezTo>
                    <a:cubicBezTo>
                      <a:pt x="3415" y="2"/>
                      <a:pt x="3402" y="1"/>
                      <a:pt x="33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71" name="Google Shape;571;p23"/>
              <p:cNvSpPr/>
              <p:nvPr/>
            </p:nvSpPr>
            <p:spPr>
              <a:xfrm>
                <a:off x="8035852" y="538101"/>
                <a:ext cx="467895" cy="136871"/>
              </a:xfrm>
              <a:custGeom>
                <a:avLst/>
                <a:gdLst/>
                <a:ahLst/>
                <a:cxnLst/>
                <a:rect l="l" t="t" r="r" b="b"/>
                <a:pathLst>
                  <a:path w="14139" h="4136" extrusionOk="0">
                    <a:moveTo>
                      <a:pt x="214" y="0"/>
                    </a:moveTo>
                    <a:cubicBezTo>
                      <a:pt x="73" y="0"/>
                      <a:pt x="1" y="223"/>
                      <a:pt x="148" y="285"/>
                    </a:cubicBezTo>
                    <a:cubicBezTo>
                      <a:pt x="4430" y="2105"/>
                      <a:pt x="9175" y="3165"/>
                      <a:pt x="13711" y="4129"/>
                    </a:cubicBezTo>
                    <a:cubicBezTo>
                      <a:pt x="13733" y="4134"/>
                      <a:pt x="13753" y="4136"/>
                      <a:pt x="13772" y="4136"/>
                    </a:cubicBezTo>
                    <a:cubicBezTo>
                      <a:pt x="14058" y="4136"/>
                      <a:pt x="14139" y="3678"/>
                      <a:pt x="13826" y="3612"/>
                    </a:cubicBezTo>
                    <a:cubicBezTo>
                      <a:pt x="9221" y="2642"/>
                      <a:pt x="4795" y="1178"/>
                      <a:pt x="250" y="5"/>
                    </a:cubicBezTo>
                    <a:cubicBezTo>
                      <a:pt x="238" y="2"/>
                      <a:pt x="226" y="0"/>
                      <a:pt x="21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72" name="Google Shape;572;p23"/>
              <p:cNvSpPr/>
              <p:nvPr/>
            </p:nvSpPr>
            <p:spPr>
              <a:xfrm>
                <a:off x="8065073" y="496669"/>
                <a:ext cx="284728" cy="96829"/>
              </a:xfrm>
              <a:custGeom>
                <a:avLst/>
                <a:gdLst/>
                <a:ahLst/>
                <a:cxnLst/>
                <a:rect l="l" t="t" r="r" b="b"/>
                <a:pathLst>
                  <a:path w="8604" h="2926" extrusionOk="0">
                    <a:moveTo>
                      <a:pt x="215" y="0"/>
                    </a:moveTo>
                    <a:cubicBezTo>
                      <a:pt x="39" y="0"/>
                      <a:pt x="1" y="272"/>
                      <a:pt x="187" y="332"/>
                    </a:cubicBezTo>
                    <a:cubicBezTo>
                      <a:pt x="2858" y="1203"/>
                      <a:pt x="5540" y="2122"/>
                      <a:pt x="8234" y="2917"/>
                    </a:cubicBezTo>
                    <a:cubicBezTo>
                      <a:pt x="8253" y="2923"/>
                      <a:pt x="8272" y="2925"/>
                      <a:pt x="8291" y="2925"/>
                    </a:cubicBezTo>
                    <a:cubicBezTo>
                      <a:pt x="8497" y="2925"/>
                      <a:pt x="8604" y="2586"/>
                      <a:pt x="8387" y="2496"/>
                    </a:cubicBezTo>
                    <a:cubicBezTo>
                      <a:pt x="5794" y="1431"/>
                      <a:pt x="2990" y="626"/>
                      <a:pt x="259" y="6"/>
                    </a:cubicBezTo>
                    <a:cubicBezTo>
                      <a:pt x="243" y="2"/>
                      <a:pt x="229" y="0"/>
                      <a:pt x="21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73" name="Google Shape;573;p23"/>
              <p:cNvSpPr/>
              <p:nvPr/>
            </p:nvSpPr>
            <p:spPr>
              <a:xfrm>
                <a:off x="8062458" y="453450"/>
                <a:ext cx="442447" cy="137566"/>
              </a:xfrm>
              <a:custGeom>
                <a:avLst/>
                <a:gdLst/>
                <a:ahLst/>
                <a:cxnLst/>
                <a:rect l="l" t="t" r="r" b="b"/>
                <a:pathLst>
                  <a:path w="13370" h="4157" extrusionOk="0">
                    <a:moveTo>
                      <a:pt x="229" y="0"/>
                    </a:moveTo>
                    <a:cubicBezTo>
                      <a:pt x="49" y="0"/>
                      <a:pt x="1" y="275"/>
                      <a:pt x="194" y="325"/>
                    </a:cubicBezTo>
                    <a:cubicBezTo>
                      <a:pt x="4520" y="1454"/>
                      <a:pt x="8735" y="2768"/>
                      <a:pt x="12987" y="4146"/>
                    </a:cubicBezTo>
                    <a:cubicBezTo>
                      <a:pt x="13009" y="4154"/>
                      <a:pt x="13030" y="4157"/>
                      <a:pt x="13051" y="4157"/>
                    </a:cubicBezTo>
                    <a:cubicBezTo>
                      <a:pt x="13262" y="4157"/>
                      <a:pt x="13370" y="3801"/>
                      <a:pt x="13146" y="3708"/>
                    </a:cubicBezTo>
                    <a:cubicBezTo>
                      <a:pt x="9037" y="2045"/>
                      <a:pt x="4617" y="824"/>
                      <a:pt x="264" y="4"/>
                    </a:cubicBezTo>
                    <a:cubicBezTo>
                      <a:pt x="252" y="1"/>
                      <a:pt x="240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74" name="Google Shape;574;p23"/>
              <p:cNvSpPr/>
              <p:nvPr/>
            </p:nvSpPr>
            <p:spPr>
              <a:xfrm>
                <a:off x="8133177" y="416684"/>
                <a:ext cx="277381" cy="106657"/>
              </a:xfrm>
              <a:custGeom>
                <a:avLst/>
                <a:gdLst/>
                <a:ahLst/>
                <a:cxnLst/>
                <a:rect l="l" t="t" r="r" b="b"/>
                <a:pathLst>
                  <a:path w="8382" h="3223" extrusionOk="0">
                    <a:moveTo>
                      <a:pt x="213" y="0"/>
                    </a:moveTo>
                    <a:cubicBezTo>
                      <a:pt x="41" y="0"/>
                      <a:pt x="0" y="259"/>
                      <a:pt x="181" y="314"/>
                    </a:cubicBezTo>
                    <a:cubicBezTo>
                      <a:pt x="2848" y="1118"/>
                      <a:pt x="5404" y="2014"/>
                      <a:pt x="7928" y="3198"/>
                    </a:cubicBezTo>
                    <a:cubicBezTo>
                      <a:pt x="7964" y="3215"/>
                      <a:pt x="8000" y="3222"/>
                      <a:pt x="8033" y="3222"/>
                    </a:cubicBezTo>
                    <a:cubicBezTo>
                      <a:pt x="8252" y="3222"/>
                      <a:pt x="8382" y="2897"/>
                      <a:pt x="8145" y="2778"/>
                    </a:cubicBezTo>
                    <a:cubicBezTo>
                      <a:pt x="5669" y="1537"/>
                      <a:pt x="2973" y="533"/>
                      <a:pt x="250" y="4"/>
                    </a:cubicBezTo>
                    <a:cubicBezTo>
                      <a:pt x="237" y="2"/>
                      <a:pt x="225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grpSp>
          <p:nvGrpSpPr>
            <p:cNvPr id="575" name="Google Shape;575;p23"/>
            <p:cNvGrpSpPr/>
            <p:nvPr/>
          </p:nvGrpSpPr>
          <p:grpSpPr>
            <a:xfrm>
              <a:off x="8502092" y="-202278"/>
              <a:ext cx="136937" cy="83459"/>
              <a:chOff x="8502092" y="-202278"/>
              <a:chExt cx="136937" cy="83459"/>
            </a:xfrm>
          </p:grpSpPr>
          <p:sp>
            <p:nvSpPr>
              <p:cNvPr id="576" name="Google Shape;576;p23"/>
              <p:cNvSpPr/>
              <p:nvPr/>
            </p:nvSpPr>
            <p:spPr>
              <a:xfrm>
                <a:off x="8502092" y="-153466"/>
                <a:ext cx="103910" cy="34648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1047" extrusionOk="0">
                    <a:moveTo>
                      <a:pt x="230" y="0"/>
                    </a:moveTo>
                    <a:cubicBezTo>
                      <a:pt x="60" y="0"/>
                      <a:pt x="1" y="269"/>
                      <a:pt x="188" y="320"/>
                    </a:cubicBezTo>
                    <a:cubicBezTo>
                      <a:pt x="1065" y="565"/>
                      <a:pt x="1943" y="839"/>
                      <a:pt x="2833" y="1041"/>
                    </a:cubicBezTo>
                    <a:cubicBezTo>
                      <a:pt x="2849" y="1045"/>
                      <a:pt x="2865" y="1047"/>
                      <a:pt x="2880" y="1047"/>
                    </a:cubicBezTo>
                    <a:cubicBezTo>
                      <a:pt x="3074" y="1047"/>
                      <a:pt x="3140" y="752"/>
                      <a:pt x="2929" y="689"/>
                    </a:cubicBezTo>
                    <a:cubicBezTo>
                      <a:pt x="2056" y="424"/>
                      <a:pt x="1159" y="229"/>
                      <a:pt x="273" y="6"/>
                    </a:cubicBezTo>
                    <a:cubicBezTo>
                      <a:pt x="258" y="2"/>
                      <a:pt x="244" y="0"/>
                      <a:pt x="2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77" name="Google Shape;577;p23"/>
              <p:cNvSpPr/>
              <p:nvPr/>
            </p:nvSpPr>
            <p:spPr>
              <a:xfrm>
                <a:off x="8542101" y="-202278"/>
                <a:ext cx="96928" cy="43881"/>
              </a:xfrm>
              <a:custGeom>
                <a:avLst/>
                <a:gdLst/>
                <a:ahLst/>
                <a:cxnLst/>
                <a:rect l="l" t="t" r="r" b="b"/>
                <a:pathLst>
                  <a:path w="2929" h="1326" extrusionOk="0">
                    <a:moveTo>
                      <a:pt x="234" y="0"/>
                    </a:moveTo>
                    <a:cubicBezTo>
                      <a:pt x="88" y="0"/>
                      <a:pt x="0" y="234"/>
                      <a:pt x="153" y="305"/>
                    </a:cubicBezTo>
                    <a:cubicBezTo>
                      <a:pt x="944" y="674"/>
                      <a:pt x="1772" y="1012"/>
                      <a:pt x="2592" y="1311"/>
                    </a:cubicBezTo>
                    <a:cubicBezTo>
                      <a:pt x="2619" y="1321"/>
                      <a:pt x="2645" y="1326"/>
                      <a:pt x="2669" y="1326"/>
                    </a:cubicBezTo>
                    <a:cubicBezTo>
                      <a:pt x="2872" y="1326"/>
                      <a:pt x="2929" y="989"/>
                      <a:pt x="2706" y="897"/>
                    </a:cubicBezTo>
                    <a:cubicBezTo>
                      <a:pt x="1916" y="571"/>
                      <a:pt x="1094" y="266"/>
                      <a:pt x="279" y="7"/>
                    </a:cubicBezTo>
                    <a:cubicBezTo>
                      <a:pt x="263" y="2"/>
                      <a:pt x="248" y="0"/>
                      <a:pt x="23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  <p:grpSp>
        <p:nvGrpSpPr>
          <p:cNvPr id="578" name="Google Shape;578;p23"/>
          <p:cNvGrpSpPr/>
          <p:nvPr/>
        </p:nvGrpSpPr>
        <p:grpSpPr>
          <a:xfrm>
            <a:off x="6422026" y="5717552"/>
            <a:ext cx="1029751" cy="663659"/>
            <a:chOff x="4816519" y="4288164"/>
            <a:chExt cx="772313" cy="497744"/>
          </a:xfrm>
        </p:grpSpPr>
        <p:sp>
          <p:nvSpPr>
            <p:cNvPr id="579" name="Google Shape;579;p23"/>
            <p:cNvSpPr/>
            <p:nvPr/>
          </p:nvSpPr>
          <p:spPr>
            <a:xfrm>
              <a:off x="4925186" y="4301061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80" name="Google Shape;580;p23"/>
            <p:cNvSpPr/>
            <p:nvPr/>
          </p:nvSpPr>
          <p:spPr>
            <a:xfrm>
              <a:off x="4816519" y="42881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581" name="Google Shape;581;p23"/>
          <p:cNvGrpSpPr/>
          <p:nvPr/>
        </p:nvGrpSpPr>
        <p:grpSpPr>
          <a:xfrm>
            <a:off x="2183974" y="3806322"/>
            <a:ext cx="1134852" cy="1213965"/>
            <a:chOff x="1637980" y="2854741"/>
            <a:chExt cx="851139" cy="910474"/>
          </a:xfrm>
        </p:grpSpPr>
        <p:grpSp>
          <p:nvGrpSpPr>
            <p:cNvPr id="582" name="Google Shape;582;p23"/>
            <p:cNvGrpSpPr/>
            <p:nvPr/>
          </p:nvGrpSpPr>
          <p:grpSpPr>
            <a:xfrm>
              <a:off x="1637980" y="2854741"/>
              <a:ext cx="851139" cy="910474"/>
              <a:chOff x="1637980" y="2854741"/>
              <a:chExt cx="851139" cy="910474"/>
            </a:xfrm>
          </p:grpSpPr>
          <p:sp>
            <p:nvSpPr>
              <p:cNvPr id="583" name="Google Shape;583;p23"/>
              <p:cNvSpPr/>
              <p:nvPr/>
            </p:nvSpPr>
            <p:spPr>
              <a:xfrm>
                <a:off x="1659027" y="2860301"/>
                <a:ext cx="177475" cy="191539"/>
              </a:xfrm>
              <a:custGeom>
                <a:avLst/>
                <a:gdLst/>
                <a:ahLst/>
                <a:cxnLst/>
                <a:rect l="l" t="t" r="r" b="b"/>
                <a:pathLst>
                  <a:path w="5363" h="5788" extrusionOk="0">
                    <a:moveTo>
                      <a:pt x="1470" y="1"/>
                    </a:moveTo>
                    <a:cubicBezTo>
                      <a:pt x="747" y="1"/>
                      <a:pt x="1" y="780"/>
                      <a:pt x="456" y="1627"/>
                    </a:cubicBezTo>
                    <a:cubicBezTo>
                      <a:pt x="661" y="2011"/>
                      <a:pt x="604" y="2480"/>
                      <a:pt x="623" y="2901"/>
                    </a:cubicBezTo>
                    <a:cubicBezTo>
                      <a:pt x="646" y="3408"/>
                      <a:pt x="716" y="3869"/>
                      <a:pt x="923" y="4334"/>
                    </a:cubicBezTo>
                    <a:cubicBezTo>
                      <a:pt x="1288" y="5159"/>
                      <a:pt x="2009" y="5787"/>
                      <a:pt x="2933" y="5787"/>
                    </a:cubicBezTo>
                    <a:cubicBezTo>
                      <a:pt x="2965" y="5787"/>
                      <a:pt x="2998" y="5786"/>
                      <a:pt x="3030" y="5785"/>
                    </a:cubicBezTo>
                    <a:cubicBezTo>
                      <a:pt x="3767" y="5750"/>
                      <a:pt x="4217" y="5125"/>
                      <a:pt x="4073" y="4416"/>
                    </a:cubicBezTo>
                    <a:cubicBezTo>
                      <a:pt x="4009" y="4091"/>
                      <a:pt x="3943" y="3768"/>
                      <a:pt x="3877" y="3445"/>
                    </a:cubicBezTo>
                    <a:lnTo>
                      <a:pt x="3877" y="3445"/>
                    </a:lnTo>
                    <a:cubicBezTo>
                      <a:pt x="3909" y="3446"/>
                      <a:pt x="3940" y="3451"/>
                      <a:pt x="3971" y="3452"/>
                    </a:cubicBezTo>
                    <a:cubicBezTo>
                      <a:pt x="3993" y="3453"/>
                      <a:pt x="4016" y="3454"/>
                      <a:pt x="4038" y="3454"/>
                    </a:cubicBezTo>
                    <a:cubicBezTo>
                      <a:pt x="5362" y="3454"/>
                      <a:pt x="5337" y="1359"/>
                      <a:pt x="3971" y="1288"/>
                    </a:cubicBezTo>
                    <a:cubicBezTo>
                      <a:pt x="3603" y="1270"/>
                      <a:pt x="3393" y="1092"/>
                      <a:pt x="3165" y="815"/>
                    </a:cubicBezTo>
                    <a:cubicBezTo>
                      <a:pt x="2959" y="565"/>
                      <a:pt x="2716" y="463"/>
                      <a:pt x="2475" y="463"/>
                    </a:cubicBezTo>
                    <a:cubicBezTo>
                      <a:pt x="2412" y="463"/>
                      <a:pt x="2350" y="470"/>
                      <a:pt x="2289" y="482"/>
                    </a:cubicBezTo>
                    <a:cubicBezTo>
                      <a:pt x="2084" y="143"/>
                      <a:pt x="1779" y="1"/>
                      <a:pt x="1470" y="1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84" name="Google Shape;584;p23"/>
              <p:cNvSpPr/>
              <p:nvPr/>
            </p:nvSpPr>
            <p:spPr>
              <a:xfrm>
                <a:off x="1977310" y="3359865"/>
                <a:ext cx="481198" cy="382053"/>
              </a:xfrm>
              <a:custGeom>
                <a:avLst/>
                <a:gdLst/>
                <a:ahLst/>
                <a:cxnLst/>
                <a:rect l="l" t="t" r="r" b="b"/>
                <a:pathLst>
                  <a:path w="14541" h="11545" extrusionOk="0">
                    <a:moveTo>
                      <a:pt x="5344" y="0"/>
                    </a:moveTo>
                    <a:cubicBezTo>
                      <a:pt x="5114" y="0"/>
                      <a:pt x="4888" y="70"/>
                      <a:pt x="4709" y="224"/>
                    </a:cubicBezTo>
                    <a:cubicBezTo>
                      <a:pt x="4594" y="258"/>
                      <a:pt x="4483" y="303"/>
                      <a:pt x="4375" y="356"/>
                    </a:cubicBezTo>
                    <a:cubicBezTo>
                      <a:pt x="3835" y="636"/>
                      <a:pt x="3584" y="1096"/>
                      <a:pt x="3510" y="1618"/>
                    </a:cubicBezTo>
                    <a:cubicBezTo>
                      <a:pt x="3195" y="1804"/>
                      <a:pt x="2838" y="1905"/>
                      <a:pt x="2448" y="1905"/>
                    </a:cubicBezTo>
                    <a:cubicBezTo>
                      <a:pt x="2249" y="1905"/>
                      <a:pt x="2041" y="1878"/>
                      <a:pt x="1825" y="1823"/>
                    </a:cubicBezTo>
                    <a:cubicBezTo>
                      <a:pt x="1723" y="1798"/>
                      <a:pt x="1626" y="1785"/>
                      <a:pt x="1533" y="1785"/>
                    </a:cubicBezTo>
                    <a:cubicBezTo>
                      <a:pt x="399" y="1785"/>
                      <a:pt x="1" y="3594"/>
                      <a:pt x="1249" y="3911"/>
                    </a:cubicBezTo>
                    <a:cubicBezTo>
                      <a:pt x="1427" y="3954"/>
                      <a:pt x="1606" y="3989"/>
                      <a:pt x="1787" y="4014"/>
                    </a:cubicBezTo>
                    <a:cubicBezTo>
                      <a:pt x="1830" y="4184"/>
                      <a:pt x="1908" y="4344"/>
                      <a:pt x="2017" y="4484"/>
                    </a:cubicBezTo>
                    <a:cubicBezTo>
                      <a:pt x="4601" y="7780"/>
                      <a:pt x="9244" y="9063"/>
                      <a:pt x="12588" y="11377"/>
                    </a:cubicBezTo>
                    <a:cubicBezTo>
                      <a:pt x="12756" y="11494"/>
                      <a:pt x="12934" y="11544"/>
                      <a:pt x="13109" y="11544"/>
                    </a:cubicBezTo>
                    <a:cubicBezTo>
                      <a:pt x="13858" y="11544"/>
                      <a:pt x="14540" y="10612"/>
                      <a:pt x="14067" y="9896"/>
                    </a:cubicBezTo>
                    <a:cubicBezTo>
                      <a:pt x="12569" y="7628"/>
                      <a:pt x="10683" y="5613"/>
                      <a:pt x="8937" y="3536"/>
                    </a:cubicBezTo>
                    <a:cubicBezTo>
                      <a:pt x="8345" y="2834"/>
                      <a:pt x="7452" y="1362"/>
                      <a:pt x="6391" y="617"/>
                    </a:cubicBezTo>
                    <a:cubicBezTo>
                      <a:pt x="6200" y="234"/>
                      <a:pt x="5764" y="0"/>
                      <a:pt x="5344" y="0"/>
                    </a:cubicBezTo>
                    <a:close/>
                  </a:path>
                </a:pathLst>
              </a:custGeom>
              <a:solidFill>
                <a:srgbClr val="FED58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85" name="Google Shape;585;p23"/>
              <p:cNvSpPr/>
              <p:nvPr/>
            </p:nvSpPr>
            <p:spPr>
              <a:xfrm>
                <a:off x="1637980" y="2854741"/>
                <a:ext cx="851139" cy="910474"/>
              </a:xfrm>
              <a:custGeom>
                <a:avLst/>
                <a:gdLst/>
                <a:ahLst/>
                <a:cxnLst/>
                <a:rect l="l" t="t" r="r" b="b"/>
                <a:pathLst>
                  <a:path w="25720" h="27513" extrusionOk="0">
                    <a:moveTo>
                      <a:pt x="994" y="589"/>
                    </a:moveTo>
                    <a:cubicBezTo>
                      <a:pt x="2625" y="839"/>
                      <a:pt x="4230" y="1315"/>
                      <a:pt x="5575" y="2259"/>
                    </a:cubicBezTo>
                    <a:cubicBezTo>
                      <a:pt x="5570" y="2279"/>
                      <a:pt x="5567" y="2300"/>
                      <a:pt x="5567" y="2321"/>
                    </a:cubicBezTo>
                    <a:cubicBezTo>
                      <a:pt x="5598" y="2841"/>
                      <a:pt x="5255" y="3270"/>
                      <a:pt x="4790" y="3270"/>
                    </a:cubicBezTo>
                    <a:cubicBezTo>
                      <a:pt x="4666" y="3270"/>
                      <a:pt x="4532" y="3239"/>
                      <a:pt x="4395" y="3171"/>
                    </a:cubicBezTo>
                    <a:cubicBezTo>
                      <a:pt x="4367" y="3157"/>
                      <a:pt x="4337" y="3150"/>
                      <a:pt x="4306" y="3150"/>
                    </a:cubicBezTo>
                    <a:cubicBezTo>
                      <a:pt x="4278" y="3150"/>
                      <a:pt x="4249" y="3156"/>
                      <a:pt x="4224" y="3168"/>
                    </a:cubicBezTo>
                    <a:cubicBezTo>
                      <a:pt x="4189" y="3133"/>
                      <a:pt x="4155" y="3099"/>
                      <a:pt x="4121" y="3067"/>
                    </a:cubicBezTo>
                    <a:cubicBezTo>
                      <a:pt x="4060" y="3010"/>
                      <a:pt x="3992" y="2985"/>
                      <a:pt x="3926" y="2985"/>
                    </a:cubicBezTo>
                    <a:cubicBezTo>
                      <a:pt x="3700" y="2985"/>
                      <a:pt x="3504" y="3272"/>
                      <a:pt x="3709" y="3478"/>
                    </a:cubicBezTo>
                    <a:cubicBezTo>
                      <a:pt x="4187" y="3956"/>
                      <a:pt x="4882" y="4591"/>
                      <a:pt x="4648" y="5351"/>
                    </a:cubicBezTo>
                    <a:cubicBezTo>
                      <a:pt x="4528" y="5738"/>
                      <a:pt x="4188" y="5875"/>
                      <a:pt x="3830" y="5875"/>
                    </a:cubicBezTo>
                    <a:cubicBezTo>
                      <a:pt x="3746" y="5875"/>
                      <a:pt x="3660" y="5867"/>
                      <a:pt x="3576" y="5853"/>
                    </a:cubicBezTo>
                    <a:cubicBezTo>
                      <a:pt x="3357" y="5818"/>
                      <a:pt x="2515" y="5634"/>
                      <a:pt x="2548" y="5354"/>
                    </a:cubicBezTo>
                    <a:cubicBezTo>
                      <a:pt x="2562" y="5237"/>
                      <a:pt x="2449" y="5161"/>
                      <a:pt x="2342" y="5161"/>
                    </a:cubicBezTo>
                    <a:cubicBezTo>
                      <a:pt x="2290" y="5161"/>
                      <a:pt x="2239" y="5179"/>
                      <a:pt x="2205" y="5221"/>
                    </a:cubicBezTo>
                    <a:cubicBezTo>
                      <a:pt x="2198" y="5041"/>
                      <a:pt x="2190" y="4864"/>
                      <a:pt x="2175" y="4689"/>
                    </a:cubicBezTo>
                    <a:lnTo>
                      <a:pt x="2176" y="4689"/>
                    </a:lnTo>
                    <a:cubicBezTo>
                      <a:pt x="2055" y="3234"/>
                      <a:pt x="1635" y="1885"/>
                      <a:pt x="994" y="589"/>
                    </a:cubicBezTo>
                    <a:close/>
                    <a:moveTo>
                      <a:pt x="6094" y="2655"/>
                    </a:moveTo>
                    <a:cubicBezTo>
                      <a:pt x="6247" y="2785"/>
                      <a:pt x="6400" y="2916"/>
                      <a:pt x="6544" y="3060"/>
                    </a:cubicBezTo>
                    <a:cubicBezTo>
                      <a:pt x="8160" y="4679"/>
                      <a:pt x="9485" y="8566"/>
                      <a:pt x="6181" y="9191"/>
                    </a:cubicBezTo>
                    <a:cubicBezTo>
                      <a:pt x="5969" y="9231"/>
                      <a:pt x="5744" y="9251"/>
                      <a:pt x="5515" y="9251"/>
                    </a:cubicBezTo>
                    <a:cubicBezTo>
                      <a:pt x="4588" y="9251"/>
                      <a:pt x="3582" y="8921"/>
                      <a:pt x="2980" y="8253"/>
                    </a:cubicBezTo>
                    <a:cubicBezTo>
                      <a:pt x="2349" y="7553"/>
                      <a:pt x="2262" y="6640"/>
                      <a:pt x="2225" y="5737"/>
                    </a:cubicBezTo>
                    <a:lnTo>
                      <a:pt x="2225" y="5737"/>
                    </a:lnTo>
                    <a:cubicBezTo>
                      <a:pt x="2384" y="5954"/>
                      <a:pt x="2724" y="6091"/>
                      <a:pt x="2982" y="6192"/>
                    </a:cubicBezTo>
                    <a:cubicBezTo>
                      <a:pt x="3280" y="6309"/>
                      <a:pt x="3609" y="6398"/>
                      <a:pt x="3930" y="6398"/>
                    </a:cubicBezTo>
                    <a:cubicBezTo>
                      <a:pt x="4205" y="6398"/>
                      <a:pt x="4474" y="6332"/>
                      <a:pt x="4714" y="6163"/>
                    </a:cubicBezTo>
                    <a:cubicBezTo>
                      <a:pt x="5659" y="5495"/>
                      <a:pt x="5247" y="4440"/>
                      <a:pt x="4654" y="3662"/>
                    </a:cubicBezTo>
                    <a:lnTo>
                      <a:pt x="4654" y="3662"/>
                    </a:lnTo>
                    <a:cubicBezTo>
                      <a:pt x="4708" y="3668"/>
                      <a:pt x="4763" y="3672"/>
                      <a:pt x="4817" y="3672"/>
                    </a:cubicBezTo>
                    <a:cubicBezTo>
                      <a:pt x="5417" y="3672"/>
                      <a:pt x="5993" y="3268"/>
                      <a:pt x="6094" y="2655"/>
                    </a:cubicBezTo>
                    <a:close/>
                    <a:moveTo>
                      <a:pt x="8192" y="8998"/>
                    </a:moveTo>
                    <a:cubicBezTo>
                      <a:pt x="10846" y="10302"/>
                      <a:pt x="13138" y="12431"/>
                      <a:pt x="15184" y="14668"/>
                    </a:cubicBezTo>
                    <a:cubicBezTo>
                      <a:pt x="15103" y="14689"/>
                      <a:pt x="15031" y="14744"/>
                      <a:pt x="14997" y="14853"/>
                    </a:cubicBezTo>
                    <a:cubicBezTo>
                      <a:pt x="14311" y="17071"/>
                      <a:pt x="12095" y="16968"/>
                      <a:pt x="10195" y="17014"/>
                    </a:cubicBezTo>
                    <a:cubicBezTo>
                      <a:pt x="8564" y="14957"/>
                      <a:pt x="7344" y="12595"/>
                      <a:pt x="6746" y="9884"/>
                    </a:cubicBezTo>
                    <a:cubicBezTo>
                      <a:pt x="7301" y="9724"/>
                      <a:pt x="7802" y="9433"/>
                      <a:pt x="8191" y="8998"/>
                    </a:cubicBezTo>
                    <a:close/>
                    <a:moveTo>
                      <a:pt x="15524" y="15043"/>
                    </a:moveTo>
                    <a:cubicBezTo>
                      <a:pt x="16137" y="15724"/>
                      <a:pt x="16726" y="16412"/>
                      <a:pt x="17297" y="17084"/>
                    </a:cubicBezTo>
                    <a:cubicBezTo>
                      <a:pt x="19805" y="20045"/>
                      <a:pt x="21773" y="23480"/>
                      <a:pt x="24243" y="26450"/>
                    </a:cubicBezTo>
                    <a:cubicBezTo>
                      <a:pt x="19213" y="24483"/>
                      <a:pt x="14031" y="21609"/>
                      <a:pt x="10543" y="17441"/>
                    </a:cubicBezTo>
                    <a:lnTo>
                      <a:pt x="10545" y="17441"/>
                    </a:lnTo>
                    <a:cubicBezTo>
                      <a:pt x="10847" y="17475"/>
                      <a:pt x="11166" y="17494"/>
                      <a:pt x="11490" y="17494"/>
                    </a:cubicBezTo>
                    <a:cubicBezTo>
                      <a:pt x="13251" y="17494"/>
                      <a:pt x="15172" y="16929"/>
                      <a:pt x="15524" y="15043"/>
                    </a:cubicBezTo>
                    <a:close/>
                    <a:moveTo>
                      <a:pt x="278" y="1"/>
                    </a:moveTo>
                    <a:cubicBezTo>
                      <a:pt x="44" y="1"/>
                      <a:pt x="1" y="264"/>
                      <a:pt x="127" y="407"/>
                    </a:cubicBezTo>
                    <a:cubicBezTo>
                      <a:pt x="110" y="493"/>
                      <a:pt x="125" y="580"/>
                      <a:pt x="167" y="657"/>
                    </a:cubicBezTo>
                    <a:cubicBezTo>
                      <a:pt x="1167" y="2554"/>
                      <a:pt x="1292" y="4320"/>
                      <a:pt x="1487" y="6402"/>
                    </a:cubicBezTo>
                    <a:cubicBezTo>
                      <a:pt x="1588" y="7481"/>
                      <a:pt x="1914" y="8420"/>
                      <a:pt x="2783" y="9111"/>
                    </a:cubicBezTo>
                    <a:cubicBezTo>
                      <a:pt x="3523" y="9700"/>
                      <a:pt x="4568" y="10039"/>
                      <a:pt x="5590" y="10039"/>
                    </a:cubicBezTo>
                    <a:cubicBezTo>
                      <a:pt x="5812" y="10039"/>
                      <a:pt x="6032" y="10023"/>
                      <a:pt x="6249" y="9990"/>
                    </a:cubicBezTo>
                    <a:cubicBezTo>
                      <a:pt x="6866" y="14289"/>
                      <a:pt x="9685" y="17887"/>
                      <a:pt x="12848" y="20720"/>
                    </a:cubicBezTo>
                    <a:cubicBezTo>
                      <a:pt x="16285" y="23799"/>
                      <a:pt x="20649" y="26464"/>
                      <a:pt x="25188" y="27502"/>
                    </a:cubicBezTo>
                    <a:cubicBezTo>
                      <a:pt x="25219" y="27509"/>
                      <a:pt x="25248" y="27512"/>
                      <a:pt x="25275" y="27512"/>
                    </a:cubicBezTo>
                    <a:cubicBezTo>
                      <a:pt x="25618" y="27512"/>
                      <a:pt x="25720" y="27008"/>
                      <a:pt x="25360" y="26876"/>
                    </a:cubicBezTo>
                    <a:lnTo>
                      <a:pt x="25305" y="26854"/>
                    </a:lnTo>
                    <a:cubicBezTo>
                      <a:pt x="25300" y="26831"/>
                      <a:pt x="25294" y="26807"/>
                      <a:pt x="25283" y="26785"/>
                    </a:cubicBezTo>
                    <a:cubicBezTo>
                      <a:pt x="23295" y="22973"/>
                      <a:pt x="20229" y="19324"/>
                      <a:pt x="17415" y="16083"/>
                    </a:cubicBezTo>
                    <a:cubicBezTo>
                      <a:pt x="14916" y="13202"/>
                      <a:pt x="12036" y="10180"/>
                      <a:pt x="8479" y="8632"/>
                    </a:cubicBezTo>
                    <a:cubicBezTo>
                      <a:pt x="9520" y="7034"/>
                      <a:pt x="8878" y="4830"/>
                      <a:pt x="7815" y="3401"/>
                    </a:cubicBezTo>
                    <a:cubicBezTo>
                      <a:pt x="6046" y="1024"/>
                      <a:pt x="3143" y="127"/>
                      <a:pt x="292" y="1"/>
                    </a:cubicBezTo>
                    <a:cubicBezTo>
                      <a:pt x="287" y="1"/>
                      <a:pt x="283" y="1"/>
                      <a:pt x="2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  <p:grpSp>
          <p:nvGrpSpPr>
            <p:cNvPr id="586" name="Google Shape;586;p23"/>
            <p:cNvGrpSpPr/>
            <p:nvPr/>
          </p:nvGrpSpPr>
          <p:grpSpPr>
            <a:xfrm>
              <a:off x="2299466" y="3346165"/>
              <a:ext cx="124295" cy="108279"/>
              <a:chOff x="2299466" y="3346165"/>
              <a:chExt cx="124295" cy="108279"/>
            </a:xfrm>
          </p:grpSpPr>
          <p:sp>
            <p:nvSpPr>
              <p:cNvPr id="587" name="Google Shape;587;p23"/>
              <p:cNvSpPr/>
              <p:nvPr/>
            </p:nvSpPr>
            <p:spPr>
              <a:xfrm>
                <a:off x="2299466" y="3346165"/>
                <a:ext cx="89581" cy="92924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808" extrusionOk="0">
                    <a:moveTo>
                      <a:pt x="177" y="0"/>
                    </a:moveTo>
                    <a:cubicBezTo>
                      <a:pt x="83" y="0"/>
                      <a:pt x="1" y="137"/>
                      <a:pt x="88" y="208"/>
                    </a:cubicBezTo>
                    <a:cubicBezTo>
                      <a:pt x="990" y="939"/>
                      <a:pt x="1641" y="1795"/>
                      <a:pt x="2315" y="2726"/>
                    </a:cubicBezTo>
                    <a:cubicBezTo>
                      <a:pt x="2357" y="2783"/>
                      <a:pt x="2413" y="2808"/>
                      <a:pt x="2469" y="2808"/>
                    </a:cubicBezTo>
                    <a:cubicBezTo>
                      <a:pt x="2592" y="2808"/>
                      <a:pt x="2707" y="2687"/>
                      <a:pt x="2628" y="2544"/>
                    </a:cubicBezTo>
                    <a:cubicBezTo>
                      <a:pt x="2066" y="1541"/>
                      <a:pt x="1151" y="694"/>
                      <a:pt x="235" y="20"/>
                    </a:cubicBezTo>
                    <a:cubicBezTo>
                      <a:pt x="216" y="6"/>
                      <a:pt x="196" y="0"/>
                      <a:pt x="1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  <p:sp>
            <p:nvSpPr>
              <p:cNvPr id="588" name="Google Shape;588;p23"/>
              <p:cNvSpPr/>
              <p:nvPr/>
            </p:nvSpPr>
            <p:spPr>
              <a:xfrm>
                <a:off x="2361680" y="3363936"/>
                <a:ext cx="62082" cy="90508"/>
              </a:xfrm>
              <a:custGeom>
                <a:avLst/>
                <a:gdLst/>
                <a:ahLst/>
                <a:cxnLst/>
                <a:rect l="l" t="t" r="r" b="b"/>
                <a:pathLst>
                  <a:path w="1876" h="2735" extrusionOk="0">
                    <a:moveTo>
                      <a:pt x="183" y="1"/>
                    </a:moveTo>
                    <a:cubicBezTo>
                      <a:pt x="91" y="1"/>
                      <a:pt x="1" y="96"/>
                      <a:pt x="60" y="201"/>
                    </a:cubicBezTo>
                    <a:cubicBezTo>
                      <a:pt x="518" y="1016"/>
                      <a:pt x="988" y="1824"/>
                      <a:pt x="1445" y="2641"/>
                    </a:cubicBezTo>
                    <a:cubicBezTo>
                      <a:pt x="1482" y="2707"/>
                      <a:pt x="1540" y="2734"/>
                      <a:pt x="1599" y="2734"/>
                    </a:cubicBezTo>
                    <a:cubicBezTo>
                      <a:pt x="1735" y="2734"/>
                      <a:pt x="1875" y="2591"/>
                      <a:pt x="1781" y="2443"/>
                    </a:cubicBezTo>
                    <a:cubicBezTo>
                      <a:pt x="1281" y="1653"/>
                      <a:pt x="794" y="855"/>
                      <a:pt x="294" y="65"/>
                    </a:cubicBezTo>
                    <a:cubicBezTo>
                      <a:pt x="266" y="19"/>
                      <a:pt x="224" y="1"/>
                      <a:pt x="18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373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18647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1708545" y="1028733"/>
            <a:ext cx="8694583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th-TH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ขบวนการจัดการ   </a:t>
            </a:r>
            <a:r>
              <a:rPr lang="en-US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4</a:t>
            </a:r>
            <a:r>
              <a:rPr lang="th-TH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  อย่าง ได้แก่ </a:t>
            </a:r>
            <a:endParaRPr lang="en-US" sz="5867" b="1" dirty="0">
              <a:solidFill>
                <a:srgbClr val="212529"/>
              </a:solidFill>
              <a:latin typeface="Arial Unicode MS" pitchFamily="34" charset="-128"/>
              <a:ea typeface="Arial Unicode MS" pitchFamily="34" charset="-128"/>
              <a:cs typeface="+mj-cs"/>
            </a:endParaRP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3354402" y="2084851"/>
            <a:ext cx="5909951" cy="265255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endParaRPr lang="th-TH" sz="4800" b="1" dirty="0">
              <a:cs typeface="+mj-cs"/>
            </a:endParaRPr>
          </a:p>
          <a:p>
            <a:pPr marL="0" indent="0"/>
            <a:r>
              <a:rPr lang="en-US" sz="5867" b="1" dirty="0">
                <a:cs typeface="+mj-cs"/>
              </a:rPr>
              <a:t>2.</a:t>
            </a:r>
            <a:r>
              <a:rPr lang="th-TH" sz="5867" b="1" dirty="0">
                <a:cs typeface="+mj-cs"/>
              </a:rPr>
              <a:t> การจัด</a:t>
            </a:r>
            <a:r>
              <a:rPr lang="th-TH" sz="5867" b="1" dirty="0">
                <a:cs typeface="+mj-cs"/>
              </a:rPr>
              <a:t>องค์การ</a:t>
            </a:r>
            <a:r>
              <a:rPr lang="en-US" sz="5867" b="1" dirty="0">
                <a:cs typeface="+mj-cs"/>
              </a:rPr>
              <a:t>(organizing)</a:t>
            </a:r>
            <a:endParaRPr sz="5867" b="1" dirty="0">
              <a:cs typeface="+mj-cs"/>
            </a:endParaRP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9490057" y="2893418"/>
            <a:ext cx="2425480" cy="3314076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-4255" y="2892636"/>
            <a:ext cx="3546725" cy="3508427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3587506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1670359" y="836712"/>
            <a:ext cx="8694583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th-TH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การจัดองค์การ  </a:t>
            </a:r>
            <a:r>
              <a:rPr lang="en-US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(organizing</a:t>
            </a:r>
            <a:r>
              <a:rPr lang="en-US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)</a:t>
            </a: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2663751" y="2180861"/>
            <a:ext cx="6624736" cy="364811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609585" lvl="1" indent="0" algn="l"/>
            <a:r>
              <a:rPr lang="th-TH" sz="3200" dirty="0">
                <a:cs typeface="+mj-cs"/>
              </a:rPr>
              <a:t>เกี่ยวกับ</a:t>
            </a:r>
            <a:r>
              <a:rPr lang="th-TH" sz="3200" b="1" dirty="0">
                <a:cs typeface="+mj-cs"/>
              </a:rPr>
              <a:t>การจัดโครงสร้างขององค์การ</a:t>
            </a:r>
            <a:r>
              <a:rPr lang="th-TH" sz="3200" dirty="0">
                <a:cs typeface="+mj-cs"/>
              </a:rPr>
              <a:t> โดยพิจารณาว่า การที่จะ</a:t>
            </a:r>
            <a:r>
              <a:rPr lang="th-TH" sz="3200" dirty="0" err="1">
                <a:cs typeface="+mj-cs"/>
              </a:rPr>
              <a:t>ทํา</a:t>
            </a:r>
            <a:r>
              <a:rPr lang="th-TH" sz="3200" dirty="0">
                <a:cs typeface="+mj-cs"/>
              </a:rPr>
              <a:t>ให้ได้บรรลุตามเป้าหมายที่</a:t>
            </a:r>
            <a:r>
              <a:rPr lang="th-TH" sz="3200" dirty="0" err="1">
                <a:cs typeface="+mj-cs"/>
              </a:rPr>
              <a:t>กําหนด</a:t>
            </a:r>
            <a:r>
              <a:rPr lang="th-TH" sz="3200" dirty="0">
                <a:cs typeface="+mj-cs"/>
              </a:rPr>
              <a:t>ไว้นั้น</a:t>
            </a:r>
          </a:p>
          <a:p>
            <a:pPr marL="1676358" lvl="2" indent="-457189" algn="l">
              <a:buFont typeface="Wingdings" pitchFamily="2" charset="2"/>
              <a:buChar char="§"/>
            </a:pPr>
            <a:r>
              <a:rPr lang="th-TH" sz="3200" b="1" dirty="0">
                <a:cs typeface="+mj-cs"/>
              </a:rPr>
              <a:t>ต้องมีงานอะไรบ้าง</a:t>
            </a:r>
          </a:p>
          <a:p>
            <a:pPr marL="1676358" lvl="2" indent="-457189" algn="l">
              <a:buFont typeface="Wingdings" pitchFamily="2" charset="2"/>
              <a:buChar char="§"/>
            </a:pPr>
            <a:r>
              <a:rPr lang="th-TH" sz="3200" b="1" dirty="0">
                <a:cs typeface="+mj-cs"/>
              </a:rPr>
              <a:t>จะสามารถจัดแบ่งกลุ่มงานได้อย่างไร</a:t>
            </a:r>
          </a:p>
          <a:p>
            <a:pPr marL="1676358" lvl="2" indent="-457189" algn="l">
              <a:buFont typeface="Wingdings" pitchFamily="2" charset="2"/>
              <a:buChar char="§"/>
            </a:pPr>
            <a:r>
              <a:rPr lang="th-TH" sz="3200" b="1" dirty="0">
                <a:cs typeface="+mj-cs"/>
              </a:rPr>
              <a:t>ใครบ้างเป็นผู้รับผิดชอบในแต่ละส่วนงาน</a:t>
            </a:r>
          </a:p>
          <a:p>
            <a:pPr marL="1676358" lvl="2" indent="-457189" algn="l">
              <a:buFont typeface="Wingdings" pitchFamily="2" charset="2"/>
              <a:buChar char="§"/>
            </a:pPr>
            <a:r>
              <a:rPr lang="th-TH" sz="3200" b="1" dirty="0">
                <a:cs typeface="+mj-cs"/>
              </a:rPr>
              <a:t>ใครเป็นผู้มี</a:t>
            </a:r>
            <a:r>
              <a:rPr lang="th-TH" sz="3200" b="1" dirty="0" err="1">
                <a:cs typeface="+mj-cs"/>
              </a:rPr>
              <a:t>อํานาจ</a:t>
            </a:r>
            <a:r>
              <a:rPr lang="th-TH" sz="3200" b="1" dirty="0">
                <a:cs typeface="+mj-cs"/>
              </a:rPr>
              <a:t>ในการตัดสินใจ รายงานบังคับบัญชา</a:t>
            </a:r>
            <a:r>
              <a:rPr lang="th-TH" sz="3200" b="1" dirty="0" err="1">
                <a:cs typeface="+mj-cs"/>
              </a:rPr>
              <a:t>ตามลําดับ</a:t>
            </a:r>
            <a:r>
              <a:rPr lang="th-TH" sz="3200" b="1" dirty="0">
                <a:cs typeface="+mj-cs"/>
              </a:rPr>
              <a:t>ขั้น</a:t>
            </a: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9631381" y="3134525"/>
            <a:ext cx="2406484" cy="3121303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-110407" y="3750037"/>
            <a:ext cx="2988707" cy="2961156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1580419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1861225" y="1028733"/>
            <a:ext cx="8694583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th-TH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ขบวนการจัดการ   </a:t>
            </a:r>
            <a:r>
              <a:rPr lang="en-US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4</a:t>
            </a:r>
            <a:r>
              <a:rPr lang="th-TH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  อย่าง ได้แก่ </a:t>
            </a:r>
            <a:endParaRPr lang="en-US" sz="5867" b="1" dirty="0">
              <a:solidFill>
                <a:srgbClr val="212529"/>
              </a:solidFill>
              <a:latin typeface="Arial Unicode MS" pitchFamily="34" charset="-128"/>
              <a:ea typeface="Arial Unicode MS" pitchFamily="34" charset="-128"/>
              <a:cs typeface="+mj-cs"/>
            </a:endParaRP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3023659" y="2276872"/>
            <a:ext cx="6366248" cy="324692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endParaRPr lang="th-TH" sz="4800" b="1" dirty="0">
              <a:cs typeface="+mj-cs"/>
            </a:endParaRPr>
          </a:p>
          <a:p>
            <a:r>
              <a:rPr lang="en-US" sz="4800" b="1" dirty="0">
                <a:cs typeface="+mj-cs"/>
              </a:rPr>
              <a:t>3.</a:t>
            </a:r>
            <a:r>
              <a:rPr lang="th-TH" sz="4800" b="1" dirty="0">
                <a:cs typeface="+mj-cs"/>
              </a:rPr>
              <a:t> </a:t>
            </a:r>
            <a:r>
              <a:rPr lang="th-TH" sz="4267" b="1" dirty="0">
                <a:solidFill>
                  <a:srgbClr val="212529"/>
                </a:solidFill>
                <a:latin typeface="Prompt"/>
              </a:rPr>
              <a:t>การโน้ม</a:t>
            </a:r>
            <a:r>
              <a:rPr lang="th-TH" sz="4267" b="1" dirty="0">
                <a:solidFill>
                  <a:srgbClr val="212529"/>
                </a:solidFill>
                <a:latin typeface="Prompt"/>
              </a:rPr>
              <a:t>นํา</a:t>
            </a:r>
            <a:r>
              <a:rPr lang="en-US" sz="4267" b="1" dirty="0">
                <a:solidFill>
                  <a:srgbClr val="212529"/>
                </a:solidFill>
                <a:latin typeface="Prompt"/>
              </a:rPr>
              <a:t>(leading/influencing)</a:t>
            </a:r>
            <a:endParaRPr lang="en-US" sz="4267" b="1" dirty="0">
              <a:solidFill>
                <a:srgbClr val="212529"/>
              </a:solidFill>
              <a:latin typeface="Prompt"/>
            </a:endParaRPr>
          </a:p>
          <a:p>
            <a:r>
              <a:rPr lang="en-US" sz="5333" b="1" dirty="0"/>
              <a:t/>
            </a:r>
            <a:br>
              <a:rPr lang="en-US" sz="5333" b="1" dirty="0"/>
            </a:br>
            <a:endParaRPr sz="4800" b="1" dirty="0">
              <a:cs typeface="+mj-cs"/>
            </a:endParaRP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9490057" y="2893418"/>
            <a:ext cx="2425480" cy="3314076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-4255" y="2892636"/>
            <a:ext cx="3546725" cy="3508427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3648821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1721898" y="1028733"/>
            <a:ext cx="8694583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marL="609585" indent="-397923"/>
            <a:r>
              <a:rPr lang="th-TH" sz="42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  <a:sym typeface="Comfortaa"/>
              </a:rPr>
              <a:t>การโน้มนํา(พนักงาน) </a:t>
            </a:r>
            <a:r>
              <a:rPr lang="en-US" sz="42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  <a:sym typeface="Comfortaa"/>
              </a:rPr>
              <a:t>  </a:t>
            </a:r>
            <a:r>
              <a:rPr lang="en-US" sz="42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  <a:sym typeface="Comfortaa"/>
              </a:rPr>
              <a:t>(leading/influencing)</a:t>
            </a:r>
            <a:endParaRPr lang="en-US" sz="4267" b="1" dirty="0">
              <a:solidFill>
                <a:srgbClr val="212529"/>
              </a:solidFill>
              <a:latin typeface="Arial Unicode MS" pitchFamily="34" charset="-128"/>
              <a:ea typeface="Arial Unicode MS" pitchFamily="34" charset="-128"/>
              <a:cs typeface="+mj-cs"/>
              <a:sym typeface="Comfortaa"/>
            </a:endParaRP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2707437" y="2468893"/>
            <a:ext cx="6748936" cy="364811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609585" lvl="1" indent="0" algn="l"/>
            <a:r>
              <a:rPr lang="th-TH" sz="3200" dirty="0">
                <a:cs typeface="+mj-cs"/>
              </a:rPr>
              <a:t>เป็นเรื่อง</a:t>
            </a:r>
            <a:r>
              <a:rPr lang="th-TH" sz="3200" b="1" dirty="0">
                <a:cs typeface="+mj-cs"/>
              </a:rPr>
              <a:t>เกี่ยวกับการจัดการให้พนักงานทํางาน อย่างมีประสิทธิภาพและประสิทธิผล</a:t>
            </a:r>
            <a:r>
              <a:rPr lang="th-TH" sz="3200" dirty="0">
                <a:cs typeface="+mj-cs"/>
              </a:rPr>
              <a:t> ซึ่งต้อง</a:t>
            </a:r>
            <a:r>
              <a:rPr lang="th-TH" sz="3200" dirty="0">
                <a:cs typeface="+mj-cs"/>
              </a:rPr>
              <a:t>ใช้...</a:t>
            </a:r>
            <a:endParaRPr lang="th-TH" sz="3200" dirty="0">
              <a:cs typeface="+mj-cs"/>
            </a:endParaRPr>
          </a:p>
          <a:p>
            <a:pPr marL="1676358" lvl="2" indent="-457189" algn="l">
              <a:buFont typeface="Wingdings" pitchFamily="2" charset="2"/>
              <a:buChar char="§"/>
            </a:pPr>
            <a:r>
              <a:rPr lang="th-TH" sz="3200" b="1" dirty="0">
                <a:cs typeface="+mj-cs"/>
              </a:rPr>
              <a:t>ประสานงาน</a:t>
            </a:r>
          </a:p>
          <a:p>
            <a:pPr marL="1676358" lvl="2" indent="-457189" algn="l">
              <a:buFont typeface="Wingdings" pitchFamily="2" charset="2"/>
              <a:buChar char="§"/>
            </a:pPr>
            <a:r>
              <a:rPr lang="th-TH" sz="3200" b="1" dirty="0">
                <a:cs typeface="+mj-cs"/>
              </a:rPr>
              <a:t>การติดต่อสื่อสารที่ดี</a:t>
            </a:r>
          </a:p>
          <a:p>
            <a:pPr marL="1676358" lvl="2" indent="-457189" algn="l">
              <a:buFont typeface="Wingdings" pitchFamily="2" charset="2"/>
              <a:buChar char="§"/>
            </a:pPr>
            <a:r>
              <a:rPr lang="th-TH" sz="3200" b="1" dirty="0">
                <a:cs typeface="+mj-cs"/>
              </a:rPr>
              <a:t>การจูงใจในการ</a:t>
            </a:r>
            <a:r>
              <a:rPr lang="th-TH" sz="3200" b="1" dirty="0" err="1">
                <a:cs typeface="+mj-cs"/>
              </a:rPr>
              <a:t>ทํางาน</a:t>
            </a:r>
            <a:endParaRPr lang="th-TH" sz="3200" b="1" dirty="0">
              <a:cs typeface="+mj-cs"/>
            </a:endParaRPr>
          </a:p>
          <a:p>
            <a:pPr marL="1676358" lvl="2" indent="-457189" algn="l">
              <a:buFont typeface="Wingdings" pitchFamily="2" charset="2"/>
              <a:buChar char="§"/>
            </a:pPr>
            <a:r>
              <a:rPr lang="th-TH" sz="3200" b="1" dirty="0">
                <a:cs typeface="+mj-cs"/>
              </a:rPr>
              <a:t>ผู้บริหารต้องมีภาวะ</a:t>
            </a:r>
            <a:r>
              <a:rPr lang="th-TH" sz="3200" b="1" dirty="0" err="1">
                <a:cs typeface="+mj-cs"/>
              </a:rPr>
              <a:t>ผู้นํา</a:t>
            </a:r>
            <a:r>
              <a:rPr lang="th-TH" sz="3200" b="1" dirty="0">
                <a:cs typeface="+mj-cs"/>
              </a:rPr>
              <a:t>ที่เหมาะสม </a:t>
            </a:r>
          </a:p>
          <a:p>
            <a:pPr marL="1219170" lvl="2" indent="0" algn="l"/>
            <a:r>
              <a:rPr lang="th-TH" sz="3200" dirty="0">
                <a:cs typeface="+mj-cs"/>
              </a:rPr>
              <a:t>ลดความขัดแย้งและความ</a:t>
            </a:r>
            <a:r>
              <a:rPr lang="th-TH" sz="3200" dirty="0">
                <a:cs typeface="+mj-cs"/>
              </a:rPr>
              <a:t>ตึง</a:t>
            </a:r>
            <a:r>
              <a:rPr lang="th-TH" sz="3200" dirty="0">
                <a:cs typeface="+mj-cs"/>
              </a:rPr>
              <a:t>เครียดในองค์การ      </a:t>
            </a:r>
          </a:p>
          <a:p>
            <a:pPr marL="609585" lvl="1" indent="0" algn="l"/>
            <a:endParaRPr lang="th-TH" sz="3200" b="1" dirty="0">
              <a:cs typeface="+mj-cs"/>
            </a:endParaRP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9631381" y="3134525"/>
            <a:ext cx="2406484" cy="3121303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-110407" y="3750037"/>
            <a:ext cx="2988707" cy="2961156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4203290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1752573" y="932723"/>
            <a:ext cx="8694583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th-TH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ขบวนการจัดการ   </a:t>
            </a:r>
            <a:r>
              <a:rPr lang="en-US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4</a:t>
            </a:r>
            <a:r>
              <a:rPr lang="th-TH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  อย่าง ได้แก่ </a:t>
            </a:r>
            <a:endParaRPr lang="en-US" sz="5867" b="1" dirty="0">
              <a:solidFill>
                <a:srgbClr val="212529"/>
              </a:solidFill>
              <a:latin typeface="Arial Unicode MS" pitchFamily="34" charset="-128"/>
              <a:ea typeface="Arial Unicode MS" pitchFamily="34" charset="-128"/>
              <a:cs typeface="+mj-cs"/>
            </a:endParaRP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2882547" y="2180862"/>
            <a:ext cx="6719989" cy="324692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endParaRPr lang="th-TH" sz="4800" b="1" dirty="0">
              <a:cs typeface="+mj-cs"/>
            </a:endParaRPr>
          </a:p>
          <a:p>
            <a:r>
              <a:rPr lang="en-US" sz="5867" b="1" dirty="0">
                <a:cs typeface="+mj-cs"/>
              </a:rPr>
              <a:t>4</a:t>
            </a:r>
            <a:r>
              <a:rPr lang="en-US" sz="5867" dirty="0">
                <a:cs typeface="+mj-cs"/>
              </a:rPr>
              <a:t>.</a:t>
            </a:r>
            <a:r>
              <a:rPr lang="th-TH" sz="5867" dirty="0">
                <a:cs typeface="+mj-cs"/>
              </a:rPr>
              <a:t> </a:t>
            </a:r>
            <a:r>
              <a:rPr lang="th-TH" sz="5867" b="1" dirty="0">
                <a:solidFill>
                  <a:srgbClr val="212529"/>
                </a:solidFill>
                <a:latin typeface="Prompt"/>
                <a:cs typeface="+mj-cs"/>
              </a:rPr>
              <a:t>การควบคุม </a:t>
            </a:r>
            <a:r>
              <a:rPr lang="en-US" sz="5867" b="1" dirty="0">
                <a:cs typeface="+mj-cs"/>
              </a:rPr>
              <a:t>(</a:t>
            </a:r>
            <a:r>
              <a:rPr lang="en-US" sz="5867" b="1" dirty="0">
                <a:solidFill>
                  <a:srgbClr val="212529"/>
                </a:solidFill>
                <a:latin typeface="Prompt"/>
                <a:cs typeface="+mj-cs"/>
              </a:rPr>
              <a:t>controlling</a:t>
            </a:r>
            <a:r>
              <a:rPr lang="en-US" sz="5867" b="1" dirty="0">
                <a:solidFill>
                  <a:srgbClr val="212529"/>
                </a:solidFill>
                <a:latin typeface="Prompt"/>
                <a:cs typeface="+mj-cs"/>
              </a:rPr>
              <a:t>)</a:t>
            </a:r>
            <a:endParaRPr sz="5867" b="1" dirty="0">
              <a:cs typeface="+mj-cs"/>
            </a:endParaRP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9490057" y="2893418"/>
            <a:ext cx="2425480" cy="3314076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-4255" y="2892636"/>
            <a:ext cx="3546725" cy="3508427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1173963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1687165" y="932723"/>
            <a:ext cx="8694583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marL="609585" indent="-397923"/>
            <a:r>
              <a:rPr lang="th-TH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  <a:sym typeface="Comfortaa"/>
              </a:rPr>
              <a:t>การควบคุม </a:t>
            </a:r>
            <a:r>
              <a:rPr lang="en-US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  <a:sym typeface="Comfortaa"/>
              </a:rPr>
              <a:t>(controlling</a:t>
            </a:r>
            <a:r>
              <a:rPr lang="en-US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  <a:sym typeface="Comfortaa"/>
              </a:rPr>
              <a:t>)</a:t>
            </a: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2735627" y="2180861"/>
            <a:ext cx="6748936" cy="364811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1066773" lvl="1" indent="-457189" algn="l">
              <a:buFont typeface="Arial" pitchFamily="34" charset="0"/>
              <a:buChar char="•"/>
            </a:pPr>
            <a:r>
              <a:rPr lang="th-TH" sz="3200" dirty="0">
                <a:cs typeface="+mj-cs"/>
              </a:rPr>
              <a:t>ผู้บริหารก็ต้องมีการควบคุมติดตามผลการปฏิบัติการ และ เปรียบเทียบผลงานจริงกับเป้าหมายหรือมาตรฐานที่</a:t>
            </a:r>
            <a:r>
              <a:rPr lang="th-TH" sz="3200" dirty="0" err="1">
                <a:cs typeface="+mj-cs"/>
              </a:rPr>
              <a:t>กําหนด</a:t>
            </a:r>
            <a:r>
              <a:rPr lang="th-TH" sz="3200" dirty="0">
                <a:cs typeface="+mj-cs"/>
              </a:rPr>
              <a:t>ไว้</a:t>
            </a:r>
          </a:p>
          <a:p>
            <a:pPr marL="1066773" lvl="1" indent="-457189" algn="l">
              <a:buFont typeface="Arial" pitchFamily="34" charset="0"/>
              <a:buChar char="•"/>
            </a:pPr>
            <a:r>
              <a:rPr lang="th-TH" sz="3200" dirty="0">
                <a:cs typeface="+mj-cs"/>
              </a:rPr>
              <a:t>หากผลงานจริงเบี่ยงเบนไปจากเป้าหมายก็ต้อง              </a:t>
            </a:r>
            <a:r>
              <a:rPr lang="th-TH" sz="3200" dirty="0" err="1">
                <a:cs typeface="+mj-cs"/>
              </a:rPr>
              <a:t>ทํา</a:t>
            </a:r>
            <a:r>
              <a:rPr lang="th-TH" sz="3200" dirty="0">
                <a:cs typeface="+mj-cs"/>
              </a:rPr>
              <a:t>การปรับให้เป็นไปตามเป้าหมาย </a:t>
            </a:r>
          </a:p>
          <a:p>
            <a:pPr marL="609585" lvl="1" indent="0" algn="l"/>
            <a:r>
              <a:rPr lang="th-TH" sz="3200" b="1" dirty="0">
                <a:cs typeface="+mj-cs"/>
              </a:rPr>
              <a:t>ขบวนการติดตามประเมินผล เปรียบเทียบ และแก้ไข                นี้ก็คือ  ขบวนการควบคุม       </a:t>
            </a:r>
          </a:p>
          <a:p>
            <a:pPr marL="609585" lvl="1" indent="0" algn="l"/>
            <a:endParaRPr lang="th-TH" sz="3200" b="1" dirty="0">
              <a:cs typeface="+mj-cs"/>
            </a:endParaRP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9631381" y="3134525"/>
            <a:ext cx="2406484" cy="3121303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-110407" y="3750037"/>
            <a:ext cx="2988707" cy="2961156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1038580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2813195" y="932723"/>
            <a:ext cx="68352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th-TH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ประสิทธิภาพ </a:t>
            </a:r>
            <a:r>
              <a:rPr lang="en-US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 Efficiency</a:t>
            </a: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3599723" y="2372884"/>
            <a:ext cx="5376597" cy="315278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thaiDist"/>
            <a:r>
              <a:rPr lang="th-TH" sz="3200" b="1" dirty="0">
                <a:cs typeface="+mj-cs"/>
              </a:rPr>
              <a:t>การ</a:t>
            </a:r>
            <a:r>
              <a:rPr lang="th-TH" sz="3200" b="1" dirty="0" err="1">
                <a:cs typeface="+mj-cs"/>
              </a:rPr>
              <a:t>ทํางาน</a:t>
            </a:r>
            <a:r>
              <a:rPr lang="th-TH" sz="3200" b="1" dirty="0">
                <a:cs typeface="+mj-cs"/>
              </a:rPr>
              <a:t>อย่างถูกวิธี เป็นการเปรียบเทียบระหว่างปัจจัย</a:t>
            </a:r>
            <a:r>
              <a:rPr lang="th-TH" sz="3200" b="1" dirty="0" err="1">
                <a:cs typeface="+mj-cs"/>
              </a:rPr>
              <a:t>นํา</a:t>
            </a:r>
            <a:r>
              <a:rPr lang="th-TH" sz="3200" b="1" dirty="0">
                <a:cs typeface="+mj-cs"/>
              </a:rPr>
              <a:t> เข้า (</a:t>
            </a:r>
            <a:r>
              <a:rPr lang="en-US" sz="3200" b="1" dirty="0">
                <a:cs typeface="+mj-cs"/>
              </a:rPr>
              <a:t>inputs) </a:t>
            </a:r>
            <a:r>
              <a:rPr lang="th-TH" sz="3200" b="1" dirty="0">
                <a:cs typeface="+mj-cs"/>
              </a:rPr>
              <a:t>กับผลผลิต (</a:t>
            </a:r>
            <a:r>
              <a:rPr lang="en-US" sz="3200" b="1" dirty="0">
                <a:cs typeface="+mj-cs"/>
              </a:rPr>
              <a:t>outputs</a:t>
            </a:r>
            <a:r>
              <a:rPr lang="en-US" sz="3200" dirty="0">
                <a:cs typeface="+mj-cs"/>
              </a:rPr>
              <a:t>) </a:t>
            </a:r>
            <a:r>
              <a:rPr lang="th-TH" sz="3200" dirty="0">
                <a:cs typeface="+mj-cs"/>
              </a:rPr>
              <a:t>หากเราสามารถ</a:t>
            </a:r>
            <a:r>
              <a:rPr lang="th-TH" sz="3200" dirty="0" err="1">
                <a:cs typeface="+mj-cs"/>
              </a:rPr>
              <a:t>ทํางาน</a:t>
            </a:r>
            <a:r>
              <a:rPr lang="th-TH" sz="3200" dirty="0">
                <a:cs typeface="+mj-cs"/>
              </a:rPr>
              <a:t>ได้ผลผลิตมากกว่าในขณะที่ใช้ปัจจัย</a:t>
            </a:r>
            <a:r>
              <a:rPr lang="th-TH" sz="3200" dirty="0" err="1">
                <a:cs typeface="+mj-cs"/>
              </a:rPr>
              <a:t>นําเข้า</a:t>
            </a:r>
            <a:r>
              <a:rPr lang="th-TH" sz="3200" dirty="0">
                <a:cs typeface="+mj-cs"/>
              </a:rPr>
              <a:t>น้อยกว่า หรือ เท่ากัน ก็หมายความว่า                                                                        เรา</a:t>
            </a:r>
            <a:r>
              <a:rPr lang="th-TH" sz="3200" dirty="0" err="1">
                <a:cs typeface="+mj-cs"/>
              </a:rPr>
              <a:t>ทํางาน</a:t>
            </a:r>
            <a:r>
              <a:rPr lang="th-TH" sz="3200" dirty="0">
                <a:cs typeface="+mj-cs"/>
              </a:rPr>
              <a:t>ได้มีประสิทธิภาพมากกว่า</a:t>
            </a:r>
            <a:endParaRPr sz="3200" dirty="0">
              <a:cs typeface="+mj-cs"/>
            </a:endParaRP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9490057" y="2893418"/>
            <a:ext cx="2425480" cy="3314076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-4255" y="2892636"/>
            <a:ext cx="3546725" cy="3508427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455702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1086604" y="932723"/>
            <a:ext cx="10177131" cy="96010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th-TH" sz="4800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ปัจจัย</a:t>
            </a:r>
            <a:r>
              <a:rPr lang="th-TH" sz="4800" b="1" dirty="0" err="1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นําเข้า</a:t>
            </a:r>
            <a:r>
              <a:rPr lang="th-TH" sz="4800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ในการจัดการก็คือ ทรัพยากรขององค์การ ได้แก่</a:t>
            </a:r>
            <a:endParaRPr lang="en-US" sz="4800" b="1" dirty="0">
              <a:solidFill>
                <a:srgbClr val="212529"/>
              </a:solidFill>
              <a:latin typeface="Arial Unicode MS" pitchFamily="34" charset="-128"/>
              <a:ea typeface="Arial Unicode MS" pitchFamily="34" charset="-128"/>
              <a:cs typeface="+mj-cs"/>
            </a:endParaRP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3983766" y="2468894"/>
            <a:ext cx="4559991" cy="30126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sz="4267" b="1" dirty="0">
                <a:cs typeface="+mj-cs"/>
              </a:rPr>
              <a:t>คน เงิน วัตถุดิบ อุปกรณ์ เครื่องจักร  และทุน  </a:t>
            </a:r>
          </a:p>
          <a:p>
            <a:pPr marL="0" indent="0"/>
            <a:r>
              <a:rPr lang="th-TH" sz="4267" dirty="0">
                <a:cs typeface="+mj-cs"/>
              </a:rPr>
              <a:t>ทรัพยากรเหล่านี้มี</a:t>
            </a:r>
            <a:r>
              <a:rPr lang="th-TH" sz="4267" dirty="0" err="1">
                <a:cs typeface="+mj-cs"/>
              </a:rPr>
              <a:t>จํากัด</a:t>
            </a:r>
            <a:r>
              <a:rPr lang="th-TH" sz="4267" dirty="0">
                <a:cs typeface="+mj-cs"/>
              </a:rPr>
              <a:t> และเป็นต้นทุนในการ</a:t>
            </a:r>
            <a:r>
              <a:rPr lang="th-TH" sz="4267" dirty="0" err="1">
                <a:cs typeface="+mj-cs"/>
              </a:rPr>
              <a:t>ดําเนินงาน</a:t>
            </a:r>
            <a:r>
              <a:rPr lang="th-TH" sz="4267" dirty="0">
                <a:cs typeface="+mj-cs"/>
              </a:rPr>
              <a:t>          ขององค์การ     </a:t>
            </a:r>
            <a:endParaRPr sz="4267" dirty="0">
              <a:cs typeface="+mj-cs"/>
            </a:endParaRP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8828032" y="2995250"/>
            <a:ext cx="2425480" cy="3314076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376251" y="2898069"/>
            <a:ext cx="3546725" cy="3508427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2172269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27"/>
          <p:cNvSpPr/>
          <p:nvPr/>
        </p:nvSpPr>
        <p:spPr>
          <a:xfrm>
            <a:off x="2293033" y="1258100"/>
            <a:ext cx="7670800" cy="3423600"/>
          </a:xfrm>
          <a:prstGeom prst="roundRect">
            <a:avLst>
              <a:gd name="adj" fmla="val 13942"/>
            </a:avLst>
          </a:prstGeom>
          <a:solidFill>
            <a:srgbClr val="FED58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/>
          </a:p>
        </p:txBody>
      </p:sp>
      <p:sp>
        <p:nvSpPr>
          <p:cNvPr id="710" name="Google Shape;710;p27"/>
          <p:cNvSpPr txBox="1">
            <a:spLocks noGrp="1"/>
          </p:cNvSpPr>
          <p:nvPr>
            <p:ph type="ctrTitle"/>
          </p:nvPr>
        </p:nvSpPr>
        <p:spPr>
          <a:xfrm>
            <a:off x="3635641" y="5096457"/>
            <a:ext cx="4608512" cy="67754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lvl="0"/>
            <a:r>
              <a:rPr lang="en" sz="2667" b="1" dirty="0"/>
              <a:t>—</a:t>
            </a:r>
            <a:r>
              <a:rPr lang="th-TH" sz="2667" b="1" dirty="0"/>
              <a:t>ประสิทธิภาพ </a:t>
            </a:r>
            <a:r>
              <a:rPr lang="en-US" sz="2667" b="1" dirty="0"/>
              <a:t>Efficiency</a:t>
            </a:r>
            <a:endParaRPr sz="2667" b="1" dirty="0"/>
          </a:p>
        </p:txBody>
      </p:sp>
      <p:sp>
        <p:nvSpPr>
          <p:cNvPr id="711" name="Google Shape;711;p27"/>
          <p:cNvSpPr txBox="1">
            <a:spLocks noGrp="1"/>
          </p:cNvSpPr>
          <p:nvPr>
            <p:ph type="subTitle" idx="1"/>
          </p:nvPr>
        </p:nvSpPr>
        <p:spPr>
          <a:xfrm>
            <a:off x="2530528" y="1758002"/>
            <a:ext cx="7322968" cy="242379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ดังนั้น </a:t>
            </a:r>
          </a:p>
          <a:p>
            <a:pPr marL="0" indent="0"/>
            <a:r>
              <a:rPr lang="th-TH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การจัดการที่ดีจึงต้องพยายาม</a:t>
            </a:r>
            <a:r>
              <a:rPr lang="th-TH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ทํา</a:t>
            </a:r>
            <a:r>
              <a:rPr lang="th-TH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ให้มีการใช้ทรัพยากรน้อยที่สุด</a:t>
            </a:r>
          </a:p>
          <a:p>
            <a:pPr marL="0" indent="0"/>
            <a:r>
              <a:rPr lang="th-TH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และให้เกิดผลผลิตมากที่สุด</a:t>
            </a:r>
            <a:endParaRPr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2" name="Google Shape;712;p27"/>
          <p:cNvSpPr/>
          <p:nvPr/>
        </p:nvSpPr>
        <p:spPr>
          <a:xfrm>
            <a:off x="3625145" y="5018745"/>
            <a:ext cx="4992553" cy="1056795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/>
          </a:p>
        </p:txBody>
      </p:sp>
      <p:sp>
        <p:nvSpPr>
          <p:cNvPr id="713" name="Google Shape;713;p27"/>
          <p:cNvSpPr/>
          <p:nvPr/>
        </p:nvSpPr>
        <p:spPr>
          <a:xfrm rot="5400000">
            <a:off x="4308214" y="-967676"/>
            <a:ext cx="3626417" cy="7835024"/>
          </a:xfrm>
          <a:custGeom>
            <a:avLst/>
            <a:gdLst/>
            <a:ahLst/>
            <a:cxnLst/>
            <a:rect l="l" t="t" r="r" b="b"/>
            <a:pathLst>
              <a:path w="65863" h="92137" extrusionOk="0">
                <a:moveTo>
                  <a:pt x="32655" y="958"/>
                </a:moveTo>
                <a:cubicBezTo>
                  <a:pt x="32876" y="958"/>
                  <a:pt x="33088" y="1031"/>
                  <a:pt x="33295" y="1057"/>
                </a:cubicBezTo>
                <a:cubicBezTo>
                  <a:pt x="33541" y="1089"/>
                  <a:pt x="33787" y="1098"/>
                  <a:pt x="34032" y="1098"/>
                </a:cubicBezTo>
                <a:cubicBezTo>
                  <a:pt x="34416" y="1098"/>
                  <a:pt x="34798" y="1075"/>
                  <a:pt x="35181" y="1075"/>
                </a:cubicBezTo>
                <a:cubicBezTo>
                  <a:pt x="35282" y="1075"/>
                  <a:pt x="35382" y="1076"/>
                  <a:pt x="35483" y="1080"/>
                </a:cubicBezTo>
                <a:cubicBezTo>
                  <a:pt x="36600" y="1124"/>
                  <a:pt x="37718" y="1205"/>
                  <a:pt x="38846" y="1205"/>
                </a:cubicBezTo>
                <a:cubicBezTo>
                  <a:pt x="38948" y="1205"/>
                  <a:pt x="39051" y="1204"/>
                  <a:pt x="39154" y="1203"/>
                </a:cubicBezTo>
                <a:cubicBezTo>
                  <a:pt x="39316" y="1200"/>
                  <a:pt x="39478" y="1199"/>
                  <a:pt x="39640" y="1199"/>
                </a:cubicBezTo>
                <a:cubicBezTo>
                  <a:pt x="40163" y="1199"/>
                  <a:pt x="40690" y="1209"/>
                  <a:pt x="41214" y="1209"/>
                </a:cubicBezTo>
                <a:cubicBezTo>
                  <a:pt x="41389" y="1209"/>
                  <a:pt x="41563" y="1208"/>
                  <a:pt x="41737" y="1205"/>
                </a:cubicBezTo>
                <a:cubicBezTo>
                  <a:pt x="43184" y="1181"/>
                  <a:pt x="44631" y="1214"/>
                  <a:pt x="46082" y="1138"/>
                </a:cubicBezTo>
                <a:cubicBezTo>
                  <a:pt x="46292" y="1127"/>
                  <a:pt x="46515" y="1117"/>
                  <a:pt x="46745" y="1117"/>
                </a:cubicBezTo>
                <a:cubicBezTo>
                  <a:pt x="47157" y="1117"/>
                  <a:pt x="47590" y="1150"/>
                  <a:pt x="48013" y="1271"/>
                </a:cubicBezTo>
                <a:cubicBezTo>
                  <a:pt x="48120" y="1301"/>
                  <a:pt x="48239" y="1312"/>
                  <a:pt x="48364" y="1312"/>
                </a:cubicBezTo>
                <a:cubicBezTo>
                  <a:pt x="48626" y="1312"/>
                  <a:pt x="48920" y="1267"/>
                  <a:pt x="49209" y="1267"/>
                </a:cubicBezTo>
                <a:cubicBezTo>
                  <a:pt x="49338" y="1267"/>
                  <a:pt x="49467" y="1276"/>
                  <a:pt x="49591" y="1302"/>
                </a:cubicBezTo>
                <a:cubicBezTo>
                  <a:pt x="50530" y="1496"/>
                  <a:pt x="51515" y="1491"/>
                  <a:pt x="52473" y="1673"/>
                </a:cubicBezTo>
                <a:cubicBezTo>
                  <a:pt x="53312" y="1833"/>
                  <a:pt x="54174" y="2005"/>
                  <a:pt x="55071" y="2055"/>
                </a:cubicBezTo>
                <a:cubicBezTo>
                  <a:pt x="55996" y="2105"/>
                  <a:pt x="57003" y="2182"/>
                  <a:pt x="57756" y="2558"/>
                </a:cubicBezTo>
                <a:cubicBezTo>
                  <a:pt x="58384" y="2871"/>
                  <a:pt x="59141" y="3103"/>
                  <a:pt x="59576" y="3639"/>
                </a:cubicBezTo>
                <a:cubicBezTo>
                  <a:pt x="59971" y="4129"/>
                  <a:pt x="60415" y="4606"/>
                  <a:pt x="60854" y="5080"/>
                </a:cubicBezTo>
                <a:cubicBezTo>
                  <a:pt x="61245" y="5503"/>
                  <a:pt x="61151" y="6036"/>
                  <a:pt x="61508" y="6454"/>
                </a:cubicBezTo>
                <a:cubicBezTo>
                  <a:pt x="62068" y="7112"/>
                  <a:pt x="61698" y="7875"/>
                  <a:pt x="62034" y="8581"/>
                </a:cubicBezTo>
                <a:cubicBezTo>
                  <a:pt x="62249" y="9032"/>
                  <a:pt x="62370" y="9574"/>
                  <a:pt x="62414" y="10101"/>
                </a:cubicBezTo>
                <a:cubicBezTo>
                  <a:pt x="62453" y="10557"/>
                  <a:pt x="62056" y="11096"/>
                  <a:pt x="62658" y="11510"/>
                </a:cubicBezTo>
                <a:cubicBezTo>
                  <a:pt x="62117" y="11790"/>
                  <a:pt x="62966" y="12221"/>
                  <a:pt x="62447" y="12503"/>
                </a:cubicBezTo>
                <a:cubicBezTo>
                  <a:pt x="62680" y="12709"/>
                  <a:pt x="62670" y="13063"/>
                  <a:pt x="62640" y="13195"/>
                </a:cubicBezTo>
                <a:cubicBezTo>
                  <a:pt x="62518" y="13722"/>
                  <a:pt x="62847" y="14206"/>
                  <a:pt x="62772" y="14700"/>
                </a:cubicBezTo>
                <a:cubicBezTo>
                  <a:pt x="62725" y="15011"/>
                  <a:pt x="62536" y="15293"/>
                  <a:pt x="63002" y="15517"/>
                </a:cubicBezTo>
                <a:cubicBezTo>
                  <a:pt x="63039" y="15535"/>
                  <a:pt x="63042" y="15651"/>
                  <a:pt x="63001" y="15682"/>
                </a:cubicBezTo>
                <a:cubicBezTo>
                  <a:pt x="62350" y="16164"/>
                  <a:pt x="62915" y="16662"/>
                  <a:pt x="62973" y="17150"/>
                </a:cubicBezTo>
                <a:cubicBezTo>
                  <a:pt x="62993" y="17314"/>
                  <a:pt x="62866" y="17459"/>
                  <a:pt x="62916" y="17609"/>
                </a:cubicBezTo>
                <a:cubicBezTo>
                  <a:pt x="63066" y="18065"/>
                  <a:pt x="63249" y="18516"/>
                  <a:pt x="63059" y="18990"/>
                </a:cubicBezTo>
                <a:cubicBezTo>
                  <a:pt x="63053" y="19003"/>
                  <a:pt x="63049" y="19027"/>
                  <a:pt x="63060" y="19035"/>
                </a:cubicBezTo>
                <a:cubicBezTo>
                  <a:pt x="63657" y="19486"/>
                  <a:pt x="63122" y="19997"/>
                  <a:pt x="63210" y="20479"/>
                </a:cubicBezTo>
                <a:cubicBezTo>
                  <a:pt x="63304" y="20990"/>
                  <a:pt x="63261" y="21515"/>
                  <a:pt x="63354" y="22028"/>
                </a:cubicBezTo>
                <a:cubicBezTo>
                  <a:pt x="63476" y="22692"/>
                  <a:pt x="63329" y="23349"/>
                  <a:pt x="63335" y="24008"/>
                </a:cubicBezTo>
                <a:cubicBezTo>
                  <a:pt x="63336" y="24054"/>
                  <a:pt x="63309" y="24116"/>
                  <a:pt x="63341" y="24146"/>
                </a:cubicBezTo>
                <a:cubicBezTo>
                  <a:pt x="63453" y="24254"/>
                  <a:pt x="63661" y="24339"/>
                  <a:pt x="63690" y="24453"/>
                </a:cubicBezTo>
                <a:cubicBezTo>
                  <a:pt x="63706" y="24515"/>
                  <a:pt x="63665" y="24531"/>
                  <a:pt x="63606" y="24531"/>
                </a:cubicBezTo>
                <a:cubicBezTo>
                  <a:pt x="63543" y="24531"/>
                  <a:pt x="63458" y="24512"/>
                  <a:pt x="63403" y="24512"/>
                </a:cubicBezTo>
                <a:cubicBezTo>
                  <a:pt x="63355" y="24512"/>
                  <a:pt x="63329" y="24526"/>
                  <a:pt x="63358" y="24580"/>
                </a:cubicBezTo>
                <a:cubicBezTo>
                  <a:pt x="63503" y="24853"/>
                  <a:pt x="63283" y="25127"/>
                  <a:pt x="63451" y="25383"/>
                </a:cubicBezTo>
                <a:cubicBezTo>
                  <a:pt x="63486" y="25438"/>
                  <a:pt x="63592" y="25509"/>
                  <a:pt x="63572" y="25537"/>
                </a:cubicBezTo>
                <a:cubicBezTo>
                  <a:pt x="63042" y="26277"/>
                  <a:pt x="63784" y="27642"/>
                  <a:pt x="63906" y="28448"/>
                </a:cubicBezTo>
                <a:cubicBezTo>
                  <a:pt x="64142" y="29996"/>
                  <a:pt x="63916" y="31704"/>
                  <a:pt x="63889" y="33267"/>
                </a:cubicBezTo>
                <a:lnTo>
                  <a:pt x="63800" y="38581"/>
                </a:lnTo>
                <a:cubicBezTo>
                  <a:pt x="63721" y="43326"/>
                  <a:pt x="63859" y="48070"/>
                  <a:pt x="64043" y="52811"/>
                </a:cubicBezTo>
                <a:cubicBezTo>
                  <a:pt x="64124" y="54881"/>
                  <a:pt x="64556" y="57249"/>
                  <a:pt x="64144" y="59284"/>
                </a:cubicBezTo>
                <a:cubicBezTo>
                  <a:pt x="63810" y="60940"/>
                  <a:pt x="63747" y="62392"/>
                  <a:pt x="64016" y="64094"/>
                </a:cubicBezTo>
                <a:cubicBezTo>
                  <a:pt x="64119" y="64740"/>
                  <a:pt x="64056" y="65376"/>
                  <a:pt x="64042" y="66017"/>
                </a:cubicBezTo>
                <a:cubicBezTo>
                  <a:pt x="64017" y="67125"/>
                  <a:pt x="63949" y="68232"/>
                  <a:pt x="64071" y="69340"/>
                </a:cubicBezTo>
                <a:cubicBezTo>
                  <a:pt x="64111" y="69698"/>
                  <a:pt x="64043" y="70083"/>
                  <a:pt x="64138" y="70430"/>
                </a:cubicBezTo>
                <a:cubicBezTo>
                  <a:pt x="64251" y="70844"/>
                  <a:pt x="64082" y="71272"/>
                  <a:pt x="64315" y="71666"/>
                </a:cubicBezTo>
                <a:cubicBezTo>
                  <a:pt x="64381" y="71777"/>
                  <a:pt x="64323" y="71840"/>
                  <a:pt x="64255" y="71918"/>
                </a:cubicBezTo>
                <a:cubicBezTo>
                  <a:pt x="64163" y="72028"/>
                  <a:pt x="63961" y="72144"/>
                  <a:pt x="64347" y="72192"/>
                </a:cubicBezTo>
                <a:cubicBezTo>
                  <a:pt x="64498" y="72210"/>
                  <a:pt x="64491" y="72385"/>
                  <a:pt x="64392" y="72420"/>
                </a:cubicBezTo>
                <a:cubicBezTo>
                  <a:pt x="63835" y="72622"/>
                  <a:pt x="64430" y="72904"/>
                  <a:pt x="64273" y="73126"/>
                </a:cubicBezTo>
                <a:cubicBezTo>
                  <a:pt x="64711" y="73201"/>
                  <a:pt x="64495" y="73539"/>
                  <a:pt x="64469" y="73605"/>
                </a:cubicBezTo>
                <a:cubicBezTo>
                  <a:pt x="64220" y="74268"/>
                  <a:pt x="64502" y="74929"/>
                  <a:pt x="64414" y="75582"/>
                </a:cubicBezTo>
                <a:cubicBezTo>
                  <a:pt x="64316" y="76315"/>
                  <a:pt x="64414" y="77044"/>
                  <a:pt x="64408" y="77773"/>
                </a:cubicBezTo>
                <a:cubicBezTo>
                  <a:pt x="64403" y="78602"/>
                  <a:pt x="64133" y="79435"/>
                  <a:pt x="64202" y="80257"/>
                </a:cubicBezTo>
                <a:cubicBezTo>
                  <a:pt x="64246" y="80787"/>
                  <a:pt x="63725" y="81316"/>
                  <a:pt x="64211" y="81834"/>
                </a:cubicBezTo>
                <a:cubicBezTo>
                  <a:pt x="63755" y="82253"/>
                  <a:pt x="64183" y="82741"/>
                  <a:pt x="63993" y="83199"/>
                </a:cubicBezTo>
                <a:cubicBezTo>
                  <a:pt x="63757" y="83765"/>
                  <a:pt x="63810" y="84375"/>
                  <a:pt x="63626" y="84961"/>
                </a:cubicBezTo>
                <a:cubicBezTo>
                  <a:pt x="63419" y="85621"/>
                  <a:pt x="63028" y="86225"/>
                  <a:pt x="62746" y="86857"/>
                </a:cubicBezTo>
                <a:cubicBezTo>
                  <a:pt x="62492" y="87421"/>
                  <a:pt x="61939" y="87757"/>
                  <a:pt x="61445" y="88140"/>
                </a:cubicBezTo>
                <a:cubicBezTo>
                  <a:pt x="61118" y="88395"/>
                  <a:pt x="60645" y="88593"/>
                  <a:pt x="60297" y="88825"/>
                </a:cubicBezTo>
                <a:cubicBezTo>
                  <a:pt x="59842" y="89129"/>
                  <a:pt x="59284" y="89243"/>
                  <a:pt x="58799" y="89468"/>
                </a:cubicBezTo>
                <a:cubicBezTo>
                  <a:pt x="58255" y="89719"/>
                  <a:pt x="57595" y="89907"/>
                  <a:pt x="56948" y="89907"/>
                </a:cubicBezTo>
                <a:cubicBezTo>
                  <a:pt x="56916" y="89907"/>
                  <a:pt x="56885" y="89907"/>
                  <a:pt x="56854" y="89906"/>
                </a:cubicBezTo>
                <a:cubicBezTo>
                  <a:pt x="56819" y="89905"/>
                  <a:pt x="56786" y="89905"/>
                  <a:pt x="56752" y="89905"/>
                </a:cubicBezTo>
                <a:cubicBezTo>
                  <a:pt x="56068" y="89905"/>
                  <a:pt x="55484" y="90111"/>
                  <a:pt x="54873" y="90232"/>
                </a:cubicBezTo>
                <a:cubicBezTo>
                  <a:pt x="54158" y="90375"/>
                  <a:pt x="53430" y="90423"/>
                  <a:pt x="52756" y="90530"/>
                </a:cubicBezTo>
                <a:cubicBezTo>
                  <a:pt x="52676" y="90515"/>
                  <a:pt x="52599" y="90509"/>
                  <a:pt x="52523" y="90509"/>
                </a:cubicBezTo>
                <a:cubicBezTo>
                  <a:pt x="52130" y="90509"/>
                  <a:pt x="51787" y="90679"/>
                  <a:pt x="51408" y="90679"/>
                </a:cubicBezTo>
                <a:cubicBezTo>
                  <a:pt x="51349" y="90679"/>
                  <a:pt x="51289" y="90675"/>
                  <a:pt x="51227" y="90666"/>
                </a:cubicBezTo>
                <a:cubicBezTo>
                  <a:pt x="51189" y="90660"/>
                  <a:pt x="51150" y="90657"/>
                  <a:pt x="51112" y="90657"/>
                </a:cubicBezTo>
                <a:cubicBezTo>
                  <a:pt x="50862" y="90657"/>
                  <a:pt x="50604" y="90767"/>
                  <a:pt x="50346" y="90767"/>
                </a:cubicBezTo>
                <a:cubicBezTo>
                  <a:pt x="50213" y="90767"/>
                  <a:pt x="50080" y="90738"/>
                  <a:pt x="49949" y="90650"/>
                </a:cubicBezTo>
                <a:cubicBezTo>
                  <a:pt x="49941" y="90645"/>
                  <a:pt x="49928" y="90643"/>
                  <a:pt x="49912" y="90643"/>
                </a:cubicBezTo>
                <a:cubicBezTo>
                  <a:pt x="49871" y="90643"/>
                  <a:pt x="49809" y="90657"/>
                  <a:pt x="49768" y="90671"/>
                </a:cubicBezTo>
                <a:cubicBezTo>
                  <a:pt x="49115" y="90882"/>
                  <a:pt x="48411" y="90854"/>
                  <a:pt x="47721" y="90904"/>
                </a:cubicBezTo>
                <a:cubicBezTo>
                  <a:pt x="46789" y="90971"/>
                  <a:pt x="45858" y="91038"/>
                  <a:pt x="44922" y="91038"/>
                </a:cubicBezTo>
                <a:cubicBezTo>
                  <a:pt x="44859" y="91038"/>
                  <a:pt x="44797" y="91038"/>
                  <a:pt x="44734" y="91037"/>
                </a:cubicBezTo>
                <a:cubicBezTo>
                  <a:pt x="43996" y="91028"/>
                  <a:pt x="43259" y="91010"/>
                  <a:pt x="42522" y="90981"/>
                </a:cubicBezTo>
                <a:cubicBezTo>
                  <a:pt x="42502" y="90980"/>
                  <a:pt x="42482" y="90980"/>
                  <a:pt x="42462" y="90980"/>
                </a:cubicBezTo>
                <a:cubicBezTo>
                  <a:pt x="42163" y="90980"/>
                  <a:pt x="41892" y="91070"/>
                  <a:pt x="41579" y="91070"/>
                </a:cubicBezTo>
                <a:cubicBezTo>
                  <a:pt x="41558" y="91070"/>
                  <a:pt x="41537" y="91070"/>
                  <a:pt x="41516" y="91069"/>
                </a:cubicBezTo>
                <a:cubicBezTo>
                  <a:pt x="40903" y="91043"/>
                  <a:pt x="40291" y="91021"/>
                  <a:pt x="39677" y="90982"/>
                </a:cubicBezTo>
                <a:cubicBezTo>
                  <a:pt x="39367" y="90964"/>
                  <a:pt x="39057" y="90955"/>
                  <a:pt x="38746" y="90955"/>
                </a:cubicBezTo>
                <a:cubicBezTo>
                  <a:pt x="38391" y="90955"/>
                  <a:pt x="38036" y="90967"/>
                  <a:pt x="37681" y="90991"/>
                </a:cubicBezTo>
                <a:cubicBezTo>
                  <a:pt x="37594" y="90996"/>
                  <a:pt x="37508" y="90998"/>
                  <a:pt x="37421" y="90998"/>
                </a:cubicBezTo>
                <a:cubicBezTo>
                  <a:pt x="36901" y="90998"/>
                  <a:pt x="36384" y="90916"/>
                  <a:pt x="35854" y="90916"/>
                </a:cubicBezTo>
                <a:cubicBezTo>
                  <a:pt x="35845" y="90916"/>
                  <a:pt x="35835" y="90916"/>
                  <a:pt x="35825" y="90916"/>
                </a:cubicBezTo>
                <a:cubicBezTo>
                  <a:pt x="35368" y="90919"/>
                  <a:pt x="34912" y="91001"/>
                  <a:pt x="34458" y="91001"/>
                </a:cubicBezTo>
                <a:cubicBezTo>
                  <a:pt x="34294" y="91001"/>
                  <a:pt x="34131" y="90990"/>
                  <a:pt x="33968" y="90961"/>
                </a:cubicBezTo>
                <a:cubicBezTo>
                  <a:pt x="33866" y="90943"/>
                  <a:pt x="33764" y="90936"/>
                  <a:pt x="33663" y="90936"/>
                </a:cubicBezTo>
                <a:cubicBezTo>
                  <a:pt x="33307" y="90936"/>
                  <a:pt x="32958" y="91024"/>
                  <a:pt x="32623" y="91024"/>
                </a:cubicBezTo>
                <a:cubicBezTo>
                  <a:pt x="32548" y="91024"/>
                  <a:pt x="32473" y="91020"/>
                  <a:pt x="32399" y="91009"/>
                </a:cubicBezTo>
                <a:cubicBezTo>
                  <a:pt x="31991" y="90948"/>
                  <a:pt x="31579" y="90937"/>
                  <a:pt x="31167" y="90937"/>
                </a:cubicBezTo>
                <a:cubicBezTo>
                  <a:pt x="30952" y="90937"/>
                  <a:pt x="30738" y="90940"/>
                  <a:pt x="30523" y="90940"/>
                </a:cubicBezTo>
                <a:cubicBezTo>
                  <a:pt x="30019" y="90940"/>
                  <a:pt x="29515" y="90925"/>
                  <a:pt x="29013" y="90821"/>
                </a:cubicBezTo>
                <a:cubicBezTo>
                  <a:pt x="28881" y="90794"/>
                  <a:pt x="28738" y="90784"/>
                  <a:pt x="28588" y="90784"/>
                </a:cubicBezTo>
                <a:cubicBezTo>
                  <a:pt x="28232" y="90784"/>
                  <a:pt x="27837" y="90838"/>
                  <a:pt x="27466" y="90838"/>
                </a:cubicBezTo>
                <a:cubicBezTo>
                  <a:pt x="27428" y="90838"/>
                  <a:pt x="27391" y="90838"/>
                  <a:pt x="27355" y="90837"/>
                </a:cubicBezTo>
                <a:cubicBezTo>
                  <a:pt x="27297" y="90835"/>
                  <a:pt x="27239" y="90834"/>
                  <a:pt x="27181" y="90834"/>
                </a:cubicBezTo>
                <a:cubicBezTo>
                  <a:pt x="26649" y="90834"/>
                  <a:pt x="26109" y="90902"/>
                  <a:pt x="25590" y="90902"/>
                </a:cubicBezTo>
                <a:cubicBezTo>
                  <a:pt x="25392" y="90902"/>
                  <a:pt x="25197" y="90892"/>
                  <a:pt x="25006" y="90865"/>
                </a:cubicBezTo>
                <a:cubicBezTo>
                  <a:pt x="24719" y="90824"/>
                  <a:pt x="24435" y="90809"/>
                  <a:pt x="24154" y="90809"/>
                </a:cubicBezTo>
                <a:cubicBezTo>
                  <a:pt x="23500" y="90809"/>
                  <a:pt x="22860" y="90887"/>
                  <a:pt x="22213" y="90887"/>
                </a:cubicBezTo>
                <a:cubicBezTo>
                  <a:pt x="22142" y="90887"/>
                  <a:pt x="22071" y="90886"/>
                  <a:pt x="21999" y="90884"/>
                </a:cubicBezTo>
                <a:cubicBezTo>
                  <a:pt x="21765" y="90878"/>
                  <a:pt x="21529" y="90835"/>
                  <a:pt x="21302" y="90789"/>
                </a:cubicBezTo>
                <a:cubicBezTo>
                  <a:pt x="21026" y="90731"/>
                  <a:pt x="20759" y="90681"/>
                  <a:pt x="20480" y="90681"/>
                </a:cubicBezTo>
                <a:cubicBezTo>
                  <a:pt x="20318" y="90681"/>
                  <a:pt x="20152" y="90698"/>
                  <a:pt x="19977" y="90740"/>
                </a:cubicBezTo>
                <a:cubicBezTo>
                  <a:pt x="19864" y="90768"/>
                  <a:pt x="19749" y="90779"/>
                  <a:pt x="19632" y="90779"/>
                </a:cubicBezTo>
                <a:cubicBezTo>
                  <a:pt x="19276" y="90779"/>
                  <a:pt x="18907" y="90677"/>
                  <a:pt x="18547" y="90657"/>
                </a:cubicBezTo>
                <a:cubicBezTo>
                  <a:pt x="17422" y="90596"/>
                  <a:pt x="16304" y="90463"/>
                  <a:pt x="15172" y="90412"/>
                </a:cubicBezTo>
                <a:cubicBezTo>
                  <a:pt x="14790" y="90395"/>
                  <a:pt x="14392" y="90307"/>
                  <a:pt x="14009" y="90252"/>
                </a:cubicBezTo>
                <a:cubicBezTo>
                  <a:pt x="13672" y="90202"/>
                  <a:pt x="13367" y="90187"/>
                  <a:pt x="13031" y="90176"/>
                </a:cubicBezTo>
                <a:cubicBezTo>
                  <a:pt x="13025" y="90176"/>
                  <a:pt x="13020" y="90176"/>
                  <a:pt x="13014" y="90176"/>
                </a:cubicBezTo>
                <a:cubicBezTo>
                  <a:pt x="12929" y="90176"/>
                  <a:pt x="12823" y="90194"/>
                  <a:pt x="12716" y="90194"/>
                </a:cubicBezTo>
                <a:cubicBezTo>
                  <a:pt x="12568" y="90194"/>
                  <a:pt x="12417" y="90160"/>
                  <a:pt x="12314" y="89998"/>
                </a:cubicBezTo>
                <a:cubicBezTo>
                  <a:pt x="12288" y="89956"/>
                  <a:pt x="12256" y="89940"/>
                  <a:pt x="12219" y="89940"/>
                </a:cubicBezTo>
                <a:cubicBezTo>
                  <a:pt x="12102" y="89940"/>
                  <a:pt x="11939" y="90105"/>
                  <a:pt x="11773" y="90105"/>
                </a:cubicBezTo>
                <a:cubicBezTo>
                  <a:pt x="11760" y="90105"/>
                  <a:pt x="11747" y="90104"/>
                  <a:pt x="11734" y="90102"/>
                </a:cubicBezTo>
                <a:cubicBezTo>
                  <a:pt x="11411" y="90047"/>
                  <a:pt x="11121" y="89937"/>
                  <a:pt x="10767" y="89935"/>
                </a:cubicBezTo>
                <a:cubicBezTo>
                  <a:pt x="9650" y="89929"/>
                  <a:pt x="8561" y="89702"/>
                  <a:pt x="7497" y="89524"/>
                </a:cubicBezTo>
                <a:cubicBezTo>
                  <a:pt x="6870" y="89419"/>
                  <a:pt x="6037" y="89333"/>
                  <a:pt x="5549" y="88860"/>
                </a:cubicBezTo>
                <a:cubicBezTo>
                  <a:pt x="5427" y="88741"/>
                  <a:pt x="5113" y="88733"/>
                  <a:pt x="4920" y="88640"/>
                </a:cubicBezTo>
                <a:cubicBezTo>
                  <a:pt x="3903" y="88148"/>
                  <a:pt x="3249" y="87423"/>
                  <a:pt x="2609" y="86705"/>
                </a:cubicBezTo>
                <a:cubicBezTo>
                  <a:pt x="1949" y="85966"/>
                  <a:pt x="1834" y="85088"/>
                  <a:pt x="1801" y="84254"/>
                </a:cubicBezTo>
                <a:cubicBezTo>
                  <a:pt x="1777" y="83655"/>
                  <a:pt x="1819" y="83027"/>
                  <a:pt x="1833" y="82421"/>
                </a:cubicBezTo>
                <a:cubicBezTo>
                  <a:pt x="1847" y="81905"/>
                  <a:pt x="1865" y="81379"/>
                  <a:pt x="1860" y="80859"/>
                </a:cubicBezTo>
                <a:cubicBezTo>
                  <a:pt x="1859" y="80638"/>
                  <a:pt x="1924" y="80426"/>
                  <a:pt x="1931" y="80207"/>
                </a:cubicBezTo>
                <a:cubicBezTo>
                  <a:pt x="1981" y="78749"/>
                  <a:pt x="1872" y="77282"/>
                  <a:pt x="2027" y="75836"/>
                </a:cubicBezTo>
                <a:cubicBezTo>
                  <a:pt x="2140" y="74784"/>
                  <a:pt x="2051" y="73736"/>
                  <a:pt x="2059" y="72695"/>
                </a:cubicBezTo>
                <a:cubicBezTo>
                  <a:pt x="2065" y="71754"/>
                  <a:pt x="2146" y="70790"/>
                  <a:pt x="1915" y="69831"/>
                </a:cubicBezTo>
                <a:cubicBezTo>
                  <a:pt x="1755" y="69166"/>
                  <a:pt x="1988" y="68455"/>
                  <a:pt x="1979" y="67764"/>
                </a:cubicBezTo>
                <a:cubicBezTo>
                  <a:pt x="1972" y="67294"/>
                  <a:pt x="1862" y="66825"/>
                  <a:pt x="1878" y="66348"/>
                </a:cubicBezTo>
                <a:cubicBezTo>
                  <a:pt x="1917" y="65189"/>
                  <a:pt x="2004" y="64028"/>
                  <a:pt x="1988" y="62872"/>
                </a:cubicBezTo>
                <a:cubicBezTo>
                  <a:pt x="1977" y="62051"/>
                  <a:pt x="2147" y="61240"/>
                  <a:pt x="2090" y="60416"/>
                </a:cubicBezTo>
                <a:cubicBezTo>
                  <a:pt x="2057" y="59949"/>
                  <a:pt x="2182" y="59458"/>
                  <a:pt x="2206" y="58979"/>
                </a:cubicBezTo>
                <a:cubicBezTo>
                  <a:pt x="2248" y="58086"/>
                  <a:pt x="2362" y="57195"/>
                  <a:pt x="2328" y="56295"/>
                </a:cubicBezTo>
                <a:cubicBezTo>
                  <a:pt x="2295" y="55389"/>
                  <a:pt x="2489" y="54480"/>
                  <a:pt x="2541" y="53571"/>
                </a:cubicBezTo>
                <a:cubicBezTo>
                  <a:pt x="2561" y="53231"/>
                  <a:pt x="2567" y="52876"/>
                  <a:pt x="2506" y="52546"/>
                </a:cubicBezTo>
                <a:cubicBezTo>
                  <a:pt x="2382" y="51873"/>
                  <a:pt x="2701" y="51214"/>
                  <a:pt x="2583" y="50569"/>
                </a:cubicBezTo>
                <a:cubicBezTo>
                  <a:pt x="2488" y="50056"/>
                  <a:pt x="2688" y="49554"/>
                  <a:pt x="2534" y="49061"/>
                </a:cubicBezTo>
                <a:cubicBezTo>
                  <a:pt x="2388" y="48592"/>
                  <a:pt x="2559" y="48134"/>
                  <a:pt x="2610" y="47682"/>
                </a:cubicBezTo>
                <a:cubicBezTo>
                  <a:pt x="2675" y="47121"/>
                  <a:pt x="2472" y="46573"/>
                  <a:pt x="2606" y="46017"/>
                </a:cubicBezTo>
                <a:cubicBezTo>
                  <a:pt x="2712" y="45584"/>
                  <a:pt x="2480" y="45129"/>
                  <a:pt x="2732" y="44700"/>
                </a:cubicBezTo>
                <a:cubicBezTo>
                  <a:pt x="2748" y="44673"/>
                  <a:pt x="2774" y="44643"/>
                  <a:pt x="2771" y="44616"/>
                </a:cubicBezTo>
                <a:cubicBezTo>
                  <a:pt x="2664" y="43393"/>
                  <a:pt x="2817" y="42163"/>
                  <a:pt x="2546" y="40942"/>
                </a:cubicBezTo>
                <a:cubicBezTo>
                  <a:pt x="2462" y="40564"/>
                  <a:pt x="2605" y="40163"/>
                  <a:pt x="2632" y="39771"/>
                </a:cubicBezTo>
                <a:cubicBezTo>
                  <a:pt x="2694" y="38867"/>
                  <a:pt x="2551" y="37969"/>
                  <a:pt x="2479" y="37068"/>
                </a:cubicBezTo>
                <a:cubicBezTo>
                  <a:pt x="2449" y="36694"/>
                  <a:pt x="2521" y="36289"/>
                  <a:pt x="2518" y="35905"/>
                </a:cubicBezTo>
                <a:cubicBezTo>
                  <a:pt x="2466" y="28064"/>
                  <a:pt x="2604" y="20188"/>
                  <a:pt x="2656" y="12334"/>
                </a:cubicBezTo>
                <a:cubicBezTo>
                  <a:pt x="2676" y="9586"/>
                  <a:pt x="3158" y="5621"/>
                  <a:pt x="5571" y="3826"/>
                </a:cubicBezTo>
                <a:cubicBezTo>
                  <a:pt x="6101" y="3430"/>
                  <a:pt x="6765" y="3094"/>
                  <a:pt x="7384" y="2911"/>
                </a:cubicBezTo>
                <a:cubicBezTo>
                  <a:pt x="8050" y="2715"/>
                  <a:pt x="8728" y="2386"/>
                  <a:pt x="9519" y="2386"/>
                </a:cubicBezTo>
                <a:cubicBezTo>
                  <a:pt x="9592" y="2386"/>
                  <a:pt x="9666" y="2389"/>
                  <a:pt x="9741" y="2395"/>
                </a:cubicBezTo>
                <a:cubicBezTo>
                  <a:pt x="9765" y="2396"/>
                  <a:pt x="9789" y="2397"/>
                  <a:pt x="9813" y="2397"/>
                </a:cubicBezTo>
                <a:cubicBezTo>
                  <a:pt x="10124" y="2397"/>
                  <a:pt x="10424" y="2246"/>
                  <a:pt x="10657" y="2166"/>
                </a:cubicBezTo>
                <a:cubicBezTo>
                  <a:pt x="11008" y="2047"/>
                  <a:pt x="11370" y="2027"/>
                  <a:pt x="11734" y="2027"/>
                </a:cubicBezTo>
                <a:cubicBezTo>
                  <a:pt x="11909" y="2027"/>
                  <a:pt x="12085" y="2032"/>
                  <a:pt x="12261" y="2032"/>
                </a:cubicBezTo>
                <a:cubicBezTo>
                  <a:pt x="12608" y="2032"/>
                  <a:pt x="12954" y="2014"/>
                  <a:pt x="13293" y="1910"/>
                </a:cubicBezTo>
                <a:cubicBezTo>
                  <a:pt x="13696" y="1786"/>
                  <a:pt x="14313" y="1828"/>
                  <a:pt x="14832" y="1797"/>
                </a:cubicBezTo>
                <a:cubicBezTo>
                  <a:pt x="14862" y="1796"/>
                  <a:pt x="14892" y="1795"/>
                  <a:pt x="14924" y="1795"/>
                </a:cubicBezTo>
                <a:cubicBezTo>
                  <a:pt x="14981" y="1795"/>
                  <a:pt x="15041" y="1797"/>
                  <a:pt x="15100" y="1797"/>
                </a:cubicBezTo>
                <a:cubicBezTo>
                  <a:pt x="15293" y="1797"/>
                  <a:pt x="15480" y="1776"/>
                  <a:pt x="15581" y="1596"/>
                </a:cubicBezTo>
                <a:cubicBezTo>
                  <a:pt x="15591" y="1577"/>
                  <a:pt x="15679" y="1560"/>
                  <a:pt x="15726" y="1560"/>
                </a:cubicBezTo>
                <a:cubicBezTo>
                  <a:pt x="15740" y="1560"/>
                  <a:pt x="15750" y="1562"/>
                  <a:pt x="15754" y="1565"/>
                </a:cubicBezTo>
                <a:cubicBezTo>
                  <a:pt x="15887" y="1692"/>
                  <a:pt x="16012" y="1736"/>
                  <a:pt x="16133" y="1736"/>
                </a:cubicBezTo>
                <a:cubicBezTo>
                  <a:pt x="16405" y="1736"/>
                  <a:pt x="16655" y="1511"/>
                  <a:pt x="16923" y="1498"/>
                </a:cubicBezTo>
                <a:cubicBezTo>
                  <a:pt x="17874" y="1453"/>
                  <a:pt x="18824" y="1476"/>
                  <a:pt x="19768" y="1463"/>
                </a:cubicBezTo>
                <a:cubicBezTo>
                  <a:pt x="19802" y="1462"/>
                  <a:pt x="19836" y="1462"/>
                  <a:pt x="19870" y="1462"/>
                </a:cubicBezTo>
                <a:cubicBezTo>
                  <a:pt x="20121" y="1462"/>
                  <a:pt x="20383" y="1474"/>
                  <a:pt x="20648" y="1474"/>
                </a:cubicBezTo>
                <a:cubicBezTo>
                  <a:pt x="21042" y="1474"/>
                  <a:pt x="21441" y="1447"/>
                  <a:pt x="21817" y="1313"/>
                </a:cubicBezTo>
                <a:cubicBezTo>
                  <a:pt x="21835" y="1306"/>
                  <a:pt x="21855" y="1303"/>
                  <a:pt x="21877" y="1303"/>
                </a:cubicBezTo>
                <a:cubicBezTo>
                  <a:pt x="22016" y="1303"/>
                  <a:pt x="22226" y="1415"/>
                  <a:pt x="22382" y="1415"/>
                </a:cubicBezTo>
                <a:cubicBezTo>
                  <a:pt x="22398" y="1415"/>
                  <a:pt x="22414" y="1414"/>
                  <a:pt x="22429" y="1411"/>
                </a:cubicBezTo>
                <a:cubicBezTo>
                  <a:pt x="23140" y="1280"/>
                  <a:pt x="23889" y="1325"/>
                  <a:pt x="24571" y="1217"/>
                </a:cubicBezTo>
                <a:cubicBezTo>
                  <a:pt x="25193" y="1120"/>
                  <a:pt x="25793" y="1057"/>
                  <a:pt x="26410" y="1057"/>
                </a:cubicBezTo>
                <a:cubicBezTo>
                  <a:pt x="26500" y="1057"/>
                  <a:pt x="26591" y="1058"/>
                  <a:pt x="26682" y="1061"/>
                </a:cubicBezTo>
                <a:cubicBezTo>
                  <a:pt x="27372" y="1081"/>
                  <a:pt x="28087" y="1173"/>
                  <a:pt x="28771" y="1173"/>
                </a:cubicBezTo>
                <a:cubicBezTo>
                  <a:pt x="29060" y="1173"/>
                  <a:pt x="29344" y="1157"/>
                  <a:pt x="29619" y="1111"/>
                </a:cubicBezTo>
                <a:cubicBezTo>
                  <a:pt x="29942" y="1057"/>
                  <a:pt x="30264" y="1044"/>
                  <a:pt x="30584" y="1044"/>
                </a:cubicBezTo>
                <a:cubicBezTo>
                  <a:pt x="30882" y="1044"/>
                  <a:pt x="31179" y="1055"/>
                  <a:pt x="31473" y="1055"/>
                </a:cubicBezTo>
                <a:cubicBezTo>
                  <a:pt x="31813" y="1055"/>
                  <a:pt x="32150" y="1040"/>
                  <a:pt x="32485" y="974"/>
                </a:cubicBezTo>
                <a:cubicBezTo>
                  <a:pt x="32542" y="963"/>
                  <a:pt x="32599" y="958"/>
                  <a:pt x="32655" y="958"/>
                </a:cubicBezTo>
                <a:close/>
                <a:moveTo>
                  <a:pt x="26311" y="0"/>
                </a:moveTo>
                <a:cubicBezTo>
                  <a:pt x="26126" y="0"/>
                  <a:pt x="25941" y="2"/>
                  <a:pt x="25756" y="5"/>
                </a:cubicBezTo>
                <a:cubicBezTo>
                  <a:pt x="25144" y="16"/>
                  <a:pt x="24554" y="79"/>
                  <a:pt x="23971" y="145"/>
                </a:cubicBezTo>
                <a:cubicBezTo>
                  <a:pt x="23151" y="236"/>
                  <a:pt x="22321" y="341"/>
                  <a:pt x="21503" y="341"/>
                </a:cubicBezTo>
                <a:cubicBezTo>
                  <a:pt x="21365" y="341"/>
                  <a:pt x="21229" y="338"/>
                  <a:pt x="21092" y="332"/>
                </a:cubicBezTo>
                <a:cubicBezTo>
                  <a:pt x="20741" y="315"/>
                  <a:pt x="20390" y="308"/>
                  <a:pt x="20040" y="308"/>
                </a:cubicBezTo>
                <a:cubicBezTo>
                  <a:pt x="18964" y="308"/>
                  <a:pt x="17895" y="374"/>
                  <a:pt x="16834" y="433"/>
                </a:cubicBezTo>
                <a:cubicBezTo>
                  <a:pt x="15614" y="500"/>
                  <a:pt x="14375" y="613"/>
                  <a:pt x="13160" y="802"/>
                </a:cubicBezTo>
                <a:cubicBezTo>
                  <a:pt x="11934" y="991"/>
                  <a:pt x="10679" y="1083"/>
                  <a:pt x="9437" y="1217"/>
                </a:cubicBezTo>
                <a:cubicBezTo>
                  <a:pt x="8824" y="1283"/>
                  <a:pt x="8308" y="1548"/>
                  <a:pt x="7750" y="1708"/>
                </a:cubicBezTo>
                <a:cubicBezTo>
                  <a:pt x="6983" y="1930"/>
                  <a:pt x="6194" y="2183"/>
                  <a:pt x="5519" y="2581"/>
                </a:cubicBezTo>
                <a:cubicBezTo>
                  <a:pt x="5062" y="2846"/>
                  <a:pt x="4649" y="3179"/>
                  <a:pt x="4292" y="3567"/>
                </a:cubicBezTo>
                <a:cubicBezTo>
                  <a:pt x="3846" y="4046"/>
                  <a:pt x="3310" y="4447"/>
                  <a:pt x="3035" y="5032"/>
                </a:cubicBezTo>
                <a:cubicBezTo>
                  <a:pt x="2752" y="5633"/>
                  <a:pt x="2403" y="6224"/>
                  <a:pt x="2137" y="6835"/>
                </a:cubicBezTo>
                <a:cubicBezTo>
                  <a:pt x="1927" y="7319"/>
                  <a:pt x="1529" y="7779"/>
                  <a:pt x="1458" y="8267"/>
                </a:cubicBezTo>
                <a:cubicBezTo>
                  <a:pt x="1146" y="10424"/>
                  <a:pt x="583" y="12307"/>
                  <a:pt x="807" y="14545"/>
                </a:cubicBezTo>
                <a:cubicBezTo>
                  <a:pt x="904" y="15511"/>
                  <a:pt x="1094" y="16467"/>
                  <a:pt x="1157" y="17435"/>
                </a:cubicBezTo>
                <a:cubicBezTo>
                  <a:pt x="1227" y="18547"/>
                  <a:pt x="1130" y="19660"/>
                  <a:pt x="1053" y="20772"/>
                </a:cubicBezTo>
                <a:cubicBezTo>
                  <a:pt x="835" y="23978"/>
                  <a:pt x="750" y="27269"/>
                  <a:pt x="870" y="30465"/>
                </a:cubicBezTo>
                <a:cubicBezTo>
                  <a:pt x="879" y="30699"/>
                  <a:pt x="888" y="30935"/>
                  <a:pt x="896" y="31169"/>
                </a:cubicBezTo>
                <a:cubicBezTo>
                  <a:pt x="1037" y="34971"/>
                  <a:pt x="1157" y="38774"/>
                  <a:pt x="1220" y="42579"/>
                </a:cubicBezTo>
                <a:cubicBezTo>
                  <a:pt x="1287" y="46793"/>
                  <a:pt x="1286" y="51007"/>
                  <a:pt x="1165" y="55219"/>
                </a:cubicBezTo>
                <a:cubicBezTo>
                  <a:pt x="1107" y="57370"/>
                  <a:pt x="1011" y="59519"/>
                  <a:pt x="883" y="61666"/>
                </a:cubicBezTo>
                <a:cubicBezTo>
                  <a:pt x="784" y="63295"/>
                  <a:pt x="0" y="66050"/>
                  <a:pt x="640" y="67564"/>
                </a:cubicBezTo>
                <a:cubicBezTo>
                  <a:pt x="652" y="67593"/>
                  <a:pt x="650" y="67627"/>
                  <a:pt x="633" y="67655"/>
                </a:cubicBezTo>
                <a:cubicBezTo>
                  <a:pt x="232" y="68291"/>
                  <a:pt x="729" y="68952"/>
                  <a:pt x="508" y="69620"/>
                </a:cubicBezTo>
                <a:cubicBezTo>
                  <a:pt x="380" y="70006"/>
                  <a:pt x="873" y="70464"/>
                  <a:pt x="537" y="70941"/>
                </a:cubicBezTo>
                <a:cubicBezTo>
                  <a:pt x="440" y="71078"/>
                  <a:pt x="399" y="71363"/>
                  <a:pt x="639" y="71579"/>
                </a:cubicBezTo>
                <a:cubicBezTo>
                  <a:pt x="816" y="71739"/>
                  <a:pt x="866" y="72036"/>
                  <a:pt x="735" y="72180"/>
                </a:cubicBezTo>
                <a:cubicBezTo>
                  <a:pt x="409" y="72539"/>
                  <a:pt x="782" y="72883"/>
                  <a:pt x="682" y="73241"/>
                </a:cubicBezTo>
                <a:cubicBezTo>
                  <a:pt x="629" y="73429"/>
                  <a:pt x="607" y="73708"/>
                  <a:pt x="715" y="73920"/>
                </a:cubicBezTo>
                <a:cubicBezTo>
                  <a:pt x="948" y="74376"/>
                  <a:pt x="741" y="74838"/>
                  <a:pt x="739" y="75287"/>
                </a:cubicBezTo>
                <a:cubicBezTo>
                  <a:pt x="737" y="75621"/>
                  <a:pt x="728" y="75979"/>
                  <a:pt x="675" y="76325"/>
                </a:cubicBezTo>
                <a:cubicBezTo>
                  <a:pt x="612" y="76747"/>
                  <a:pt x="716" y="77175"/>
                  <a:pt x="611" y="77602"/>
                </a:cubicBezTo>
                <a:cubicBezTo>
                  <a:pt x="520" y="77976"/>
                  <a:pt x="537" y="78359"/>
                  <a:pt x="548" y="78743"/>
                </a:cubicBezTo>
                <a:cubicBezTo>
                  <a:pt x="557" y="79052"/>
                  <a:pt x="820" y="79488"/>
                  <a:pt x="697" y="79599"/>
                </a:cubicBezTo>
                <a:cubicBezTo>
                  <a:pt x="180" y="80073"/>
                  <a:pt x="630" y="80578"/>
                  <a:pt x="465" y="81062"/>
                </a:cubicBezTo>
                <a:cubicBezTo>
                  <a:pt x="279" y="81613"/>
                  <a:pt x="533" y="82234"/>
                  <a:pt x="424" y="82834"/>
                </a:cubicBezTo>
                <a:cubicBezTo>
                  <a:pt x="384" y="83056"/>
                  <a:pt x="420" y="83327"/>
                  <a:pt x="424" y="83568"/>
                </a:cubicBezTo>
                <a:cubicBezTo>
                  <a:pt x="434" y="84061"/>
                  <a:pt x="620" y="84553"/>
                  <a:pt x="482" y="85046"/>
                </a:cubicBezTo>
                <a:cubicBezTo>
                  <a:pt x="393" y="85363"/>
                  <a:pt x="983" y="85648"/>
                  <a:pt x="553" y="85975"/>
                </a:cubicBezTo>
                <a:cubicBezTo>
                  <a:pt x="547" y="85980"/>
                  <a:pt x="563" y="86013"/>
                  <a:pt x="575" y="86015"/>
                </a:cubicBezTo>
                <a:cubicBezTo>
                  <a:pt x="1215" y="86146"/>
                  <a:pt x="813" y="86505"/>
                  <a:pt x="879" y="86758"/>
                </a:cubicBezTo>
                <a:cubicBezTo>
                  <a:pt x="892" y="86804"/>
                  <a:pt x="838" y="86842"/>
                  <a:pt x="923" y="86897"/>
                </a:cubicBezTo>
                <a:cubicBezTo>
                  <a:pt x="1657" y="87376"/>
                  <a:pt x="1801" y="88137"/>
                  <a:pt x="2689" y="88599"/>
                </a:cubicBezTo>
                <a:cubicBezTo>
                  <a:pt x="3293" y="88913"/>
                  <a:pt x="3730" y="89385"/>
                  <a:pt x="4443" y="89701"/>
                </a:cubicBezTo>
                <a:cubicBezTo>
                  <a:pt x="5278" y="90071"/>
                  <a:pt x="6017" y="90506"/>
                  <a:pt x="7036" y="90533"/>
                </a:cubicBezTo>
                <a:cubicBezTo>
                  <a:pt x="7421" y="90542"/>
                  <a:pt x="7697" y="90760"/>
                  <a:pt x="8086" y="90760"/>
                </a:cubicBezTo>
                <a:cubicBezTo>
                  <a:pt x="8091" y="90760"/>
                  <a:pt x="8096" y="90760"/>
                  <a:pt x="8102" y="90760"/>
                </a:cubicBezTo>
                <a:cubicBezTo>
                  <a:pt x="8140" y="90759"/>
                  <a:pt x="8179" y="90759"/>
                  <a:pt x="8217" y="90759"/>
                </a:cubicBezTo>
                <a:cubicBezTo>
                  <a:pt x="9211" y="90759"/>
                  <a:pt x="10184" y="90952"/>
                  <a:pt x="11140" y="91083"/>
                </a:cubicBezTo>
                <a:cubicBezTo>
                  <a:pt x="12296" y="91242"/>
                  <a:pt x="13475" y="91270"/>
                  <a:pt x="14629" y="91446"/>
                </a:cubicBezTo>
                <a:cubicBezTo>
                  <a:pt x="15002" y="91503"/>
                  <a:pt x="15459" y="91591"/>
                  <a:pt x="15927" y="91591"/>
                </a:cubicBezTo>
                <a:cubicBezTo>
                  <a:pt x="15987" y="91591"/>
                  <a:pt x="16048" y="91590"/>
                  <a:pt x="16109" y="91587"/>
                </a:cubicBezTo>
                <a:cubicBezTo>
                  <a:pt x="16300" y="91576"/>
                  <a:pt x="16531" y="91554"/>
                  <a:pt x="16762" y="91554"/>
                </a:cubicBezTo>
                <a:cubicBezTo>
                  <a:pt x="16985" y="91554"/>
                  <a:pt x="17206" y="91574"/>
                  <a:pt x="17389" y="91645"/>
                </a:cubicBezTo>
                <a:cubicBezTo>
                  <a:pt x="18001" y="91882"/>
                  <a:pt x="18664" y="91786"/>
                  <a:pt x="19282" y="91841"/>
                </a:cubicBezTo>
                <a:cubicBezTo>
                  <a:pt x="19940" y="91899"/>
                  <a:pt x="20615" y="91909"/>
                  <a:pt x="21290" y="91909"/>
                </a:cubicBezTo>
                <a:cubicBezTo>
                  <a:pt x="21549" y="91909"/>
                  <a:pt x="21807" y="91907"/>
                  <a:pt x="22064" y="91907"/>
                </a:cubicBezTo>
                <a:cubicBezTo>
                  <a:pt x="22083" y="91906"/>
                  <a:pt x="22102" y="91906"/>
                  <a:pt x="22122" y="91906"/>
                </a:cubicBezTo>
                <a:cubicBezTo>
                  <a:pt x="23159" y="91906"/>
                  <a:pt x="24199" y="91956"/>
                  <a:pt x="25238" y="91956"/>
                </a:cubicBezTo>
                <a:cubicBezTo>
                  <a:pt x="25534" y="91956"/>
                  <a:pt x="25829" y="91952"/>
                  <a:pt x="26125" y="91942"/>
                </a:cubicBezTo>
                <a:cubicBezTo>
                  <a:pt x="26361" y="91935"/>
                  <a:pt x="26597" y="91931"/>
                  <a:pt x="26833" y="91931"/>
                </a:cubicBezTo>
                <a:cubicBezTo>
                  <a:pt x="27459" y="91931"/>
                  <a:pt x="28084" y="91957"/>
                  <a:pt x="28708" y="92009"/>
                </a:cubicBezTo>
                <a:cubicBezTo>
                  <a:pt x="28795" y="92016"/>
                  <a:pt x="28880" y="92019"/>
                  <a:pt x="28965" y="92019"/>
                </a:cubicBezTo>
                <a:cubicBezTo>
                  <a:pt x="29306" y="92019"/>
                  <a:pt x="29632" y="91974"/>
                  <a:pt x="29957" y="91974"/>
                </a:cubicBezTo>
                <a:cubicBezTo>
                  <a:pt x="30021" y="91974"/>
                  <a:pt x="30085" y="91976"/>
                  <a:pt x="30149" y="91980"/>
                </a:cubicBezTo>
                <a:cubicBezTo>
                  <a:pt x="31349" y="92059"/>
                  <a:pt x="32551" y="92034"/>
                  <a:pt x="33751" y="92071"/>
                </a:cubicBezTo>
                <a:cubicBezTo>
                  <a:pt x="33966" y="92078"/>
                  <a:pt x="34181" y="92081"/>
                  <a:pt x="34396" y="92081"/>
                </a:cubicBezTo>
                <a:cubicBezTo>
                  <a:pt x="35189" y="92081"/>
                  <a:pt x="35982" y="92043"/>
                  <a:pt x="36778" y="92043"/>
                </a:cubicBezTo>
                <a:cubicBezTo>
                  <a:pt x="37003" y="92043"/>
                  <a:pt x="37229" y="92046"/>
                  <a:pt x="37455" y="92054"/>
                </a:cubicBezTo>
                <a:cubicBezTo>
                  <a:pt x="38476" y="92090"/>
                  <a:pt x="39501" y="92134"/>
                  <a:pt x="40519" y="92136"/>
                </a:cubicBezTo>
                <a:cubicBezTo>
                  <a:pt x="40562" y="92136"/>
                  <a:pt x="40604" y="92136"/>
                  <a:pt x="40646" y="92136"/>
                </a:cubicBezTo>
                <a:cubicBezTo>
                  <a:pt x="41870" y="92136"/>
                  <a:pt x="43102" y="92106"/>
                  <a:pt x="44322" y="92106"/>
                </a:cubicBezTo>
                <a:cubicBezTo>
                  <a:pt x="44441" y="92106"/>
                  <a:pt x="44559" y="92106"/>
                  <a:pt x="44678" y="92107"/>
                </a:cubicBezTo>
                <a:cubicBezTo>
                  <a:pt x="44730" y="92107"/>
                  <a:pt x="44782" y="92107"/>
                  <a:pt x="44834" y="92107"/>
                </a:cubicBezTo>
                <a:cubicBezTo>
                  <a:pt x="46801" y="92107"/>
                  <a:pt x="48734" y="91888"/>
                  <a:pt x="50687" y="91823"/>
                </a:cubicBezTo>
                <a:cubicBezTo>
                  <a:pt x="51662" y="91792"/>
                  <a:pt x="52651" y="91607"/>
                  <a:pt x="53627" y="91452"/>
                </a:cubicBezTo>
                <a:cubicBezTo>
                  <a:pt x="54431" y="91325"/>
                  <a:pt x="55270" y="91284"/>
                  <a:pt x="56063" y="91094"/>
                </a:cubicBezTo>
                <a:cubicBezTo>
                  <a:pt x="56951" y="90884"/>
                  <a:pt x="57922" y="90883"/>
                  <a:pt x="58750" y="90524"/>
                </a:cubicBezTo>
                <a:cubicBezTo>
                  <a:pt x="59220" y="90320"/>
                  <a:pt x="59759" y="90097"/>
                  <a:pt x="60203" y="89989"/>
                </a:cubicBezTo>
                <a:cubicBezTo>
                  <a:pt x="61157" y="89760"/>
                  <a:pt x="61624" y="89151"/>
                  <a:pt x="62433" y="88850"/>
                </a:cubicBezTo>
                <a:cubicBezTo>
                  <a:pt x="62703" y="88750"/>
                  <a:pt x="62825" y="88371"/>
                  <a:pt x="62883" y="88364"/>
                </a:cubicBezTo>
                <a:cubicBezTo>
                  <a:pt x="63631" y="88271"/>
                  <a:pt x="63607" y="87724"/>
                  <a:pt x="63856" y="87423"/>
                </a:cubicBezTo>
                <a:cubicBezTo>
                  <a:pt x="64651" y="86463"/>
                  <a:pt x="65066" y="85389"/>
                  <a:pt x="65162" y="84248"/>
                </a:cubicBezTo>
                <a:cubicBezTo>
                  <a:pt x="65242" y="83266"/>
                  <a:pt x="65580" y="82297"/>
                  <a:pt x="65420" y="81302"/>
                </a:cubicBezTo>
                <a:cubicBezTo>
                  <a:pt x="65416" y="81273"/>
                  <a:pt x="65390" y="81238"/>
                  <a:pt x="65405" y="81216"/>
                </a:cubicBezTo>
                <a:cubicBezTo>
                  <a:pt x="65787" y="80584"/>
                  <a:pt x="65519" y="79919"/>
                  <a:pt x="65601" y="79272"/>
                </a:cubicBezTo>
                <a:cubicBezTo>
                  <a:pt x="65715" y="78374"/>
                  <a:pt x="65748" y="77471"/>
                  <a:pt x="65833" y="76571"/>
                </a:cubicBezTo>
                <a:cubicBezTo>
                  <a:pt x="65863" y="76264"/>
                  <a:pt x="65566" y="76000"/>
                  <a:pt x="65644" y="75691"/>
                </a:cubicBezTo>
                <a:cubicBezTo>
                  <a:pt x="65832" y="74950"/>
                  <a:pt x="65827" y="74208"/>
                  <a:pt x="65743" y="73457"/>
                </a:cubicBezTo>
                <a:cubicBezTo>
                  <a:pt x="65634" y="72486"/>
                  <a:pt x="65616" y="71511"/>
                  <a:pt x="65560" y="70537"/>
                </a:cubicBezTo>
                <a:cubicBezTo>
                  <a:pt x="65502" y="69522"/>
                  <a:pt x="65361" y="68512"/>
                  <a:pt x="65386" y="67493"/>
                </a:cubicBezTo>
                <a:cubicBezTo>
                  <a:pt x="65402" y="66910"/>
                  <a:pt x="65345" y="66301"/>
                  <a:pt x="65446" y="65743"/>
                </a:cubicBezTo>
                <a:cubicBezTo>
                  <a:pt x="65617" y="64789"/>
                  <a:pt x="65293" y="63371"/>
                  <a:pt x="65301" y="62350"/>
                </a:cubicBezTo>
                <a:cubicBezTo>
                  <a:pt x="65311" y="60910"/>
                  <a:pt x="65314" y="59472"/>
                  <a:pt x="65313" y="58033"/>
                </a:cubicBezTo>
                <a:cubicBezTo>
                  <a:pt x="65311" y="55244"/>
                  <a:pt x="65292" y="52453"/>
                  <a:pt x="65279" y="49664"/>
                </a:cubicBezTo>
                <a:cubicBezTo>
                  <a:pt x="65251" y="44094"/>
                  <a:pt x="65241" y="38522"/>
                  <a:pt x="65416" y="32955"/>
                </a:cubicBezTo>
                <a:cubicBezTo>
                  <a:pt x="65445" y="32025"/>
                  <a:pt x="65173" y="31089"/>
                  <a:pt x="65242" y="30164"/>
                </a:cubicBezTo>
                <a:cubicBezTo>
                  <a:pt x="65320" y="29129"/>
                  <a:pt x="65146" y="28105"/>
                  <a:pt x="65141" y="27075"/>
                </a:cubicBezTo>
                <a:cubicBezTo>
                  <a:pt x="65136" y="26157"/>
                  <a:pt x="65013" y="25229"/>
                  <a:pt x="65070" y="24312"/>
                </a:cubicBezTo>
                <a:cubicBezTo>
                  <a:pt x="65125" y="23418"/>
                  <a:pt x="65047" y="22524"/>
                  <a:pt x="64987" y="21644"/>
                </a:cubicBezTo>
                <a:cubicBezTo>
                  <a:pt x="64897" y="20315"/>
                  <a:pt x="64837" y="18977"/>
                  <a:pt x="64577" y="17650"/>
                </a:cubicBezTo>
                <a:cubicBezTo>
                  <a:pt x="64313" y="16303"/>
                  <a:pt x="64327" y="14935"/>
                  <a:pt x="64205" y="13581"/>
                </a:cubicBezTo>
                <a:cubicBezTo>
                  <a:pt x="64142" y="12875"/>
                  <a:pt x="64064" y="12130"/>
                  <a:pt x="64119" y="11395"/>
                </a:cubicBezTo>
                <a:cubicBezTo>
                  <a:pt x="64186" y="10506"/>
                  <a:pt x="63911" y="9601"/>
                  <a:pt x="63746" y="8706"/>
                </a:cubicBezTo>
                <a:cubicBezTo>
                  <a:pt x="63696" y="8438"/>
                  <a:pt x="63490" y="8191"/>
                  <a:pt x="63493" y="7904"/>
                </a:cubicBezTo>
                <a:cubicBezTo>
                  <a:pt x="63508" y="6825"/>
                  <a:pt x="62961" y="5858"/>
                  <a:pt x="62383" y="4888"/>
                </a:cubicBezTo>
                <a:cubicBezTo>
                  <a:pt x="62262" y="4686"/>
                  <a:pt x="61942" y="4620"/>
                  <a:pt x="61919" y="4452"/>
                </a:cubicBezTo>
                <a:cubicBezTo>
                  <a:pt x="61834" y="3856"/>
                  <a:pt x="61046" y="3535"/>
                  <a:pt x="60864" y="2980"/>
                </a:cubicBezTo>
                <a:cubicBezTo>
                  <a:pt x="60839" y="2900"/>
                  <a:pt x="60646" y="2810"/>
                  <a:pt x="60464" y="2810"/>
                </a:cubicBezTo>
                <a:cubicBezTo>
                  <a:pt x="60453" y="2810"/>
                  <a:pt x="60443" y="2810"/>
                  <a:pt x="60433" y="2811"/>
                </a:cubicBezTo>
                <a:cubicBezTo>
                  <a:pt x="60411" y="2812"/>
                  <a:pt x="60390" y="2813"/>
                  <a:pt x="60370" y="2813"/>
                </a:cubicBezTo>
                <a:cubicBezTo>
                  <a:pt x="60252" y="2813"/>
                  <a:pt x="60161" y="2786"/>
                  <a:pt x="60139" y="2688"/>
                </a:cubicBezTo>
                <a:cubicBezTo>
                  <a:pt x="60019" y="2137"/>
                  <a:pt x="59207" y="2128"/>
                  <a:pt x="58772" y="1813"/>
                </a:cubicBezTo>
                <a:cubicBezTo>
                  <a:pt x="58066" y="1302"/>
                  <a:pt x="56971" y="1344"/>
                  <a:pt x="56018" y="1193"/>
                </a:cubicBezTo>
                <a:cubicBezTo>
                  <a:pt x="55670" y="1138"/>
                  <a:pt x="55316" y="1143"/>
                  <a:pt x="54974" y="1068"/>
                </a:cubicBezTo>
                <a:cubicBezTo>
                  <a:pt x="54355" y="935"/>
                  <a:pt x="53734" y="762"/>
                  <a:pt x="53099" y="718"/>
                </a:cubicBezTo>
                <a:cubicBezTo>
                  <a:pt x="52679" y="688"/>
                  <a:pt x="52268" y="605"/>
                  <a:pt x="51886" y="538"/>
                </a:cubicBezTo>
                <a:cubicBezTo>
                  <a:pt x="51026" y="386"/>
                  <a:pt x="50110" y="285"/>
                  <a:pt x="49287" y="256"/>
                </a:cubicBezTo>
                <a:cubicBezTo>
                  <a:pt x="48244" y="219"/>
                  <a:pt x="47199" y="109"/>
                  <a:pt x="46137" y="109"/>
                </a:cubicBezTo>
                <a:cubicBezTo>
                  <a:pt x="45906" y="109"/>
                  <a:pt x="45675" y="115"/>
                  <a:pt x="45442" y="127"/>
                </a:cubicBezTo>
                <a:cubicBezTo>
                  <a:pt x="44880" y="157"/>
                  <a:pt x="44310" y="159"/>
                  <a:pt x="43739" y="159"/>
                </a:cubicBezTo>
                <a:cubicBezTo>
                  <a:pt x="43623" y="159"/>
                  <a:pt x="43506" y="159"/>
                  <a:pt x="43390" y="159"/>
                </a:cubicBezTo>
                <a:cubicBezTo>
                  <a:pt x="42703" y="159"/>
                  <a:pt x="42016" y="163"/>
                  <a:pt x="41340" y="213"/>
                </a:cubicBezTo>
                <a:cubicBezTo>
                  <a:pt x="41162" y="227"/>
                  <a:pt x="40985" y="232"/>
                  <a:pt x="40808" y="232"/>
                </a:cubicBezTo>
                <a:cubicBezTo>
                  <a:pt x="40181" y="232"/>
                  <a:pt x="39557" y="167"/>
                  <a:pt x="38935" y="167"/>
                </a:cubicBezTo>
                <a:cubicBezTo>
                  <a:pt x="38565" y="167"/>
                  <a:pt x="38195" y="190"/>
                  <a:pt x="37827" y="263"/>
                </a:cubicBezTo>
                <a:cubicBezTo>
                  <a:pt x="37824" y="264"/>
                  <a:pt x="37820" y="264"/>
                  <a:pt x="37817" y="264"/>
                </a:cubicBezTo>
                <a:cubicBezTo>
                  <a:pt x="37785" y="264"/>
                  <a:pt x="37744" y="241"/>
                  <a:pt x="37710" y="241"/>
                </a:cubicBezTo>
                <a:cubicBezTo>
                  <a:pt x="37708" y="241"/>
                  <a:pt x="37705" y="241"/>
                  <a:pt x="37703" y="242"/>
                </a:cubicBezTo>
                <a:cubicBezTo>
                  <a:pt x="37669" y="245"/>
                  <a:pt x="37635" y="247"/>
                  <a:pt x="37601" y="247"/>
                </a:cubicBezTo>
                <a:cubicBezTo>
                  <a:pt x="37297" y="247"/>
                  <a:pt x="37019" y="107"/>
                  <a:pt x="36697" y="107"/>
                </a:cubicBezTo>
                <a:cubicBezTo>
                  <a:pt x="36588" y="107"/>
                  <a:pt x="36474" y="123"/>
                  <a:pt x="36353" y="166"/>
                </a:cubicBezTo>
                <a:cubicBezTo>
                  <a:pt x="36232" y="208"/>
                  <a:pt x="36052" y="223"/>
                  <a:pt x="35869" y="223"/>
                </a:cubicBezTo>
                <a:cubicBezTo>
                  <a:pt x="35674" y="223"/>
                  <a:pt x="35475" y="206"/>
                  <a:pt x="35341" y="183"/>
                </a:cubicBezTo>
                <a:cubicBezTo>
                  <a:pt x="34870" y="102"/>
                  <a:pt x="34401" y="85"/>
                  <a:pt x="33933" y="85"/>
                </a:cubicBezTo>
                <a:cubicBezTo>
                  <a:pt x="33588" y="85"/>
                  <a:pt x="33243" y="94"/>
                  <a:pt x="32899" y="94"/>
                </a:cubicBezTo>
                <a:cubicBezTo>
                  <a:pt x="32729" y="94"/>
                  <a:pt x="32559" y="92"/>
                  <a:pt x="32390" y="85"/>
                </a:cubicBezTo>
                <a:cubicBezTo>
                  <a:pt x="32300" y="82"/>
                  <a:pt x="32211" y="80"/>
                  <a:pt x="32121" y="80"/>
                </a:cubicBezTo>
                <a:cubicBezTo>
                  <a:pt x="31662" y="80"/>
                  <a:pt x="31201" y="118"/>
                  <a:pt x="30742" y="118"/>
                </a:cubicBezTo>
                <a:cubicBezTo>
                  <a:pt x="30724" y="118"/>
                  <a:pt x="30707" y="118"/>
                  <a:pt x="30690" y="118"/>
                </a:cubicBezTo>
                <a:cubicBezTo>
                  <a:pt x="30085" y="116"/>
                  <a:pt x="29480" y="86"/>
                  <a:pt x="28875" y="63"/>
                </a:cubicBezTo>
                <a:cubicBezTo>
                  <a:pt x="28020" y="30"/>
                  <a:pt x="27168" y="0"/>
                  <a:pt x="2631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/>
          </a:p>
        </p:txBody>
      </p:sp>
      <p:grpSp>
        <p:nvGrpSpPr>
          <p:cNvPr id="714" name="Google Shape;714;p27"/>
          <p:cNvGrpSpPr/>
          <p:nvPr/>
        </p:nvGrpSpPr>
        <p:grpSpPr>
          <a:xfrm>
            <a:off x="10038950" y="4681717"/>
            <a:ext cx="2483165" cy="2742028"/>
            <a:chOff x="7281641" y="1136546"/>
            <a:chExt cx="892968" cy="986057"/>
          </a:xfrm>
        </p:grpSpPr>
        <p:sp>
          <p:nvSpPr>
            <p:cNvPr id="715" name="Google Shape;715;p27"/>
            <p:cNvSpPr/>
            <p:nvPr/>
          </p:nvSpPr>
          <p:spPr>
            <a:xfrm>
              <a:off x="7310663" y="1269842"/>
              <a:ext cx="643583" cy="541095"/>
            </a:xfrm>
            <a:custGeom>
              <a:avLst/>
              <a:gdLst/>
              <a:ahLst/>
              <a:cxnLst/>
              <a:rect l="l" t="t" r="r" b="b"/>
              <a:pathLst>
                <a:path w="19448" h="16351" extrusionOk="0">
                  <a:moveTo>
                    <a:pt x="8254" y="0"/>
                  </a:moveTo>
                  <a:cubicBezTo>
                    <a:pt x="8167" y="0"/>
                    <a:pt x="8077" y="4"/>
                    <a:pt x="7985" y="12"/>
                  </a:cubicBezTo>
                  <a:cubicBezTo>
                    <a:pt x="5271" y="252"/>
                    <a:pt x="3154" y="1864"/>
                    <a:pt x="1601" y="4058"/>
                  </a:cubicBezTo>
                  <a:cubicBezTo>
                    <a:pt x="1" y="6318"/>
                    <a:pt x="157" y="9119"/>
                    <a:pt x="1347" y="11537"/>
                  </a:cubicBezTo>
                  <a:cubicBezTo>
                    <a:pt x="2874" y="14639"/>
                    <a:pt x="6023" y="16351"/>
                    <a:pt x="9233" y="16351"/>
                  </a:cubicBezTo>
                  <a:cubicBezTo>
                    <a:pt x="10273" y="16351"/>
                    <a:pt x="11320" y="16171"/>
                    <a:pt x="12319" y="15801"/>
                  </a:cubicBezTo>
                  <a:cubicBezTo>
                    <a:pt x="12398" y="15809"/>
                    <a:pt x="12476" y="15813"/>
                    <a:pt x="12555" y="15813"/>
                  </a:cubicBezTo>
                  <a:cubicBezTo>
                    <a:pt x="12803" y="15813"/>
                    <a:pt x="13050" y="15775"/>
                    <a:pt x="13287" y="15700"/>
                  </a:cubicBezTo>
                  <a:cubicBezTo>
                    <a:pt x="18796" y="13998"/>
                    <a:pt x="19447" y="6073"/>
                    <a:pt x="15450" y="2524"/>
                  </a:cubicBezTo>
                  <a:cubicBezTo>
                    <a:pt x="14033" y="1266"/>
                    <a:pt x="11742" y="96"/>
                    <a:pt x="9672" y="96"/>
                  </a:cubicBezTo>
                  <a:cubicBezTo>
                    <a:pt x="9470" y="96"/>
                    <a:pt x="9270" y="107"/>
                    <a:pt x="9074" y="130"/>
                  </a:cubicBezTo>
                  <a:cubicBezTo>
                    <a:pt x="8830" y="47"/>
                    <a:pt x="8557" y="0"/>
                    <a:pt x="8254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16" name="Google Shape;716;p27"/>
            <p:cNvSpPr/>
            <p:nvPr/>
          </p:nvSpPr>
          <p:spPr>
            <a:xfrm>
              <a:off x="7305997" y="1358960"/>
              <a:ext cx="373581" cy="455948"/>
            </a:xfrm>
            <a:custGeom>
              <a:avLst/>
              <a:gdLst/>
              <a:ahLst/>
              <a:cxnLst/>
              <a:rect l="l" t="t" r="r" b="b"/>
              <a:pathLst>
                <a:path w="11289" h="13778" extrusionOk="0">
                  <a:moveTo>
                    <a:pt x="3561" y="0"/>
                  </a:moveTo>
                  <a:cubicBezTo>
                    <a:pt x="3365" y="0"/>
                    <a:pt x="3146" y="69"/>
                    <a:pt x="2900" y="221"/>
                  </a:cubicBezTo>
                  <a:cubicBezTo>
                    <a:pt x="2784" y="238"/>
                    <a:pt x="2678" y="293"/>
                    <a:pt x="2598" y="379"/>
                  </a:cubicBezTo>
                  <a:cubicBezTo>
                    <a:pt x="1699" y="1295"/>
                    <a:pt x="1" y="3850"/>
                    <a:pt x="450" y="5516"/>
                  </a:cubicBezTo>
                  <a:cubicBezTo>
                    <a:pt x="280" y="7058"/>
                    <a:pt x="722" y="8394"/>
                    <a:pt x="1852" y="9506"/>
                  </a:cubicBezTo>
                  <a:cubicBezTo>
                    <a:pt x="2012" y="10077"/>
                    <a:pt x="2258" y="10622"/>
                    <a:pt x="2603" y="11171"/>
                  </a:cubicBezTo>
                  <a:cubicBezTo>
                    <a:pt x="2692" y="11319"/>
                    <a:pt x="2846" y="11414"/>
                    <a:pt x="3020" y="11425"/>
                  </a:cubicBezTo>
                  <a:cubicBezTo>
                    <a:pt x="3252" y="11698"/>
                    <a:pt x="3536" y="11907"/>
                    <a:pt x="3882" y="12016"/>
                  </a:cubicBezTo>
                  <a:cubicBezTo>
                    <a:pt x="4029" y="12062"/>
                    <a:pt x="4181" y="12086"/>
                    <a:pt x="4334" y="12086"/>
                  </a:cubicBezTo>
                  <a:cubicBezTo>
                    <a:pt x="4348" y="12086"/>
                    <a:pt x="4362" y="12085"/>
                    <a:pt x="4377" y="12085"/>
                  </a:cubicBezTo>
                  <a:cubicBezTo>
                    <a:pt x="4395" y="12310"/>
                    <a:pt x="4545" y="12505"/>
                    <a:pt x="4759" y="12580"/>
                  </a:cubicBezTo>
                  <a:cubicBezTo>
                    <a:pt x="6675" y="13274"/>
                    <a:pt x="8611" y="13660"/>
                    <a:pt x="10644" y="13776"/>
                  </a:cubicBezTo>
                  <a:cubicBezTo>
                    <a:pt x="10656" y="13777"/>
                    <a:pt x="10668" y="13777"/>
                    <a:pt x="10680" y="13777"/>
                  </a:cubicBezTo>
                  <a:cubicBezTo>
                    <a:pt x="11168" y="13777"/>
                    <a:pt x="11288" y="13180"/>
                    <a:pt x="11027" y="12854"/>
                  </a:cubicBezTo>
                  <a:cubicBezTo>
                    <a:pt x="10095" y="11685"/>
                    <a:pt x="9031" y="10460"/>
                    <a:pt x="7463" y="10235"/>
                  </a:cubicBezTo>
                  <a:cubicBezTo>
                    <a:pt x="7344" y="10218"/>
                    <a:pt x="7232" y="10210"/>
                    <a:pt x="7124" y="10210"/>
                  </a:cubicBezTo>
                  <a:cubicBezTo>
                    <a:pt x="6694" y="10210"/>
                    <a:pt x="6323" y="10328"/>
                    <a:pt x="5879" y="10434"/>
                  </a:cubicBezTo>
                  <a:cubicBezTo>
                    <a:pt x="5468" y="10532"/>
                    <a:pt x="4823" y="10753"/>
                    <a:pt x="4304" y="10753"/>
                  </a:cubicBezTo>
                  <a:cubicBezTo>
                    <a:pt x="4134" y="10753"/>
                    <a:pt x="3977" y="10730"/>
                    <a:pt x="3847" y="10670"/>
                  </a:cubicBezTo>
                  <a:cubicBezTo>
                    <a:pt x="3759" y="10630"/>
                    <a:pt x="3681" y="10552"/>
                    <a:pt x="3612" y="10452"/>
                  </a:cubicBezTo>
                  <a:cubicBezTo>
                    <a:pt x="3592" y="9768"/>
                    <a:pt x="3465" y="9154"/>
                    <a:pt x="3225" y="8524"/>
                  </a:cubicBezTo>
                  <a:cubicBezTo>
                    <a:pt x="3674" y="7806"/>
                    <a:pt x="4303" y="6850"/>
                    <a:pt x="4242" y="6158"/>
                  </a:cubicBezTo>
                  <a:cubicBezTo>
                    <a:pt x="4778" y="5655"/>
                    <a:pt x="5138" y="4962"/>
                    <a:pt x="5147" y="4236"/>
                  </a:cubicBezTo>
                  <a:cubicBezTo>
                    <a:pt x="5159" y="3376"/>
                    <a:pt x="4942" y="0"/>
                    <a:pt x="356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17" name="Google Shape;717;p27"/>
            <p:cNvSpPr/>
            <p:nvPr/>
          </p:nvSpPr>
          <p:spPr>
            <a:xfrm>
              <a:off x="7675144" y="1298997"/>
              <a:ext cx="242403" cy="384568"/>
            </a:xfrm>
            <a:custGeom>
              <a:avLst/>
              <a:gdLst/>
              <a:ahLst/>
              <a:cxnLst/>
              <a:rect l="l" t="t" r="r" b="b"/>
              <a:pathLst>
                <a:path w="7325" h="11621" extrusionOk="0">
                  <a:moveTo>
                    <a:pt x="1841" y="1"/>
                  </a:moveTo>
                  <a:cubicBezTo>
                    <a:pt x="1795" y="1"/>
                    <a:pt x="1747" y="7"/>
                    <a:pt x="1696" y="19"/>
                  </a:cubicBezTo>
                  <a:cubicBezTo>
                    <a:pt x="1071" y="179"/>
                    <a:pt x="693" y="402"/>
                    <a:pt x="256" y="874"/>
                  </a:cubicBezTo>
                  <a:cubicBezTo>
                    <a:pt x="0" y="1151"/>
                    <a:pt x="74" y="1698"/>
                    <a:pt x="495" y="1778"/>
                  </a:cubicBezTo>
                  <a:cubicBezTo>
                    <a:pt x="2285" y="2118"/>
                    <a:pt x="1227" y="3972"/>
                    <a:pt x="1100" y="5205"/>
                  </a:cubicBezTo>
                  <a:cubicBezTo>
                    <a:pt x="1005" y="6121"/>
                    <a:pt x="1642" y="6467"/>
                    <a:pt x="1690" y="7271"/>
                  </a:cubicBezTo>
                  <a:cubicBezTo>
                    <a:pt x="1705" y="7547"/>
                    <a:pt x="1935" y="7820"/>
                    <a:pt x="2218" y="7820"/>
                  </a:cubicBezTo>
                  <a:cubicBezTo>
                    <a:pt x="2269" y="7820"/>
                    <a:pt x="2321" y="7811"/>
                    <a:pt x="2374" y="7792"/>
                  </a:cubicBezTo>
                  <a:cubicBezTo>
                    <a:pt x="2797" y="7644"/>
                    <a:pt x="3054" y="7513"/>
                    <a:pt x="3315" y="7129"/>
                  </a:cubicBezTo>
                  <a:cubicBezTo>
                    <a:pt x="3420" y="6973"/>
                    <a:pt x="3615" y="6103"/>
                    <a:pt x="3658" y="6048"/>
                  </a:cubicBezTo>
                  <a:cubicBezTo>
                    <a:pt x="3824" y="5842"/>
                    <a:pt x="3935" y="5769"/>
                    <a:pt x="4032" y="5769"/>
                  </a:cubicBezTo>
                  <a:cubicBezTo>
                    <a:pt x="4183" y="5769"/>
                    <a:pt x="4298" y="5949"/>
                    <a:pt x="4529" y="6083"/>
                  </a:cubicBezTo>
                  <a:cubicBezTo>
                    <a:pt x="6601" y="7279"/>
                    <a:pt x="3595" y="8344"/>
                    <a:pt x="3725" y="9789"/>
                  </a:cubicBezTo>
                  <a:cubicBezTo>
                    <a:pt x="3791" y="10523"/>
                    <a:pt x="4534" y="11129"/>
                    <a:pt x="5269" y="11255"/>
                  </a:cubicBezTo>
                  <a:cubicBezTo>
                    <a:pt x="5337" y="11504"/>
                    <a:pt x="5566" y="11621"/>
                    <a:pt x="5794" y="11621"/>
                  </a:cubicBezTo>
                  <a:cubicBezTo>
                    <a:pt x="6080" y="11621"/>
                    <a:pt x="6365" y="11436"/>
                    <a:pt x="6327" y="11096"/>
                  </a:cubicBezTo>
                  <a:cubicBezTo>
                    <a:pt x="6324" y="11067"/>
                    <a:pt x="6318" y="11027"/>
                    <a:pt x="6310" y="10981"/>
                  </a:cubicBezTo>
                  <a:cubicBezTo>
                    <a:pt x="6701" y="10584"/>
                    <a:pt x="6758" y="9857"/>
                    <a:pt x="6762" y="9220"/>
                  </a:cubicBezTo>
                  <a:cubicBezTo>
                    <a:pt x="6886" y="9134"/>
                    <a:pt x="6978" y="8994"/>
                    <a:pt x="6997" y="8798"/>
                  </a:cubicBezTo>
                  <a:cubicBezTo>
                    <a:pt x="7324" y="5299"/>
                    <a:pt x="5473" y="1957"/>
                    <a:pt x="2334" y="376"/>
                  </a:cubicBezTo>
                  <a:cubicBezTo>
                    <a:pt x="2264" y="171"/>
                    <a:pt x="2088" y="1"/>
                    <a:pt x="184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18" name="Google Shape;718;p27"/>
            <p:cNvSpPr/>
            <p:nvPr/>
          </p:nvSpPr>
          <p:spPr>
            <a:xfrm>
              <a:off x="7281641" y="1136546"/>
              <a:ext cx="892968" cy="986057"/>
            </a:xfrm>
            <a:custGeom>
              <a:avLst/>
              <a:gdLst/>
              <a:ahLst/>
              <a:cxnLst/>
              <a:rect l="l" t="t" r="r" b="b"/>
              <a:pathLst>
                <a:path w="26984" h="29797" extrusionOk="0">
                  <a:moveTo>
                    <a:pt x="9510" y="2753"/>
                  </a:moveTo>
                  <a:cubicBezTo>
                    <a:pt x="9651" y="3103"/>
                    <a:pt x="9779" y="3490"/>
                    <a:pt x="9946" y="3841"/>
                  </a:cubicBezTo>
                  <a:cubicBezTo>
                    <a:pt x="9767" y="3833"/>
                    <a:pt x="9587" y="3826"/>
                    <a:pt x="9407" y="3826"/>
                  </a:cubicBezTo>
                  <a:cubicBezTo>
                    <a:pt x="9374" y="3826"/>
                    <a:pt x="9342" y="3827"/>
                    <a:pt x="9309" y="3827"/>
                  </a:cubicBezTo>
                  <a:cubicBezTo>
                    <a:pt x="9124" y="3481"/>
                    <a:pt x="8874" y="3153"/>
                    <a:pt x="8649" y="2839"/>
                  </a:cubicBezTo>
                  <a:cubicBezTo>
                    <a:pt x="8935" y="2799"/>
                    <a:pt x="9223" y="2772"/>
                    <a:pt x="9510" y="2753"/>
                  </a:cubicBezTo>
                  <a:close/>
                  <a:moveTo>
                    <a:pt x="8839" y="4397"/>
                  </a:moveTo>
                  <a:cubicBezTo>
                    <a:pt x="8936" y="4397"/>
                    <a:pt x="9033" y="4398"/>
                    <a:pt x="9130" y="4400"/>
                  </a:cubicBezTo>
                  <a:cubicBezTo>
                    <a:pt x="9167" y="4430"/>
                    <a:pt x="9210" y="4444"/>
                    <a:pt x="9254" y="4444"/>
                  </a:cubicBezTo>
                  <a:cubicBezTo>
                    <a:pt x="9296" y="4444"/>
                    <a:pt x="9338" y="4431"/>
                    <a:pt x="9375" y="4409"/>
                  </a:cubicBezTo>
                  <a:cubicBezTo>
                    <a:pt x="12895" y="4544"/>
                    <a:pt x="16298" y="6054"/>
                    <a:pt x="17998" y="9391"/>
                  </a:cubicBezTo>
                  <a:cubicBezTo>
                    <a:pt x="19284" y="11920"/>
                    <a:pt x="19013" y="14490"/>
                    <a:pt x="17727" y="16492"/>
                  </a:cubicBezTo>
                  <a:cubicBezTo>
                    <a:pt x="17514" y="16087"/>
                    <a:pt x="17203" y="15905"/>
                    <a:pt x="16783" y="15726"/>
                  </a:cubicBezTo>
                  <a:cubicBezTo>
                    <a:pt x="16103" y="15440"/>
                    <a:pt x="14958" y="15283"/>
                    <a:pt x="15956" y="13910"/>
                  </a:cubicBezTo>
                  <a:cubicBezTo>
                    <a:pt x="16171" y="13614"/>
                    <a:pt x="16613" y="13403"/>
                    <a:pt x="16901" y="13170"/>
                  </a:cubicBezTo>
                  <a:cubicBezTo>
                    <a:pt x="17374" y="12787"/>
                    <a:pt x="18358" y="11631"/>
                    <a:pt x="17404" y="11197"/>
                  </a:cubicBezTo>
                  <a:cubicBezTo>
                    <a:pt x="17400" y="11196"/>
                    <a:pt x="17399" y="11196"/>
                    <a:pt x="17396" y="11194"/>
                  </a:cubicBezTo>
                  <a:cubicBezTo>
                    <a:pt x="17400" y="11189"/>
                    <a:pt x="17408" y="11186"/>
                    <a:pt x="17413" y="11180"/>
                  </a:cubicBezTo>
                  <a:cubicBezTo>
                    <a:pt x="17536" y="11040"/>
                    <a:pt x="17422" y="10873"/>
                    <a:pt x="17279" y="10873"/>
                  </a:cubicBezTo>
                  <a:cubicBezTo>
                    <a:pt x="17237" y="10873"/>
                    <a:pt x="17194" y="10887"/>
                    <a:pt x="17152" y="10920"/>
                  </a:cubicBezTo>
                  <a:cubicBezTo>
                    <a:pt x="17076" y="10981"/>
                    <a:pt x="17014" y="11007"/>
                    <a:pt x="16962" y="11007"/>
                  </a:cubicBezTo>
                  <a:cubicBezTo>
                    <a:pt x="16743" y="11007"/>
                    <a:pt x="16715" y="10552"/>
                    <a:pt x="16642" y="10388"/>
                  </a:cubicBezTo>
                  <a:cubicBezTo>
                    <a:pt x="16595" y="10275"/>
                    <a:pt x="16512" y="10180"/>
                    <a:pt x="16408" y="10117"/>
                  </a:cubicBezTo>
                  <a:cubicBezTo>
                    <a:pt x="16319" y="10067"/>
                    <a:pt x="16219" y="10045"/>
                    <a:pt x="16119" y="10045"/>
                  </a:cubicBezTo>
                  <a:cubicBezTo>
                    <a:pt x="15956" y="10045"/>
                    <a:pt x="15790" y="10102"/>
                    <a:pt x="15658" y="10186"/>
                  </a:cubicBezTo>
                  <a:cubicBezTo>
                    <a:pt x="15380" y="10362"/>
                    <a:pt x="15265" y="10653"/>
                    <a:pt x="15250" y="10972"/>
                  </a:cubicBezTo>
                  <a:cubicBezTo>
                    <a:pt x="15227" y="11407"/>
                    <a:pt x="15566" y="12315"/>
                    <a:pt x="14985" y="12537"/>
                  </a:cubicBezTo>
                  <a:cubicBezTo>
                    <a:pt x="14941" y="12553"/>
                    <a:pt x="14906" y="12586"/>
                    <a:pt x="14889" y="12629"/>
                  </a:cubicBezTo>
                  <a:cubicBezTo>
                    <a:pt x="14765" y="12663"/>
                    <a:pt x="14650" y="12679"/>
                    <a:pt x="14544" y="12679"/>
                  </a:cubicBezTo>
                  <a:cubicBezTo>
                    <a:pt x="13417" y="12679"/>
                    <a:pt x="13203" y="10911"/>
                    <a:pt x="13129" y="10044"/>
                  </a:cubicBezTo>
                  <a:cubicBezTo>
                    <a:pt x="13043" y="9031"/>
                    <a:pt x="13167" y="8048"/>
                    <a:pt x="14183" y="7547"/>
                  </a:cubicBezTo>
                  <a:cubicBezTo>
                    <a:pt x="14274" y="7503"/>
                    <a:pt x="14281" y="7402"/>
                    <a:pt x="14242" y="7325"/>
                  </a:cubicBezTo>
                  <a:cubicBezTo>
                    <a:pt x="14288" y="7275"/>
                    <a:pt x="14305" y="7201"/>
                    <a:pt x="14259" y="7119"/>
                  </a:cubicBezTo>
                  <a:cubicBezTo>
                    <a:pt x="14031" y="6710"/>
                    <a:pt x="13572" y="6496"/>
                    <a:pt x="13114" y="6496"/>
                  </a:cubicBezTo>
                  <a:cubicBezTo>
                    <a:pt x="13009" y="6496"/>
                    <a:pt x="12903" y="6507"/>
                    <a:pt x="12801" y="6530"/>
                  </a:cubicBezTo>
                  <a:cubicBezTo>
                    <a:pt x="12655" y="6564"/>
                    <a:pt x="12470" y="6661"/>
                    <a:pt x="12311" y="6661"/>
                  </a:cubicBezTo>
                  <a:cubicBezTo>
                    <a:pt x="12249" y="6661"/>
                    <a:pt x="12191" y="6647"/>
                    <a:pt x="12141" y="6608"/>
                  </a:cubicBezTo>
                  <a:cubicBezTo>
                    <a:pt x="12006" y="6506"/>
                    <a:pt x="12006" y="6276"/>
                    <a:pt x="12054" y="6134"/>
                  </a:cubicBezTo>
                  <a:cubicBezTo>
                    <a:pt x="12178" y="5755"/>
                    <a:pt x="12653" y="5587"/>
                    <a:pt x="12965" y="5400"/>
                  </a:cubicBezTo>
                  <a:cubicBezTo>
                    <a:pt x="13127" y="5303"/>
                    <a:pt x="13041" y="5066"/>
                    <a:pt x="12871" y="5066"/>
                  </a:cubicBezTo>
                  <a:cubicBezTo>
                    <a:pt x="12857" y="5066"/>
                    <a:pt x="12842" y="5067"/>
                    <a:pt x="12827" y="5071"/>
                  </a:cubicBezTo>
                  <a:cubicBezTo>
                    <a:pt x="12097" y="5247"/>
                    <a:pt x="11230" y="5847"/>
                    <a:pt x="11588" y="6708"/>
                  </a:cubicBezTo>
                  <a:cubicBezTo>
                    <a:pt x="11712" y="7007"/>
                    <a:pt x="11970" y="7194"/>
                    <a:pt x="12284" y="7194"/>
                  </a:cubicBezTo>
                  <a:cubicBezTo>
                    <a:pt x="12315" y="7194"/>
                    <a:pt x="12346" y="7193"/>
                    <a:pt x="12378" y="7189"/>
                  </a:cubicBezTo>
                  <a:cubicBezTo>
                    <a:pt x="12653" y="7157"/>
                    <a:pt x="12882" y="6990"/>
                    <a:pt x="13164" y="6990"/>
                  </a:cubicBezTo>
                  <a:cubicBezTo>
                    <a:pt x="13447" y="6991"/>
                    <a:pt x="13683" y="7126"/>
                    <a:pt x="13899" y="7296"/>
                  </a:cubicBezTo>
                  <a:cubicBezTo>
                    <a:pt x="11809" y="8190"/>
                    <a:pt x="12412" y="13071"/>
                    <a:pt x="14510" y="13071"/>
                  </a:cubicBezTo>
                  <a:cubicBezTo>
                    <a:pt x="14688" y="13071"/>
                    <a:pt x="14878" y="13036"/>
                    <a:pt x="15077" y="12960"/>
                  </a:cubicBezTo>
                  <a:cubicBezTo>
                    <a:pt x="15151" y="12934"/>
                    <a:pt x="15200" y="12863"/>
                    <a:pt x="15200" y="12785"/>
                  </a:cubicBezTo>
                  <a:cubicBezTo>
                    <a:pt x="15448" y="12675"/>
                    <a:pt x="15612" y="12459"/>
                    <a:pt x="15690" y="12183"/>
                  </a:cubicBezTo>
                  <a:cubicBezTo>
                    <a:pt x="15811" y="11753"/>
                    <a:pt x="15468" y="10791"/>
                    <a:pt x="15938" y="10565"/>
                  </a:cubicBezTo>
                  <a:cubicBezTo>
                    <a:pt x="15995" y="10537"/>
                    <a:pt x="16042" y="10525"/>
                    <a:pt x="16081" y="10525"/>
                  </a:cubicBezTo>
                  <a:cubicBezTo>
                    <a:pt x="16276" y="10525"/>
                    <a:pt x="16260" y="10831"/>
                    <a:pt x="16333" y="11001"/>
                  </a:cubicBezTo>
                  <a:cubicBezTo>
                    <a:pt x="16391" y="11142"/>
                    <a:pt x="16498" y="11257"/>
                    <a:pt x="16636" y="11324"/>
                  </a:cubicBezTo>
                  <a:cubicBezTo>
                    <a:pt x="16726" y="11368"/>
                    <a:pt x="16824" y="11390"/>
                    <a:pt x="16922" y="11390"/>
                  </a:cubicBezTo>
                  <a:cubicBezTo>
                    <a:pt x="17004" y="11390"/>
                    <a:pt x="17087" y="11374"/>
                    <a:pt x="17166" y="11343"/>
                  </a:cubicBezTo>
                  <a:cubicBezTo>
                    <a:pt x="17166" y="11396"/>
                    <a:pt x="17195" y="11445"/>
                    <a:pt x="17241" y="11473"/>
                  </a:cubicBezTo>
                  <a:cubicBezTo>
                    <a:pt x="18044" y="11994"/>
                    <a:pt x="15910" y="13308"/>
                    <a:pt x="15639" y="13596"/>
                  </a:cubicBezTo>
                  <a:cubicBezTo>
                    <a:pt x="15321" y="13934"/>
                    <a:pt x="15022" y="14380"/>
                    <a:pt x="15082" y="14870"/>
                  </a:cubicBezTo>
                  <a:cubicBezTo>
                    <a:pt x="15235" y="16117"/>
                    <a:pt x="16871" y="15787"/>
                    <a:pt x="17359" y="16723"/>
                  </a:cubicBezTo>
                  <a:cubicBezTo>
                    <a:pt x="17385" y="16778"/>
                    <a:pt x="17436" y="16817"/>
                    <a:pt x="17497" y="16827"/>
                  </a:cubicBezTo>
                  <a:cubicBezTo>
                    <a:pt x="16399" y="18348"/>
                    <a:pt x="14691" y="19498"/>
                    <a:pt x="12633" y="19976"/>
                  </a:cubicBezTo>
                  <a:cubicBezTo>
                    <a:pt x="12619" y="19967"/>
                    <a:pt x="12604" y="19959"/>
                    <a:pt x="12587" y="19953"/>
                  </a:cubicBezTo>
                  <a:cubicBezTo>
                    <a:pt x="11973" y="19794"/>
                    <a:pt x="11807" y="18867"/>
                    <a:pt x="11368" y="18461"/>
                  </a:cubicBezTo>
                  <a:cubicBezTo>
                    <a:pt x="10900" y="18033"/>
                    <a:pt x="10272" y="17766"/>
                    <a:pt x="9776" y="17360"/>
                  </a:cubicBezTo>
                  <a:cubicBezTo>
                    <a:pt x="9231" y="16912"/>
                    <a:pt x="8656" y="16482"/>
                    <a:pt x="8004" y="16482"/>
                  </a:cubicBezTo>
                  <a:cubicBezTo>
                    <a:pt x="7970" y="16482"/>
                    <a:pt x="7935" y="16483"/>
                    <a:pt x="7900" y="16486"/>
                  </a:cubicBezTo>
                  <a:cubicBezTo>
                    <a:pt x="7885" y="16394"/>
                    <a:pt x="7803" y="16307"/>
                    <a:pt x="7698" y="16307"/>
                  </a:cubicBezTo>
                  <a:cubicBezTo>
                    <a:pt x="7685" y="16307"/>
                    <a:pt x="7672" y="16308"/>
                    <a:pt x="7658" y="16311"/>
                  </a:cubicBezTo>
                  <a:cubicBezTo>
                    <a:pt x="7195" y="16408"/>
                    <a:pt x="6773" y="16634"/>
                    <a:pt x="6399" y="16919"/>
                  </a:cubicBezTo>
                  <a:cubicBezTo>
                    <a:pt x="6103" y="17142"/>
                    <a:pt x="5741" y="17589"/>
                    <a:pt x="5415" y="17589"/>
                  </a:cubicBezTo>
                  <a:cubicBezTo>
                    <a:pt x="5251" y="17589"/>
                    <a:pt x="5096" y="17476"/>
                    <a:pt x="4962" y="17164"/>
                  </a:cubicBezTo>
                  <a:cubicBezTo>
                    <a:pt x="4753" y="16668"/>
                    <a:pt x="4766" y="15996"/>
                    <a:pt x="4244" y="15766"/>
                  </a:cubicBezTo>
                  <a:cubicBezTo>
                    <a:pt x="4312" y="14671"/>
                    <a:pt x="4733" y="13905"/>
                    <a:pt x="5486" y="13105"/>
                  </a:cubicBezTo>
                  <a:cubicBezTo>
                    <a:pt x="5831" y="12741"/>
                    <a:pt x="6249" y="12352"/>
                    <a:pt x="6384" y="11842"/>
                  </a:cubicBezTo>
                  <a:cubicBezTo>
                    <a:pt x="6526" y="11301"/>
                    <a:pt x="6333" y="10738"/>
                    <a:pt x="5875" y="10479"/>
                  </a:cubicBezTo>
                  <a:cubicBezTo>
                    <a:pt x="5874" y="10465"/>
                    <a:pt x="5872" y="10453"/>
                    <a:pt x="5869" y="10441"/>
                  </a:cubicBezTo>
                  <a:cubicBezTo>
                    <a:pt x="5670" y="9878"/>
                    <a:pt x="6175" y="9247"/>
                    <a:pt x="6137" y="8647"/>
                  </a:cubicBezTo>
                  <a:cubicBezTo>
                    <a:pt x="6107" y="8181"/>
                    <a:pt x="5921" y="7740"/>
                    <a:pt x="5613" y="7390"/>
                  </a:cubicBezTo>
                  <a:cubicBezTo>
                    <a:pt x="5245" y="6977"/>
                    <a:pt x="4656" y="6728"/>
                    <a:pt x="4085" y="6728"/>
                  </a:cubicBezTo>
                  <a:cubicBezTo>
                    <a:pt x="3980" y="6728"/>
                    <a:pt x="3875" y="6737"/>
                    <a:pt x="3772" y="6754"/>
                  </a:cubicBezTo>
                  <a:cubicBezTo>
                    <a:pt x="4773" y="5830"/>
                    <a:pt x="6031" y="5135"/>
                    <a:pt x="7437" y="4755"/>
                  </a:cubicBezTo>
                  <a:cubicBezTo>
                    <a:pt x="7583" y="4717"/>
                    <a:pt x="7647" y="4579"/>
                    <a:pt x="7641" y="4449"/>
                  </a:cubicBezTo>
                  <a:cubicBezTo>
                    <a:pt x="8039" y="4414"/>
                    <a:pt x="8439" y="4397"/>
                    <a:pt x="8839" y="4397"/>
                  </a:cubicBezTo>
                  <a:close/>
                  <a:moveTo>
                    <a:pt x="4033" y="7188"/>
                  </a:moveTo>
                  <a:cubicBezTo>
                    <a:pt x="4800" y="7188"/>
                    <a:pt x="5484" y="7556"/>
                    <a:pt x="5618" y="8498"/>
                  </a:cubicBezTo>
                  <a:cubicBezTo>
                    <a:pt x="5711" y="9152"/>
                    <a:pt x="5077" y="9880"/>
                    <a:pt x="5361" y="10479"/>
                  </a:cubicBezTo>
                  <a:cubicBezTo>
                    <a:pt x="5330" y="10574"/>
                    <a:pt x="5382" y="10675"/>
                    <a:pt x="5477" y="10704"/>
                  </a:cubicBezTo>
                  <a:cubicBezTo>
                    <a:pt x="6914" y="11206"/>
                    <a:pt x="4691" y="13109"/>
                    <a:pt x="4290" y="13750"/>
                  </a:cubicBezTo>
                  <a:cubicBezTo>
                    <a:pt x="3889" y="14397"/>
                    <a:pt x="3677" y="15092"/>
                    <a:pt x="3821" y="15836"/>
                  </a:cubicBezTo>
                  <a:cubicBezTo>
                    <a:pt x="3817" y="15865"/>
                    <a:pt x="3823" y="15896"/>
                    <a:pt x="3837" y="15922"/>
                  </a:cubicBezTo>
                  <a:cubicBezTo>
                    <a:pt x="3838" y="15930"/>
                    <a:pt x="3838" y="15936"/>
                    <a:pt x="3840" y="15944"/>
                  </a:cubicBezTo>
                  <a:cubicBezTo>
                    <a:pt x="3863" y="16041"/>
                    <a:pt x="3939" y="16084"/>
                    <a:pt x="4019" y="16084"/>
                  </a:cubicBezTo>
                  <a:cubicBezTo>
                    <a:pt x="4040" y="16084"/>
                    <a:pt x="4061" y="16081"/>
                    <a:pt x="4082" y="16075"/>
                  </a:cubicBezTo>
                  <a:cubicBezTo>
                    <a:pt x="4740" y="16522"/>
                    <a:pt x="4259" y="17984"/>
                    <a:pt x="5313" y="18121"/>
                  </a:cubicBezTo>
                  <a:cubicBezTo>
                    <a:pt x="5346" y="18126"/>
                    <a:pt x="5378" y="18128"/>
                    <a:pt x="5410" y="18128"/>
                  </a:cubicBezTo>
                  <a:cubicBezTo>
                    <a:pt x="5724" y="18128"/>
                    <a:pt x="5971" y="17924"/>
                    <a:pt x="6203" y="17723"/>
                  </a:cubicBezTo>
                  <a:cubicBezTo>
                    <a:pt x="6542" y="17429"/>
                    <a:pt x="6909" y="17167"/>
                    <a:pt x="7298" y="16944"/>
                  </a:cubicBezTo>
                  <a:cubicBezTo>
                    <a:pt x="7325" y="16965"/>
                    <a:pt x="7358" y="16976"/>
                    <a:pt x="7392" y="16976"/>
                  </a:cubicBezTo>
                  <a:cubicBezTo>
                    <a:pt x="7408" y="16976"/>
                    <a:pt x="7425" y="16974"/>
                    <a:pt x="7441" y="16968"/>
                  </a:cubicBezTo>
                  <a:cubicBezTo>
                    <a:pt x="7605" y="16909"/>
                    <a:pt x="7761" y="16883"/>
                    <a:pt x="7909" y="16883"/>
                  </a:cubicBezTo>
                  <a:cubicBezTo>
                    <a:pt x="8609" y="16883"/>
                    <a:pt x="9139" y="17472"/>
                    <a:pt x="9674" y="17933"/>
                  </a:cubicBezTo>
                  <a:cubicBezTo>
                    <a:pt x="10032" y="18241"/>
                    <a:pt x="10453" y="18434"/>
                    <a:pt x="10825" y="18716"/>
                  </a:cubicBezTo>
                  <a:cubicBezTo>
                    <a:pt x="11309" y="19082"/>
                    <a:pt x="11496" y="19714"/>
                    <a:pt x="11899" y="20111"/>
                  </a:cubicBezTo>
                  <a:cubicBezTo>
                    <a:pt x="11383" y="20191"/>
                    <a:pt x="10867" y="20230"/>
                    <a:pt x="10356" y="20230"/>
                  </a:cubicBezTo>
                  <a:cubicBezTo>
                    <a:pt x="6531" y="20230"/>
                    <a:pt x="2961" y="18037"/>
                    <a:pt x="1754" y="14162"/>
                  </a:cubicBezTo>
                  <a:cubicBezTo>
                    <a:pt x="937" y="11540"/>
                    <a:pt x="1640" y="9094"/>
                    <a:pt x="3227" y="7311"/>
                  </a:cubicBezTo>
                  <a:cubicBezTo>
                    <a:pt x="3493" y="7232"/>
                    <a:pt x="3768" y="7188"/>
                    <a:pt x="4033" y="7188"/>
                  </a:cubicBezTo>
                  <a:close/>
                  <a:moveTo>
                    <a:pt x="10260" y="2735"/>
                  </a:moveTo>
                  <a:cubicBezTo>
                    <a:pt x="14668" y="2735"/>
                    <a:pt x="18761" y="5251"/>
                    <a:pt x="20136" y="9744"/>
                  </a:cubicBezTo>
                  <a:cubicBezTo>
                    <a:pt x="20888" y="12200"/>
                    <a:pt x="20704" y="15003"/>
                    <a:pt x="19494" y="17285"/>
                  </a:cubicBezTo>
                  <a:cubicBezTo>
                    <a:pt x="18632" y="18907"/>
                    <a:pt x="17341" y="19903"/>
                    <a:pt x="15854" y="20638"/>
                  </a:cubicBezTo>
                  <a:cubicBezTo>
                    <a:pt x="15757" y="20442"/>
                    <a:pt x="15618" y="20269"/>
                    <a:pt x="15497" y="20088"/>
                  </a:cubicBezTo>
                  <a:cubicBezTo>
                    <a:pt x="15416" y="19965"/>
                    <a:pt x="15334" y="19841"/>
                    <a:pt x="15255" y="19717"/>
                  </a:cubicBezTo>
                  <a:cubicBezTo>
                    <a:pt x="18767" y="17774"/>
                    <a:pt x="20657" y="13775"/>
                    <a:pt x="18882" y="9626"/>
                  </a:cubicBezTo>
                  <a:cubicBezTo>
                    <a:pt x="17417" y="6201"/>
                    <a:pt x="14063" y="4222"/>
                    <a:pt x="10513" y="3884"/>
                  </a:cubicBezTo>
                  <a:cubicBezTo>
                    <a:pt x="10364" y="3490"/>
                    <a:pt x="10135" y="3109"/>
                    <a:pt x="9926" y="2740"/>
                  </a:cubicBezTo>
                  <a:cubicBezTo>
                    <a:pt x="10038" y="2737"/>
                    <a:pt x="10149" y="2735"/>
                    <a:pt x="10260" y="2735"/>
                  </a:cubicBezTo>
                  <a:close/>
                  <a:moveTo>
                    <a:pt x="14895" y="19906"/>
                  </a:moveTo>
                  <a:cubicBezTo>
                    <a:pt x="14967" y="20042"/>
                    <a:pt x="15037" y="20178"/>
                    <a:pt x="15108" y="20316"/>
                  </a:cubicBezTo>
                  <a:cubicBezTo>
                    <a:pt x="15198" y="20495"/>
                    <a:pt x="15279" y="20685"/>
                    <a:pt x="15389" y="20855"/>
                  </a:cubicBezTo>
                  <a:cubicBezTo>
                    <a:pt x="15048" y="21008"/>
                    <a:pt x="14700" y="21151"/>
                    <a:pt x="14345" y="21286"/>
                  </a:cubicBezTo>
                  <a:cubicBezTo>
                    <a:pt x="14189" y="20973"/>
                    <a:pt x="13994" y="20667"/>
                    <a:pt x="13800" y="20371"/>
                  </a:cubicBezTo>
                  <a:cubicBezTo>
                    <a:pt x="14173" y="20240"/>
                    <a:pt x="14539" y="20083"/>
                    <a:pt x="14895" y="19906"/>
                  </a:cubicBezTo>
                  <a:close/>
                  <a:moveTo>
                    <a:pt x="10265" y="688"/>
                  </a:moveTo>
                  <a:cubicBezTo>
                    <a:pt x="15862" y="688"/>
                    <a:pt x="21016" y="3945"/>
                    <a:pt x="22415" y="9810"/>
                  </a:cubicBezTo>
                  <a:cubicBezTo>
                    <a:pt x="23959" y="16282"/>
                    <a:pt x="19658" y="22395"/>
                    <a:pt x="13227" y="23588"/>
                  </a:cubicBezTo>
                  <a:cubicBezTo>
                    <a:pt x="13213" y="23592"/>
                    <a:pt x="13199" y="23597"/>
                    <a:pt x="13187" y="23605"/>
                  </a:cubicBezTo>
                  <a:cubicBezTo>
                    <a:pt x="13057" y="23438"/>
                    <a:pt x="12939" y="23271"/>
                    <a:pt x="12859" y="23068"/>
                  </a:cubicBezTo>
                  <a:cubicBezTo>
                    <a:pt x="12797" y="22905"/>
                    <a:pt x="12766" y="22736"/>
                    <a:pt x="12734" y="22568"/>
                  </a:cubicBezTo>
                  <a:lnTo>
                    <a:pt x="12734" y="22568"/>
                  </a:lnTo>
                  <a:cubicBezTo>
                    <a:pt x="12742" y="22568"/>
                    <a:pt x="12750" y="22569"/>
                    <a:pt x="12758" y="22569"/>
                  </a:cubicBezTo>
                  <a:cubicBezTo>
                    <a:pt x="12790" y="22569"/>
                    <a:pt x="12823" y="22564"/>
                    <a:pt x="12853" y="22555"/>
                  </a:cubicBezTo>
                  <a:cubicBezTo>
                    <a:pt x="15791" y="21670"/>
                    <a:pt x="18629" y="20515"/>
                    <a:pt x="20134" y="17660"/>
                  </a:cubicBezTo>
                  <a:cubicBezTo>
                    <a:pt x="21436" y="15193"/>
                    <a:pt x="21651" y="12210"/>
                    <a:pt x="20853" y="9548"/>
                  </a:cubicBezTo>
                  <a:cubicBezTo>
                    <a:pt x="19503" y="5053"/>
                    <a:pt x="15189" y="2046"/>
                    <a:pt x="10652" y="2046"/>
                  </a:cubicBezTo>
                  <a:cubicBezTo>
                    <a:pt x="9684" y="2046"/>
                    <a:pt x="8706" y="2183"/>
                    <a:pt x="7744" y="2472"/>
                  </a:cubicBezTo>
                  <a:cubicBezTo>
                    <a:pt x="7736" y="2452"/>
                    <a:pt x="7727" y="2433"/>
                    <a:pt x="7713" y="2418"/>
                  </a:cubicBezTo>
                  <a:cubicBezTo>
                    <a:pt x="7497" y="2162"/>
                    <a:pt x="7365" y="1856"/>
                    <a:pt x="7350" y="1521"/>
                  </a:cubicBezTo>
                  <a:cubicBezTo>
                    <a:pt x="7339" y="1305"/>
                    <a:pt x="7398" y="1127"/>
                    <a:pt x="7462" y="943"/>
                  </a:cubicBezTo>
                  <a:cubicBezTo>
                    <a:pt x="7476" y="945"/>
                    <a:pt x="7490" y="947"/>
                    <a:pt x="7504" y="947"/>
                  </a:cubicBezTo>
                  <a:cubicBezTo>
                    <a:pt x="7518" y="947"/>
                    <a:pt x="7532" y="945"/>
                    <a:pt x="7546" y="943"/>
                  </a:cubicBezTo>
                  <a:cubicBezTo>
                    <a:pt x="8455" y="772"/>
                    <a:pt x="9366" y="688"/>
                    <a:pt x="10265" y="688"/>
                  </a:cubicBezTo>
                  <a:close/>
                  <a:moveTo>
                    <a:pt x="19150" y="21652"/>
                  </a:moveTo>
                  <a:cubicBezTo>
                    <a:pt x="19771" y="22902"/>
                    <a:pt x="20886" y="24294"/>
                    <a:pt x="22095" y="24954"/>
                  </a:cubicBezTo>
                  <a:cubicBezTo>
                    <a:pt x="21804" y="25326"/>
                    <a:pt x="21525" y="25654"/>
                    <a:pt x="21081" y="25876"/>
                  </a:cubicBezTo>
                  <a:cubicBezTo>
                    <a:pt x="20670" y="26083"/>
                    <a:pt x="20238" y="26142"/>
                    <a:pt x="19791" y="26152"/>
                  </a:cubicBezTo>
                  <a:cubicBezTo>
                    <a:pt x="19631" y="24770"/>
                    <a:pt x="19185" y="23403"/>
                    <a:pt x="18313" y="22305"/>
                  </a:cubicBezTo>
                  <a:lnTo>
                    <a:pt x="18313" y="22305"/>
                  </a:lnTo>
                  <a:cubicBezTo>
                    <a:pt x="18603" y="22100"/>
                    <a:pt x="18880" y="21880"/>
                    <a:pt x="19150" y="21652"/>
                  </a:cubicBezTo>
                  <a:close/>
                  <a:moveTo>
                    <a:pt x="23765" y="24179"/>
                  </a:moveTo>
                  <a:cubicBezTo>
                    <a:pt x="24566" y="24179"/>
                    <a:pt x="25362" y="24264"/>
                    <a:pt x="26189" y="24441"/>
                  </a:cubicBezTo>
                  <a:cubicBezTo>
                    <a:pt x="24049" y="27432"/>
                    <a:pt x="20785" y="29059"/>
                    <a:pt x="17178" y="29339"/>
                  </a:cubicBezTo>
                  <a:cubicBezTo>
                    <a:pt x="17423" y="28656"/>
                    <a:pt x="17592" y="27976"/>
                    <a:pt x="17958" y="27325"/>
                  </a:cubicBezTo>
                  <a:cubicBezTo>
                    <a:pt x="18286" y="26743"/>
                    <a:pt x="18693" y="26231"/>
                    <a:pt x="19116" y="25723"/>
                  </a:cubicBezTo>
                  <a:cubicBezTo>
                    <a:pt x="19150" y="25928"/>
                    <a:pt x="19180" y="26133"/>
                    <a:pt x="19199" y="26346"/>
                  </a:cubicBezTo>
                  <a:cubicBezTo>
                    <a:pt x="19216" y="26543"/>
                    <a:pt x="19379" y="26641"/>
                    <a:pt x="19533" y="26641"/>
                  </a:cubicBezTo>
                  <a:cubicBezTo>
                    <a:pt x="19607" y="26641"/>
                    <a:pt x="19679" y="26619"/>
                    <a:pt x="19732" y="26574"/>
                  </a:cubicBezTo>
                  <a:cubicBezTo>
                    <a:pt x="19894" y="26613"/>
                    <a:pt x="20061" y="26631"/>
                    <a:pt x="20230" y="26631"/>
                  </a:cubicBezTo>
                  <a:cubicBezTo>
                    <a:pt x="21224" y="26631"/>
                    <a:pt x="22272" y="26000"/>
                    <a:pt x="22637" y="25099"/>
                  </a:cubicBezTo>
                  <a:cubicBezTo>
                    <a:pt x="22677" y="25000"/>
                    <a:pt x="22634" y="24905"/>
                    <a:pt x="22560" y="24839"/>
                  </a:cubicBezTo>
                  <a:cubicBezTo>
                    <a:pt x="22614" y="24732"/>
                    <a:pt x="22591" y="24600"/>
                    <a:pt x="22502" y="24519"/>
                  </a:cubicBezTo>
                  <a:cubicBezTo>
                    <a:pt x="22419" y="24435"/>
                    <a:pt x="22331" y="24357"/>
                    <a:pt x="22243" y="24277"/>
                  </a:cubicBezTo>
                  <a:cubicBezTo>
                    <a:pt x="22759" y="24213"/>
                    <a:pt x="23263" y="24179"/>
                    <a:pt x="23765" y="24179"/>
                  </a:cubicBezTo>
                  <a:close/>
                  <a:moveTo>
                    <a:pt x="10748" y="1"/>
                  </a:moveTo>
                  <a:cubicBezTo>
                    <a:pt x="9671" y="1"/>
                    <a:pt x="8582" y="142"/>
                    <a:pt x="7506" y="439"/>
                  </a:cubicBezTo>
                  <a:cubicBezTo>
                    <a:pt x="7457" y="382"/>
                    <a:pt x="7381" y="348"/>
                    <a:pt x="7303" y="348"/>
                  </a:cubicBezTo>
                  <a:cubicBezTo>
                    <a:pt x="7242" y="348"/>
                    <a:pt x="7181" y="368"/>
                    <a:pt x="7130" y="415"/>
                  </a:cubicBezTo>
                  <a:cubicBezTo>
                    <a:pt x="6448" y="1035"/>
                    <a:pt x="6817" y="2263"/>
                    <a:pt x="7457" y="2749"/>
                  </a:cubicBezTo>
                  <a:cubicBezTo>
                    <a:pt x="7486" y="2772"/>
                    <a:pt x="7525" y="2786"/>
                    <a:pt x="7563" y="2786"/>
                  </a:cubicBezTo>
                  <a:cubicBezTo>
                    <a:pt x="7565" y="2786"/>
                    <a:pt x="7567" y="2786"/>
                    <a:pt x="7569" y="2786"/>
                  </a:cubicBezTo>
                  <a:cubicBezTo>
                    <a:pt x="7600" y="2889"/>
                    <a:pt x="7688" y="2976"/>
                    <a:pt x="7816" y="2976"/>
                  </a:cubicBezTo>
                  <a:cubicBezTo>
                    <a:pt x="7836" y="2976"/>
                    <a:pt x="7857" y="2974"/>
                    <a:pt x="7879" y="2969"/>
                  </a:cubicBezTo>
                  <a:cubicBezTo>
                    <a:pt x="8001" y="2943"/>
                    <a:pt x="8125" y="2922"/>
                    <a:pt x="8249" y="2901"/>
                  </a:cubicBezTo>
                  <a:cubicBezTo>
                    <a:pt x="8402" y="3202"/>
                    <a:pt x="8556" y="3536"/>
                    <a:pt x="8735" y="3846"/>
                  </a:cubicBezTo>
                  <a:cubicBezTo>
                    <a:pt x="8084" y="3882"/>
                    <a:pt x="7437" y="3977"/>
                    <a:pt x="6802" y="4127"/>
                  </a:cubicBezTo>
                  <a:cubicBezTo>
                    <a:pt x="6705" y="4150"/>
                    <a:pt x="6661" y="4215"/>
                    <a:pt x="6653" y="4285"/>
                  </a:cubicBezTo>
                  <a:cubicBezTo>
                    <a:pt x="2510" y="5127"/>
                    <a:pt x="0" y="9832"/>
                    <a:pt x="948" y="13848"/>
                  </a:cubicBezTo>
                  <a:cubicBezTo>
                    <a:pt x="1995" y="18271"/>
                    <a:pt x="6091" y="20943"/>
                    <a:pt x="10407" y="20943"/>
                  </a:cubicBezTo>
                  <a:cubicBezTo>
                    <a:pt x="11066" y="20943"/>
                    <a:pt x="11731" y="20881"/>
                    <a:pt x="12391" y="20753"/>
                  </a:cubicBezTo>
                  <a:cubicBezTo>
                    <a:pt x="12732" y="20687"/>
                    <a:pt x="13069" y="20601"/>
                    <a:pt x="13401" y="20500"/>
                  </a:cubicBezTo>
                  <a:cubicBezTo>
                    <a:pt x="13552" y="20820"/>
                    <a:pt x="13711" y="21148"/>
                    <a:pt x="13893" y="21451"/>
                  </a:cubicBezTo>
                  <a:cubicBezTo>
                    <a:pt x="13487" y="21597"/>
                    <a:pt x="13078" y="21736"/>
                    <a:pt x="12665" y="21872"/>
                  </a:cubicBezTo>
                  <a:cubicBezTo>
                    <a:pt x="12489" y="21930"/>
                    <a:pt x="12418" y="22079"/>
                    <a:pt x="12424" y="22223"/>
                  </a:cubicBezTo>
                  <a:cubicBezTo>
                    <a:pt x="12378" y="22243"/>
                    <a:pt x="12343" y="22281"/>
                    <a:pt x="12328" y="22329"/>
                  </a:cubicBezTo>
                  <a:cubicBezTo>
                    <a:pt x="12156" y="22920"/>
                    <a:pt x="12466" y="23738"/>
                    <a:pt x="12930" y="24127"/>
                  </a:cubicBezTo>
                  <a:cubicBezTo>
                    <a:pt x="12981" y="24173"/>
                    <a:pt x="13048" y="24198"/>
                    <a:pt x="13117" y="24198"/>
                  </a:cubicBezTo>
                  <a:cubicBezTo>
                    <a:pt x="13123" y="24198"/>
                    <a:pt x="13129" y="24198"/>
                    <a:pt x="13135" y="24197"/>
                  </a:cubicBezTo>
                  <a:cubicBezTo>
                    <a:pt x="13199" y="24244"/>
                    <a:pt x="13277" y="24269"/>
                    <a:pt x="13355" y="24269"/>
                  </a:cubicBezTo>
                  <a:cubicBezTo>
                    <a:pt x="13374" y="24269"/>
                    <a:pt x="13393" y="24268"/>
                    <a:pt x="13412" y="24265"/>
                  </a:cubicBezTo>
                  <a:cubicBezTo>
                    <a:pt x="15034" y="24024"/>
                    <a:pt x="16586" y="23436"/>
                    <a:pt x="17959" y="22543"/>
                  </a:cubicBezTo>
                  <a:cubicBezTo>
                    <a:pt x="18416" y="23422"/>
                    <a:pt x="18791" y="24286"/>
                    <a:pt x="19012" y="25220"/>
                  </a:cubicBezTo>
                  <a:cubicBezTo>
                    <a:pt x="17774" y="26130"/>
                    <a:pt x="16690" y="27832"/>
                    <a:pt x="16589" y="29376"/>
                  </a:cubicBezTo>
                  <a:cubicBezTo>
                    <a:pt x="16344" y="29392"/>
                    <a:pt x="16351" y="29743"/>
                    <a:pt x="16596" y="29763"/>
                  </a:cubicBezTo>
                  <a:cubicBezTo>
                    <a:pt x="16880" y="29786"/>
                    <a:pt x="17162" y="29797"/>
                    <a:pt x="17442" y="29797"/>
                  </a:cubicBezTo>
                  <a:cubicBezTo>
                    <a:pt x="21217" y="29797"/>
                    <a:pt x="24683" y="27788"/>
                    <a:pt x="26852" y="24700"/>
                  </a:cubicBezTo>
                  <a:cubicBezTo>
                    <a:pt x="26984" y="24513"/>
                    <a:pt x="26889" y="24332"/>
                    <a:pt x="26731" y="24248"/>
                  </a:cubicBezTo>
                  <a:cubicBezTo>
                    <a:pt x="26760" y="24115"/>
                    <a:pt x="26706" y="23966"/>
                    <a:pt x="26533" y="23915"/>
                  </a:cubicBezTo>
                  <a:cubicBezTo>
                    <a:pt x="25761" y="23688"/>
                    <a:pt x="24954" y="23571"/>
                    <a:pt x="24146" y="23571"/>
                  </a:cubicBezTo>
                  <a:cubicBezTo>
                    <a:pt x="23362" y="23571"/>
                    <a:pt x="22578" y="23681"/>
                    <a:pt x="21827" y="23906"/>
                  </a:cubicBezTo>
                  <a:cubicBezTo>
                    <a:pt x="21501" y="23629"/>
                    <a:pt x="21170" y="23355"/>
                    <a:pt x="20870" y="23044"/>
                  </a:cubicBezTo>
                  <a:cubicBezTo>
                    <a:pt x="20361" y="22514"/>
                    <a:pt x="19937" y="21926"/>
                    <a:pt x="19502" y="21336"/>
                  </a:cubicBezTo>
                  <a:cubicBezTo>
                    <a:pt x="22623" y="18471"/>
                    <a:pt x="24170" y="13985"/>
                    <a:pt x="23119" y="9613"/>
                  </a:cubicBezTo>
                  <a:cubicBezTo>
                    <a:pt x="21749" y="3911"/>
                    <a:pt x="16413" y="1"/>
                    <a:pt x="107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19" name="Google Shape;719;p27"/>
          <p:cNvGrpSpPr/>
          <p:nvPr/>
        </p:nvGrpSpPr>
        <p:grpSpPr>
          <a:xfrm>
            <a:off x="-625854" y="326671"/>
            <a:ext cx="1987315" cy="1281221"/>
            <a:chOff x="-75881" y="2283499"/>
            <a:chExt cx="772313" cy="497910"/>
          </a:xfrm>
        </p:grpSpPr>
        <p:sp>
          <p:nvSpPr>
            <p:cNvPr id="720" name="Google Shape;720;p27"/>
            <p:cNvSpPr/>
            <p:nvPr/>
          </p:nvSpPr>
          <p:spPr>
            <a:xfrm>
              <a:off x="36336" y="2283499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21" name="Google Shape;721;p27"/>
            <p:cNvSpPr/>
            <p:nvPr/>
          </p:nvSpPr>
          <p:spPr>
            <a:xfrm>
              <a:off x="-75881" y="22836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2701554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2851727" y="1028733"/>
            <a:ext cx="68352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th-TH" sz="42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ประสิทธิผล  </a:t>
            </a:r>
            <a:r>
              <a:rPr lang="en-US" sz="42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Effectiveness</a:t>
            </a: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3407701" y="2756926"/>
            <a:ext cx="5760640" cy="252805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sz="4800" b="1" dirty="0">
                <a:cs typeface="+mj-cs"/>
              </a:rPr>
              <a:t>การ</a:t>
            </a:r>
            <a:r>
              <a:rPr lang="th-TH" sz="4800" b="1" dirty="0" err="1">
                <a:cs typeface="+mj-cs"/>
              </a:rPr>
              <a:t>ทํา</a:t>
            </a:r>
            <a:r>
              <a:rPr lang="th-TH" sz="4800" b="1" dirty="0">
                <a:cs typeface="+mj-cs"/>
              </a:rPr>
              <a:t>ได้ตามเป้าหมาย</a:t>
            </a:r>
          </a:p>
          <a:p>
            <a:pPr marL="0" indent="0"/>
            <a:r>
              <a:rPr lang="th-TH" sz="4800" b="1" dirty="0">
                <a:cs typeface="+mj-cs"/>
              </a:rPr>
              <a:t>หรือวัตถุประสงค์ที่</a:t>
            </a:r>
            <a:r>
              <a:rPr lang="th-TH" sz="4800" b="1" dirty="0" err="1">
                <a:cs typeface="+mj-cs"/>
              </a:rPr>
              <a:t>กําหนด</a:t>
            </a:r>
            <a:r>
              <a:rPr lang="th-TH" sz="4800" b="1" dirty="0">
                <a:cs typeface="+mj-cs"/>
              </a:rPr>
              <a:t>ไว้</a:t>
            </a:r>
            <a:endParaRPr sz="4800" dirty="0">
              <a:cs typeface="+mj-cs"/>
            </a:endParaRP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9490057" y="2893418"/>
            <a:ext cx="2425480" cy="3314076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-4255" y="2892636"/>
            <a:ext cx="3546725" cy="3508427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306023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25"/>
          <p:cNvSpPr txBox="1">
            <a:spLocks noGrp="1"/>
          </p:cNvSpPr>
          <p:nvPr>
            <p:ph type="ctrTitle" idx="5"/>
          </p:nvPr>
        </p:nvSpPr>
        <p:spPr>
          <a:xfrm>
            <a:off x="482588" y="1491693"/>
            <a:ext cx="113608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th-TH" sz="5333" b="1" dirty="0">
                <a:latin typeface="Arial Unicode MS" pitchFamily="34" charset="-128"/>
                <a:ea typeface="Arial Unicode MS" pitchFamily="34" charset="-128"/>
                <a:cs typeface="+mj-cs"/>
              </a:rPr>
              <a:t>บทเรียนน่ารู้</a:t>
            </a:r>
            <a:endParaRPr sz="5333" b="1" dirty="0">
              <a:latin typeface="Arial Unicode MS" pitchFamily="34" charset="-128"/>
              <a:ea typeface="Arial Unicode MS" pitchFamily="34" charset="-128"/>
              <a:cs typeface="+mj-cs"/>
            </a:endParaRPr>
          </a:p>
        </p:txBody>
      </p:sp>
      <p:sp>
        <p:nvSpPr>
          <p:cNvPr id="601" name="Google Shape;601;p25"/>
          <p:cNvSpPr/>
          <p:nvPr/>
        </p:nvSpPr>
        <p:spPr>
          <a:xfrm>
            <a:off x="3852503" y="1412777"/>
            <a:ext cx="4739072" cy="1410151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>
              <a:solidFill>
                <a:srgbClr val="0C2B3F"/>
              </a:solidFill>
            </a:endParaRPr>
          </a:p>
        </p:txBody>
      </p:sp>
      <p:sp>
        <p:nvSpPr>
          <p:cNvPr id="602" name="Google Shape;602;p25"/>
          <p:cNvSpPr txBox="1">
            <a:spLocks noGrp="1"/>
          </p:cNvSpPr>
          <p:nvPr>
            <p:ph type="title"/>
          </p:nvPr>
        </p:nvSpPr>
        <p:spPr>
          <a:xfrm>
            <a:off x="1436449" y="3065984"/>
            <a:ext cx="1245600" cy="76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01</a:t>
            </a:r>
            <a:endParaRPr dirty="0"/>
          </a:p>
        </p:txBody>
      </p:sp>
      <p:sp>
        <p:nvSpPr>
          <p:cNvPr id="603" name="Google Shape;603;p25"/>
          <p:cNvSpPr txBox="1">
            <a:spLocks noGrp="1"/>
          </p:cNvSpPr>
          <p:nvPr>
            <p:ph type="title" idx="2"/>
          </p:nvPr>
        </p:nvSpPr>
        <p:spPr>
          <a:xfrm>
            <a:off x="3682637" y="3043157"/>
            <a:ext cx="1245600" cy="76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02</a:t>
            </a:r>
            <a:endParaRPr dirty="0"/>
          </a:p>
        </p:txBody>
      </p:sp>
      <p:sp>
        <p:nvSpPr>
          <p:cNvPr id="604" name="Google Shape;604;p25"/>
          <p:cNvSpPr txBox="1">
            <a:spLocks noGrp="1"/>
          </p:cNvSpPr>
          <p:nvPr>
            <p:ph type="title" idx="3"/>
          </p:nvPr>
        </p:nvSpPr>
        <p:spPr>
          <a:xfrm>
            <a:off x="6286369" y="3043157"/>
            <a:ext cx="1245600" cy="76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03</a:t>
            </a:r>
            <a:endParaRPr dirty="0"/>
          </a:p>
        </p:txBody>
      </p:sp>
      <p:sp>
        <p:nvSpPr>
          <p:cNvPr id="605" name="Google Shape;605;p25"/>
          <p:cNvSpPr txBox="1">
            <a:spLocks noGrp="1"/>
          </p:cNvSpPr>
          <p:nvPr>
            <p:ph type="title" idx="4"/>
          </p:nvPr>
        </p:nvSpPr>
        <p:spPr>
          <a:xfrm>
            <a:off x="9051263" y="3043157"/>
            <a:ext cx="1245600" cy="76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04</a:t>
            </a:r>
            <a:endParaRPr dirty="0"/>
          </a:p>
        </p:txBody>
      </p:sp>
      <p:sp>
        <p:nvSpPr>
          <p:cNvPr id="606" name="Google Shape;606;p25"/>
          <p:cNvSpPr/>
          <p:nvPr/>
        </p:nvSpPr>
        <p:spPr>
          <a:xfrm>
            <a:off x="1606315" y="3065982"/>
            <a:ext cx="905871" cy="881228"/>
          </a:xfrm>
          <a:custGeom>
            <a:avLst/>
            <a:gdLst/>
            <a:ahLst/>
            <a:cxnLst/>
            <a:rect l="l" t="t" r="r" b="b"/>
            <a:pathLst>
              <a:path w="21541" h="20955" extrusionOk="0">
                <a:moveTo>
                  <a:pt x="10380" y="1271"/>
                </a:moveTo>
                <a:cubicBezTo>
                  <a:pt x="10686" y="1271"/>
                  <a:pt x="10990" y="1334"/>
                  <a:pt x="11297" y="1350"/>
                </a:cubicBezTo>
                <a:cubicBezTo>
                  <a:pt x="12423" y="1411"/>
                  <a:pt x="13557" y="1522"/>
                  <a:pt x="14572" y="2027"/>
                </a:cubicBezTo>
                <a:cubicBezTo>
                  <a:pt x="15560" y="2518"/>
                  <a:pt x="16321" y="3332"/>
                  <a:pt x="17086" y="4124"/>
                </a:cubicBezTo>
                <a:cubicBezTo>
                  <a:pt x="17666" y="4726"/>
                  <a:pt x="18177" y="5369"/>
                  <a:pt x="18616" y="6078"/>
                </a:cubicBezTo>
                <a:cubicBezTo>
                  <a:pt x="19101" y="6865"/>
                  <a:pt x="19596" y="7620"/>
                  <a:pt x="19750" y="8581"/>
                </a:cubicBezTo>
                <a:cubicBezTo>
                  <a:pt x="19984" y="10037"/>
                  <a:pt x="19926" y="11472"/>
                  <a:pt x="19568" y="12875"/>
                </a:cubicBezTo>
                <a:cubicBezTo>
                  <a:pt x="19371" y="13651"/>
                  <a:pt x="18939" y="14348"/>
                  <a:pt x="18455" y="15033"/>
                </a:cubicBezTo>
                <a:cubicBezTo>
                  <a:pt x="18082" y="15557"/>
                  <a:pt x="17590" y="16027"/>
                  <a:pt x="17332" y="16647"/>
                </a:cubicBezTo>
                <a:cubicBezTo>
                  <a:pt x="17210" y="16943"/>
                  <a:pt x="16847" y="17036"/>
                  <a:pt x="16614" y="17250"/>
                </a:cubicBezTo>
                <a:cubicBezTo>
                  <a:pt x="15995" y="17816"/>
                  <a:pt x="15281" y="18277"/>
                  <a:pt x="14489" y="18633"/>
                </a:cubicBezTo>
                <a:cubicBezTo>
                  <a:pt x="13772" y="18956"/>
                  <a:pt x="13062" y="19125"/>
                  <a:pt x="12286" y="19223"/>
                </a:cubicBezTo>
                <a:cubicBezTo>
                  <a:pt x="11373" y="19339"/>
                  <a:pt x="10481" y="19499"/>
                  <a:pt x="9544" y="19499"/>
                </a:cubicBezTo>
                <a:cubicBezTo>
                  <a:pt x="9530" y="19499"/>
                  <a:pt x="9516" y="19499"/>
                  <a:pt x="9502" y="19499"/>
                </a:cubicBezTo>
                <a:cubicBezTo>
                  <a:pt x="8528" y="19495"/>
                  <a:pt x="7621" y="19191"/>
                  <a:pt x="6670" y="19111"/>
                </a:cubicBezTo>
                <a:cubicBezTo>
                  <a:pt x="6220" y="19073"/>
                  <a:pt x="5757" y="18589"/>
                  <a:pt x="5403" y="18213"/>
                </a:cubicBezTo>
                <a:cubicBezTo>
                  <a:pt x="4823" y="17598"/>
                  <a:pt x="4264" y="16952"/>
                  <a:pt x="3708" y="16314"/>
                </a:cubicBezTo>
                <a:cubicBezTo>
                  <a:pt x="3264" y="15802"/>
                  <a:pt x="2848" y="15294"/>
                  <a:pt x="2569" y="14698"/>
                </a:cubicBezTo>
                <a:cubicBezTo>
                  <a:pt x="2024" y="13538"/>
                  <a:pt x="1460" y="12373"/>
                  <a:pt x="1384" y="11032"/>
                </a:cubicBezTo>
                <a:cubicBezTo>
                  <a:pt x="1371" y="10207"/>
                  <a:pt x="1572" y="9394"/>
                  <a:pt x="1807" y="8604"/>
                </a:cubicBezTo>
                <a:cubicBezTo>
                  <a:pt x="2086" y="7660"/>
                  <a:pt x="2432" y="6700"/>
                  <a:pt x="3043" y="5933"/>
                </a:cubicBezTo>
                <a:cubicBezTo>
                  <a:pt x="3694" y="5116"/>
                  <a:pt x="4208" y="4176"/>
                  <a:pt x="5135" y="3562"/>
                </a:cubicBezTo>
                <a:cubicBezTo>
                  <a:pt x="5513" y="3311"/>
                  <a:pt x="5827" y="2918"/>
                  <a:pt x="6252" y="2686"/>
                </a:cubicBezTo>
                <a:cubicBezTo>
                  <a:pt x="6882" y="2342"/>
                  <a:pt x="7511" y="2007"/>
                  <a:pt x="8226" y="1848"/>
                </a:cubicBezTo>
                <a:cubicBezTo>
                  <a:pt x="8759" y="1732"/>
                  <a:pt x="9282" y="1574"/>
                  <a:pt x="9791" y="1375"/>
                </a:cubicBezTo>
                <a:cubicBezTo>
                  <a:pt x="9990" y="1296"/>
                  <a:pt x="10185" y="1271"/>
                  <a:pt x="10380" y="1271"/>
                </a:cubicBezTo>
                <a:close/>
                <a:moveTo>
                  <a:pt x="10799" y="1"/>
                </a:moveTo>
                <a:cubicBezTo>
                  <a:pt x="10727" y="1"/>
                  <a:pt x="10655" y="13"/>
                  <a:pt x="10584" y="42"/>
                </a:cubicBezTo>
                <a:cubicBezTo>
                  <a:pt x="10009" y="278"/>
                  <a:pt x="9375" y="91"/>
                  <a:pt x="8808" y="317"/>
                </a:cubicBezTo>
                <a:cubicBezTo>
                  <a:pt x="8754" y="261"/>
                  <a:pt x="8708" y="240"/>
                  <a:pt x="8667" y="240"/>
                </a:cubicBezTo>
                <a:cubicBezTo>
                  <a:pt x="8575" y="240"/>
                  <a:pt x="8504" y="341"/>
                  <a:pt x="8416" y="390"/>
                </a:cubicBezTo>
                <a:cubicBezTo>
                  <a:pt x="8052" y="594"/>
                  <a:pt x="7699" y="853"/>
                  <a:pt x="7306" y="961"/>
                </a:cubicBezTo>
                <a:cubicBezTo>
                  <a:pt x="6103" y="1289"/>
                  <a:pt x="5153" y="2041"/>
                  <a:pt x="4241" y="2808"/>
                </a:cubicBezTo>
                <a:cubicBezTo>
                  <a:pt x="3275" y="3620"/>
                  <a:pt x="2469" y="4600"/>
                  <a:pt x="1773" y="5672"/>
                </a:cubicBezTo>
                <a:cubicBezTo>
                  <a:pt x="1011" y="6846"/>
                  <a:pt x="733" y="8177"/>
                  <a:pt x="353" y="9481"/>
                </a:cubicBezTo>
                <a:cubicBezTo>
                  <a:pt x="1" y="10694"/>
                  <a:pt x="427" y="11817"/>
                  <a:pt x="670" y="12973"/>
                </a:cubicBezTo>
                <a:cubicBezTo>
                  <a:pt x="755" y="13377"/>
                  <a:pt x="957" y="13705"/>
                  <a:pt x="1085" y="14072"/>
                </a:cubicBezTo>
                <a:cubicBezTo>
                  <a:pt x="1301" y="14691"/>
                  <a:pt x="1405" y="15338"/>
                  <a:pt x="1968" y="15786"/>
                </a:cubicBezTo>
                <a:cubicBezTo>
                  <a:pt x="2086" y="15880"/>
                  <a:pt x="2254" y="16065"/>
                  <a:pt x="2223" y="16275"/>
                </a:cubicBezTo>
                <a:cubicBezTo>
                  <a:pt x="2188" y="16525"/>
                  <a:pt x="2279" y="16645"/>
                  <a:pt x="2528" y="16654"/>
                </a:cubicBezTo>
                <a:cubicBezTo>
                  <a:pt x="2795" y="16663"/>
                  <a:pt x="2823" y="16922"/>
                  <a:pt x="2885" y="17076"/>
                </a:cubicBezTo>
                <a:cubicBezTo>
                  <a:pt x="3254" y="17993"/>
                  <a:pt x="3963" y="18664"/>
                  <a:pt x="4684" y="19241"/>
                </a:cubicBezTo>
                <a:cubicBezTo>
                  <a:pt x="5224" y="19675"/>
                  <a:pt x="5899" y="20012"/>
                  <a:pt x="6632" y="20218"/>
                </a:cubicBezTo>
                <a:cubicBezTo>
                  <a:pt x="7431" y="20443"/>
                  <a:pt x="8204" y="20761"/>
                  <a:pt x="9041" y="20827"/>
                </a:cubicBezTo>
                <a:cubicBezTo>
                  <a:pt x="9525" y="20864"/>
                  <a:pt x="10024" y="20954"/>
                  <a:pt x="10505" y="20954"/>
                </a:cubicBezTo>
                <a:cubicBezTo>
                  <a:pt x="10680" y="20954"/>
                  <a:pt x="10852" y="20943"/>
                  <a:pt x="11021" y="20912"/>
                </a:cubicBezTo>
                <a:cubicBezTo>
                  <a:pt x="12688" y="20610"/>
                  <a:pt x="14399" y="20410"/>
                  <a:pt x="15888" y="19478"/>
                </a:cubicBezTo>
                <a:cubicBezTo>
                  <a:pt x="16547" y="19067"/>
                  <a:pt x="17225" y="18662"/>
                  <a:pt x="17756" y="18104"/>
                </a:cubicBezTo>
                <a:cubicBezTo>
                  <a:pt x="18284" y="17549"/>
                  <a:pt x="18700" y="16886"/>
                  <a:pt x="19148" y="16258"/>
                </a:cubicBezTo>
                <a:cubicBezTo>
                  <a:pt x="19286" y="16061"/>
                  <a:pt x="19312" y="15753"/>
                  <a:pt x="19485" y="15619"/>
                </a:cubicBezTo>
                <a:cubicBezTo>
                  <a:pt x="20144" y="15106"/>
                  <a:pt x="20516" y="14343"/>
                  <a:pt x="20738" y="13647"/>
                </a:cubicBezTo>
                <a:cubicBezTo>
                  <a:pt x="21268" y="11996"/>
                  <a:pt x="21541" y="10298"/>
                  <a:pt x="21107" y="8513"/>
                </a:cubicBezTo>
                <a:cubicBezTo>
                  <a:pt x="20928" y="7778"/>
                  <a:pt x="20725" y="7011"/>
                  <a:pt x="20499" y="6310"/>
                </a:cubicBezTo>
                <a:cubicBezTo>
                  <a:pt x="20254" y="5548"/>
                  <a:pt x="19604" y="4869"/>
                  <a:pt x="19087" y="4197"/>
                </a:cubicBezTo>
                <a:cubicBezTo>
                  <a:pt x="18280" y="3147"/>
                  <a:pt x="17121" y="2454"/>
                  <a:pt x="16070" y="1659"/>
                </a:cubicBezTo>
                <a:cubicBezTo>
                  <a:pt x="15430" y="1174"/>
                  <a:pt x="14692" y="917"/>
                  <a:pt x="13946" y="677"/>
                </a:cubicBezTo>
                <a:cubicBezTo>
                  <a:pt x="13430" y="511"/>
                  <a:pt x="12993" y="167"/>
                  <a:pt x="12399" y="156"/>
                </a:cubicBezTo>
                <a:cubicBezTo>
                  <a:pt x="12394" y="156"/>
                  <a:pt x="12390" y="156"/>
                  <a:pt x="12386" y="156"/>
                </a:cubicBezTo>
                <a:cubicBezTo>
                  <a:pt x="12166" y="156"/>
                  <a:pt x="11974" y="273"/>
                  <a:pt x="11741" y="273"/>
                </a:cubicBezTo>
                <a:cubicBezTo>
                  <a:pt x="11665" y="273"/>
                  <a:pt x="11585" y="260"/>
                  <a:pt x="11497" y="227"/>
                </a:cubicBezTo>
                <a:cubicBezTo>
                  <a:pt x="11300" y="151"/>
                  <a:pt x="11052" y="1"/>
                  <a:pt x="1079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>
              <a:solidFill>
                <a:srgbClr val="0C2B3F"/>
              </a:solidFill>
            </a:endParaRPr>
          </a:p>
        </p:txBody>
      </p:sp>
      <p:sp>
        <p:nvSpPr>
          <p:cNvPr id="607" name="Google Shape;607;p25"/>
          <p:cNvSpPr/>
          <p:nvPr/>
        </p:nvSpPr>
        <p:spPr>
          <a:xfrm>
            <a:off x="3852503" y="3065985"/>
            <a:ext cx="905871" cy="881228"/>
          </a:xfrm>
          <a:custGeom>
            <a:avLst/>
            <a:gdLst/>
            <a:ahLst/>
            <a:cxnLst/>
            <a:rect l="l" t="t" r="r" b="b"/>
            <a:pathLst>
              <a:path w="21541" h="20955" extrusionOk="0">
                <a:moveTo>
                  <a:pt x="10380" y="1271"/>
                </a:moveTo>
                <a:cubicBezTo>
                  <a:pt x="10686" y="1271"/>
                  <a:pt x="10990" y="1334"/>
                  <a:pt x="11297" y="1350"/>
                </a:cubicBezTo>
                <a:cubicBezTo>
                  <a:pt x="12423" y="1411"/>
                  <a:pt x="13557" y="1522"/>
                  <a:pt x="14572" y="2027"/>
                </a:cubicBezTo>
                <a:cubicBezTo>
                  <a:pt x="15560" y="2518"/>
                  <a:pt x="16321" y="3332"/>
                  <a:pt x="17086" y="4124"/>
                </a:cubicBezTo>
                <a:cubicBezTo>
                  <a:pt x="17666" y="4726"/>
                  <a:pt x="18177" y="5369"/>
                  <a:pt x="18616" y="6078"/>
                </a:cubicBezTo>
                <a:cubicBezTo>
                  <a:pt x="19101" y="6865"/>
                  <a:pt x="19596" y="7620"/>
                  <a:pt x="19750" y="8581"/>
                </a:cubicBezTo>
                <a:cubicBezTo>
                  <a:pt x="19984" y="10037"/>
                  <a:pt x="19926" y="11472"/>
                  <a:pt x="19568" y="12875"/>
                </a:cubicBezTo>
                <a:cubicBezTo>
                  <a:pt x="19371" y="13651"/>
                  <a:pt x="18939" y="14348"/>
                  <a:pt x="18455" y="15033"/>
                </a:cubicBezTo>
                <a:cubicBezTo>
                  <a:pt x="18082" y="15557"/>
                  <a:pt x="17590" y="16027"/>
                  <a:pt x="17332" y="16647"/>
                </a:cubicBezTo>
                <a:cubicBezTo>
                  <a:pt x="17210" y="16943"/>
                  <a:pt x="16847" y="17036"/>
                  <a:pt x="16614" y="17250"/>
                </a:cubicBezTo>
                <a:cubicBezTo>
                  <a:pt x="15995" y="17816"/>
                  <a:pt x="15281" y="18277"/>
                  <a:pt x="14489" y="18633"/>
                </a:cubicBezTo>
                <a:cubicBezTo>
                  <a:pt x="13772" y="18956"/>
                  <a:pt x="13062" y="19125"/>
                  <a:pt x="12286" y="19223"/>
                </a:cubicBezTo>
                <a:cubicBezTo>
                  <a:pt x="11373" y="19339"/>
                  <a:pt x="10481" y="19499"/>
                  <a:pt x="9544" y="19499"/>
                </a:cubicBezTo>
                <a:cubicBezTo>
                  <a:pt x="9530" y="19499"/>
                  <a:pt x="9516" y="19499"/>
                  <a:pt x="9502" y="19499"/>
                </a:cubicBezTo>
                <a:cubicBezTo>
                  <a:pt x="8528" y="19495"/>
                  <a:pt x="7621" y="19191"/>
                  <a:pt x="6670" y="19111"/>
                </a:cubicBezTo>
                <a:cubicBezTo>
                  <a:pt x="6220" y="19073"/>
                  <a:pt x="5757" y="18589"/>
                  <a:pt x="5403" y="18213"/>
                </a:cubicBezTo>
                <a:cubicBezTo>
                  <a:pt x="4823" y="17598"/>
                  <a:pt x="4264" y="16952"/>
                  <a:pt x="3708" y="16314"/>
                </a:cubicBezTo>
                <a:cubicBezTo>
                  <a:pt x="3264" y="15802"/>
                  <a:pt x="2848" y="15294"/>
                  <a:pt x="2569" y="14698"/>
                </a:cubicBezTo>
                <a:cubicBezTo>
                  <a:pt x="2024" y="13538"/>
                  <a:pt x="1460" y="12373"/>
                  <a:pt x="1384" y="11032"/>
                </a:cubicBezTo>
                <a:cubicBezTo>
                  <a:pt x="1371" y="10207"/>
                  <a:pt x="1572" y="9394"/>
                  <a:pt x="1807" y="8604"/>
                </a:cubicBezTo>
                <a:cubicBezTo>
                  <a:pt x="2086" y="7660"/>
                  <a:pt x="2432" y="6700"/>
                  <a:pt x="3043" y="5933"/>
                </a:cubicBezTo>
                <a:cubicBezTo>
                  <a:pt x="3694" y="5116"/>
                  <a:pt x="4208" y="4176"/>
                  <a:pt x="5135" y="3562"/>
                </a:cubicBezTo>
                <a:cubicBezTo>
                  <a:pt x="5513" y="3311"/>
                  <a:pt x="5827" y="2918"/>
                  <a:pt x="6252" y="2686"/>
                </a:cubicBezTo>
                <a:cubicBezTo>
                  <a:pt x="6882" y="2342"/>
                  <a:pt x="7511" y="2007"/>
                  <a:pt x="8226" y="1848"/>
                </a:cubicBezTo>
                <a:cubicBezTo>
                  <a:pt x="8759" y="1732"/>
                  <a:pt x="9282" y="1574"/>
                  <a:pt x="9791" y="1375"/>
                </a:cubicBezTo>
                <a:cubicBezTo>
                  <a:pt x="9990" y="1296"/>
                  <a:pt x="10185" y="1271"/>
                  <a:pt x="10380" y="1271"/>
                </a:cubicBezTo>
                <a:close/>
                <a:moveTo>
                  <a:pt x="10799" y="1"/>
                </a:moveTo>
                <a:cubicBezTo>
                  <a:pt x="10727" y="1"/>
                  <a:pt x="10655" y="13"/>
                  <a:pt x="10584" y="42"/>
                </a:cubicBezTo>
                <a:cubicBezTo>
                  <a:pt x="10009" y="278"/>
                  <a:pt x="9375" y="91"/>
                  <a:pt x="8808" y="317"/>
                </a:cubicBezTo>
                <a:cubicBezTo>
                  <a:pt x="8754" y="261"/>
                  <a:pt x="8708" y="240"/>
                  <a:pt x="8667" y="240"/>
                </a:cubicBezTo>
                <a:cubicBezTo>
                  <a:pt x="8575" y="240"/>
                  <a:pt x="8504" y="341"/>
                  <a:pt x="8416" y="390"/>
                </a:cubicBezTo>
                <a:cubicBezTo>
                  <a:pt x="8052" y="594"/>
                  <a:pt x="7699" y="853"/>
                  <a:pt x="7306" y="961"/>
                </a:cubicBezTo>
                <a:cubicBezTo>
                  <a:pt x="6103" y="1289"/>
                  <a:pt x="5153" y="2041"/>
                  <a:pt x="4241" y="2808"/>
                </a:cubicBezTo>
                <a:cubicBezTo>
                  <a:pt x="3275" y="3620"/>
                  <a:pt x="2469" y="4600"/>
                  <a:pt x="1773" y="5672"/>
                </a:cubicBezTo>
                <a:cubicBezTo>
                  <a:pt x="1011" y="6846"/>
                  <a:pt x="733" y="8177"/>
                  <a:pt x="353" y="9481"/>
                </a:cubicBezTo>
                <a:cubicBezTo>
                  <a:pt x="1" y="10694"/>
                  <a:pt x="427" y="11817"/>
                  <a:pt x="670" y="12973"/>
                </a:cubicBezTo>
                <a:cubicBezTo>
                  <a:pt x="755" y="13377"/>
                  <a:pt x="957" y="13705"/>
                  <a:pt x="1085" y="14072"/>
                </a:cubicBezTo>
                <a:cubicBezTo>
                  <a:pt x="1301" y="14691"/>
                  <a:pt x="1405" y="15338"/>
                  <a:pt x="1968" y="15786"/>
                </a:cubicBezTo>
                <a:cubicBezTo>
                  <a:pt x="2086" y="15880"/>
                  <a:pt x="2254" y="16065"/>
                  <a:pt x="2223" y="16275"/>
                </a:cubicBezTo>
                <a:cubicBezTo>
                  <a:pt x="2188" y="16525"/>
                  <a:pt x="2279" y="16645"/>
                  <a:pt x="2528" y="16654"/>
                </a:cubicBezTo>
                <a:cubicBezTo>
                  <a:pt x="2795" y="16663"/>
                  <a:pt x="2823" y="16922"/>
                  <a:pt x="2885" y="17076"/>
                </a:cubicBezTo>
                <a:cubicBezTo>
                  <a:pt x="3254" y="17993"/>
                  <a:pt x="3963" y="18664"/>
                  <a:pt x="4684" y="19241"/>
                </a:cubicBezTo>
                <a:cubicBezTo>
                  <a:pt x="5224" y="19675"/>
                  <a:pt x="5899" y="20012"/>
                  <a:pt x="6632" y="20218"/>
                </a:cubicBezTo>
                <a:cubicBezTo>
                  <a:pt x="7431" y="20443"/>
                  <a:pt x="8204" y="20761"/>
                  <a:pt x="9041" y="20827"/>
                </a:cubicBezTo>
                <a:cubicBezTo>
                  <a:pt x="9525" y="20864"/>
                  <a:pt x="10024" y="20954"/>
                  <a:pt x="10505" y="20954"/>
                </a:cubicBezTo>
                <a:cubicBezTo>
                  <a:pt x="10680" y="20954"/>
                  <a:pt x="10852" y="20943"/>
                  <a:pt x="11021" y="20912"/>
                </a:cubicBezTo>
                <a:cubicBezTo>
                  <a:pt x="12688" y="20610"/>
                  <a:pt x="14399" y="20410"/>
                  <a:pt x="15888" y="19478"/>
                </a:cubicBezTo>
                <a:cubicBezTo>
                  <a:pt x="16547" y="19067"/>
                  <a:pt x="17225" y="18662"/>
                  <a:pt x="17756" y="18104"/>
                </a:cubicBezTo>
                <a:cubicBezTo>
                  <a:pt x="18284" y="17549"/>
                  <a:pt x="18700" y="16886"/>
                  <a:pt x="19148" y="16258"/>
                </a:cubicBezTo>
                <a:cubicBezTo>
                  <a:pt x="19286" y="16061"/>
                  <a:pt x="19312" y="15753"/>
                  <a:pt x="19485" y="15619"/>
                </a:cubicBezTo>
                <a:cubicBezTo>
                  <a:pt x="20144" y="15106"/>
                  <a:pt x="20516" y="14343"/>
                  <a:pt x="20738" y="13647"/>
                </a:cubicBezTo>
                <a:cubicBezTo>
                  <a:pt x="21268" y="11996"/>
                  <a:pt x="21541" y="10298"/>
                  <a:pt x="21107" y="8513"/>
                </a:cubicBezTo>
                <a:cubicBezTo>
                  <a:pt x="20928" y="7778"/>
                  <a:pt x="20725" y="7011"/>
                  <a:pt x="20499" y="6310"/>
                </a:cubicBezTo>
                <a:cubicBezTo>
                  <a:pt x="20254" y="5548"/>
                  <a:pt x="19604" y="4869"/>
                  <a:pt x="19087" y="4197"/>
                </a:cubicBezTo>
                <a:cubicBezTo>
                  <a:pt x="18280" y="3147"/>
                  <a:pt x="17121" y="2454"/>
                  <a:pt x="16070" y="1659"/>
                </a:cubicBezTo>
                <a:cubicBezTo>
                  <a:pt x="15430" y="1174"/>
                  <a:pt x="14692" y="917"/>
                  <a:pt x="13946" y="677"/>
                </a:cubicBezTo>
                <a:cubicBezTo>
                  <a:pt x="13430" y="511"/>
                  <a:pt x="12993" y="167"/>
                  <a:pt x="12399" y="156"/>
                </a:cubicBezTo>
                <a:cubicBezTo>
                  <a:pt x="12394" y="156"/>
                  <a:pt x="12390" y="156"/>
                  <a:pt x="12386" y="156"/>
                </a:cubicBezTo>
                <a:cubicBezTo>
                  <a:pt x="12166" y="156"/>
                  <a:pt x="11974" y="273"/>
                  <a:pt x="11741" y="273"/>
                </a:cubicBezTo>
                <a:cubicBezTo>
                  <a:pt x="11665" y="273"/>
                  <a:pt x="11585" y="260"/>
                  <a:pt x="11497" y="227"/>
                </a:cubicBezTo>
                <a:cubicBezTo>
                  <a:pt x="11300" y="151"/>
                  <a:pt x="11052" y="1"/>
                  <a:pt x="1079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>
              <a:solidFill>
                <a:srgbClr val="0C2B3F"/>
              </a:solidFill>
            </a:endParaRPr>
          </a:p>
        </p:txBody>
      </p:sp>
      <p:sp>
        <p:nvSpPr>
          <p:cNvPr id="608" name="Google Shape;608;p25"/>
          <p:cNvSpPr/>
          <p:nvPr/>
        </p:nvSpPr>
        <p:spPr>
          <a:xfrm>
            <a:off x="6406883" y="2942463"/>
            <a:ext cx="905871" cy="881228"/>
          </a:xfrm>
          <a:custGeom>
            <a:avLst/>
            <a:gdLst/>
            <a:ahLst/>
            <a:cxnLst/>
            <a:rect l="l" t="t" r="r" b="b"/>
            <a:pathLst>
              <a:path w="21541" h="20955" extrusionOk="0">
                <a:moveTo>
                  <a:pt x="10380" y="1271"/>
                </a:moveTo>
                <a:cubicBezTo>
                  <a:pt x="10686" y="1271"/>
                  <a:pt x="10990" y="1334"/>
                  <a:pt x="11297" y="1350"/>
                </a:cubicBezTo>
                <a:cubicBezTo>
                  <a:pt x="12423" y="1411"/>
                  <a:pt x="13557" y="1522"/>
                  <a:pt x="14572" y="2027"/>
                </a:cubicBezTo>
                <a:cubicBezTo>
                  <a:pt x="15560" y="2518"/>
                  <a:pt x="16321" y="3332"/>
                  <a:pt x="17086" y="4124"/>
                </a:cubicBezTo>
                <a:cubicBezTo>
                  <a:pt x="17666" y="4726"/>
                  <a:pt x="18177" y="5369"/>
                  <a:pt x="18616" y="6078"/>
                </a:cubicBezTo>
                <a:cubicBezTo>
                  <a:pt x="19101" y="6865"/>
                  <a:pt x="19596" y="7620"/>
                  <a:pt x="19750" y="8581"/>
                </a:cubicBezTo>
                <a:cubicBezTo>
                  <a:pt x="19984" y="10037"/>
                  <a:pt x="19926" y="11472"/>
                  <a:pt x="19568" y="12875"/>
                </a:cubicBezTo>
                <a:cubicBezTo>
                  <a:pt x="19371" y="13651"/>
                  <a:pt x="18939" y="14348"/>
                  <a:pt x="18455" y="15033"/>
                </a:cubicBezTo>
                <a:cubicBezTo>
                  <a:pt x="18082" y="15557"/>
                  <a:pt x="17590" y="16027"/>
                  <a:pt x="17332" y="16647"/>
                </a:cubicBezTo>
                <a:cubicBezTo>
                  <a:pt x="17210" y="16943"/>
                  <a:pt x="16847" y="17036"/>
                  <a:pt x="16614" y="17250"/>
                </a:cubicBezTo>
                <a:cubicBezTo>
                  <a:pt x="15995" y="17816"/>
                  <a:pt x="15281" y="18277"/>
                  <a:pt x="14489" y="18633"/>
                </a:cubicBezTo>
                <a:cubicBezTo>
                  <a:pt x="13772" y="18956"/>
                  <a:pt x="13062" y="19125"/>
                  <a:pt x="12286" y="19223"/>
                </a:cubicBezTo>
                <a:cubicBezTo>
                  <a:pt x="11373" y="19339"/>
                  <a:pt x="10481" y="19499"/>
                  <a:pt x="9544" y="19499"/>
                </a:cubicBezTo>
                <a:cubicBezTo>
                  <a:pt x="9530" y="19499"/>
                  <a:pt x="9516" y="19499"/>
                  <a:pt x="9502" y="19499"/>
                </a:cubicBezTo>
                <a:cubicBezTo>
                  <a:pt x="8528" y="19495"/>
                  <a:pt x="7621" y="19191"/>
                  <a:pt x="6670" y="19111"/>
                </a:cubicBezTo>
                <a:cubicBezTo>
                  <a:pt x="6220" y="19073"/>
                  <a:pt x="5757" y="18589"/>
                  <a:pt x="5403" y="18213"/>
                </a:cubicBezTo>
                <a:cubicBezTo>
                  <a:pt x="4823" y="17598"/>
                  <a:pt x="4264" y="16952"/>
                  <a:pt x="3708" y="16314"/>
                </a:cubicBezTo>
                <a:cubicBezTo>
                  <a:pt x="3264" y="15802"/>
                  <a:pt x="2848" y="15294"/>
                  <a:pt x="2569" y="14698"/>
                </a:cubicBezTo>
                <a:cubicBezTo>
                  <a:pt x="2024" y="13538"/>
                  <a:pt x="1460" y="12373"/>
                  <a:pt x="1384" y="11032"/>
                </a:cubicBezTo>
                <a:cubicBezTo>
                  <a:pt x="1371" y="10207"/>
                  <a:pt x="1572" y="9394"/>
                  <a:pt x="1807" y="8604"/>
                </a:cubicBezTo>
                <a:cubicBezTo>
                  <a:pt x="2086" y="7660"/>
                  <a:pt x="2432" y="6700"/>
                  <a:pt x="3043" y="5933"/>
                </a:cubicBezTo>
                <a:cubicBezTo>
                  <a:pt x="3694" y="5116"/>
                  <a:pt x="4208" y="4176"/>
                  <a:pt x="5135" y="3562"/>
                </a:cubicBezTo>
                <a:cubicBezTo>
                  <a:pt x="5513" y="3311"/>
                  <a:pt x="5827" y="2918"/>
                  <a:pt x="6252" y="2686"/>
                </a:cubicBezTo>
                <a:cubicBezTo>
                  <a:pt x="6882" y="2342"/>
                  <a:pt x="7511" y="2007"/>
                  <a:pt x="8226" y="1848"/>
                </a:cubicBezTo>
                <a:cubicBezTo>
                  <a:pt x="8759" y="1732"/>
                  <a:pt x="9282" y="1574"/>
                  <a:pt x="9791" y="1375"/>
                </a:cubicBezTo>
                <a:cubicBezTo>
                  <a:pt x="9990" y="1296"/>
                  <a:pt x="10185" y="1271"/>
                  <a:pt x="10380" y="1271"/>
                </a:cubicBezTo>
                <a:close/>
                <a:moveTo>
                  <a:pt x="10799" y="1"/>
                </a:moveTo>
                <a:cubicBezTo>
                  <a:pt x="10727" y="1"/>
                  <a:pt x="10655" y="13"/>
                  <a:pt x="10584" y="42"/>
                </a:cubicBezTo>
                <a:cubicBezTo>
                  <a:pt x="10009" y="278"/>
                  <a:pt x="9375" y="91"/>
                  <a:pt x="8808" y="317"/>
                </a:cubicBezTo>
                <a:cubicBezTo>
                  <a:pt x="8754" y="261"/>
                  <a:pt x="8708" y="240"/>
                  <a:pt x="8667" y="240"/>
                </a:cubicBezTo>
                <a:cubicBezTo>
                  <a:pt x="8575" y="240"/>
                  <a:pt x="8504" y="341"/>
                  <a:pt x="8416" y="390"/>
                </a:cubicBezTo>
                <a:cubicBezTo>
                  <a:pt x="8052" y="594"/>
                  <a:pt x="7699" y="853"/>
                  <a:pt x="7306" y="961"/>
                </a:cubicBezTo>
                <a:cubicBezTo>
                  <a:pt x="6103" y="1289"/>
                  <a:pt x="5153" y="2041"/>
                  <a:pt x="4241" y="2808"/>
                </a:cubicBezTo>
                <a:cubicBezTo>
                  <a:pt x="3275" y="3620"/>
                  <a:pt x="2469" y="4600"/>
                  <a:pt x="1773" y="5672"/>
                </a:cubicBezTo>
                <a:cubicBezTo>
                  <a:pt x="1011" y="6846"/>
                  <a:pt x="733" y="8177"/>
                  <a:pt x="353" y="9481"/>
                </a:cubicBezTo>
                <a:cubicBezTo>
                  <a:pt x="1" y="10694"/>
                  <a:pt x="427" y="11817"/>
                  <a:pt x="670" y="12973"/>
                </a:cubicBezTo>
                <a:cubicBezTo>
                  <a:pt x="755" y="13377"/>
                  <a:pt x="957" y="13705"/>
                  <a:pt x="1085" y="14072"/>
                </a:cubicBezTo>
                <a:cubicBezTo>
                  <a:pt x="1301" y="14691"/>
                  <a:pt x="1405" y="15338"/>
                  <a:pt x="1968" y="15786"/>
                </a:cubicBezTo>
                <a:cubicBezTo>
                  <a:pt x="2086" y="15880"/>
                  <a:pt x="2254" y="16065"/>
                  <a:pt x="2223" y="16275"/>
                </a:cubicBezTo>
                <a:cubicBezTo>
                  <a:pt x="2188" y="16525"/>
                  <a:pt x="2279" y="16645"/>
                  <a:pt x="2528" y="16654"/>
                </a:cubicBezTo>
                <a:cubicBezTo>
                  <a:pt x="2795" y="16663"/>
                  <a:pt x="2823" y="16922"/>
                  <a:pt x="2885" y="17076"/>
                </a:cubicBezTo>
                <a:cubicBezTo>
                  <a:pt x="3254" y="17993"/>
                  <a:pt x="3963" y="18664"/>
                  <a:pt x="4684" y="19241"/>
                </a:cubicBezTo>
                <a:cubicBezTo>
                  <a:pt x="5224" y="19675"/>
                  <a:pt x="5899" y="20012"/>
                  <a:pt x="6632" y="20218"/>
                </a:cubicBezTo>
                <a:cubicBezTo>
                  <a:pt x="7431" y="20443"/>
                  <a:pt x="8204" y="20761"/>
                  <a:pt x="9041" y="20827"/>
                </a:cubicBezTo>
                <a:cubicBezTo>
                  <a:pt x="9525" y="20864"/>
                  <a:pt x="10024" y="20954"/>
                  <a:pt x="10505" y="20954"/>
                </a:cubicBezTo>
                <a:cubicBezTo>
                  <a:pt x="10680" y="20954"/>
                  <a:pt x="10852" y="20943"/>
                  <a:pt x="11021" y="20912"/>
                </a:cubicBezTo>
                <a:cubicBezTo>
                  <a:pt x="12688" y="20610"/>
                  <a:pt x="14399" y="20410"/>
                  <a:pt x="15888" y="19478"/>
                </a:cubicBezTo>
                <a:cubicBezTo>
                  <a:pt x="16547" y="19067"/>
                  <a:pt x="17225" y="18662"/>
                  <a:pt x="17756" y="18104"/>
                </a:cubicBezTo>
                <a:cubicBezTo>
                  <a:pt x="18284" y="17549"/>
                  <a:pt x="18700" y="16886"/>
                  <a:pt x="19148" y="16258"/>
                </a:cubicBezTo>
                <a:cubicBezTo>
                  <a:pt x="19286" y="16061"/>
                  <a:pt x="19312" y="15753"/>
                  <a:pt x="19485" y="15619"/>
                </a:cubicBezTo>
                <a:cubicBezTo>
                  <a:pt x="20144" y="15106"/>
                  <a:pt x="20516" y="14343"/>
                  <a:pt x="20738" y="13647"/>
                </a:cubicBezTo>
                <a:cubicBezTo>
                  <a:pt x="21268" y="11996"/>
                  <a:pt x="21541" y="10298"/>
                  <a:pt x="21107" y="8513"/>
                </a:cubicBezTo>
                <a:cubicBezTo>
                  <a:pt x="20928" y="7778"/>
                  <a:pt x="20725" y="7011"/>
                  <a:pt x="20499" y="6310"/>
                </a:cubicBezTo>
                <a:cubicBezTo>
                  <a:pt x="20254" y="5548"/>
                  <a:pt x="19604" y="4869"/>
                  <a:pt x="19087" y="4197"/>
                </a:cubicBezTo>
                <a:cubicBezTo>
                  <a:pt x="18280" y="3147"/>
                  <a:pt x="17121" y="2454"/>
                  <a:pt x="16070" y="1659"/>
                </a:cubicBezTo>
                <a:cubicBezTo>
                  <a:pt x="15430" y="1174"/>
                  <a:pt x="14692" y="917"/>
                  <a:pt x="13946" y="677"/>
                </a:cubicBezTo>
                <a:cubicBezTo>
                  <a:pt x="13430" y="511"/>
                  <a:pt x="12993" y="167"/>
                  <a:pt x="12399" y="156"/>
                </a:cubicBezTo>
                <a:cubicBezTo>
                  <a:pt x="12394" y="156"/>
                  <a:pt x="12390" y="156"/>
                  <a:pt x="12386" y="156"/>
                </a:cubicBezTo>
                <a:cubicBezTo>
                  <a:pt x="12166" y="156"/>
                  <a:pt x="11974" y="273"/>
                  <a:pt x="11741" y="273"/>
                </a:cubicBezTo>
                <a:cubicBezTo>
                  <a:pt x="11665" y="273"/>
                  <a:pt x="11585" y="260"/>
                  <a:pt x="11497" y="227"/>
                </a:cubicBezTo>
                <a:cubicBezTo>
                  <a:pt x="11300" y="151"/>
                  <a:pt x="11052" y="1"/>
                  <a:pt x="1079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>
              <a:solidFill>
                <a:srgbClr val="0C2B3F"/>
              </a:solidFill>
            </a:endParaRPr>
          </a:p>
        </p:txBody>
      </p:sp>
      <p:sp>
        <p:nvSpPr>
          <p:cNvPr id="609" name="Google Shape;609;p25"/>
          <p:cNvSpPr/>
          <p:nvPr/>
        </p:nvSpPr>
        <p:spPr>
          <a:xfrm>
            <a:off x="9186913" y="2931530"/>
            <a:ext cx="905871" cy="881228"/>
          </a:xfrm>
          <a:custGeom>
            <a:avLst/>
            <a:gdLst/>
            <a:ahLst/>
            <a:cxnLst/>
            <a:rect l="l" t="t" r="r" b="b"/>
            <a:pathLst>
              <a:path w="21541" h="20955" extrusionOk="0">
                <a:moveTo>
                  <a:pt x="10380" y="1271"/>
                </a:moveTo>
                <a:cubicBezTo>
                  <a:pt x="10686" y="1271"/>
                  <a:pt x="10990" y="1334"/>
                  <a:pt x="11297" y="1350"/>
                </a:cubicBezTo>
                <a:cubicBezTo>
                  <a:pt x="12423" y="1411"/>
                  <a:pt x="13557" y="1522"/>
                  <a:pt x="14572" y="2027"/>
                </a:cubicBezTo>
                <a:cubicBezTo>
                  <a:pt x="15560" y="2518"/>
                  <a:pt x="16321" y="3332"/>
                  <a:pt x="17086" y="4124"/>
                </a:cubicBezTo>
                <a:cubicBezTo>
                  <a:pt x="17666" y="4726"/>
                  <a:pt x="18177" y="5369"/>
                  <a:pt x="18616" y="6078"/>
                </a:cubicBezTo>
                <a:cubicBezTo>
                  <a:pt x="19101" y="6865"/>
                  <a:pt x="19596" y="7620"/>
                  <a:pt x="19750" y="8581"/>
                </a:cubicBezTo>
                <a:cubicBezTo>
                  <a:pt x="19984" y="10037"/>
                  <a:pt x="19926" y="11472"/>
                  <a:pt x="19568" y="12875"/>
                </a:cubicBezTo>
                <a:cubicBezTo>
                  <a:pt x="19371" y="13651"/>
                  <a:pt x="18939" y="14348"/>
                  <a:pt x="18455" y="15033"/>
                </a:cubicBezTo>
                <a:cubicBezTo>
                  <a:pt x="18082" y="15557"/>
                  <a:pt x="17590" y="16027"/>
                  <a:pt x="17332" y="16647"/>
                </a:cubicBezTo>
                <a:cubicBezTo>
                  <a:pt x="17210" y="16943"/>
                  <a:pt x="16847" y="17036"/>
                  <a:pt x="16614" y="17250"/>
                </a:cubicBezTo>
                <a:cubicBezTo>
                  <a:pt x="15995" y="17816"/>
                  <a:pt x="15281" y="18277"/>
                  <a:pt x="14489" y="18633"/>
                </a:cubicBezTo>
                <a:cubicBezTo>
                  <a:pt x="13772" y="18956"/>
                  <a:pt x="13062" y="19125"/>
                  <a:pt x="12286" y="19223"/>
                </a:cubicBezTo>
                <a:cubicBezTo>
                  <a:pt x="11373" y="19339"/>
                  <a:pt x="10481" y="19499"/>
                  <a:pt x="9544" y="19499"/>
                </a:cubicBezTo>
                <a:cubicBezTo>
                  <a:pt x="9530" y="19499"/>
                  <a:pt x="9516" y="19499"/>
                  <a:pt x="9502" y="19499"/>
                </a:cubicBezTo>
                <a:cubicBezTo>
                  <a:pt x="8528" y="19495"/>
                  <a:pt x="7621" y="19191"/>
                  <a:pt x="6670" y="19111"/>
                </a:cubicBezTo>
                <a:cubicBezTo>
                  <a:pt x="6220" y="19073"/>
                  <a:pt x="5757" y="18589"/>
                  <a:pt x="5403" y="18213"/>
                </a:cubicBezTo>
                <a:cubicBezTo>
                  <a:pt x="4823" y="17598"/>
                  <a:pt x="4264" y="16952"/>
                  <a:pt x="3708" y="16314"/>
                </a:cubicBezTo>
                <a:cubicBezTo>
                  <a:pt x="3264" y="15802"/>
                  <a:pt x="2848" y="15294"/>
                  <a:pt x="2569" y="14698"/>
                </a:cubicBezTo>
                <a:cubicBezTo>
                  <a:pt x="2024" y="13538"/>
                  <a:pt x="1460" y="12373"/>
                  <a:pt x="1384" y="11032"/>
                </a:cubicBezTo>
                <a:cubicBezTo>
                  <a:pt x="1371" y="10207"/>
                  <a:pt x="1572" y="9394"/>
                  <a:pt x="1807" y="8604"/>
                </a:cubicBezTo>
                <a:cubicBezTo>
                  <a:pt x="2086" y="7660"/>
                  <a:pt x="2432" y="6700"/>
                  <a:pt x="3043" y="5933"/>
                </a:cubicBezTo>
                <a:cubicBezTo>
                  <a:pt x="3694" y="5116"/>
                  <a:pt x="4208" y="4176"/>
                  <a:pt x="5135" y="3562"/>
                </a:cubicBezTo>
                <a:cubicBezTo>
                  <a:pt x="5513" y="3311"/>
                  <a:pt x="5827" y="2918"/>
                  <a:pt x="6252" y="2686"/>
                </a:cubicBezTo>
                <a:cubicBezTo>
                  <a:pt x="6882" y="2342"/>
                  <a:pt x="7511" y="2007"/>
                  <a:pt x="8226" y="1848"/>
                </a:cubicBezTo>
                <a:cubicBezTo>
                  <a:pt x="8759" y="1732"/>
                  <a:pt x="9282" y="1574"/>
                  <a:pt x="9791" y="1375"/>
                </a:cubicBezTo>
                <a:cubicBezTo>
                  <a:pt x="9990" y="1296"/>
                  <a:pt x="10185" y="1271"/>
                  <a:pt x="10380" y="1271"/>
                </a:cubicBezTo>
                <a:close/>
                <a:moveTo>
                  <a:pt x="10799" y="1"/>
                </a:moveTo>
                <a:cubicBezTo>
                  <a:pt x="10727" y="1"/>
                  <a:pt x="10655" y="13"/>
                  <a:pt x="10584" y="42"/>
                </a:cubicBezTo>
                <a:cubicBezTo>
                  <a:pt x="10009" y="278"/>
                  <a:pt x="9375" y="91"/>
                  <a:pt x="8808" y="317"/>
                </a:cubicBezTo>
                <a:cubicBezTo>
                  <a:pt x="8754" y="261"/>
                  <a:pt x="8708" y="240"/>
                  <a:pt x="8667" y="240"/>
                </a:cubicBezTo>
                <a:cubicBezTo>
                  <a:pt x="8575" y="240"/>
                  <a:pt x="8504" y="341"/>
                  <a:pt x="8416" y="390"/>
                </a:cubicBezTo>
                <a:cubicBezTo>
                  <a:pt x="8052" y="594"/>
                  <a:pt x="7699" y="853"/>
                  <a:pt x="7306" y="961"/>
                </a:cubicBezTo>
                <a:cubicBezTo>
                  <a:pt x="6103" y="1289"/>
                  <a:pt x="5153" y="2041"/>
                  <a:pt x="4241" y="2808"/>
                </a:cubicBezTo>
                <a:cubicBezTo>
                  <a:pt x="3275" y="3620"/>
                  <a:pt x="2469" y="4600"/>
                  <a:pt x="1773" y="5672"/>
                </a:cubicBezTo>
                <a:cubicBezTo>
                  <a:pt x="1011" y="6846"/>
                  <a:pt x="733" y="8177"/>
                  <a:pt x="353" y="9481"/>
                </a:cubicBezTo>
                <a:cubicBezTo>
                  <a:pt x="1" y="10694"/>
                  <a:pt x="427" y="11817"/>
                  <a:pt x="670" y="12973"/>
                </a:cubicBezTo>
                <a:cubicBezTo>
                  <a:pt x="755" y="13377"/>
                  <a:pt x="957" y="13705"/>
                  <a:pt x="1085" y="14072"/>
                </a:cubicBezTo>
                <a:cubicBezTo>
                  <a:pt x="1301" y="14691"/>
                  <a:pt x="1405" y="15338"/>
                  <a:pt x="1968" y="15786"/>
                </a:cubicBezTo>
                <a:cubicBezTo>
                  <a:pt x="2086" y="15880"/>
                  <a:pt x="2254" y="16065"/>
                  <a:pt x="2223" y="16275"/>
                </a:cubicBezTo>
                <a:cubicBezTo>
                  <a:pt x="2188" y="16525"/>
                  <a:pt x="2279" y="16645"/>
                  <a:pt x="2528" y="16654"/>
                </a:cubicBezTo>
                <a:cubicBezTo>
                  <a:pt x="2795" y="16663"/>
                  <a:pt x="2823" y="16922"/>
                  <a:pt x="2885" y="17076"/>
                </a:cubicBezTo>
                <a:cubicBezTo>
                  <a:pt x="3254" y="17993"/>
                  <a:pt x="3963" y="18664"/>
                  <a:pt x="4684" y="19241"/>
                </a:cubicBezTo>
                <a:cubicBezTo>
                  <a:pt x="5224" y="19675"/>
                  <a:pt x="5899" y="20012"/>
                  <a:pt x="6632" y="20218"/>
                </a:cubicBezTo>
                <a:cubicBezTo>
                  <a:pt x="7431" y="20443"/>
                  <a:pt x="8204" y="20761"/>
                  <a:pt x="9041" y="20827"/>
                </a:cubicBezTo>
                <a:cubicBezTo>
                  <a:pt x="9525" y="20864"/>
                  <a:pt x="10024" y="20954"/>
                  <a:pt x="10505" y="20954"/>
                </a:cubicBezTo>
                <a:cubicBezTo>
                  <a:pt x="10680" y="20954"/>
                  <a:pt x="10852" y="20943"/>
                  <a:pt x="11021" y="20912"/>
                </a:cubicBezTo>
                <a:cubicBezTo>
                  <a:pt x="12688" y="20610"/>
                  <a:pt x="14399" y="20410"/>
                  <a:pt x="15888" y="19478"/>
                </a:cubicBezTo>
                <a:cubicBezTo>
                  <a:pt x="16547" y="19067"/>
                  <a:pt x="17225" y="18662"/>
                  <a:pt x="17756" y="18104"/>
                </a:cubicBezTo>
                <a:cubicBezTo>
                  <a:pt x="18284" y="17549"/>
                  <a:pt x="18700" y="16886"/>
                  <a:pt x="19148" y="16258"/>
                </a:cubicBezTo>
                <a:cubicBezTo>
                  <a:pt x="19286" y="16061"/>
                  <a:pt x="19312" y="15753"/>
                  <a:pt x="19485" y="15619"/>
                </a:cubicBezTo>
                <a:cubicBezTo>
                  <a:pt x="20144" y="15106"/>
                  <a:pt x="20516" y="14343"/>
                  <a:pt x="20738" y="13647"/>
                </a:cubicBezTo>
                <a:cubicBezTo>
                  <a:pt x="21268" y="11996"/>
                  <a:pt x="21541" y="10298"/>
                  <a:pt x="21107" y="8513"/>
                </a:cubicBezTo>
                <a:cubicBezTo>
                  <a:pt x="20928" y="7778"/>
                  <a:pt x="20725" y="7011"/>
                  <a:pt x="20499" y="6310"/>
                </a:cubicBezTo>
                <a:cubicBezTo>
                  <a:pt x="20254" y="5548"/>
                  <a:pt x="19604" y="4869"/>
                  <a:pt x="19087" y="4197"/>
                </a:cubicBezTo>
                <a:cubicBezTo>
                  <a:pt x="18280" y="3147"/>
                  <a:pt x="17121" y="2454"/>
                  <a:pt x="16070" y="1659"/>
                </a:cubicBezTo>
                <a:cubicBezTo>
                  <a:pt x="15430" y="1174"/>
                  <a:pt x="14692" y="917"/>
                  <a:pt x="13946" y="677"/>
                </a:cubicBezTo>
                <a:cubicBezTo>
                  <a:pt x="13430" y="511"/>
                  <a:pt x="12993" y="167"/>
                  <a:pt x="12399" y="156"/>
                </a:cubicBezTo>
                <a:cubicBezTo>
                  <a:pt x="12394" y="156"/>
                  <a:pt x="12390" y="156"/>
                  <a:pt x="12386" y="156"/>
                </a:cubicBezTo>
                <a:cubicBezTo>
                  <a:pt x="12166" y="156"/>
                  <a:pt x="11974" y="273"/>
                  <a:pt x="11741" y="273"/>
                </a:cubicBezTo>
                <a:cubicBezTo>
                  <a:pt x="11665" y="273"/>
                  <a:pt x="11585" y="260"/>
                  <a:pt x="11497" y="227"/>
                </a:cubicBezTo>
                <a:cubicBezTo>
                  <a:pt x="11300" y="151"/>
                  <a:pt x="11052" y="1"/>
                  <a:pt x="1079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>
              <a:solidFill>
                <a:srgbClr val="0C2B3F"/>
              </a:solidFill>
            </a:endParaRPr>
          </a:p>
        </p:txBody>
      </p:sp>
      <p:grpSp>
        <p:nvGrpSpPr>
          <p:cNvPr id="610" name="Google Shape;610;p25"/>
          <p:cNvGrpSpPr/>
          <p:nvPr/>
        </p:nvGrpSpPr>
        <p:grpSpPr>
          <a:xfrm>
            <a:off x="1913304" y="4033507"/>
            <a:ext cx="291891" cy="769620"/>
            <a:chOff x="3270375" y="3436275"/>
            <a:chExt cx="218918" cy="577215"/>
          </a:xfrm>
        </p:grpSpPr>
        <p:sp>
          <p:nvSpPr>
            <p:cNvPr id="611" name="Google Shape;611;p25"/>
            <p:cNvSpPr/>
            <p:nvPr/>
          </p:nvSpPr>
          <p:spPr>
            <a:xfrm>
              <a:off x="3270375" y="3436275"/>
              <a:ext cx="218918" cy="577215"/>
            </a:xfrm>
            <a:custGeom>
              <a:avLst/>
              <a:gdLst/>
              <a:ahLst/>
              <a:cxnLst/>
              <a:rect l="l" t="t" r="r" b="b"/>
              <a:pathLst>
                <a:path w="14956" h="39434" extrusionOk="0">
                  <a:moveTo>
                    <a:pt x="5006" y="1930"/>
                  </a:moveTo>
                  <a:lnTo>
                    <a:pt x="5006" y="1931"/>
                  </a:lnTo>
                  <a:cubicBezTo>
                    <a:pt x="5256" y="2638"/>
                    <a:pt x="5658" y="3258"/>
                    <a:pt x="5824" y="3950"/>
                  </a:cubicBezTo>
                  <a:cubicBezTo>
                    <a:pt x="5971" y="4557"/>
                    <a:pt x="6397" y="4810"/>
                    <a:pt x="6833" y="4810"/>
                  </a:cubicBezTo>
                  <a:cubicBezTo>
                    <a:pt x="7138" y="4810"/>
                    <a:pt x="7449" y="4686"/>
                    <a:pt x="7673" y="4472"/>
                  </a:cubicBezTo>
                  <a:cubicBezTo>
                    <a:pt x="8319" y="3855"/>
                    <a:pt x="9163" y="3816"/>
                    <a:pt x="9944" y="3626"/>
                  </a:cubicBezTo>
                  <a:cubicBezTo>
                    <a:pt x="10118" y="3583"/>
                    <a:pt x="10268" y="3421"/>
                    <a:pt x="10478" y="3421"/>
                  </a:cubicBezTo>
                  <a:cubicBezTo>
                    <a:pt x="10537" y="3421"/>
                    <a:pt x="10600" y="3433"/>
                    <a:pt x="10670" y="3465"/>
                  </a:cubicBezTo>
                  <a:cubicBezTo>
                    <a:pt x="10429" y="4028"/>
                    <a:pt x="10213" y="4615"/>
                    <a:pt x="9932" y="5172"/>
                  </a:cubicBezTo>
                  <a:cubicBezTo>
                    <a:pt x="9216" y="6594"/>
                    <a:pt x="8813" y="8123"/>
                    <a:pt x="8199" y="9577"/>
                  </a:cubicBezTo>
                  <a:cubicBezTo>
                    <a:pt x="7821" y="10469"/>
                    <a:pt x="7713" y="11424"/>
                    <a:pt x="7407" y="12335"/>
                  </a:cubicBezTo>
                  <a:cubicBezTo>
                    <a:pt x="7184" y="12992"/>
                    <a:pt x="7310" y="13746"/>
                    <a:pt x="7204" y="14446"/>
                  </a:cubicBezTo>
                  <a:cubicBezTo>
                    <a:pt x="7054" y="15437"/>
                    <a:pt x="7006" y="16439"/>
                    <a:pt x="7060" y="17439"/>
                  </a:cubicBezTo>
                  <a:cubicBezTo>
                    <a:pt x="7126" y="18636"/>
                    <a:pt x="6919" y="19837"/>
                    <a:pt x="7204" y="21038"/>
                  </a:cubicBezTo>
                  <a:cubicBezTo>
                    <a:pt x="7303" y="21458"/>
                    <a:pt x="7381" y="21930"/>
                    <a:pt x="7377" y="22373"/>
                  </a:cubicBezTo>
                  <a:cubicBezTo>
                    <a:pt x="7371" y="23073"/>
                    <a:pt x="7701" y="23695"/>
                    <a:pt x="7802" y="24372"/>
                  </a:cubicBezTo>
                  <a:cubicBezTo>
                    <a:pt x="7979" y="25565"/>
                    <a:pt x="8288" y="26757"/>
                    <a:pt x="8812" y="27877"/>
                  </a:cubicBezTo>
                  <a:cubicBezTo>
                    <a:pt x="9314" y="28948"/>
                    <a:pt x="9759" y="30045"/>
                    <a:pt x="10482" y="31015"/>
                  </a:cubicBezTo>
                  <a:cubicBezTo>
                    <a:pt x="10683" y="31286"/>
                    <a:pt x="10867" y="31428"/>
                    <a:pt x="11061" y="31428"/>
                  </a:cubicBezTo>
                  <a:cubicBezTo>
                    <a:pt x="11231" y="31428"/>
                    <a:pt x="11409" y="31318"/>
                    <a:pt x="11613" y="31093"/>
                  </a:cubicBezTo>
                  <a:cubicBezTo>
                    <a:pt x="11924" y="30747"/>
                    <a:pt x="12361" y="30632"/>
                    <a:pt x="12767" y="30494"/>
                  </a:cubicBezTo>
                  <a:cubicBezTo>
                    <a:pt x="12840" y="30469"/>
                    <a:pt x="12909" y="30458"/>
                    <a:pt x="12974" y="30458"/>
                  </a:cubicBezTo>
                  <a:cubicBezTo>
                    <a:pt x="13252" y="30458"/>
                    <a:pt x="13433" y="30678"/>
                    <a:pt x="13433" y="30998"/>
                  </a:cubicBezTo>
                  <a:cubicBezTo>
                    <a:pt x="13433" y="31950"/>
                    <a:pt x="13460" y="32906"/>
                    <a:pt x="13369" y="33853"/>
                  </a:cubicBezTo>
                  <a:cubicBezTo>
                    <a:pt x="13237" y="35219"/>
                    <a:pt x="12868" y="36543"/>
                    <a:pt x="12355" y="37828"/>
                  </a:cubicBezTo>
                  <a:cubicBezTo>
                    <a:pt x="12299" y="37970"/>
                    <a:pt x="12273" y="38090"/>
                    <a:pt x="12085" y="38104"/>
                  </a:cubicBezTo>
                  <a:cubicBezTo>
                    <a:pt x="11730" y="38131"/>
                    <a:pt x="11359" y="38229"/>
                    <a:pt x="11012" y="38229"/>
                  </a:cubicBezTo>
                  <a:cubicBezTo>
                    <a:pt x="10910" y="38229"/>
                    <a:pt x="10811" y="38220"/>
                    <a:pt x="10714" y="38199"/>
                  </a:cubicBezTo>
                  <a:cubicBezTo>
                    <a:pt x="9313" y="37891"/>
                    <a:pt x="7873" y="37706"/>
                    <a:pt x="6527" y="37217"/>
                  </a:cubicBezTo>
                  <a:cubicBezTo>
                    <a:pt x="5868" y="36978"/>
                    <a:pt x="5153" y="36791"/>
                    <a:pt x="4614" y="36306"/>
                  </a:cubicBezTo>
                  <a:cubicBezTo>
                    <a:pt x="4296" y="36022"/>
                    <a:pt x="4156" y="35784"/>
                    <a:pt x="4614" y="35462"/>
                  </a:cubicBezTo>
                  <a:cubicBezTo>
                    <a:pt x="5181" y="35063"/>
                    <a:pt x="5573" y="34467"/>
                    <a:pt x="6206" y="34131"/>
                  </a:cubicBezTo>
                  <a:cubicBezTo>
                    <a:pt x="6333" y="34063"/>
                    <a:pt x="6438" y="33998"/>
                    <a:pt x="6340" y="33863"/>
                  </a:cubicBezTo>
                  <a:cubicBezTo>
                    <a:pt x="6101" y="33524"/>
                    <a:pt x="6066" y="33127"/>
                    <a:pt x="5933" y="32767"/>
                  </a:cubicBezTo>
                  <a:cubicBezTo>
                    <a:pt x="5769" y="32323"/>
                    <a:pt x="5664" y="31818"/>
                    <a:pt x="5392" y="31436"/>
                  </a:cubicBezTo>
                  <a:cubicBezTo>
                    <a:pt x="4882" y="30720"/>
                    <a:pt x="4675" y="29901"/>
                    <a:pt x="4328" y="29133"/>
                  </a:cubicBezTo>
                  <a:cubicBezTo>
                    <a:pt x="3817" y="27997"/>
                    <a:pt x="3460" y="26803"/>
                    <a:pt x="3025" y="25638"/>
                  </a:cubicBezTo>
                  <a:cubicBezTo>
                    <a:pt x="2588" y="24465"/>
                    <a:pt x="2214" y="23281"/>
                    <a:pt x="1944" y="22069"/>
                  </a:cubicBezTo>
                  <a:cubicBezTo>
                    <a:pt x="1666" y="20820"/>
                    <a:pt x="1457" y="19561"/>
                    <a:pt x="1379" y="18278"/>
                  </a:cubicBezTo>
                  <a:cubicBezTo>
                    <a:pt x="1296" y="16911"/>
                    <a:pt x="1233" y="15546"/>
                    <a:pt x="1379" y="14187"/>
                  </a:cubicBezTo>
                  <a:cubicBezTo>
                    <a:pt x="1454" y="13484"/>
                    <a:pt x="1617" y="12782"/>
                    <a:pt x="1706" y="12083"/>
                  </a:cubicBezTo>
                  <a:cubicBezTo>
                    <a:pt x="1839" y="11030"/>
                    <a:pt x="2018" y="9989"/>
                    <a:pt x="2287" y="8969"/>
                  </a:cubicBezTo>
                  <a:cubicBezTo>
                    <a:pt x="2634" y="7649"/>
                    <a:pt x="3027" y="6344"/>
                    <a:pt x="3598" y="5078"/>
                  </a:cubicBezTo>
                  <a:cubicBezTo>
                    <a:pt x="4003" y="4180"/>
                    <a:pt x="4528" y="3317"/>
                    <a:pt x="4778" y="2353"/>
                  </a:cubicBezTo>
                  <a:cubicBezTo>
                    <a:pt x="4818" y="2204"/>
                    <a:pt x="4929" y="2071"/>
                    <a:pt x="5006" y="1930"/>
                  </a:cubicBezTo>
                  <a:close/>
                  <a:moveTo>
                    <a:pt x="5247" y="1"/>
                  </a:moveTo>
                  <a:cubicBezTo>
                    <a:pt x="5196" y="1"/>
                    <a:pt x="5141" y="18"/>
                    <a:pt x="5080" y="59"/>
                  </a:cubicBezTo>
                  <a:cubicBezTo>
                    <a:pt x="4765" y="270"/>
                    <a:pt x="4406" y="440"/>
                    <a:pt x="4248" y="822"/>
                  </a:cubicBezTo>
                  <a:cubicBezTo>
                    <a:pt x="4007" y="1412"/>
                    <a:pt x="3605" y="1925"/>
                    <a:pt x="3308" y="2493"/>
                  </a:cubicBezTo>
                  <a:cubicBezTo>
                    <a:pt x="2962" y="3155"/>
                    <a:pt x="2699" y="3847"/>
                    <a:pt x="2364" y="4513"/>
                  </a:cubicBezTo>
                  <a:cubicBezTo>
                    <a:pt x="1934" y="5365"/>
                    <a:pt x="1729" y="6281"/>
                    <a:pt x="1556" y="7214"/>
                  </a:cubicBezTo>
                  <a:cubicBezTo>
                    <a:pt x="1382" y="8142"/>
                    <a:pt x="1020" y="9023"/>
                    <a:pt x="883" y="9980"/>
                  </a:cubicBezTo>
                  <a:cubicBezTo>
                    <a:pt x="679" y="11392"/>
                    <a:pt x="327" y="12782"/>
                    <a:pt x="256" y="14219"/>
                  </a:cubicBezTo>
                  <a:cubicBezTo>
                    <a:pt x="207" y="15215"/>
                    <a:pt x="170" y="16213"/>
                    <a:pt x="124" y="17210"/>
                  </a:cubicBezTo>
                  <a:cubicBezTo>
                    <a:pt x="113" y="17475"/>
                    <a:pt x="309" y="17693"/>
                    <a:pt x="235" y="17973"/>
                  </a:cubicBezTo>
                  <a:cubicBezTo>
                    <a:pt x="1" y="18856"/>
                    <a:pt x="395" y="19707"/>
                    <a:pt x="442" y="20578"/>
                  </a:cubicBezTo>
                  <a:cubicBezTo>
                    <a:pt x="476" y="21233"/>
                    <a:pt x="635" y="21888"/>
                    <a:pt x="724" y="22532"/>
                  </a:cubicBezTo>
                  <a:cubicBezTo>
                    <a:pt x="819" y="23229"/>
                    <a:pt x="958" y="23935"/>
                    <a:pt x="1160" y="24582"/>
                  </a:cubicBezTo>
                  <a:cubicBezTo>
                    <a:pt x="1448" y="25511"/>
                    <a:pt x="1763" y="26439"/>
                    <a:pt x="2093" y="27359"/>
                  </a:cubicBezTo>
                  <a:cubicBezTo>
                    <a:pt x="2231" y="27745"/>
                    <a:pt x="2290" y="28162"/>
                    <a:pt x="2452" y="28520"/>
                  </a:cubicBezTo>
                  <a:cubicBezTo>
                    <a:pt x="2757" y="29190"/>
                    <a:pt x="2986" y="29890"/>
                    <a:pt x="3400" y="30529"/>
                  </a:cubicBezTo>
                  <a:cubicBezTo>
                    <a:pt x="3925" y="31338"/>
                    <a:pt x="4196" y="32309"/>
                    <a:pt x="4888" y="33006"/>
                  </a:cubicBezTo>
                  <a:cubicBezTo>
                    <a:pt x="5378" y="33499"/>
                    <a:pt x="5208" y="33681"/>
                    <a:pt x="4763" y="34014"/>
                  </a:cubicBezTo>
                  <a:cubicBezTo>
                    <a:pt x="4262" y="34389"/>
                    <a:pt x="3617" y="34645"/>
                    <a:pt x="3323" y="35216"/>
                  </a:cubicBezTo>
                  <a:cubicBezTo>
                    <a:pt x="2746" y="36333"/>
                    <a:pt x="3372" y="37232"/>
                    <a:pt x="4575" y="37692"/>
                  </a:cubicBezTo>
                  <a:cubicBezTo>
                    <a:pt x="5150" y="37912"/>
                    <a:pt x="5765" y="38066"/>
                    <a:pt x="6325" y="38291"/>
                  </a:cubicBezTo>
                  <a:cubicBezTo>
                    <a:pt x="7219" y="38649"/>
                    <a:pt x="9523" y="39433"/>
                    <a:pt x="11215" y="39433"/>
                  </a:cubicBezTo>
                  <a:cubicBezTo>
                    <a:pt x="11277" y="39433"/>
                    <a:pt x="11338" y="39432"/>
                    <a:pt x="11398" y="39430"/>
                  </a:cubicBezTo>
                  <a:cubicBezTo>
                    <a:pt x="11987" y="39408"/>
                    <a:pt x="12489" y="39280"/>
                    <a:pt x="12809" y="38988"/>
                  </a:cubicBezTo>
                  <a:cubicBezTo>
                    <a:pt x="13687" y="38186"/>
                    <a:pt x="14348" y="36173"/>
                    <a:pt x="14503" y="35024"/>
                  </a:cubicBezTo>
                  <a:cubicBezTo>
                    <a:pt x="14735" y="33320"/>
                    <a:pt x="14955" y="31600"/>
                    <a:pt x="14635" y="29867"/>
                  </a:cubicBezTo>
                  <a:cubicBezTo>
                    <a:pt x="14547" y="29393"/>
                    <a:pt x="14291" y="29052"/>
                    <a:pt x="13906" y="28907"/>
                  </a:cubicBezTo>
                  <a:cubicBezTo>
                    <a:pt x="13762" y="28852"/>
                    <a:pt x="13613" y="28827"/>
                    <a:pt x="13466" y="28827"/>
                  </a:cubicBezTo>
                  <a:cubicBezTo>
                    <a:pt x="13081" y="28827"/>
                    <a:pt x="12708" y="29003"/>
                    <a:pt x="12477" y="29299"/>
                  </a:cubicBezTo>
                  <a:cubicBezTo>
                    <a:pt x="12230" y="29615"/>
                    <a:pt x="11781" y="29587"/>
                    <a:pt x="11593" y="29944"/>
                  </a:cubicBezTo>
                  <a:cubicBezTo>
                    <a:pt x="11571" y="29986"/>
                    <a:pt x="11529" y="30003"/>
                    <a:pt x="11481" y="30003"/>
                  </a:cubicBezTo>
                  <a:cubicBezTo>
                    <a:pt x="11378" y="30003"/>
                    <a:pt x="11248" y="29922"/>
                    <a:pt x="11234" y="29840"/>
                  </a:cubicBezTo>
                  <a:cubicBezTo>
                    <a:pt x="11126" y="29207"/>
                    <a:pt x="10546" y="28826"/>
                    <a:pt x="10333" y="28244"/>
                  </a:cubicBezTo>
                  <a:cubicBezTo>
                    <a:pt x="9975" y="27270"/>
                    <a:pt x="9567" y="26321"/>
                    <a:pt x="9273" y="25318"/>
                  </a:cubicBezTo>
                  <a:cubicBezTo>
                    <a:pt x="8954" y="24225"/>
                    <a:pt x="8824" y="23110"/>
                    <a:pt x="8534" y="22020"/>
                  </a:cubicBezTo>
                  <a:cubicBezTo>
                    <a:pt x="8308" y="21170"/>
                    <a:pt x="8439" y="20280"/>
                    <a:pt x="8298" y="19443"/>
                  </a:cubicBezTo>
                  <a:cubicBezTo>
                    <a:pt x="8073" y="18105"/>
                    <a:pt x="8290" y="16802"/>
                    <a:pt x="8310" y="15487"/>
                  </a:cubicBezTo>
                  <a:cubicBezTo>
                    <a:pt x="8332" y="14114"/>
                    <a:pt x="8629" y="12763"/>
                    <a:pt x="8874" y="11414"/>
                  </a:cubicBezTo>
                  <a:cubicBezTo>
                    <a:pt x="9017" y="10627"/>
                    <a:pt x="9194" y="9820"/>
                    <a:pt x="9544" y="9103"/>
                  </a:cubicBezTo>
                  <a:cubicBezTo>
                    <a:pt x="9886" y="8399"/>
                    <a:pt x="10125" y="7667"/>
                    <a:pt x="10421" y="6951"/>
                  </a:cubicBezTo>
                  <a:cubicBezTo>
                    <a:pt x="10944" y="5686"/>
                    <a:pt x="11428" y="4405"/>
                    <a:pt x="11978" y="3151"/>
                  </a:cubicBezTo>
                  <a:cubicBezTo>
                    <a:pt x="12187" y="2673"/>
                    <a:pt x="11919" y="1970"/>
                    <a:pt x="11440" y="1970"/>
                  </a:cubicBezTo>
                  <a:cubicBezTo>
                    <a:pt x="11406" y="1970"/>
                    <a:pt x="11370" y="1973"/>
                    <a:pt x="11334" y="1981"/>
                  </a:cubicBezTo>
                  <a:cubicBezTo>
                    <a:pt x="10129" y="2230"/>
                    <a:pt x="8904" y="2522"/>
                    <a:pt x="7791" y="3008"/>
                  </a:cubicBezTo>
                  <a:cubicBezTo>
                    <a:pt x="7431" y="3165"/>
                    <a:pt x="7230" y="3268"/>
                    <a:pt x="7093" y="3268"/>
                  </a:cubicBezTo>
                  <a:cubicBezTo>
                    <a:pt x="6912" y="3268"/>
                    <a:pt x="6842" y="3090"/>
                    <a:pt x="6669" y="2622"/>
                  </a:cubicBezTo>
                  <a:cubicBezTo>
                    <a:pt x="6369" y="1812"/>
                    <a:pt x="6227" y="927"/>
                    <a:pt x="5599" y="236"/>
                  </a:cubicBezTo>
                  <a:cubicBezTo>
                    <a:pt x="5486" y="112"/>
                    <a:pt x="5378" y="1"/>
                    <a:pt x="52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12" name="Google Shape;612;p25"/>
            <p:cNvSpPr/>
            <p:nvPr/>
          </p:nvSpPr>
          <p:spPr>
            <a:xfrm>
              <a:off x="3288423" y="3464525"/>
              <a:ext cx="178987" cy="531341"/>
            </a:xfrm>
            <a:custGeom>
              <a:avLst/>
              <a:gdLst/>
              <a:ahLst/>
              <a:cxnLst/>
              <a:rect l="l" t="t" r="r" b="b"/>
              <a:pathLst>
                <a:path w="12228" h="36300" extrusionOk="0">
                  <a:moveTo>
                    <a:pt x="3773" y="1"/>
                  </a:moveTo>
                  <a:cubicBezTo>
                    <a:pt x="3696" y="141"/>
                    <a:pt x="3585" y="274"/>
                    <a:pt x="3545" y="425"/>
                  </a:cubicBezTo>
                  <a:cubicBezTo>
                    <a:pt x="3295" y="1387"/>
                    <a:pt x="2770" y="2250"/>
                    <a:pt x="2365" y="3148"/>
                  </a:cubicBezTo>
                  <a:cubicBezTo>
                    <a:pt x="1794" y="4416"/>
                    <a:pt x="1401" y="5720"/>
                    <a:pt x="1054" y="7039"/>
                  </a:cubicBezTo>
                  <a:cubicBezTo>
                    <a:pt x="785" y="8059"/>
                    <a:pt x="606" y="9100"/>
                    <a:pt x="473" y="10153"/>
                  </a:cubicBezTo>
                  <a:cubicBezTo>
                    <a:pt x="384" y="10853"/>
                    <a:pt x="221" y="11555"/>
                    <a:pt x="146" y="12257"/>
                  </a:cubicBezTo>
                  <a:cubicBezTo>
                    <a:pt x="0" y="13616"/>
                    <a:pt x="63" y="14981"/>
                    <a:pt x="146" y="16348"/>
                  </a:cubicBezTo>
                  <a:cubicBezTo>
                    <a:pt x="224" y="17632"/>
                    <a:pt x="433" y="18890"/>
                    <a:pt x="711" y="20140"/>
                  </a:cubicBezTo>
                  <a:cubicBezTo>
                    <a:pt x="981" y="21352"/>
                    <a:pt x="1355" y="22535"/>
                    <a:pt x="1792" y="23709"/>
                  </a:cubicBezTo>
                  <a:cubicBezTo>
                    <a:pt x="2227" y="24873"/>
                    <a:pt x="2584" y="26067"/>
                    <a:pt x="3095" y="27203"/>
                  </a:cubicBezTo>
                  <a:cubicBezTo>
                    <a:pt x="3442" y="27971"/>
                    <a:pt x="3649" y="28790"/>
                    <a:pt x="4159" y="29506"/>
                  </a:cubicBezTo>
                  <a:cubicBezTo>
                    <a:pt x="4431" y="29889"/>
                    <a:pt x="4536" y="30393"/>
                    <a:pt x="4700" y="30837"/>
                  </a:cubicBezTo>
                  <a:cubicBezTo>
                    <a:pt x="4833" y="31197"/>
                    <a:pt x="4868" y="31594"/>
                    <a:pt x="5107" y="31933"/>
                  </a:cubicBezTo>
                  <a:cubicBezTo>
                    <a:pt x="5205" y="32069"/>
                    <a:pt x="5100" y="32133"/>
                    <a:pt x="4973" y="32201"/>
                  </a:cubicBezTo>
                  <a:cubicBezTo>
                    <a:pt x="4340" y="32537"/>
                    <a:pt x="3948" y="33134"/>
                    <a:pt x="3381" y="33532"/>
                  </a:cubicBezTo>
                  <a:cubicBezTo>
                    <a:pt x="2923" y="33854"/>
                    <a:pt x="3063" y="34092"/>
                    <a:pt x="3381" y="34376"/>
                  </a:cubicBezTo>
                  <a:cubicBezTo>
                    <a:pt x="3920" y="34861"/>
                    <a:pt x="4635" y="35048"/>
                    <a:pt x="5294" y="35287"/>
                  </a:cubicBezTo>
                  <a:cubicBezTo>
                    <a:pt x="6640" y="35776"/>
                    <a:pt x="8080" y="35961"/>
                    <a:pt x="9481" y="36269"/>
                  </a:cubicBezTo>
                  <a:cubicBezTo>
                    <a:pt x="9578" y="36291"/>
                    <a:pt x="9678" y="36299"/>
                    <a:pt x="9781" y="36299"/>
                  </a:cubicBezTo>
                  <a:cubicBezTo>
                    <a:pt x="10127" y="36299"/>
                    <a:pt x="10498" y="36201"/>
                    <a:pt x="10852" y="36174"/>
                  </a:cubicBezTo>
                  <a:cubicBezTo>
                    <a:pt x="11040" y="36160"/>
                    <a:pt x="11066" y="36041"/>
                    <a:pt x="11122" y="35899"/>
                  </a:cubicBezTo>
                  <a:cubicBezTo>
                    <a:pt x="11635" y="34613"/>
                    <a:pt x="12004" y="33289"/>
                    <a:pt x="12136" y="31924"/>
                  </a:cubicBezTo>
                  <a:cubicBezTo>
                    <a:pt x="12227" y="30978"/>
                    <a:pt x="12200" y="30020"/>
                    <a:pt x="12200" y="29068"/>
                  </a:cubicBezTo>
                  <a:cubicBezTo>
                    <a:pt x="12200" y="28749"/>
                    <a:pt x="12020" y="28528"/>
                    <a:pt x="11742" y="28528"/>
                  </a:cubicBezTo>
                  <a:cubicBezTo>
                    <a:pt x="11677" y="28528"/>
                    <a:pt x="11608" y="28540"/>
                    <a:pt x="11534" y="28566"/>
                  </a:cubicBezTo>
                  <a:cubicBezTo>
                    <a:pt x="11128" y="28702"/>
                    <a:pt x="10691" y="28818"/>
                    <a:pt x="10380" y="29163"/>
                  </a:cubicBezTo>
                  <a:cubicBezTo>
                    <a:pt x="10175" y="29389"/>
                    <a:pt x="9998" y="29498"/>
                    <a:pt x="9827" y="29498"/>
                  </a:cubicBezTo>
                  <a:cubicBezTo>
                    <a:pt x="9634" y="29498"/>
                    <a:pt x="9450" y="29357"/>
                    <a:pt x="9249" y="29086"/>
                  </a:cubicBezTo>
                  <a:cubicBezTo>
                    <a:pt x="8526" y="28115"/>
                    <a:pt x="8081" y="27018"/>
                    <a:pt x="7579" y="25947"/>
                  </a:cubicBezTo>
                  <a:cubicBezTo>
                    <a:pt x="7055" y="24829"/>
                    <a:pt x="6746" y="23635"/>
                    <a:pt x="6569" y="22444"/>
                  </a:cubicBezTo>
                  <a:cubicBezTo>
                    <a:pt x="6468" y="21765"/>
                    <a:pt x="6138" y="21143"/>
                    <a:pt x="6144" y="20443"/>
                  </a:cubicBezTo>
                  <a:cubicBezTo>
                    <a:pt x="6148" y="20001"/>
                    <a:pt x="6070" y="19528"/>
                    <a:pt x="5971" y="19108"/>
                  </a:cubicBezTo>
                  <a:cubicBezTo>
                    <a:pt x="5686" y="17908"/>
                    <a:pt x="5893" y="16706"/>
                    <a:pt x="5827" y="15509"/>
                  </a:cubicBezTo>
                  <a:cubicBezTo>
                    <a:pt x="5773" y="14510"/>
                    <a:pt x="5821" y="13507"/>
                    <a:pt x="5971" y="12517"/>
                  </a:cubicBezTo>
                  <a:cubicBezTo>
                    <a:pt x="6077" y="11816"/>
                    <a:pt x="5951" y="11062"/>
                    <a:pt x="6174" y="10405"/>
                  </a:cubicBezTo>
                  <a:cubicBezTo>
                    <a:pt x="6480" y="9494"/>
                    <a:pt x="6588" y="8539"/>
                    <a:pt x="6966" y="7647"/>
                  </a:cubicBezTo>
                  <a:cubicBezTo>
                    <a:pt x="7580" y="6193"/>
                    <a:pt x="7983" y="4664"/>
                    <a:pt x="8699" y="3242"/>
                  </a:cubicBezTo>
                  <a:cubicBezTo>
                    <a:pt x="8980" y="2685"/>
                    <a:pt x="9196" y="2098"/>
                    <a:pt x="9437" y="1535"/>
                  </a:cubicBezTo>
                  <a:cubicBezTo>
                    <a:pt x="9367" y="1503"/>
                    <a:pt x="9304" y="1491"/>
                    <a:pt x="9245" y="1491"/>
                  </a:cubicBezTo>
                  <a:cubicBezTo>
                    <a:pt x="9035" y="1491"/>
                    <a:pt x="8885" y="1654"/>
                    <a:pt x="8711" y="1696"/>
                  </a:cubicBezTo>
                  <a:cubicBezTo>
                    <a:pt x="7930" y="1886"/>
                    <a:pt x="7086" y="1925"/>
                    <a:pt x="6440" y="2542"/>
                  </a:cubicBezTo>
                  <a:cubicBezTo>
                    <a:pt x="6216" y="2756"/>
                    <a:pt x="5905" y="2880"/>
                    <a:pt x="5600" y="2880"/>
                  </a:cubicBezTo>
                  <a:cubicBezTo>
                    <a:pt x="5164" y="2880"/>
                    <a:pt x="4738" y="2627"/>
                    <a:pt x="4591" y="2020"/>
                  </a:cubicBezTo>
                  <a:cubicBezTo>
                    <a:pt x="4425" y="1328"/>
                    <a:pt x="4023" y="708"/>
                    <a:pt x="3773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613" name="Google Shape;613;p25"/>
          <p:cNvGrpSpPr/>
          <p:nvPr/>
        </p:nvGrpSpPr>
        <p:grpSpPr>
          <a:xfrm>
            <a:off x="4305437" y="4149366"/>
            <a:ext cx="222744" cy="624631"/>
            <a:chOff x="3593968" y="3125480"/>
            <a:chExt cx="167058" cy="468473"/>
          </a:xfrm>
        </p:grpSpPr>
        <p:sp>
          <p:nvSpPr>
            <p:cNvPr id="614" name="Google Shape;614;p25"/>
            <p:cNvSpPr/>
            <p:nvPr/>
          </p:nvSpPr>
          <p:spPr>
            <a:xfrm>
              <a:off x="3608224" y="3153086"/>
              <a:ext cx="135455" cy="421487"/>
            </a:xfrm>
            <a:custGeom>
              <a:avLst/>
              <a:gdLst/>
              <a:ahLst/>
              <a:cxnLst/>
              <a:rect l="l" t="t" r="r" b="b"/>
              <a:pathLst>
                <a:path w="9254" h="28795" extrusionOk="0">
                  <a:moveTo>
                    <a:pt x="1626" y="0"/>
                  </a:moveTo>
                  <a:cubicBezTo>
                    <a:pt x="1530" y="0"/>
                    <a:pt x="1462" y="93"/>
                    <a:pt x="1412" y="329"/>
                  </a:cubicBezTo>
                  <a:cubicBezTo>
                    <a:pt x="1002" y="2257"/>
                    <a:pt x="1788" y="9706"/>
                    <a:pt x="2031" y="11628"/>
                  </a:cubicBezTo>
                  <a:cubicBezTo>
                    <a:pt x="2255" y="13395"/>
                    <a:pt x="1918" y="14958"/>
                    <a:pt x="2188" y="16724"/>
                  </a:cubicBezTo>
                  <a:cubicBezTo>
                    <a:pt x="2291" y="17397"/>
                    <a:pt x="2201" y="18098"/>
                    <a:pt x="2405" y="18775"/>
                  </a:cubicBezTo>
                  <a:cubicBezTo>
                    <a:pt x="2485" y="19045"/>
                    <a:pt x="2333" y="19433"/>
                    <a:pt x="2228" y="19744"/>
                  </a:cubicBezTo>
                  <a:cubicBezTo>
                    <a:pt x="2114" y="20080"/>
                    <a:pt x="2473" y="20188"/>
                    <a:pt x="2416" y="20574"/>
                  </a:cubicBezTo>
                  <a:cubicBezTo>
                    <a:pt x="2335" y="21106"/>
                    <a:pt x="2258" y="21336"/>
                    <a:pt x="1914" y="21336"/>
                  </a:cubicBezTo>
                  <a:cubicBezTo>
                    <a:pt x="1842" y="21336"/>
                    <a:pt x="1757" y="21326"/>
                    <a:pt x="1659" y="21306"/>
                  </a:cubicBezTo>
                  <a:cubicBezTo>
                    <a:pt x="1329" y="21240"/>
                    <a:pt x="1073" y="21014"/>
                    <a:pt x="742" y="20929"/>
                  </a:cubicBezTo>
                  <a:cubicBezTo>
                    <a:pt x="688" y="20915"/>
                    <a:pt x="641" y="20909"/>
                    <a:pt x="599" y="20909"/>
                  </a:cubicBezTo>
                  <a:cubicBezTo>
                    <a:pt x="343" y="20909"/>
                    <a:pt x="289" y="21146"/>
                    <a:pt x="161" y="21262"/>
                  </a:cubicBezTo>
                  <a:cubicBezTo>
                    <a:pt x="0" y="21413"/>
                    <a:pt x="87" y="21658"/>
                    <a:pt x="262" y="21785"/>
                  </a:cubicBezTo>
                  <a:cubicBezTo>
                    <a:pt x="494" y="21956"/>
                    <a:pt x="615" y="22220"/>
                    <a:pt x="673" y="22487"/>
                  </a:cubicBezTo>
                  <a:cubicBezTo>
                    <a:pt x="873" y="23397"/>
                    <a:pt x="1477" y="24091"/>
                    <a:pt x="1683" y="24992"/>
                  </a:cubicBezTo>
                  <a:cubicBezTo>
                    <a:pt x="1716" y="25136"/>
                    <a:pt x="1805" y="25235"/>
                    <a:pt x="1925" y="25273"/>
                  </a:cubicBezTo>
                  <a:cubicBezTo>
                    <a:pt x="2145" y="25344"/>
                    <a:pt x="2272" y="25577"/>
                    <a:pt x="2312" y="25741"/>
                  </a:cubicBezTo>
                  <a:cubicBezTo>
                    <a:pt x="2514" y="26561"/>
                    <a:pt x="3100" y="27062"/>
                    <a:pt x="3552" y="27664"/>
                  </a:cubicBezTo>
                  <a:cubicBezTo>
                    <a:pt x="3716" y="27883"/>
                    <a:pt x="3935" y="27996"/>
                    <a:pt x="4030" y="28335"/>
                  </a:cubicBezTo>
                  <a:cubicBezTo>
                    <a:pt x="4113" y="28630"/>
                    <a:pt x="4368" y="28795"/>
                    <a:pt x="4619" y="28795"/>
                  </a:cubicBezTo>
                  <a:cubicBezTo>
                    <a:pt x="4769" y="28795"/>
                    <a:pt x="4917" y="28735"/>
                    <a:pt x="5024" y="28609"/>
                  </a:cubicBezTo>
                  <a:cubicBezTo>
                    <a:pt x="5484" y="28072"/>
                    <a:pt x="5931" y="27502"/>
                    <a:pt x="6307" y="26907"/>
                  </a:cubicBezTo>
                  <a:cubicBezTo>
                    <a:pt x="6811" y="26112"/>
                    <a:pt x="7333" y="25316"/>
                    <a:pt x="7715" y="24420"/>
                  </a:cubicBezTo>
                  <a:cubicBezTo>
                    <a:pt x="8052" y="23630"/>
                    <a:pt x="8394" y="22838"/>
                    <a:pt x="8659" y="22018"/>
                  </a:cubicBezTo>
                  <a:cubicBezTo>
                    <a:pt x="8737" y="21785"/>
                    <a:pt x="8897" y="21426"/>
                    <a:pt x="9028" y="21066"/>
                  </a:cubicBezTo>
                  <a:cubicBezTo>
                    <a:pt x="9153" y="20718"/>
                    <a:pt x="9254" y="20370"/>
                    <a:pt x="9227" y="20130"/>
                  </a:cubicBezTo>
                  <a:cubicBezTo>
                    <a:pt x="9183" y="19737"/>
                    <a:pt x="9050" y="19601"/>
                    <a:pt x="8871" y="19601"/>
                  </a:cubicBezTo>
                  <a:cubicBezTo>
                    <a:pt x="8471" y="19601"/>
                    <a:pt x="7838" y="20283"/>
                    <a:pt x="7453" y="20283"/>
                  </a:cubicBezTo>
                  <a:cubicBezTo>
                    <a:pt x="7410" y="20283"/>
                    <a:pt x="7371" y="20274"/>
                    <a:pt x="7335" y="20256"/>
                  </a:cubicBezTo>
                  <a:cubicBezTo>
                    <a:pt x="6919" y="20042"/>
                    <a:pt x="7003" y="18802"/>
                    <a:pt x="6983" y="18445"/>
                  </a:cubicBezTo>
                  <a:cubicBezTo>
                    <a:pt x="6886" y="16677"/>
                    <a:pt x="6956" y="14897"/>
                    <a:pt x="7217" y="13145"/>
                  </a:cubicBezTo>
                  <a:cubicBezTo>
                    <a:pt x="7427" y="11735"/>
                    <a:pt x="7828" y="5225"/>
                    <a:pt x="8103" y="3823"/>
                  </a:cubicBezTo>
                  <a:cubicBezTo>
                    <a:pt x="8295" y="2842"/>
                    <a:pt x="7891" y="1508"/>
                    <a:pt x="7919" y="493"/>
                  </a:cubicBezTo>
                  <a:cubicBezTo>
                    <a:pt x="7924" y="346"/>
                    <a:pt x="8217" y="198"/>
                    <a:pt x="7975" y="51"/>
                  </a:cubicBezTo>
                  <a:cubicBezTo>
                    <a:pt x="7921" y="17"/>
                    <a:pt x="7848" y="3"/>
                    <a:pt x="7773" y="3"/>
                  </a:cubicBezTo>
                  <a:cubicBezTo>
                    <a:pt x="7685" y="3"/>
                    <a:pt x="7592" y="22"/>
                    <a:pt x="7518" y="53"/>
                  </a:cubicBezTo>
                  <a:cubicBezTo>
                    <a:pt x="6784" y="356"/>
                    <a:pt x="6307" y="1048"/>
                    <a:pt x="5780" y="1627"/>
                  </a:cubicBezTo>
                  <a:cubicBezTo>
                    <a:pt x="5432" y="2010"/>
                    <a:pt x="5136" y="2250"/>
                    <a:pt x="4798" y="2250"/>
                  </a:cubicBezTo>
                  <a:cubicBezTo>
                    <a:pt x="4622" y="2250"/>
                    <a:pt x="4435" y="2185"/>
                    <a:pt x="4223" y="2041"/>
                  </a:cubicBezTo>
                  <a:cubicBezTo>
                    <a:pt x="3530" y="1569"/>
                    <a:pt x="2896" y="990"/>
                    <a:pt x="2239" y="454"/>
                  </a:cubicBezTo>
                  <a:cubicBezTo>
                    <a:pt x="2108" y="347"/>
                    <a:pt x="1997" y="212"/>
                    <a:pt x="1863" y="113"/>
                  </a:cubicBezTo>
                  <a:cubicBezTo>
                    <a:pt x="1768" y="43"/>
                    <a:pt x="1691" y="0"/>
                    <a:pt x="1626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15" name="Google Shape;615;p25"/>
            <p:cNvSpPr/>
            <p:nvPr/>
          </p:nvSpPr>
          <p:spPr>
            <a:xfrm>
              <a:off x="3593968" y="3125480"/>
              <a:ext cx="167058" cy="468473"/>
            </a:xfrm>
            <a:custGeom>
              <a:avLst/>
              <a:gdLst/>
              <a:ahLst/>
              <a:cxnLst/>
              <a:rect l="l" t="t" r="r" b="b"/>
              <a:pathLst>
                <a:path w="11413" h="32005" extrusionOk="0">
                  <a:moveTo>
                    <a:pt x="2602" y="1887"/>
                  </a:moveTo>
                  <a:cubicBezTo>
                    <a:pt x="2667" y="1887"/>
                    <a:pt x="2745" y="1930"/>
                    <a:pt x="2839" y="2000"/>
                  </a:cubicBezTo>
                  <a:cubicBezTo>
                    <a:pt x="2973" y="2099"/>
                    <a:pt x="3085" y="2233"/>
                    <a:pt x="3214" y="2341"/>
                  </a:cubicBezTo>
                  <a:cubicBezTo>
                    <a:pt x="3872" y="2877"/>
                    <a:pt x="4505" y="3455"/>
                    <a:pt x="5199" y="3928"/>
                  </a:cubicBezTo>
                  <a:cubicBezTo>
                    <a:pt x="5410" y="4073"/>
                    <a:pt x="5598" y="4138"/>
                    <a:pt x="5773" y="4138"/>
                  </a:cubicBezTo>
                  <a:cubicBezTo>
                    <a:pt x="6112" y="4138"/>
                    <a:pt x="6408" y="3897"/>
                    <a:pt x="6756" y="3513"/>
                  </a:cubicBezTo>
                  <a:cubicBezTo>
                    <a:pt x="7282" y="2934"/>
                    <a:pt x="7761" y="2243"/>
                    <a:pt x="8495" y="1940"/>
                  </a:cubicBezTo>
                  <a:cubicBezTo>
                    <a:pt x="8569" y="1909"/>
                    <a:pt x="8662" y="1890"/>
                    <a:pt x="8750" y="1890"/>
                  </a:cubicBezTo>
                  <a:cubicBezTo>
                    <a:pt x="8825" y="1890"/>
                    <a:pt x="8897" y="1904"/>
                    <a:pt x="8950" y="1937"/>
                  </a:cubicBezTo>
                  <a:cubicBezTo>
                    <a:pt x="9192" y="2086"/>
                    <a:pt x="8899" y="2233"/>
                    <a:pt x="8895" y="2380"/>
                  </a:cubicBezTo>
                  <a:cubicBezTo>
                    <a:pt x="8861" y="3579"/>
                    <a:pt x="8508" y="4733"/>
                    <a:pt x="8427" y="5935"/>
                  </a:cubicBezTo>
                  <a:cubicBezTo>
                    <a:pt x="8314" y="7634"/>
                    <a:pt x="8258" y="9328"/>
                    <a:pt x="8267" y="11029"/>
                  </a:cubicBezTo>
                  <a:cubicBezTo>
                    <a:pt x="8276" y="12342"/>
                    <a:pt x="8386" y="13728"/>
                    <a:pt x="8192" y="15032"/>
                  </a:cubicBezTo>
                  <a:cubicBezTo>
                    <a:pt x="8007" y="16265"/>
                    <a:pt x="7695" y="17615"/>
                    <a:pt x="7703" y="18863"/>
                  </a:cubicBezTo>
                  <a:cubicBezTo>
                    <a:pt x="7711" y="19894"/>
                    <a:pt x="7810" y="20924"/>
                    <a:pt x="7786" y="21975"/>
                  </a:cubicBezTo>
                  <a:cubicBezTo>
                    <a:pt x="7783" y="22155"/>
                    <a:pt x="7789" y="22362"/>
                    <a:pt x="7924" y="22483"/>
                  </a:cubicBezTo>
                  <a:cubicBezTo>
                    <a:pt x="7952" y="22507"/>
                    <a:pt x="7990" y="22518"/>
                    <a:pt x="8035" y="22518"/>
                  </a:cubicBezTo>
                  <a:cubicBezTo>
                    <a:pt x="8327" y="22518"/>
                    <a:pt x="8933" y="22076"/>
                    <a:pt x="9144" y="22031"/>
                  </a:cubicBezTo>
                  <a:cubicBezTo>
                    <a:pt x="9306" y="21996"/>
                    <a:pt x="9441" y="21976"/>
                    <a:pt x="9551" y="21976"/>
                  </a:cubicBezTo>
                  <a:cubicBezTo>
                    <a:pt x="9931" y="21976"/>
                    <a:pt x="10016" y="22216"/>
                    <a:pt x="9911" y="22919"/>
                  </a:cubicBezTo>
                  <a:cubicBezTo>
                    <a:pt x="9645" y="24075"/>
                    <a:pt x="9169" y="25188"/>
                    <a:pt x="8690" y="26308"/>
                  </a:cubicBezTo>
                  <a:cubicBezTo>
                    <a:pt x="8308" y="27203"/>
                    <a:pt x="7788" y="27999"/>
                    <a:pt x="7283" y="28793"/>
                  </a:cubicBezTo>
                  <a:cubicBezTo>
                    <a:pt x="6907" y="29389"/>
                    <a:pt x="6460" y="29959"/>
                    <a:pt x="6001" y="30497"/>
                  </a:cubicBezTo>
                  <a:cubicBezTo>
                    <a:pt x="5893" y="30622"/>
                    <a:pt x="5745" y="30682"/>
                    <a:pt x="5595" y="30682"/>
                  </a:cubicBezTo>
                  <a:cubicBezTo>
                    <a:pt x="5345" y="30682"/>
                    <a:pt x="5089" y="30517"/>
                    <a:pt x="5006" y="30222"/>
                  </a:cubicBezTo>
                  <a:cubicBezTo>
                    <a:pt x="4912" y="29883"/>
                    <a:pt x="4693" y="29770"/>
                    <a:pt x="4528" y="29551"/>
                  </a:cubicBezTo>
                  <a:cubicBezTo>
                    <a:pt x="4075" y="28949"/>
                    <a:pt x="3489" y="28448"/>
                    <a:pt x="3287" y="27628"/>
                  </a:cubicBezTo>
                  <a:cubicBezTo>
                    <a:pt x="3248" y="27464"/>
                    <a:pt x="3120" y="27231"/>
                    <a:pt x="2900" y="27160"/>
                  </a:cubicBezTo>
                  <a:cubicBezTo>
                    <a:pt x="2780" y="27122"/>
                    <a:pt x="2691" y="27023"/>
                    <a:pt x="2658" y="26879"/>
                  </a:cubicBezTo>
                  <a:cubicBezTo>
                    <a:pt x="2452" y="25978"/>
                    <a:pt x="1849" y="25284"/>
                    <a:pt x="1650" y="24374"/>
                  </a:cubicBezTo>
                  <a:cubicBezTo>
                    <a:pt x="1591" y="24107"/>
                    <a:pt x="1470" y="23843"/>
                    <a:pt x="1237" y="23672"/>
                  </a:cubicBezTo>
                  <a:cubicBezTo>
                    <a:pt x="1063" y="23545"/>
                    <a:pt x="975" y="23300"/>
                    <a:pt x="1137" y="23150"/>
                  </a:cubicBezTo>
                  <a:cubicBezTo>
                    <a:pt x="1265" y="23033"/>
                    <a:pt x="1318" y="22796"/>
                    <a:pt x="1575" y="22796"/>
                  </a:cubicBezTo>
                  <a:cubicBezTo>
                    <a:pt x="1616" y="22796"/>
                    <a:pt x="1663" y="22802"/>
                    <a:pt x="1717" y="22816"/>
                  </a:cubicBezTo>
                  <a:cubicBezTo>
                    <a:pt x="2048" y="22902"/>
                    <a:pt x="2304" y="23126"/>
                    <a:pt x="2633" y="23193"/>
                  </a:cubicBezTo>
                  <a:cubicBezTo>
                    <a:pt x="2690" y="23205"/>
                    <a:pt x="2743" y="23210"/>
                    <a:pt x="2792" y="23210"/>
                  </a:cubicBezTo>
                  <a:cubicBezTo>
                    <a:pt x="3473" y="23210"/>
                    <a:pt x="3401" y="22168"/>
                    <a:pt x="3363" y="21677"/>
                  </a:cubicBezTo>
                  <a:cubicBezTo>
                    <a:pt x="3286" y="20661"/>
                    <a:pt x="3318" y="19620"/>
                    <a:pt x="3164" y="18610"/>
                  </a:cubicBezTo>
                  <a:cubicBezTo>
                    <a:pt x="2893" y="16844"/>
                    <a:pt x="3231" y="15282"/>
                    <a:pt x="3008" y="13515"/>
                  </a:cubicBezTo>
                  <a:cubicBezTo>
                    <a:pt x="2765" y="11593"/>
                    <a:pt x="1977" y="4143"/>
                    <a:pt x="2387" y="2216"/>
                  </a:cubicBezTo>
                  <a:cubicBezTo>
                    <a:pt x="2437" y="1980"/>
                    <a:pt x="2505" y="1887"/>
                    <a:pt x="2602" y="1887"/>
                  </a:cubicBezTo>
                  <a:close/>
                  <a:moveTo>
                    <a:pt x="9556" y="0"/>
                  </a:moveTo>
                  <a:cubicBezTo>
                    <a:pt x="9433" y="0"/>
                    <a:pt x="9294" y="15"/>
                    <a:pt x="9138" y="44"/>
                  </a:cubicBezTo>
                  <a:cubicBezTo>
                    <a:pt x="8730" y="118"/>
                    <a:pt x="8515" y="425"/>
                    <a:pt x="8175" y="551"/>
                  </a:cubicBezTo>
                  <a:cubicBezTo>
                    <a:pt x="7326" y="866"/>
                    <a:pt x="6723" y="1652"/>
                    <a:pt x="6121" y="2312"/>
                  </a:cubicBezTo>
                  <a:cubicBezTo>
                    <a:pt x="5895" y="2558"/>
                    <a:pt x="5727" y="2637"/>
                    <a:pt x="5563" y="2637"/>
                  </a:cubicBezTo>
                  <a:cubicBezTo>
                    <a:pt x="5414" y="2637"/>
                    <a:pt x="5267" y="2571"/>
                    <a:pt x="5081" y="2509"/>
                  </a:cubicBezTo>
                  <a:cubicBezTo>
                    <a:pt x="4706" y="2385"/>
                    <a:pt x="4820" y="1824"/>
                    <a:pt x="4493" y="1735"/>
                  </a:cubicBezTo>
                  <a:cubicBezTo>
                    <a:pt x="3732" y="1530"/>
                    <a:pt x="2829" y="143"/>
                    <a:pt x="1886" y="143"/>
                  </a:cubicBezTo>
                  <a:cubicBezTo>
                    <a:pt x="1758" y="143"/>
                    <a:pt x="1628" y="169"/>
                    <a:pt x="1498" y="227"/>
                  </a:cubicBezTo>
                  <a:cubicBezTo>
                    <a:pt x="598" y="631"/>
                    <a:pt x="1170" y="4455"/>
                    <a:pt x="1280" y="5217"/>
                  </a:cubicBezTo>
                  <a:cubicBezTo>
                    <a:pt x="1327" y="5548"/>
                    <a:pt x="1431" y="5945"/>
                    <a:pt x="1338" y="6265"/>
                  </a:cubicBezTo>
                  <a:cubicBezTo>
                    <a:pt x="1056" y="7244"/>
                    <a:pt x="1723" y="13658"/>
                    <a:pt x="1789" y="14585"/>
                  </a:cubicBezTo>
                  <a:cubicBezTo>
                    <a:pt x="1880" y="15860"/>
                    <a:pt x="1795" y="17156"/>
                    <a:pt x="2028" y="18440"/>
                  </a:cubicBezTo>
                  <a:cubicBezTo>
                    <a:pt x="2159" y="19151"/>
                    <a:pt x="2117" y="20002"/>
                    <a:pt x="2079" y="20796"/>
                  </a:cubicBezTo>
                  <a:cubicBezTo>
                    <a:pt x="2040" y="21650"/>
                    <a:pt x="2073" y="21651"/>
                    <a:pt x="1270" y="21657"/>
                  </a:cubicBezTo>
                  <a:cubicBezTo>
                    <a:pt x="188" y="21665"/>
                    <a:pt x="51" y="21988"/>
                    <a:pt x="23" y="23118"/>
                  </a:cubicBezTo>
                  <a:cubicBezTo>
                    <a:pt x="1" y="24013"/>
                    <a:pt x="423" y="24681"/>
                    <a:pt x="682" y="25366"/>
                  </a:cubicBezTo>
                  <a:cubicBezTo>
                    <a:pt x="1067" y="26381"/>
                    <a:pt x="1569" y="27401"/>
                    <a:pt x="2230" y="28269"/>
                  </a:cubicBezTo>
                  <a:cubicBezTo>
                    <a:pt x="2265" y="28315"/>
                    <a:pt x="2381" y="28235"/>
                    <a:pt x="2381" y="28391"/>
                  </a:cubicBezTo>
                  <a:cubicBezTo>
                    <a:pt x="2384" y="29055"/>
                    <a:pt x="2900" y="29414"/>
                    <a:pt x="3187" y="29877"/>
                  </a:cubicBezTo>
                  <a:cubicBezTo>
                    <a:pt x="3480" y="30350"/>
                    <a:pt x="3870" y="30798"/>
                    <a:pt x="4241" y="31233"/>
                  </a:cubicBezTo>
                  <a:cubicBezTo>
                    <a:pt x="4512" y="31552"/>
                    <a:pt x="5134" y="32005"/>
                    <a:pt x="5537" y="32005"/>
                  </a:cubicBezTo>
                  <a:cubicBezTo>
                    <a:pt x="5584" y="32005"/>
                    <a:pt x="5628" y="31998"/>
                    <a:pt x="5669" y="31985"/>
                  </a:cubicBezTo>
                  <a:cubicBezTo>
                    <a:pt x="6626" y="31669"/>
                    <a:pt x="7261" y="30803"/>
                    <a:pt x="7778" y="29997"/>
                  </a:cubicBezTo>
                  <a:cubicBezTo>
                    <a:pt x="8137" y="29435"/>
                    <a:pt x="8458" y="28721"/>
                    <a:pt x="8877" y="28263"/>
                  </a:cubicBezTo>
                  <a:cubicBezTo>
                    <a:pt x="9630" y="27440"/>
                    <a:pt x="9860" y="26360"/>
                    <a:pt x="10369" y="25432"/>
                  </a:cubicBezTo>
                  <a:cubicBezTo>
                    <a:pt x="10805" y="24641"/>
                    <a:pt x="11003" y="23650"/>
                    <a:pt x="11137" y="22722"/>
                  </a:cubicBezTo>
                  <a:cubicBezTo>
                    <a:pt x="11208" y="22229"/>
                    <a:pt x="11412" y="21616"/>
                    <a:pt x="10902" y="21117"/>
                  </a:cubicBezTo>
                  <a:cubicBezTo>
                    <a:pt x="10564" y="20786"/>
                    <a:pt x="10253" y="20564"/>
                    <a:pt x="9893" y="20564"/>
                  </a:cubicBezTo>
                  <a:cubicBezTo>
                    <a:pt x="9691" y="20564"/>
                    <a:pt x="9474" y="20634"/>
                    <a:pt x="9227" y="20794"/>
                  </a:cubicBezTo>
                  <a:cubicBezTo>
                    <a:pt x="9125" y="20860"/>
                    <a:pt x="9033" y="20890"/>
                    <a:pt x="8953" y="20890"/>
                  </a:cubicBezTo>
                  <a:cubicBezTo>
                    <a:pt x="8746" y="20890"/>
                    <a:pt x="8629" y="20686"/>
                    <a:pt x="8673" y="20382"/>
                  </a:cubicBezTo>
                  <a:cubicBezTo>
                    <a:pt x="9304" y="16428"/>
                    <a:pt x="9541" y="12462"/>
                    <a:pt x="9722" y="8463"/>
                  </a:cubicBezTo>
                  <a:cubicBezTo>
                    <a:pt x="9783" y="7118"/>
                    <a:pt x="9834" y="5773"/>
                    <a:pt x="9873" y="4428"/>
                  </a:cubicBezTo>
                  <a:cubicBezTo>
                    <a:pt x="9905" y="3346"/>
                    <a:pt x="10182" y="2376"/>
                    <a:pt x="10234" y="1316"/>
                  </a:cubicBezTo>
                  <a:cubicBezTo>
                    <a:pt x="10400" y="380"/>
                    <a:pt x="10179" y="0"/>
                    <a:pt x="955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616" name="Google Shape;616;p25"/>
          <p:cNvGrpSpPr/>
          <p:nvPr/>
        </p:nvGrpSpPr>
        <p:grpSpPr>
          <a:xfrm>
            <a:off x="6817740" y="4006523"/>
            <a:ext cx="310881" cy="719599"/>
            <a:chOff x="5349941" y="3093980"/>
            <a:chExt cx="233161" cy="539699"/>
          </a:xfrm>
        </p:grpSpPr>
        <p:sp>
          <p:nvSpPr>
            <p:cNvPr id="617" name="Google Shape;617;p25"/>
            <p:cNvSpPr/>
            <p:nvPr/>
          </p:nvSpPr>
          <p:spPr>
            <a:xfrm>
              <a:off x="5349941" y="3093980"/>
              <a:ext cx="233161" cy="539699"/>
            </a:xfrm>
            <a:custGeom>
              <a:avLst/>
              <a:gdLst/>
              <a:ahLst/>
              <a:cxnLst/>
              <a:rect l="l" t="t" r="r" b="b"/>
              <a:pathLst>
                <a:path w="15929" h="36871" extrusionOk="0">
                  <a:moveTo>
                    <a:pt x="12927" y="1310"/>
                  </a:moveTo>
                  <a:cubicBezTo>
                    <a:pt x="13059" y="1310"/>
                    <a:pt x="13190" y="1410"/>
                    <a:pt x="13270" y="1603"/>
                  </a:cubicBezTo>
                  <a:cubicBezTo>
                    <a:pt x="14037" y="3447"/>
                    <a:pt x="14481" y="5410"/>
                    <a:pt x="14579" y="7405"/>
                  </a:cubicBezTo>
                  <a:cubicBezTo>
                    <a:pt x="14631" y="8401"/>
                    <a:pt x="14727" y="9404"/>
                    <a:pt x="14650" y="10394"/>
                  </a:cubicBezTo>
                  <a:cubicBezTo>
                    <a:pt x="14570" y="11450"/>
                    <a:pt x="14306" y="12494"/>
                    <a:pt x="14131" y="13546"/>
                  </a:cubicBezTo>
                  <a:cubicBezTo>
                    <a:pt x="13982" y="14438"/>
                    <a:pt x="13803" y="15329"/>
                    <a:pt x="13656" y="16221"/>
                  </a:cubicBezTo>
                  <a:cubicBezTo>
                    <a:pt x="13593" y="16615"/>
                    <a:pt x="13280" y="17030"/>
                    <a:pt x="13228" y="17476"/>
                  </a:cubicBezTo>
                  <a:cubicBezTo>
                    <a:pt x="13137" y="18254"/>
                    <a:pt x="12729" y="18969"/>
                    <a:pt x="12744" y="19765"/>
                  </a:cubicBezTo>
                  <a:cubicBezTo>
                    <a:pt x="12748" y="19962"/>
                    <a:pt x="12605" y="20084"/>
                    <a:pt x="12506" y="20227"/>
                  </a:cubicBezTo>
                  <a:cubicBezTo>
                    <a:pt x="12152" y="20745"/>
                    <a:pt x="12117" y="21370"/>
                    <a:pt x="11878" y="21917"/>
                  </a:cubicBezTo>
                  <a:cubicBezTo>
                    <a:pt x="11669" y="22395"/>
                    <a:pt x="11403" y="22852"/>
                    <a:pt x="11197" y="23339"/>
                  </a:cubicBezTo>
                  <a:cubicBezTo>
                    <a:pt x="10774" y="24333"/>
                    <a:pt x="10336" y="25329"/>
                    <a:pt x="9801" y="26271"/>
                  </a:cubicBezTo>
                  <a:cubicBezTo>
                    <a:pt x="9476" y="26843"/>
                    <a:pt x="9152" y="27421"/>
                    <a:pt x="8703" y="27949"/>
                  </a:cubicBezTo>
                  <a:cubicBezTo>
                    <a:pt x="8295" y="28429"/>
                    <a:pt x="8018" y="29096"/>
                    <a:pt x="7980" y="29777"/>
                  </a:cubicBezTo>
                  <a:cubicBezTo>
                    <a:pt x="7976" y="29848"/>
                    <a:pt x="8039" y="29955"/>
                    <a:pt x="8103" y="29991"/>
                  </a:cubicBezTo>
                  <a:cubicBezTo>
                    <a:pt x="8653" y="30287"/>
                    <a:pt x="9265" y="30417"/>
                    <a:pt x="9863" y="30417"/>
                  </a:cubicBezTo>
                  <a:cubicBezTo>
                    <a:pt x="10029" y="30417"/>
                    <a:pt x="10194" y="30407"/>
                    <a:pt x="10356" y="30388"/>
                  </a:cubicBezTo>
                  <a:cubicBezTo>
                    <a:pt x="10403" y="30382"/>
                    <a:pt x="10446" y="30380"/>
                    <a:pt x="10486" y="30380"/>
                  </a:cubicBezTo>
                  <a:cubicBezTo>
                    <a:pt x="10845" y="30380"/>
                    <a:pt x="10963" y="30592"/>
                    <a:pt x="11120" y="30749"/>
                  </a:cubicBezTo>
                  <a:cubicBezTo>
                    <a:pt x="11379" y="31008"/>
                    <a:pt x="11197" y="31415"/>
                    <a:pt x="11012" y="31581"/>
                  </a:cubicBezTo>
                  <a:cubicBezTo>
                    <a:pt x="10601" y="31950"/>
                    <a:pt x="10266" y="32382"/>
                    <a:pt x="9933" y="32794"/>
                  </a:cubicBezTo>
                  <a:cubicBezTo>
                    <a:pt x="9462" y="33377"/>
                    <a:pt x="8653" y="33346"/>
                    <a:pt x="8173" y="33865"/>
                  </a:cubicBezTo>
                  <a:cubicBezTo>
                    <a:pt x="7504" y="34590"/>
                    <a:pt x="6473" y="34738"/>
                    <a:pt x="5638" y="35201"/>
                  </a:cubicBezTo>
                  <a:cubicBezTo>
                    <a:pt x="5236" y="35424"/>
                    <a:pt x="4663" y="35606"/>
                    <a:pt x="4139" y="35715"/>
                  </a:cubicBezTo>
                  <a:cubicBezTo>
                    <a:pt x="4051" y="35733"/>
                    <a:pt x="3965" y="35742"/>
                    <a:pt x="3882" y="35742"/>
                  </a:cubicBezTo>
                  <a:cubicBezTo>
                    <a:pt x="3305" y="35742"/>
                    <a:pt x="2864" y="35319"/>
                    <a:pt x="2635" y="34737"/>
                  </a:cubicBezTo>
                  <a:cubicBezTo>
                    <a:pt x="2359" y="34039"/>
                    <a:pt x="2036" y="33360"/>
                    <a:pt x="1840" y="32632"/>
                  </a:cubicBezTo>
                  <a:cubicBezTo>
                    <a:pt x="1529" y="31483"/>
                    <a:pt x="1307" y="30321"/>
                    <a:pt x="1148" y="29146"/>
                  </a:cubicBezTo>
                  <a:cubicBezTo>
                    <a:pt x="1174" y="28775"/>
                    <a:pt x="1008" y="28419"/>
                    <a:pt x="1097" y="28043"/>
                  </a:cubicBezTo>
                  <a:cubicBezTo>
                    <a:pt x="1157" y="27799"/>
                    <a:pt x="1142" y="27603"/>
                    <a:pt x="1483" y="27443"/>
                  </a:cubicBezTo>
                  <a:cubicBezTo>
                    <a:pt x="1591" y="27393"/>
                    <a:pt x="1677" y="27372"/>
                    <a:pt x="1749" y="27372"/>
                  </a:cubicBezTo>
                  <a:cubicBezTo>
                    <a:pt x="1929" y="27372"/>
                    <a:pt x="2027" y="27499"/>
                    <a:pt x="2173" y="27605"/>
                  </a:cubicBezTo>
                  <a:cubicBezTo>
                    <a:pt x="2562" y="27884"/>
                    <a:pt x="2989" y="28107"/>
                    <a:pt x="3305" y="28491"/>
                  </a:cubicBezTo>
                  <a:cubicBezTo>
                    <a:pt x="3370" y="28570"/>
                    <a:pt x="3467" y="28604"/>
                    <a:pt x="3578" y="28604"/>
                  </a:cubicBezTo>
                  <a:cubicBezTo>
                    <a:pt x="3907" y="28604"/>
                    <a:pt x="4366" y="28308"/>
                    <a:pt x="4536" y="27980"/>
                  </a:cubicBezTo>
                  <a:cubicBezTo>
                    <a:pt x="4977" y="27132"/>
                    <a:pt x="5231" y="26216"/>
                    <a:pt x="5696" y="25369"/>
                  </a:cubicBezTo>
                  <a:cubicBezTo>
                    <a:pt x="5998" y="24820"/>
                    <a:pt x="6213" y="24169"/>
                    <a:pt x="6373" y="23540"/>
                  </a:cubicBezTo>
                  <a:cubicBezTo>
                    <a:pt x="6578" y="22733"/>
                    <a:pt x="6987" y="21995"/>
                    <a:pt x="7202" y="21198"/>
                  </a:cubicBezTo>
                  <a:cubicBezTo>
                    <a:pt x="7513" y="20044"/>
                    <a:pt x="7832" y="18890"/>
                    <a:pt x="8063" y="17721"/>
                  </a:cubicBezTo>
                  <a:cubicBezTo>
                    <a:pt x="8290" y="16565"/>
                    <a:pt x="8346" y="15382"/>
                    <a:pt x="8548" y="14217"/>
                  </a:cubicBezTo>
                  <a:cubicBezTo>
                    <a:pt x="8669" y="13519"/>
                    <a:pt x="8479" y="12782"/>
                    <a:pt x="8636" y="12077"/>
                  </a:cubicBezTo>
                  <a:cubicBezTo>
                    <a:pt x="8845" y="11130"/>
                    <a:pt x="8470" y="10201"/>
                    <a:pt x="8591" y="9254"/>
                  </a:cubicBezTo>
                  <a:cubicBezTo>
                    <a:pt x="8628" y="8964"/>
                    <a:pt x="8495" y="8640"/>
                    <a:pt x="8393" y="8347"/>
                  </a:cubicBezTo>
                  <a:cubicBezTo>
                    <a:pt x="8063" y="7404"/>
                    <a:pt x="8069" y="6405"/>
                    <a:pt x="7855" y="5440"/>
                  </a:cubicBezTo>
                  <a:cubicBezTo>
                    <a:pt x="7688" y="4686"/>
                    <a:pt x="7361" y="3983"/>
                    <a:pt x="7190" y="3230"/>
                  </a:cubicBezTo>
                  <a:cubicBezTo>
                    <a:pt x="7114" y="2892"/>
                    <a:pt x="7181" y="2640"/>
                    <a:pt x="7353" y="2457"/>
                  </a:cubicBezTo>
                  <a:cubicBezTo>
                    <a:pt x="7403" y="2403"/>
                    <a:pt x="7456" y="2383"/>
                    <a:pt x="7508" y="2383"/>
                  </a:cubicBezTo>
                  <a:cubicBezTo>
                    <a:pt x="7677" y="2383"/>
                    <a:pt x="7848" y="2592"/>
                    <a:pt x="7955" y="2592"/>
                  </a:cubicBezTo>
                  <a:cubicBezTo>
                    <a:pt x="7956" y="2592"/>
                    <a:pt x="7956" y="2592"/>
                    <a:pt x="7957" y="2592"/>
                  </a:cubicBezTo>
                  <a:cubicBezTo>
                    <a:pt x="7962" y="2592"/>
                    <a:pt x="7967" y="2592"/>
                    <a:pt x="7972" y="2592"/>
                  </a:cubicBezTo>
                  <a:cubicBezTo>
                    <a:pt x="8540" y="2592"/>
                    <a:pt x="8708" y="3323"/>
                    <a:pt x="9238" y="3323"/>
                  </a:cubicBezTo>
                  <a:cubicBezTo>
                    <a:pt x="9303" y="3323"/>
                    <a:pt x="9374" y="3311"/>
                    <a:pt x="9453" y="3286"/>
                  </a:cubicBezTo>
                  <a:lnTo>
                    <a:pt x="9453" y="3286"/>
                  </a:lnTo>
                  <a:cubicBezTo>
                    <a:pt x="9313" y="3820"/>
                    <a:pt x="10190" y="3615"/>
                    <a:pt x="10117" y="4113"/>
                  </a:cubicBezTo>
                  <a:cubicBezTo>
                    <a:pt x="10115" y="4128"/>
                    <a:pt x="10277" y="4185"/>
                    <a:pt x="10364" y="4186"/>
                  </a:cubicBezTo>
                  <a:cubicBezTo>
                    <a:pt x="10367" y="4186"/>
                    <a:pt x="10369" y="4186"/>
                    <a:pt x="10372" y="4186"/>
                  </a:cubicBezTo>
                  <a:cubicBezTo>
                    <a:pt x="10862" y="4186"/>
                    <a:pt x="11564" y="3564"/>
                    <a:pt x="11752" y="3116"/>
                  </a:cubicBezTo>
                  <a:cubicBezTo>
                    <a:pt x="11995" y="2544"/>
                    <a:pt x="12296" y="1996"/>
                    <a:pt x="12647" y="1484"/>
                  </a:cubicBezTo>
                  <a:cubicBezTo>
                    <a:pt x="12727" y="1367"/>
                    <a:pt x="12827" y="1310"/>
                    <a:pt x="12927" y="1310"/>
                  </a:cubicBezTo>
                  <a:close/>
                  <a:moveTo>
                    <a:pt x="12887" y="1"/>
                  </a:moveTo>
                  <a:cubicBezTo>
                    <a:pt x="12771" y="1"/>
                    <a:pt x="12650" y="41"/>
                    <a:pt x="12523" y="140"/>
                  </a:cubicBezTo>
                  <a:cubicBezTo>
                    <a:pt x="11957" y="581"/>
                    <a:pt x="11346" y="1034"/>
                    <a:pt x="11223" y="1824"/>
                  </a:cubicBezTo>
                  <a:cubicBezTo>
                    <a:pt x="11154" y="2269"/>
                    <a:pt x="10693" y="2710"/>
                    <a:pt x="10406" y="2710"/>
                  </a:cubicBezTo>
                  <a:cubicBezTo>
                    <a:pt x="10348" y="2710"/>
                    <a:pt x="10297" y="2692"/>
                    <a:pt x="10257" y="2652"/>
                  </a:cubicBezTo>
                  <a:cubicBezTo>
                    <a:pt x="9907" y="2293"/>
                    <a:pt x="9388" y="2203"/>
                    <a:pt x="9062" y="1830"/>
                  </a:cubicBezTo>
                  <a:cubicBezTo>
                    <a:pt x="8642" y="1350"/>
                    <a:pt x="8099" y="1195"/>
                    <a:pt x="7526" y="1195"/>
                  </a:cubicBezTo>
                  <a:cubicBezTo>
                    <a:pt x="7343" y="1195"/>
                    <a:pt x="7156" y="1210"/>
                    <a:pt x="6970" y="1237"/>
                  </a:cubicBezTo>
                  <a:cubicBezTo>
                    <a:pt x="6277" y="1333"/>
                    <a:pt x="5810" y="2349"/>
                    <a:pt x="6088" y="3136"/>
                  </a:cubicBezTo>
                  <a:cubicBezTo>
                    <a:pt x="6742" y="4984"/>
                    <a:pt x="7086" y="6890"/>
                    <a:pt x="7331" y="8817"/>
                  </a:cubicBezTo>
                  <a:cubicBezTo>
                    <a:pt x="7603" y="10944"/>
                    <a:pt x="7501" y="13074"/>
                    <a:pt x="7295" y="15197"/>
                  </a:cubicBezTo>
                  <a:cubicBezTo>
                    <a:pt x="7024" y="17985"/>
                    <a:pt x="6143" y="20642"/>
                    <a:pt x="5214" y="23277"/>
                  </a:cubicBezTo>
                  <a:cubicBezTo>
                    <a:pt x="4791" y="24475"/>
                    <a:pt x="4192" y="25614"/>
                    <a:pt x="3739" y="26803"/>
                  </a:cubicBezTo>
                  <a:cubicBezTo>
                    <a:pt x="3651" y="27033"/>
                    <a:pt x="3591" y="27123"/>
                    <a:pt x="3515" y="27123"/>
                  </a:cubicBezTo>
                  <a:cubicBezTo>
                    <a:pt x="3439" y="27123"/>
                    <a:pt x="3348" y="27036"/>
                    <a:pt x="3198" y="26910"/>
                  </a:cubicBezTo>
                  <a:cubicBezTo>
                    <a:pt x="2859" y="26625"/>
                    <a:pt x="2448" y="26398"/>
                    <a:pt x="2030" y="26234"/>
                  </a:cubicBezTo>
                  <a:cubicBezTo>
                    <a:pt x="1831" y="26156"/>
                    <a:pt x="1632" y="26109"/>
                    <a:pt x="1439" y="26109"/>
                  </a:cubicBezTo>
                  <a:cubicBezTo>
                    <a:pt x="1143" y="26109"/>
                    <a:pt x="859" y="26220"/>
                    <a:pt x="605" y="26501"/>
                  </a:cubicBezTo>
                  <a:cubicBezTo>
                    <a:pt x="136" y="27020"/>
                    <a:pt x="108" y="27630"/>
                    <a:pt x="61" y="28260"/>
                  </a:cubicBezTo>
                  <a:cubicBezTo>
                    <a:pt x="0" y="29096"/>
                    <a:pt x="120" y="29893"/>
                    <a:pt x="335" y="30707"/>
                  </a:cubicBezTo>
                  <a:cubicBezTo>
                    <a:pt x="804" y="32483"/>
                    <a:pt x="983" y="34337"/>
                    <a:pt x="2140" y="35903"/>
                  </a:cubicBezTo>
                  <a:cubicBezTo>
                    <a:pt x="2602" y="36528"/>
                    <a:pt x="3179" y="36870"/>
                    <a:pt x="3835" y="36870"/>
                  </a:cubicBezTo>
                  <a:cubicBezTo>
                    <a:pt x="4087" y="36870"/>
                    <a:pt x="4351" y="36820"/>
                    <a:pt x="4625" y="36715"/>
                  </a:cubicBezTo>
                  <a:cubicBezTo>
                    <a:pt x="4713" y="36681"/>
                    <a:pt x="4821" y="36622"/>
                    <a:pt x="4903" y="36622"/>
                  </a:cubicBezTo>
                  <a:cubicBezTo>
                    <a:pt x="4918" y="36622"/>
                    <a:pt x="4933" y="36625"/>
                    <a:pt x="4946" y="36630"/>
                  </a:cubicBezTo>
                  <a:cubicBezTo>
                    <a:pt x="5045" y="36666"/>
                    <a:pt x="5141" y="36681"/>
                    <a:pt x="5234" y="36681"/>
                  </a:cubicBezTo>
                  <a:cubicBezTo>
                    <a:pt x="5533" y="36681"/>
                    <a:pt x="5801" y="36526"/>
                    <a:pt x="6052" y="36426"/>
                  </a:cubicBezTo>
                  <a:cubicBezTo>
                    <a:pt x="7247" y="35943"/>
                    <a:pt x="8409" y="35368"/>
                    <a:pt x="9415" y="34583"/>
                  </a:cubicBezTo>
                  <a:cubicBezTo>
                    <a:pt x="9843" y="34248"/>
                    <a:pt x="10371" y="34059"/>
                    <a:pt x="10742" y="33679"/>
                  </a:cubicBezTo>
                  <a:cubicBezTo>
                    <a:pt x="11260" y="33149"/>
                    <a:pt x="11734" y="32578"/>
                    <a:pt x="12221" y="32019"/>
                  </a:cubicBezTo>
                  <a:cubicBezTo>
                    <a:pt x="12704" y="31466"/>
                    <a:pt x="12594" y="30289"/>
                    <a:pt x="12125" y="29759"/>
                  </a:cubicBezTo>
                  <a:cubicBezTo>
                    <a:pt x="11458" y="29005"/>
                    <a:pt x="10487" y="29296"/>
                    <a:pt x="9674" y="28966"/>
                  </a:cubicBezTo>
                  <a:cubicBezTo>
                    <a:pt x="10067" y="28223"/>
                    <a:pt x="10499" y="27502"/>
                    <a:pt x="10969" y="26805"/>
                  </a:cubicBezTo>
                  <a:cubicBezTo>
                    <a:pt x="11890" y="25436"/>
                    <a:pt x="12447" y="23934"/>
                    <a:pt x="13058" y="22452"/>
                  </a:cubicBezTo>
                  <a:cubicBezTo>
                    <a:pt x="13312" y="21834"/>
                    <a:pt x="13390" y="21105"/>
                    <a:pt x="13682" y="20514"/>
                  </a:cubicBezTo>
                  <a:cubicBezTo>
                    <a:pt x="14169" y="19526"/>
                    <a:pt x="14222" y="18455"/>
                    <a:pt x="14564" y="17445"/>
                  </a:cubicBezTo>
                  <a:cubicBezTo>
                    <a:pt x="14800" y="16742"/>
                    <a:pt x="14681" y="15916"/>
                    <a:pt x="14969" y="15241"/>
                  </a:cubicBezTo>
                  <a:cubicBezTo>
                    <a:pt x="15522" y="13946"/>
                    <a:pt x="15189" y="12538"/>
                    <a:pt x="15697" y="11240"/>
                  </a:cubicBezTo>
                  <a:cubicBezTo>
                    <a:pt x="15929" y="10648"/>
                    <a:pt x="15914" y="9967"/>
                    <a:pt x="15738" y="9296"/>
                  </a:cubicBezTo>
                  <a:cubicBezTo>
                    <a:pt x="15592" y="8741"/>
                    <a:pt x="15753" y="8143"/>
                    <a:pt x="15712" y="7553"/>
                  </a:cubicBezTo>
                  <a:cubicBezTo>
                    <a:pt x="15649" y="6681"/>
                    <a:pt x="15621" y="5792"/>
                    <a:pt x="15477" y="4936"/>
                  </a:cubicBezTo>
                  <a:cubicBezTo>
                    <a:pt x="15338" y="4101"/>
                    <a:pt x="14989" y="3286"/>
                    <a:pt x="14650" y="2495"/>
                  </a:cubicBezTo>
                  <a:cubicBezTo>
                    <a:pt x="14362" y="1822"/>
                    <a:pt x="14323" y="1029"/>
                    <a:pt x="13715" y="503"/>
                  </a:cubicBezTo>
                  <a:cubicBezTo>
                    <a:pt x="13473" y="293"/>
                    <a:pt x="13200" y="1"/>
                    <a:pt x="128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18" name="Google Shape;618;p25"/>
            <p:cNvSpPr/>
            <p:nvPr/>
          </p:nvSpPr>
          <p:spPr>
            <a:xfrm>
              <a:off x="5364681" y="3113155"/>
              <a:ext cx="200841" cy="503998"/>
            </a:xfrm>
            <a:custGeom>
              <a:avLst/>
              <a:gdLst/>
              <a:ahLst/>
              <a:cxnLst/>
              <a:rect l="l" t="t" r="r" b="b"/>
              <a:pathLst>
                <a:path w="13721" h="34432" extrusionOk="0">
                  <a:moveTo>
                    <a:pt x="11920" y="0"/>
                  </a:moveTo>
                  <a:cubicBezTo>
                    <a:pt x="11820" y="0"/>
                    <a:pt x="11720" y="57"/>
                    <a:pt x="11640" y="174"/>
                  </a:cubicBezTo>
                  <a:cubicBezTo>
                    <a:pt x="11289" y="686"/>
                    <a:pt x="10988" y="1234"/>
                    <a:pt x="10745" y="1808"/>
                  </a:cubicBezTo>
                  <a:cubicBezTo>
                    <a:pt x="10557" y="2254"/>
                    <a:pt x="9855" y="2877"/>
                    <a:pt x="9365" y="2877"/>
                  </a:cubicBezTo>
                  <a:cubicBezTo>
                    <a:pt x="9362" y="2877"/>
                    <a:pt x="9360" y="2877"/>
                    <a:pt x="9357" y="2877"/>
                  </a:cubicBezTo>
                  <a:cubicBezTo>
                    <a:pt x="9270" y="2876"/>
                    <a:pt x="9108" y="2818"/>
                    <a:pt x="9110" y="2803"/>
                  </a:cubicBezTo>
                  <a:cubicBezTo>
                    <a:pt x="9183" y="2306"/>
                    <a:pt x="8306" y="2510"/>
                    <a:pt x="8446" y="1976"/>
                  </a:cubicBezTo>
                  <a:lnTo>
                    <a:pt x="8446" y="1976"/>
                  </a:lnTo>
                  <a:cubicBezTo>
                    <a:pt x="8367" y="2001"/>
                    <a:pt x="8296" y="2013"/>
                    <a:pt x="8231" y="2013"/>
                  </a:cubicBezTo>
                  <a:cubicBezTo>
                    <a:pt x="7701" y="2013"/>
                    <a:pt x="7533" y="1282"/>
                    <a:pt x="6965" y="1282"/>
                  </a:cubicBezTo>
                  <a:cubicBezTo>
                    <a:pt x="6960" y="1282"/>
                    <a:pt x="6955" y="1282"/>
                    <a:pt x="6950" y="1282"/>
                  </a:cubicBezTo>
                  <a:cubicBezTo>
                    <a:pt x="6949" y="1282"/>
                    <a:pt x="6949" y="1282"/>
                    <a:pt x="6948" y="1282"/>
                  </a:cubicBezTo>
                  <a:cubicBezTo>
                    <a:pt x="6841" y="1282"/>
                    <a:pt x="6670" y="1074"/>
                    <a:pt x="6502" y="1074"/>
                  </a:cubicBezTo>
                  <a:cubicBezTo>
                    <a:pt x="6449" y="1074"/>
                    <a:pt x="6397" y="1094"/>
                    <a:pt x="6346" y="1148"/>
                  </a:cubicBezTo>
                  <a:cubicBezTo>
                    <a:pt x="6174" y="1331"/>
                    <a:pt x="6107" y="1582"/>
                    <a:pt x="6183" y="1920"/>
                  </a:cubicBezTo>
                  <a:cubicBezTo>
                    <a:pt x="6354" y="2673"/>
                    <a:pt x="6681" y="3376"/>
                    <a:pt x="6848" y="4132"/>
                  </a:cubicBezTo>
                  <a:cubicBezTo>
                    <a:pt x="7062" y="5095"/>
                    <a:pt x="7056" y="6094"/>
                    <a:pt x="7386" y="7037"/>
                  </a:cubicBezTo>
                  <a:cubicBezTo>
                    <a:pt x="7488" y="7330"/>
                    <a:pt x="7621" y="7654"/>
                    <a:pt x="7584" y="7944"/>
                  </a:cubicBezTo>
                  <a:cubicBezTo>
                    <a:pt x="7463" y="8891"/>
                    <a:pt x="7838" y="9820"/>
                    <a:pt x="7629" y="10767"/>
                  </a:cubicBezTo>
                  <a:cubicBezTo>
                    <a:pt x="7472" y="11472"/>
                    <a:pt x="7662" y="12210"/>
                    <a:pt x="7541" y="12907"/>
                  </a:cubicBezTo>
                  <a:cubicBezTo>
                    <a:pt x="7339" y="14072"/>
                    <a:pt x="7283" y="15255"/>
                    <a:pt x="7056" y="16411"/>
                  </a:cubicBezTo>
                  <a:cubicBezTo>
                    <a:pt x="6825" y="17580"/>
                    <a:pt x="6506" y="18735"/>
                    <a:pt x="6195" y="19888"/>
                  </a:cubicBezTo>
                  <a:cubicBezTo>
                    <a:pt x="5980" y="20687"/>
                    <a:pt x="5571" y="21423"/>
                    <a:pt x="5366" y="22230"/>
                  </a:cubicBezTo>
                  <a:cubicBezTo>
                    <a:pt x="5206" y="22859"/>
                    <a:pt x="4991" y="23510"/>
                    <a:pt x="4689" y="24060"/>
                  </a:cubicBezTo>
                  <a:cubicBezTo>
                    <a:pt x="4224" y="24906"/>
                    <a:pt x="3970" y="25822"/>
                    <a:pt x="3529" y="26670"/>
                  </a:cubicBezTo>
                  <a:cubicBezTo>
                    <a:pt x="3359" y="26998"/>
                    <a:pt x="2900" y="27295"/>
                    <a:pt x="2571" y="27295"/>
                  </a:cubicBezTo>
                  <a:cubicBezTo>
                    <a:pt x="2460" y="27295"/>
                    <a:pt x="2363" y="27260"/>
                    <a:pt x="2298" y="27181"/>
                  </a:cubicBezTo>
                  <a:cubicBezTo>
                    <a:pt x="1982" y="26797"/>
                    <a:pt x="1555" y="26575"/>
                    <a:pt x="1166" y="26295"/>
                  </a:cubicBezTo>
                  <a:cubicBezTo>
                    <a:pt x="1020" y="26189"/>
                    <a:pt x="922" y="26062"/>
                    <a:pt x="742" y="26062"/>
                  </a:cubicBezTo>
                  <a:cubicBezTo>
                    <a:pt x="670" y="26062"/>
                    <a:pt x="584" y="26083"/>
                    <a:pt x="476" y="26133"/>
                  </a:cubicBezTo>
                  <a:cubicBezTo>
                    <a:pt x="135" y="26295"/>
                    <a:pt x="150" y="26489"/>
                    <a:pt x="90" y="26733"/>
                  </a:cubicBezTo>
                  <a:cubicBezTo>
                    <a:pt x="1" y="27109"/>
                    <a:pt x="167" y="27465"/>
                    <a:pt x="141" y="27836"/>
                  </a:cubicBezTo>
                  <a:cubicBezTo>
                    <a:pt x="300" y="29011"/>
                    <a:pt x="522" y="30173"/>
                    <a:pt x="833" y="31324"/>
                  </a:cubicBezTo>
                  <a:cubicBezTo>
                    <a:pt x="1029" y="32052"/>
                    <a:pt x="1352" y="32729"/>
                    <a:pt x="1628" y="33427"/>
                  </a:cubicBezTo>
                  <a:cubicBezTo>
                    <a:pt x="1857" y="34010"/>
                    <a:pt x="2297" y="34432"/>
                    <a:pt x="2875" y="34432"/>
                  </a:cubicBezTo>
                  <a:cubicBezTo>
                    <a:pt x="2958" y="34432"/>
                    <a:pt x="3044" y="34423"/>
                    <a:pt x="3132" y="34405"/>
                  </a:cubicBezTo>
                  <a:cubicBezTo>
                    <a:pt x="3656" y="34296"/>
                    <a:pt x="4229" y="34115"/>
                    <a:pt x="4631" y="33892"/>
                  </a:cubicBezTo>
                  <a:cubicBezTo>
                    <a:pt x="5466" y="33428"/>
                    <a:pt x="6497" y="33280"/>
                    <a:pt x="7166" y="32555"/>
                  </a:cubicBezTo>
                  <a:cubicBezTo>
                    <a:pt x="7646" y="32036"/>
                    <a:pt x="8455" y="32067"/>
                    <a:pt x="8927" y="31485"/>
                  </a:cubicBezTo>
                  <a:cubicBezTo>
                    <a:pt x="9259" y="31072"/>
                    <a:pt x="9594" y="30641"/>
                    <a:pt x="10005" y="30272"/>
                  </a:cubicBezTo>
                  <a:cubicBezTo>
                    <a:pt x="10191" y="30106"/>
                    <a:pt x="10372" y="29698"/>
                    <a:pt x="10114" y="29439"/>
                  </a:cubicBezTo>
                  <a:cubicBezTo>
                    <a:pt x="9955" y="29282"/>
                    <a:pt x="9838" y="29070"/>
                    <a:pt x="9478" y="29070"/>
                  </a:cubicBezTo>
                  <a:cubicBezTo>
                    <a:pt x="9438" y="29070"/>
                    <a:pt x="9396" y="29072"/>
                    <a:pt x="9351" y="29078"/>
                  </a:cubicBezTo>
                  <a:cubicBezTo>
                    <a:pt x="9188" y="29097"/>
                    <a:pt x="9023" y="29107"/>
                    <a:pt x="8856" y="29107"/>
                  </a:cubicBezTo>
                  <a:cubicBezTo>
                    <a:pt x="8258" y="29107"/>
                    <a:pt x="7646" y="28977"/>
                    <a:pt x="7096" y="28681"/>
                  </a:cubicBezTo>
                  <a:cubicBezTo>
                    <a:pt x="7032" y="28645"/>
                    <a:pt x="6969" y="28538"/>
                    <a:pt x="6973" y="28467"/>
                  </a:cubicBezTo>
                  <a:cubicBezTo>
                    <a:pt x="7011" y="27786"/>
                    <a:pt x="7288" y="27119"/>
                    <a:pt x="7696" y="26639"/>
                  </a:cubicBezTo>
                  <a:cubicBezTo>
                    <a:pt x="8145" y="26113"/>
                    <a:pt x="8469" y="25534"/>
                    <a:pt x="8794" y="24961"/>
                  </a:cubicBezTo>
                  <a:cubicBezTo>
                    <a:pt x="9329" y="24019"/>
                    <a:pt x="9767" y="23024"/>
                    <a:pt x="10190" y="22029"/>
                  </a:cubicBezTo>
                  <a:cubicBezTo>
                    <a:pt x="10396" y="21542"/>
                    <a:pt x="10662" y="21086"/>
                    <a:pt x="10871" y="20607"/>
                  </a:cubicBezTo>
                  <a:cubicBezTo>
                    <a:pt x="11110" y="20060"/>
                    <a:pt x="11145" y="19435"/>
                    <a:pt x="11499" y="18918"/>
                  </a:cubicBezTo>
                  <a:cubicBezTo>
                    <a:pt x="11598" y="18774"/>
                    <a:pt x="11741" y="18652"/>
                    <a:pt x="11737" y="18455"/>
                  </a:cubicBezTo>
                  <a:cubicBezTo>
                    <a:pt x="11722" y="17659"/>
                    <a:pt x="12130" y="16944"/>
                    <a:pt x="12221" y="16166"/>
                  </a:cubicBezTo>
                  <a:cubicBezTo>
                    <a:pt x="12273" y="15720"/>
                    <a:pt x="12586" y="15306"/>
                    <a:pt x="12649" y="14911"/>
                  </a:cubicBezTo>
                  <a:cubicBezTo>
                    <a:pt x="12796" y="14019"/>
                    <a:pt x="12975" y="13130"/>
                    <a:pt x="13124" y="12236"/>
                  </a:cubicBezTo>
                  <a:cubicBezTo>
                    <a:pt x="13299" y="11185"/>
                    <a:pt x="13563" y="10141"/>
                    <a:pt x="13643" y="9084"/>
                  </a:cubicBezTo>
                  <a:cubicBezTo>
                    <a:pt x="13720" y="8094"/>
                    <a:pt x="13624" y="7091"/>
                    <a:pt x="13572" y="6095"/>
                  </a:cubicBezTo>
                  <a:cubicBezTo>
                    <a:pt x="13474" y="4100"/>
                    <a:pt x="13030" y="2137"/>
                    <a:pt x="12263" y="293"/>
                  </a:cubicBezTo>
                  <a:cubicBezTo>
                    <a:pt x="12183" y="100"/>
                    <a:pt x="12052" y="0"/>
                    <a:pt x="1192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619" name="Google Shape;619;p25"/>
          <p:cNvGrpSpPr/>
          <p:nvPr/>
        </p:nvGrpSpPr>
        <p:grpSpPr>
          <a:xfrm>
            <a:off x="9562691" y="4094801"/>
            <a:ext cx="222744" cy="624631"/>
            <a:chOff x="7172018" y="3071105"/>
            <a:chExt cx="167058" cy="468473"/>
          </a:xfrm>
        </p:grpSpPr>
        <p:sp>
          <p:nvSpPr>
            <p:cNvPr id="620" name="Google Shape;620;p25"/>
            <p:cNvSpPr/>
            <p:nvPr/>
          </p:nvSpPr>
          <p:spPr>
            <a:xfrm>
              <a:off x="7186274" y="3098711"/>
              <a:ext cx="135455" cy="421487"/>
            </a:xfrm>
            <a:custGeom>
              <a:avLst/>
              <a:gdLst/>
              <a:ahLst/>
              <a:cxnLst/>
              <a:rect l="l" t="t" r="r" b="b"/>
              <a:pathLst>
                <a:path w="9254" h="28795" extrusionOk="0">
                  <a:moveTo>
                    <a:pt x="1626" y="0"/>
                  </a:moveTo>
                  <a:cubicBezTo>
                    <a:pt x="1530" y="0"/>
                    <a:pt x="1462" y="93"/>
                    <a:pt x="1412" y="329"/>
                  </a:cubicBezTo>
                  <a:cubicBezTo>
                    <a:pt x="1002" y="2257"/>
                    <a:pt x="1788" y="9706"/>
                    <a:pt x="2031" y="11628"/>
                  </a:cubicBezTo>
                  <a:cubicBezTo>
                    <a:pt x="2255" y="13395"/>
                    <a:pt x="1918" y="14958"/>
                    <a:pt x="2188" y="16724"/>
                  </a:cubicBezTo>
                  <a:cubicBezTo>
                    <a:pt x="2291" y="17397"/>
                    <a:pt x="2201" y="18098"/>
                    <a:pt x="2405" y="18775"/>
                  </a:cubicBezTo>
                  <a:cubicBezTo>
                    <a:pt x="2485" y="19045"/>
                    <a:pt x="2333" y="19433"/>
                    <a:pt x="2228" y="19744"/>
                  </a:cubicBezTo>
                  <a:cubicBezTo>
                    <a:pt x="2114" y="20080"/>
                    <a:pt x="2473" y="20188"/>
                    <a:pt x="2416" y="20574"/>
                  </a:cubicBezTo>
                  <a:cubicBezTo>
                    <a:pt x="2335" y="21106"/>
                    <a:pt x="2258" y="21336"/>
                    <a:pt x="1914" y="21336"/>
                  </a:cubicBezTo>
                  <a:cubicBezTo>
                    <a:pt x="1842" y="21336"/>
                    <a:pt x="1757" y="21326"/>
                    <a:pt x="1659" y="21306"/>
                  </a:cubicBezTo>
                  <a:cubicBezTo>
                    <a:pt x="1329" y="21240"/>
                    <a:pt x="1073" y="21014"/>
                    <a:pt x="742" y="20929"/>
                  </a:cubicBezTo>
                  <a:cubicBezTo>
                    <a:pt x="688" y="20915"/>
                    <a:pt x="641" y="20909"/>
                    <a:pt x="599" y="20909"/>
                  </a:cubicBezTo>
                  <a:cubicBezTo>
                    <a:pt x="343" y="20909"/>
                    <a:pt x="289" y="21146"/>
                    <a:pt x="161" y="21262"/>
                  </a:cubicBezTo>
                  <a:cubicBezTo>
                    <a:pt x="0" y="21413"/>
                    <a:pt x="87" y="21658"/>
                    <a:pt x="262" y="21785"/>
                  </a:cubicBezTo>
                  <a:cubicBezTo>
                    <a:pt x="494" y="21956"/>
                    <a:pt x="615" y="22220"/>
                    <a:pt x="673" y="22487"/>
                  </a:cubicBezTo>
                  <a:cubicBezTo>
                    <a:pt x="873" y="23397"/>
                    <a:pt x="1477" y="24091"/>
                    <a:pt x="1683" y="24992"/>
                  </a:cubicBezTo>
                  <a:cubicBezTo>
                    <a:pt x="1716" y="25136"/>
                    <a:pt x="1805" y="25235"/>
                    <a:pt x="1925" y="25273"/>
                  </a:cubicBezTo>
                  <a:cubicBezTo>
                    <a:pt x="2145" y="25344"/>
                    <a:pt x="2272" y="25577"/>
                    <a:pt x="2312" y="25741"/>
                  </a:cubicBezTo>
                  <a:cubicBezTo>
                    <a:pt x="2514" y="26561"/>
                    <a:pt x="3100" y="27062"/>
                    <a:pt x="3552" y="27664"/>
                  </a:cubicBezTo>
                  <a:cubicBezTo>
                    <a:pt x="3716" y="27883"/>
                    <a:pt x="3935" y="27996"/>
                    <a:pt x="4030" y="28335"/>
                  </a:cubicBezTo>
                  <a:cubicBezTo>
                    <a:pt x="4113" y="28630"/>
                    <a:pt x="4368" y="28795"/>
                    <a:pt x="4619" y="28795"/>
                  </a:cubicBezTo>
                  <a:cubicBezTo>
                    <a:pt x="4769" y="28795"/>
                    <a:pt x="4917" y="28735"/>
                    <a:pt x="5024" y="28609"/>
                  </a:cubicBezTo>
                  <a:cubicBezTo>
                    <a:pt x="5484" y="28072"/>
                    <a:pt x="5931" y="27502"/>
                    <a:pt x="6307" y="26907"/>
                  </a:cubicBezTo>
                  <a:cubicBezTo>
                    <a:pt x="6811" y="26112"/>
                    <a:pt x="7333" y="25316"/>
                    <a:pt x="7715" y="24420"/>
                  </a:cubicBezTo>
                  <a:cubicBezTo>
                    <a:pt x="8052" y="23630"/>
                    <a:pt x="8394" y="22838"/>
                    <a:pt x="8659" y="22018"/>
                  </a:cubicBezTo>
                  <a:cubicBezTo>
                    <a:pt x="8737" y="21785"/>
                    <a:pt x="8897" y="21426"/>
                    <a:pt x="9028" y="21066"/>
                  </a:cubicBezTo>
                  <a:cubicBezTo>
                    <a:pt x="9153" y="20718"/>
                    <a:pt x="9254" y="20370"/>
                    <a:pt x="9227" y="20130"/>
                  </a:cubicBezTo>
                  <a:cubicBezTo>
                    <a:pt x="9183" y="19737"/>
                    <a:pt x="9050" y="19601"/>
                    <a:pt x="8871" y="19601"/>
                  </a:cubicBezTo>
                  <a:cubicBezTo>
                    <a:pt x="8471" y="19601"/>
                    <a:pt x="7838" y="20283"/>
                    <a:pt x="7453" y="20283"/>
                  </a:cubicBezTo>
                  <a:cubicBezTo>
                    <a:pt x="7410" y="20283"/>
                    <a:pt x="7371" y="20274"/>
                    <a:pt x="7335" y="20256"/>
                  </a:cubicBezTo>
                  <a:cubicBezTo>
                    <a:pt x="6919" y="20042"/>
                    <a:pt x="7003" y="18802"/>
                    <a:pt x="6983" y="18445"/>
                  </a:cubicBezTo>
                  <a:cubicBezTo>
                    <a:pt x="6886" y="16677"/>
                    <a:pt x="6956" y="14897"/>
                    <a:pt x="7217" y="13145"/>
                  </a:cubicBezTo>
                  <a:cubicBezTo>
                    <a:pt x="7427" y="11735"/>
                    <a:pt x="7828" y="5225"/>
                    <a:pt x="8103" y="3823"/>
                  </a:cubicBezTo>
                  <a:cubicBezTo>
                    <a:pt x="8295" y="2842"/>
                    <a:pt x="7891" y="1508"/>
                    <a:pt x="7919" y="493"/>
                  </a:cubicBezTo>
                  <a:cubicBezTo>
                    <a:pt x="7924" y="346"/>
                    <a:pt x="8217" y="198"/>
                    <a:pt x="7975" y="51"/>
                  </a:cubicBezTo>
                  <a:cubicBezTo>
                    <a:pt x="7921" y="17"/>
                    <a:pt x="7848" y="3"/>
                    <a:pt x="7773" y="3"/>
                  </a:cubicBezTo>
                  <a:cubicBezTo>
                    <a:pt x="7685" y="3"/>
                    <a:pt x="7592" y="22"/>
                    <a:pt x="7518" y="53"/>
                  </a:cubicBezTo>
                  <a:cubicBezTo>
                    <a:pt x="6784" y="356"/>
                    <a:pt x="6307" y="1048"/>
                    <a:pt x="5780" y="1627"/>
                  </a:cubicBezTo>
                  <a:cubicBezTo>
                    <a:pt x="5432" y="2010"/>
                    <a:pt x="5136" y="2250"/>
                    <a:pt x="4798" y="2250"/>
                  </a:cubicBezTo>
                  <a:cubicBezTo>
                    <a:pt x="4622" y="2250"/>
                    <a:pt x="4435" y="2185"/>
                    <a:pt x="4223" y="2041"/>
                  </a:cubicBezTo>
                  <a:cubicBezTo>
                    <a:pt x="3530" y="1569"/>
                    <a:pt x="2896" y="990"/>
                    <a:pt x="2239" y="454"/>
                  </a:cubicBezTo>
                  <a:cubicBezTo>
                    <a:pt x="2108" y="347"/>
                    <a:pt x="1997" y="212"/>
                    <a:pt x="1863" y="113"/>
                  </a:cubicBezTo>
                  <a:cubicBezTo>
                    <a:pt x="1768" y="43"/>
                    <a:pt x="1691" y="0"/>
                    <a:pt x="1626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21" name="Google Shape;621;p25"/>
            <p:cNvSpPr/>
            <p:nvPr/>
          </p:nvSpPr>
          <p:spPr>
            <a:xfrm>
              <a:off x="7172018" y="3071105"/>
              <a:ext cx="167058" cy="468473"/>
            </a:xfrm>
            <a:custGeom>
              <a:avLst/>
              <a:gdLst/>
              <a:ahLst/>
              <a:cxnLst/>
              <a:rect l="l" t="t" r="r" b="b"/>
              <a:pathLst>
                <a:path w="11413" h="32005" extrusionOk="0">
                  <a:moveTo>
                    <a:pt x="2602" y="1887"/>
                  </a:moveTo>
                  <a:cubicBezTo>
                    <a:pt x="2667" y="1887"/>
                    <a:pt x="2745" y="1930"/>
                    <a:pt x="2839" y="2000"/>
                  </a:cubicBezTo>
                  <a:cubicBezTo>
                    <a:pt x="2973" y="2099"/>
                    <a:pt x="3085" y="2233"/>
                    <a:pt x="3214" y="2341"/>
                  </a:cubicBezTo>
                  <a:cubicBezTo>
                    <a:pt x="3872" y="2877"/>
                    <a:pt x="4505" y="3455"/>
                    <a:pt x="5199" y="3928"/>
                  </a:cubicBezTo>
                  <a:cubicBezTo>
                    <a:pt x="5410" y="4073"/>
                    <a:pt x="5598" y="4138"/>
                    <a:pt x="5773" y="4138"/>
                  </a:cubicBezTo>
                  <a:cubicBezTo>
                    <a:pt x="6112" y="4138"/>
                    <a:pt x="6408" y="3897"/>
                    <a:pt x="6756" y="3513"/>
                  </a:cubicBezTo>
                  <a:cubicBezTo>
                    <a:pt x="7282" y="2934"/>
                    <a:pt x="7761" y="2243"/>
                    <a:pt x="8495" y="1940"/>
                  </a:cubicBezTo>
                  <a:cubicBezTo>
                    <a:pt x="8569" y="1909"/>
                    <a:pt x="8662" y="1890"/>
                    <a:pt x="8750" y="1890"/>
                  </a:cubicBezTo>
                  <a:cubicBezTo>
                    <a:pt x="8825" y="1890"/>
                    <a:pt x="8897" y="1904"/>
                    <a:pt x="8950" y="1937"/>
                  </a:cubicBezTo>
                  <a:cubicBezTo>
                    <a:pt x="9192" y="2086"/>
                    <a:pt x="8899" y="2233"/>
                    <a:pt x="8895" y="2380"/>
                  </a:cubicBezTo>
                  <a:cubicBezTo>
                    <a:pt x="8861" y="3579"/>
                    <a:pt x="8508" y="4733"/>
                    <a:pt x="8427" y="5935"/>
                  </a:cubicBezTo>
                  <a:cubicBezTo>
                    <a:pt x="8314" y="7634"/>
                    <a:pt x="8258" y="9328"/>
                    <a:pt x="8267" y="11029"/>
                  </a:cubicBezTo>
                  <a:cubicBezTo>
                    <a:pt x="8276" y="12342"/>
                    <a:pt x="8386" y="13728"/>
                    <a:pt x="8192" y="15032"/>
                  </a:cubicBezTo>
                  <a:cubicBezTo>
                    <a:pt x="8007" y="16265"/>
                    <a:pt x="7695" y="17615"/>
                    <a:pt x="7703" y="18863"/>
                  </a:cubicBezTo>
                  <a:cubicBezTo>
                    <a:pt x="7711" y="19894"/>
                    <a:pt x="7810" y="20924"/>
                    <a:pt x="7786" y="21975"/>
                  </a:cubicBezTo>
                  <a:cubicBezTo>
                    <a:pt x="7783" y="22155"/>
                    <a:pt x="7789" y="22362"/>
                    <a:pt x="7924" y="22483"/>
                  </a:cubicBezTo>
                  <a:cubicBezTo>
                    <a:pt x="7952" y="22507"/>
                    <a:pt x="7990" y="22518"/>
                    <a:pt x="8035" y="22518"/>
                  </a:cubicBezTo>
                  <a:cubicBezTo>
                    <a:pt x="8327" y="22518"/>
                    <a:pt x="8933" y="22076"/>
                    <a:pt x="9144" y="22031"/>
                  </a:cubicBezTo>
                  <a:cubicBezTo>
                    <a:pt x="9306" y="21996"/>
                    <a:pt x="9441" y="21976"/>
                    <a:pt x="9551" y="21976"/>
                  </a:cubicBezTo>
                  <a:cubicBezTo>
                    <a:pt x="9931" y="21976"/>
                    <a:pt x="10016" y="22216"/>
                    <a:pt x="9911" y="22919"/>
                  </a:cubicBezTo>
                  <a:cubicBezTo>
                    <a:pt x="9645" y="24075"/>
                    <a:pt x="9169" y="25188"/>
                    <a:pt x="8690" y="26308"/>
                  </a:cubicBezTo>
                  <a:cubicBezTo>
                    <a:pt x="8308" y="27203"/>
                    <a:pt x="7788" y="27999"/>
                    <a:pt x="7283" y="28793"/>
                  </a:cubicBezTo>
                  <a:cubicBezTo>
                    <a:pt x="6907" y="29389"/>
                    <a:pt x="6460" y="29959"/>
                    <a:pt x="6001" y="30497"/>
                  </a:cubicBezTo>
                  <a:cubicBezTo>
                    <a:pt x="5893" y="30622"/>
                    <a:pt x="5745" y="30682"/>
                    <a:pt x="5595" y="30682"/>
                  </a:cubicBezTo>
                  <a:cubicBezTo>
                    <a:pt x="5345" y="30682"/>
                    <a:pt x="5089" y="30517"/>
                    <a:pt x="5006" y="30222"/>
                  </a:cubicBezTo>
                  <a:cubicBezTo>
                    <a:pt x="4912" y="29883"/>
                    <a:pt x="4693" y="29770"/>
                    <a:pt x="4528" y="29551"/>
                  </a:cubicBezTo>
                  <a:cubicBezTo>
                    <a:pt x="4075" y="28949"/>
                    <a:pt x="3489" y="28448"/>
                    <a:pt x="3287" y="27628"/>
                  </a:cubicBezTo>
                  <a:cubicBezTo>
                    <a:pt x="3248" y="27464"/>
                    <a:pt x="3120" y="27231"/>
                    <a:pt x="2900" y="27160"/>
                  </a:cubicBezTo>
                  <a:cubicBezTo>
                    <a:pt x="2780" y="27122"/>
                    <a:pt x="2691" y="27023"/>
                    <a:pt x="2658" y="26879"/>
                  </a:cubicBezTo>
                  <a:cubicBezTo>
                    <a:pt x="2452" y="25978"/>
                    <a:pt x="1849" y="25284"/>
                    <a:pt x="1650" y="24374"/>
                  </a:cubicBezTo>
                  <a:cubicBezTo>
                    <a:pt x="1591" y="24107"/>
                    <a:pt x="1470" y="23843"/>
                    <a:pt x="1237" y="23672"/>
                  </a:cubicBezTo>
                  <a:cubicBezTo>
                    <a:pt x="1063" y="23545"/>
                    <a:pt x="975" y="23300"/>
                    <a:pt x="1137" y="23150"/>
                  </a:cubicBezTo>
                  <a:cubicBezTo>
                    <a:pt x="1265" y="23033"/>
                    <a:pt x="1318" y="22796"/>
                    <a:pt x="1575" y="22796"/>
                  </a:cubicBezTo>
                  <a:cubicBezTo>
                    <a:pt x="1616" y="22796"/>
                    <a:pt x="1663" y="22802"/>
                    <a:pt x="1717" y="22816"/>
                  </a:cubicBezTo>
                  <a:cubicBezTo>
                    <a:pt x="2048" y="22902"/>
                    <a:pt x="2304" y="23126"/>
                    <a:pt x="2633" y="23193"/>
                  </a:cubicBezTo>
                  <a:cubicBezTo>
                    <a:pt x="2690" y="23205"/>
                    <a:pt x="2743" y="23210"/>
                    <a:pt x="2792" y="23210"/>
                  </a:cubicBezTo>
                  <a:cubicBezTo>
                    <a:pt x="3473" y="23210"/>
                    <a:pt x="3401" y="22168"/>
                    <a:pt x="3363" y="21677"/>
                  </a:cubicBezTo>
                  <a:cubicBezTo>
                    <a:pt x="3286" y="20661"/>
                    <a:pt x="3318" y="19620"/>
                    <a:pt x="3164" y="18610"/>
                  </a:cubicBezTo>
                  <a:cubicBezTo>
                    <a:pt x="2893" y="16844"/>
                    <a:pt x="3231" y="15282"/>
                    <a:pt x="3008" y="13515"/>
                  </a:cubicBezTo>
                  <a:cubicBezTo>
                    <a:pt x="2765" y="11593"/>
                    <a:pt x="1977" y="4143"/>
                    <a:pt x="2387" y="2216"/>
                  </a:cubicBezTo>
                  <a:cubicBezTo>
                    <a:pt x="2437" y="1980"/>
                    <a:pt x="2505" y="1887"/>
                    <a:pt x="2602" y="1887"/>
                  </a:cubicBezTo>
                  <a:close/>
                  <a:moveTo>
                    <a:pt x="9556" y="0"/>
                  </a:moveTo>
                  <a:cubicBezTo>
                    <a:pt x="9433" y="0"/>
                    <a:pt x="9294" y="15"/>
                    <a:pt x="9138" y="44"/>
                  </a:cubicBezTo>
                  <a:cubicBezTo>
                    <a:pt x="8730" y="118"/>
                    <a:pt x="8515" y="425"/>
                    <a:pt x="8175" y="551"/>
                  </a:cubicBezTo>
                  <a:cubicBezTo>
                    <a:pt x="7326" y="866"/>
                    <a:pt x="6723" y="1652"/>
                    <a:pt x="6121" y="2312"/>
                  </a:cubicBezTo>
                  <a:cubicBezTo>
                    <a:pt x="5895" y="2558"/>
                    <a:pt x="5727" y="2637"/>
                    <a:pt x="5563" y="2637"/>
                  </a:cubicBezTo>
                  <a:cubicBezTo>
                    <a:pt x="5414" y="2637"/>
                    <a:pt x="5267" y="2571"/>
                    <a:pt x="5081" y="2509"/>
                  </a:cubicBezTo>
                  <a:cubicBezTo>
                    <a:pt x="4706" y="2385"/>
                    <a:pt x="4820" y="1824"/>
                    <a:pt x="4493" y="1735"/>
                  </a:cubicBezTo>
                  <a:cubicBezTo>
                    <a:pt x="3732" y="1530"/>
                    <a:pt x="2829" y="143"/>
                    <a:pt x="1886" y="143"/>
                  </a:cubicBezTo>
                  <a:cubicBezTo>
                    <a:pt x="1758" y="143"/>
                    <a:pt x="1628" y="169"/>
                    <a:pt x="1498" y="227"/>
                  </a:cubicBezTo>
                  <a:cubicBezTo>
                    <a:pt x="598" y="631"/>
                    <a:pt x="1170" y="4455"/>
                    <a:pt x="1280" y="5217"/>
                  </a:cubicBezTo>
                  <a:cubicBezTo>
                    <a:pt x="1327" y="5548"/>
                    <a:pt x="1431" y="5945"/>
                    <a:pt x="1338" y="6265"/>
                  </a:cubicBezTo>
                  <a:cubicBezTo>
                    <a:pt x="1056" y="7244"/>
                    <a:pt x="1723" y="13658"/>
                    <a:pt x="1789" y="14585"/>
                  </a:cubicBezTo>
                  <a:cubicBezTo>
                    <a:pt x="1880" y="15860"/>
                    <a:pt x="1795" y="17156"/>
                    <a:pt x="2028" y="18440"/>
                  </a:cubicBezTo>
                  <a:cubicBezTo>
                    <a:pt x="2159" y="19151"/>
                    <a:pt x="2117" y="20002"/>
                    <a:pt x="2079" y="20796"/>
                  </a:cubicBezTo>
                  <a:cubicBezTo>
                    <a:pt x="2040" y="21650"/>
                    <a:pt x="2073" y="21651"/>
                    <a:pt x="1270" y="21657"/>
                  </a:cubicBezTo>
                  <a:cubicBezTo>
                    <a:pt x="188" y="21665"/>
                    <a:pt x="51" y="21988"/>
                    <a:pt x="23" y="23118"/>
                  </a:cubicBezTo>
                  <a:cubicBezTo>
                    <a:pt x="1" y="24013"/>
                    <a:pt x="423" y="24681"/>
                    <a:pt x="682" y="25366"/>
                  </a:cubicBezTo>
                  <a:cubicBezTo>
                    <a:pt x="1067" y="26381"/>
                    <a:pt x="1569" y="27401"/>
                    <a:pt x="2230" y="28269"/>
                  </a:cubicBezTo>
                  <a:cubicBezTo>
                    <a:pt x="2265" y="28315"/>
                    <a:pt x="2381" y="28235"/>
                    <a:pt x="2381" y="28391"/>
                  </a:cubicBezTo>
                  <a:cubicBezTo>
                    <a:pt x="2384" y="29055"/>
                    <a:pt x="2900" y="29414"/>
                    <a:pt x="3187" y="29877"/>
                  </a:cubicBezTo>
                  <a:cubicBezTo>
                    <a:pt x="3480" y="30350"/>
                    <a:pt x="3870" y="30798"/>
                    <a:pt x="4241" y="31233"/>
                  </a:cubicBezTo>
                  <a:cubicBezTo>
                    <a:pt x="4512" y="31552"/>
                    <a:pt x="5134" y="32005"/>
                    <a:pt x="5537" y="32005"/>
                  </a:cubicBezTo>
                  <a:cubicBezTo>
                    <a:pt x="5584" y="32005"/>
                    <a:pt x="5628" y="31998"/>
                    <a:pt x="5669" y="31985"/>
                  </a:cubicBezTo>
                  <a:cubicBezTo>
                    <a:pt x="6626" y="31669"/>
                    <a:pt x="7261" y="30803"/>
                    <a:pt x="7778" y="29997"/>
                  </a:cubicBezTo>
                  <a:cubicBezTo>
                    <a:pt x="8137" y="29435"/>
                    <a:pt x="8458" y="28721"/>
                    <a:pt x="8877" y="28263"/>
                  </a:cubicBezTo>
                  <a:cubicBezTo>
                    <a:pt x="9630" y="27440"/>
                    <a:pt x="9860" y="26360"/>
                    <a:pt x="10369" y="25432"/>
                  </a:cubicBezTo>
                  <a:cubicBezTo>
                    <a:pt x="10805" y="24641"/>
                    <a:pt x="11003" y="23650"/>
                    <a:pt x="11137" y="22722"/>
                  </a:cubicBezTo>
                  <a:cubicBezTo>
                    <a:pt x="11208" y="22229"/>
                    <a:pt x="11412" y="21616"/>
                    <a:pt x="10902" y="21117"/>
                  </a:cubicBezTo>
                  <a:cubicBezTo>
                    <a:pt x="10564" y="20786"/>
                    <a:pt x="10253" y="20564"/>
                    <a:pt x="9893" y="20564"/>
                  </a:cubicBezTo>
                  <a:cubicBezTo>
                    <a:pt x="9691" y="20564"/>
                    <a:pt x="9474" y="20634"/>
                    <a:pt x="9227" y="20794"/>
                  </a:cubicBezTo>
                  <a:cubicBezTo>
                    <a:pt x="9125" y="20860"/>
                    <a:pt x="9033" y="20890"/>
                    <a:pt x="8953" y="20890"/>
                  </a:cubicBezTo>
                  <a:cubicBezTo>
                    <a:pt x="8746" y="20890"/>
                    <a:pt x="8629" y="20686"/>
                    <a:pt x="8673" y="20382"/>
                  </a:cubicBezTo>
                  <a:cubicBezTo>
                    <a:pt x="9304" y="16428"/>
                    <a:pt x="9541" y="12462"/>
                    <a:pt x="9722" y="8463"/>
                  </a:cubicBezTo>
                  <a:cubicBezTo>
                    <a:pt x="9783" y="7118"/>
                    <a:pt x="9834" y="5773"/>
                    <a:pt x="9873" y="4428"/>
                  </a:cubicBezTo>
                  <a:cubicBezTo>
                    <a:pt x="9905" y="3346"/>
                    <a:pt x="10182" y="2376"/>
                    <a:pt x="10234" y="1316"/>
                  </a:cubicBezTo>
                  <a:cubicBezTo>
                    <a:pt x="10400" y="380"/>
                    <a:pt x="10179" y="0"/>
                    <a:pt x="955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sp>
        <p:nvSpPr>
          <p:cNvPr id="622" name="Google Shape;622;p25"/>
          <p:cNvSpPr txBox="1">
            <a:spLocks noGrp="1"/>
          </p:cNvSpPr>
          <p:nvPr>
            <p:ph type="subTitle" idx="1"/>
          </p:nvPr>
        </p:nvSpPr>
        <p:spPr>
          <a:xfrm>
            <a:off x="1063249" y="4965171"/>
            <a:ext cx="19920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sz="2133" dirty="0"/>
              <a:t>ความหมาย</a:t>
            </a:r>
          </a:p>
          <a:p>
            <a:pPr marL="0" indent="0"/>
            <a:r>
              <a:rPr lang="th-TH" sz="2133" dirty="0"/>
              <a:t>การจัดการ</a:t>
            </a:r>
            <a:endParaRPr sz="2133" dirty="0"/>
          </a:p>
        </p:txBody>
      </p:sp>
      <p:sp>
        <p:nvSpPr>
          <p:cNvPr id="623" name="Google Shape;623;p25"/>
          <p:cNvSpPr txBox="1">
            <a:spLocks noGrp="1"/>
          </p:cNvSpPr>
          <p:nvPr>
            <p:ph type="subTitle" idx="6"/>
          </p:nvPr>
        </p:nvSpPr>
        <p:spPr>
          <a:xfrm>
            <a:off x="3420809" y="4869199"/>
            <a:ext cx="19920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sz="2133" dirty="0"/>
              <a:t>ความหมาย</a:t>
            </a:r>
          </a:p>
          <a:p>
            <a:pPr marL="0" indent="0"/>
            <a:r>
              <a:rPr lang="th-TH" sz="2133" dirty="0"/>
              <a:t>ขององค์การ</a:t>
            </a:r>
            <a:endParaRPr sz="2133" dirty="0"/>
          </a:p>
        </p:txBody>
      </p:sp>
      <p:sp>
        <p:nvSpPr>
          <p:cNvPr id="624" name="Google Shape;624;p25"/>
          <p:cNvSpPr txBox="1">
            <a:spLocks noGrp="1"/>
          </p:cNvSpPr>
          <p:nvPr>
            <p:ph type="subTitle" idx="7"/>
          </p:nvPr>
        </p:nvSpPr>
        <p:spPr>
          <a:xfrm>
            <a:off x="5863817" y="4803127"/>
            <a:ext cx="19920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sz="2133" dirty="0"/>
              <a:t>ทฤษฎีองค์การ</a:t>
            </a:r>
            <a:endParaRPr sz="2133" dirty="0"/>
          </a:p>
        </p:txBody>
      </p:sp>
      <p:sp>
        <p:nvSpPr>
          <p:cNvPr id="625" name="Google Shape;625;p25"/>
          <p:cNvSpPr txBox="1">
            <a:spLocks noGrp="1"/>
          </p:cNvSpPr>
          <p:nvPr>
            <p:ph type="subTitle" idx="8"/>
          </p:nvPr>
        </p:nvSpPr>
        <p:spPr>
          <a:xfrm>
            <a:off x="8678100" y="4910133"/>
            <a:ext cx="19920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sz="2133" dirty="0"/>
              <a:t>ทฤษฎีการ</a:t>
            </a:r>
          </a:p>
          <a:p>
            <a:pPr marL="0" indent="0"/>
            <a:r>
              <a:rPr lang="th-TH" sz="2133" dirty="0"/>
              <a:t>จัดการสมัยใหม่</a:t>
            </a:r>
          </a:p>
        </p:txBody>
      </p:sp>
    </p:spTree>
    <p:extLst>
      <p:ext uri="{BB962C8B-B14F-4D97-AF65-F5344CB8AC3E}">
        <p14:creationId xmlns:p14="http://schemas.microsoft.com/office/powerpoint/2010/main" val="3034149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3027174" y="1623659"/>
            <a:ext cx="6724679" cy="238140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การจัดการที่มีเพียงประสิทธิภาพ</a:t>
            </a:r>
            <a:r>
              <a:rPr lang="th-TH" sz="5867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นั้นยังไม่เพียงพอ</a:t>
            </a:r>
            <a:r>
              <a:rPr lang="th-TH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ต้องคำนึงว่า ผลผลิตนั้นเป็นไปตามเป้าหมายที่</a:t>
            </a:r>
            <a:r>
              <a:rPr lang="th-TH" sz="5867" b="1" dirty="0" err="1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กําหนด</a:t>
            </a:r>
            <a:r>
              <a:rPr lang="th-TH" sz="5867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ไว้หรือไม่</a:t>
            </a:r>
            <a:endParaRPr sz="5867" b="1" dirty="0">
              <a:latin typeface="Arial Unicode MS" pitchFamily="34" charset="-128"/>
              <a:ea typeface="Arial Unicode MS" pitchFamily="34" charset="-128"/>
              <a:cs typeface="+mj-cs"/>
            </a:endParaRP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9871608" y="3546671"/>
            <a:ext cx="2425480" cy="3314076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-115716" y="3406168"/>
            <a:ext cx="3546725" cy="3508427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2555086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3165926" y="1796820"/>
            <a:ext cx="6724679" cy="264425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sz="5333" dirty="0">
                <a:latin typeface="Arial Unicode MS" pitchFamily="34" charset="-128"/>
                <a:ea typeface="Arial Unicode MS" pitchFamily="34" charset="-128"/>
                <a:cs typeface="+mj-cs"/>
              </a:rPr>
              <a:t>ทางกลับกันหาก</a:t>
            </a:r>
            <a:r>
              <a:rPr lang="th-TH" sz="5333" b="1" dirty="0" err="1">
                <a:latin typeface="Arial Unicode MS" pitchFamily="34" charset="-128"/>
                <a:ea typeface="Arial Unicode MS" pitchFamily="34" charset="-128"/>
                <a:cs typeface="+mj-cs"/>
              </a:rPr>
              <a:t>ทํางาน</a:t>
            </a:r>
            <a:r>
              <a:rPr lang="th-TH" sz="5333" b="1" dirty="0">
                <a:latin typeface="Arial Unicode MS" pitchFamily="34" charset="-128"/>
                <a:ea typeface="Arial Unicode MS" pitchFamily="34" charset="-128"/>
                <a:cs typeface="+mj-cs"/>
              </a:rPr>
              <a:t>ที่ได้</a:t>
            </a:r>
            <a:r>
              <a:rPr lang="th-TH" sz="5333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ประสิทธิผลอย่างเดียวก็ไม่ได้ ต้องคำนึงถึงต้นทุนและความมีประสิทธิภาพด้วยเช่นกัน</a:t>
            </a:r>
            <a:endParaRPr sz="5333" b="1" dirty="0">
              <a:latin typeface="Arial Unicode MS" pitchFamily="34" charset="-128"/>
              <a:ea typeface="Arial Unicode MS" pitchFamily="34" charset="-128"/>
              <a:cs typeface="+mj-cs"/>
            </a:endParaRP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9871608" y="3546671"/>
            <a:ext cx="2425480" cy="3314076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-115716" y="3406168"/>
            <a:ext cx="3546725" cy="3508427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289087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25"/>
          <p:cNvSpPr txBox="1">
            <a:spLocks noGrp="1"/>
          </p:cNvSpPr>
          <p:nvPr>
            <p:ph type="ctrTitle" idx="5"/>
          </p:nvPr>
        </p:nvSpPr>
        <p:spPr>
          <a:xfrm>
            <a:off x="102095" y="1587704"/>
            <a:ext cx="113608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th-TH" sz="5867" b="1" dirty="0">
                <a:latin typeface="Arial Unicode MS" pitchFamily="34" charset="-128"/>
                <a:ea typeface="Arial Unicode MS" pitchFamily="34" charset="-128"/>
                <a:cs typeface="+mj-cs"/>
              </a:rPr>
              <a:t>บทเรียนน่ารู้</a:t>
            </a:r>
            <a:endParaRPr sz="5867" b="1" dirty="0">
              <a:latin typeface="Arial Unicode MS" pitchFamily="34" charset="-128"/>
              <a:ea typeface="Arial Unicode MS" pitchFamily="34" charset="-128"/>
              <a:cs typeface="+mj-cs"/>
            </a:endParaRPr>
          </a:p>
        </p:txBody>
      </p:sp>
      <p:sp>
        <p:nvSpPr>
          <p:cNvPr id="601" name="Google Shape;601;p25"/>
          <p:cNvSpPr/>
          <p:nvPr/>
        </p:nvSpPr>
        <p:spPr>
          <a:xfrm>
            <a:off x="3503712" y="1506646"/>
            <a:ext cx="4739072" cy="1410151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>
              <a:solidFill>
                <a:srgbClr val="0C2B3F"/>
              </a:solidFill>
            </a:endParaRPr>
          </a:p>
        </p:txBody>
      </p:sp>
      <p:sp>
        <p:nvSpPr>
          <p:cNvPr id="603" name="Google Shape;603;p25"/>
          <p:cNvSpPr txBox="1">
            <a:spLocks noGrp="1"/>
          </p:cNvSpPr>
          <p:nvPr>
            <p:ph type="title" idx="2"/>
          </p:nvPr>
        </p:nvSpPr>
        <p:spPr>
          <a:xfrm>
            <a:off x="3682637" y="3043157"/>
            <a:ext cx="1245600" cy="76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0</a:t>
            </a:r>
            <a:r>
              <a:rPr lang="en-US" dirty="0"/>
              <a:t>5</a:t>
            </a:r>
            <a:endParaRPr dirty="0"/>
          </a:p>
        </p:txBody>
      </p:sp>
      <p:sp>
        <p:nvSpPr>
          <p:cNvPr id="604" name="Google Shape;604;p25"/>
          <p:cNvSpPr txBox="1">
            <a:spLocks noGrp="1"/>
          </p:cNvSpPr>
          <p:nvPr>
            <p:ph type="title" idx="3"/>
          </p:nvPr>
        </p:nvSpPr>
        <p:spPr>
          <a:xfrm>
            <a:off x="6837392" y="3177612"/>
            <a:ext cx="1245600" cy="76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06</a:t>
            </a:r>
            <a:endParaRPr dirty="0"/>
          </a:p>
        </p:txBody>
      </p:sp>
      <p:sp>
        <p:nvSpPr>
          <p:cNvPr id="607" name="Google Shape;607;p25"/>
          <p:cNvSpPr/>
          <p:nvPr/>
        </p:nvSpPr>
        <p:spPr>
          <a:xfrm>
            <a:off x="3852503" y="3065985"/>
            <a:ext cx="905871" cy="881228"/>
          </a:xfrm>
          <a:custGeom>
            <a:avLst/>
            <a:gdLst/>
            <a:ahLst/>
            <a:cxnLst/>
            <a:rect l="l" t="t" r="r" b="b"/>
            <a:pathLst>
              <a:path w="21541" h="20955" extrusionOk="0">
                <a:moveTo>
                  <a:pt x="10380" y="1271"/>
                </a:moveTo>
                <a:cubicBezTo>
                  <a:pt x="10686" y="1271"/>
                  <a:pt x="10990" y="1334"/>
                  <a:pt x="11297" y="1350"/>
                </a:cubicBezTo>
                <a:cubicBezTo>
                  <a:pt x="12423" y="1411"/>
                  <a:pt x="13557" y="1522"/>
                  <a:pt x="14572" y="2027"/>
                </a:cubicBezTo>
                <a:cubicBezTo>
                  <a:pt x="15560" y="2518"/>
                  <a:pt x="16321" y="3332"/>
                  <a:pt x="17086" y="4124"/>
                </a:cubicBezTo>
                <a:cubicBezTo>
                  <a:pt x="17666" y="4726"/>
                  <a:pt x="18177" y="5369"/>
                  <a:pt x="18616" y="6078"/>
                </a:cubicBezTo>
                <a:cubicBezTo>
                  <a:pt x="19101" y="6865"/>
                  <a:pt x="19596" y="7620"/>
                  <a:pt x="19750" y="8581"/>
                </a:cubicBezTo>
                <a:cubicBezTo>
                  <a:pt x="19984" y="10037"/>
                  <a:pt x="19926" y="11472"/>
                  <a:pt x="19568" y="12875"/>
                </a:cubicBezTo>
                <a:cubicBezTo>
                  <a:pt x="19371" y="13651"/>
                  <a:pt x="18939" y="14348"/>
                  <a:pt x="18455" y="15033"/>
                </a:cubicBezTo>
                <a:cubicBezTo>
                  <a:pt x="18082" y="15557"/>
                  <a:pt x="17590" y="16027"/>
                  <a:pt x="17332" y="16647"/>
                </a:cubicBezTo>
                <a:cubicBezTo>
                  <a:pt x="17210" y="16943"/>
                  <a:pt x="16847" y="17036"/>
                  <a:pt x="16614" y="17250"/>
                </a:cubicBezTo>
                <a:cubicBezTo>
                  <a:pt x="15995" y="17816"/>
                  <a:pt x="15281" y="18277"/>
                  <a:pt x="14489" y="18633"/>
                </a:cubicBezTo>
                <a:cubicBezTo>
                  <a:pt x="13772" y="18956"/>
                  <a:pt x="13062" y="19125"/>
                  <a:pt x="12286" y="19223"/>
                </a:cubicBezTo>
                <a:cubicBezTo>
                  <a:pt x="11373" y="19339"/>
                  <a:pt x="10481" y="19499"/>
                  <a:pt x="9544" y="19499"/>
                </a:cubicBezTo>
                <a:cubicBezTo>
                  <a:pt x="9530" y="19499"/>
                  <a:pt x="9516" y="19499"/>
                  <a:pt x="9502" y="19499"/>
                </a:cubicBezTo>
                <a:cubicBezTo>
                  <a:pt x="8528" y="19495"/>
                  <a:pt x="7621" y="19191"/>
                  <a:pt x="6670" y="19111"/>
                </a:cubicBezTo>
                <a:cubicBezTo>
                  <a:pt x="6220" y="19073"/>
                  <a:pt x="5757" y="18589"/>
                  <a:pt x="5403" y="18213"/>
                </a:cubicBezTo>
                <a:cubicBezTo>
                  <a:pt x="4823" y="17598"/>
                  <a:pt x="4264" y="16952"/>
                  <a:pt x="3708" y="16314"/>
                </a:cubicBezTo>
                <a:cubicBezTo>
                  <a:pt x="3264" y="15802"/>
                  <a:pt x="2848" y="15294"/>
                  <a:pt x="2569" y="14698"/>
                </a:cubicBezTo>
                <a:cubicBezTo>
                  <a:pt x="2024" y="13538"/>
                  <a:pt x="1460" y="12373"/>
                  <a:pt x="1384" y="11032"/>
                </a:cubicBezTo>
                <a:cubicBezTo>
                  <a:pt x="1371" y="10207"/>
                  <a:pt x="1572" y="9394"/>
                  <a:pt x="1807" y="8604"/>
                </a:cubicBezTo>
                <a:cubicBezTo>
                  <a:pt x="2086" y="7660"/>
                  <a:pt x="2432" y="6700"/>
                  <a:pt x="3043" y="5933"/>
                </a:cubicBezTo>
                <a:cubicBezTo>
                  <a:pt x="3694" y="5116"/>
                  <a:pt x="4208" y="4176"/>
                  <a:pt x="5135" y="3562"/>
                </a:cubicBezTo>
                <a:cubicBezTo>
                  <a:pt x="5513" y="3311"/>
                  <a:pt x="5827" y="2918"/>
                  <a:pt x="6252" y="2686"/>
                </a:cubicBezTo>
                <a:cubicBezTo>
                  <a:pt x="6882" y="2342"/>
                  <a:pt x="7511" y="2007"/>
                  <a:pt x="8226" y="1848"/>
                </a:cubicBezTo>
                <a:cubicBezTo>
                  <a:pt x="8759" y="1732"/>
                  <a:pt x="9282" y="1574"/>
                  <a:pt x="9791" y="1375"/>
                </a:cubicBezTo>
                <a:cubicBezTo>
                  <a:pt x="9990" y="1296"/>
                  <a:pt x="10185" y="1271"/>
                  <a:pt x="10380" y="1271"/>
                </a:cubicBezTo>
                <a:close/>
                <a:moveTo>
                  <a:pt x="10799" y="1"/>
                </a:moveTo>
                <a:cubicBezTo>
                  <a:pt x="10727" y="1"/>
                  <a:pt x="10655" y="13"/>
                  <a:pt x="10584" y="42"/>
                </a:cubicBezTo>
                <a:cubicBezTo>
                  <a:pt x="10009" y="278"/>
                  <a:pt x="9375" y="91"/>
                  <a:pt x="8808" y="317"/>
                </a:cubicBezTo>
                <a:cubicBezTo>
                  <a:pt x="8754" y="261"/>
                  <a:pt x="8708" y="240"/>
                  <a:pt x="8667" y="240"/>
                </a:cubicBezTo>
                <a:cubicBezTo>
                  <a:pt x="8575" y="240"/>
                  <a:pt x="8504" y="341"/>
                  <a:pt x="8416" y="390"/>
                </a:cubicBezTo>
                <a:cubicBezTo>
                  <a:pt x="8052" y="594"/>
                  <a:pt x="7699" y="853"/>
                  <a:pt x="7306" y="961"/>
                </a:cubicBezTo>
                <a:cubicBezTo>
                  <a:pt x="6103" y="1289"/>
                  <a:pt x="5153" y="2041"/>
                  <a:pt x="4241" y="2808"/>
                </a:cubicBezTo>
                <a:cubicBezTo>
                  <a:pt x="3275" y="3620"/>
                  <a:pt x="2469" y="4600"/>
                  <a:pt x="1773" y="5672"/>
                </a:cubicBezTo>
                <a:cubicBezTo>
                  <a:pt x="1011" y="6846"/>
                  <a:pt x="733" y="8177"/>
                  <a:pt x="353" y="9481"/>
                </a:cubicBezTo>
                <a:cubicBezTo>
                  <a:pt x="1" y="10694"/>
                  <a:pt x="427" y="11817"/>
                  <a:pt x="670" y="12973"/>
                </a:cubicBezTo>
                <a:cubicBezTo>
                  <a:pt x="755" y="13377"/>
                  <a:pt x="957" y="13705"/>
                  <a:pt x="1085" y="14072"/>
                </a:cubicBezTo>
                <a:cubicBezTo>
                  <a:pt x="1301" y="14691"/>
                  <a:pt x="1405" y="15338"/>
                  <a:pt x="1968" y="15786"/>
                </a:cubicBezTo>
                <a:cubicBezTo>
                  <a:pt x="2086" y="15880"/>
                  <a:pt x="2254" y="16065"/>
                  <a:pt x="2223" y="16275"/>
                </a:cubicBezTo>
                <a:cubicBezTo>
                  <a:pt x="2188" y="16525"/>
                  <a:pt x="2279" y="16645"/>
                  <a:pt x="2528" y="16654"/>
                </a:cubicBezTo>
                <a:cubicBezTo>
                  <a:pt x="2795" y="16663"/>
                  <a:pt x="2823" y="16922"/>
                  <a:pt x="2885" y="17076"/>
                </a:cubicBezTo>
                <a:cubicBezTo>
                  <a:pt x="3254" y="17993"/>
                  <a:pt x="3963" y="18664"/>
                  <a:pt x="4684" y="19241"/>
                </a:cubicBezTo>
                <a:cubicBezTo>
                  <a:pt x="5224" y="19675"/>
                  <a:pt x="5899" y="20012"/>
                  <a:pt x="6632" y="20218"/>
                </a:cubicBezTo>
                <a:cubicBezTo>
                  <a:pt x="7431" y="20443"/>
                  <a:pt x="8204" y="20761"/>
                  <a:pt x="9041" y="20827"/>
                </a:cubicBezTo>
                <a:cubicBezTo>
                  <a:pt x="9525" y="20864"/>
                  <a:pt x="10024" y="20954"/>
                  <a:pt x="10505" y="20954"/>
                </a:cubicBezTo>
                <a:cubicBezTo>
                  <a:pt x="10680" y="20954"/>
                  <a:pt x="10852" y="20943"/>
                  <a:pt x="11021" y="20912"/>
                </a:cubicBezTo>
                <a:cubicBezTo>
                  <a:pt x="12688" y="20610"/>
                  <a:pt x="14399" y="20410"/>
                  <a:pt x="15888" y="19478"/>
                </a:cubicBezTo>
                <a:cubicBezTo>
                  <a:pt x="16547" y="19067"/>
                  <a:pt x="17225" y="18662"/>
                  <a:pt x="17756" y="18104"/>
                </a:cubicBezTo>
                <a:cubicBezTo>
                  <a:pt x="18284" y="17549"/>
                  <a:pt x="18700" y="16886"/>
                  <a:pt x="19148" y="16258"/>
                </a:cubicBezTo>
                <a:cubicBezTo>
                  <a:pt x="19286" y="16061"/>
                  <a:pt x="19312" y="15753"/>
                  <a:pt x="19485" y="15619"/>
                </a:cubicBezTo>
                <a:cubicBezTo>
                  <a:pt x="20144" y="15106"/>
                  <a:pt x="20516" y="14343"/>
                  <a:pt x="20738" y="13647"/>
                </a:cubicBezTo>
                <a:cubicBezTo>
                  <a:pt x="21268" y="11996"/>
                  <a:pt x="21541" y="10298"/>
                  <a:pt x="21107" y="8513"/>
                </a:cubicBezTo>
                <a:cubicBezTo>
                  <a:pt x="20928" y="7778"/>
                  <a:pt x="20725" y="7011"/>
                  <a:pt x="20499" y="6310"/>
                </a:cubicBezTo>
                <a:cubicBezTo>
                  <a:pt x="20254" y="5548"/>
                  <a:pt x="19604" y="4869"/>
                  <a:pt x="19087" y="4197"/>
                </a:cubicBezTo>
                <a:cubicBezTo>
                  <a:pt x="18280" y="3147"/>
                  <a:pt x="17121" y="2454"/>
                  <a:pt x="16070" y="1659"/>
                </a:cubicBezTo>
                <a:cubicBezTo>
                  <a:pt x="15430" y="1174"/>
                  <a:pt x="14692" y="917"/>
                  <a:pt x="13946" y="677"/>
                </a:cubicBezTo>
                <a:cubicBezTo>
                  <a:pt x="13430" y="511"/>
                  <a:pt x="12993" y="167"/>
                  <a:pt x="12399" y="156"/>
                </a:cubicBezTo>
                <a:cubicBezTo>
                  <a:pt x="12394" y="156"/>
                  <a:pt x="12390" y="156"/>
                  <a:pt x="12386" y="156"/>
                </a:cubicBezTo>
                <a:cubicBezTo>
                  <a:pt x="12166" y="156"/>
                  <a:pt x="11974" y="273"/>
                  <a:pt x="11741" y="273"/>
                </a:cubicBezTo>
                <a:cubicBezTo>
                  <a:pt x="11665" y="273"/>
                  <a:pt x="11585" y="260"/>
                  <a:pt x="11497" y="227"/>
                </a:cubicBezTo>
                <a:cubicBezTo>
                  <a:pt x="11300" y="151"/>
                  <a:pt x="11052" y="1"/>
                  <a:pt x="1079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>
              <a:solidFill>
                <a:srgbClr val="0C2B3F"/>
              </a:solidFill>
            </a:endParaRPr>
          </a:p>
        </p:txBody>
      </p:sp>
      <p:sp>
        <p:nvSpPr>
          <p:cNvPr id="608" name="Google Shape;608;p25"/>
          <p:cNvSpPr/>
          <p:nvPr/>
        </p:nvSpPr>
        <p:spPr>
          <a:xfrm>
            <a:off x="6973179" y="3150862"/>
            <a:ext cx="905871" cy="881228"/>
          </a:xfrm>
          <a:custGeom>
            <a:avLst/>
            <a:gdLst/>
            <a:ahLst/>
            <a:cxnLst/>
            <a:rect l="l" t="t" r="r" b="b"/>
            <a:pathLst>
              <a:path w="21541" h="20955" extrusionOk="0">
                <a:moveTo>
                  <a:pt x="10380" y="1271"/>
                </a:moveTo>
                <a:cubicBezTo>
                  <a:pt x="10686" y="1271"/>
                  <a:pt x="10990" y="1334"/>
                  <a:pt x="11297" y="1350"/>
                </a:cubicBezTo>
                <a:cubicBezTo>
                  <a:pt x="12423" y="1411"/>
                  <a:pt x="13557" y="1522"/>
                  <a:pt x="14572" y="2027"/>
                </a:cubicBezTo>
                <a:cubicBezTo>
                  <a:pt x="15560" y="2518"/>
                  <a:pt x="16321" y="3332"/>
                  <a:pt x="17086" y="4124"/>
                </a:cubicBezTo>
                <a:cubicBezTo>
                  <a:pt x="17666" y="4726"/>
                  <a:pt x="18177" y="5369"/>
                  <a:pt x="18616" y="6078"/>
                </a:cubicBezTo>
                <a:cubicBezTo>
                  <a:pt x="19101" y="6865"/>
                  <a:pt x="19596" y="7620"/>
                  <a:pt x="19750" y="8581"/>
                </a:cubicBezTo>
                <a:cubicBezTo>
                  <a:pt x="19984" y="10037"/>
                  <a:pt x="19926" y="11472"/>
                  <a:pt x="19568" y="12875"/>
                </a:cubicBezTo>
                <a:cubicBezTo>
                  <a:pt x="19371" y="13651"/>
                  <a:pt x="18939" y="14348"/>
                  <a:pt x="18455" y="15033"/>
                </a:cubicBezTo>
                <a:cubicBezTo>
                  <a:pt x="18082" y="15557"/>
                  <a:pt x="17590" y="16027"/>
                  <a:pt x="17332" y="16647"/>
                </a:cubicBezTo>
                <a:cubicBezTo>
                  <a:pt x="17210" y="16943"/>
                  <a:pt x="16847" y="17036"/>
                  <a:pt x="16614" y="17250"/>
                </a:cubicBezTo>
                <a:cubicBezTo>
                  <a:pt x="15995" y="17816"/>
                  <a:pt x="15281" y="18277"/>
                  <a:pt x="14489" y="18633"/>
                </a:cubicBezTo>
                <a:cubicBezTo>
                  <a:pt x="13772" y="18956"/>
                  <a:pt x="13062" y="19125"/>
                  <a:pt x="12286" y="19223"/>
                </a:cubicBezTo>
                <a:cubicBezTo>
                  <a:pt x="11373" y="19339"/>
                  <a:pt x="10481" y="19499"/>
                  <a:pt x="9544" y="19499"/>
                </a:cubicBezTo>
                <a:cubicBezTo>
                  <a:pt x="9530" y="19499"/>
                  <a:pt x="9516" y="19499"/>
                  <a:pt x="9502" y="19499"/>
                </a:cubicBezTo>
                <a:cubicBezTo>
                  <a:pt x="8528" y="19495"/>
                  <a:pt x="7621" y="19191"/>
                  <a:pt x="6670" y="19111"/>
                </a:cubicBezTo>
                <a:cubicBezTo>
                  <a:pt x="6220" y="19073"/>
                  <a:pt x="5757" y="18589"/>
                  <a:pt x="5403" y="18213"/>
                </a:cubicBezTo>
                <a:cubicBezTo>
                  <a:pt x="4823" y="17598"/>
                  <a:pt x="4264" y="16952"/>
                  <a:pt x="3708" y="16314"/>
                </a:cubicBezTo>
                <a:cubicBezTo>
                  <a:pt x="3264" y="15802"/>
                  <a:pt x="2848" y="15294"/>
                  <a:pt x="2569" y="14698"/>
                </a:cubicBezTo>
                <a:cubicBezTo>
                  <a:pt x="2024" y="13538"/>
                  <a:pt x="1460" y="12373"/>
                  <a:pt x="1384" y="11032"/>
                </a:cubicBezTo>
                <a:cubicBezTo>
                  <a:pt x="1371" y="10207"/>
                  <a:pt x="1572" y="9394"/>
                  <a:pt x="1807" y="8604"/>
                </a:cubicBezTo>
                <a:cubicBezTo>
                  <a:pt x="2086" y="7660"/>
                  <a:pt x="2432" y="6700"/>
                  <a:pt x="3043" y="5933"/>
                </a:cubicBezTo>
                <a:cubicBezTo>
                  <a:pt x="3694" y="5116"/>
                  <a:pt x="4208" y="4176"/>
                  <a:pt x="5135" y="3562"/>
                </a:cubicBezTo>
                <a:cubicBezTo>
                  <a:pt x="5513" y="3311"/>
                  <a:pt x="5827" y="2918"/>
                  <a:pt x="6252" y="2686"/>
                </a:cubicBezTo>
                <a:cubicBezTo>
                  <a:pt x="6882" y="2342"/>
                  <a:pt x="7511" y="2007"/>
                  <a:pt x="8226" y="1848"/>
                </a:cubicBezTo>
                <a:cubicBezTo>
                  <a:pt x="8759" y="1732"/>
                  <a:pt x="9282" y="1574"/>
                  <a:pt x="9791" y="1375"/>
                </a:cubicBezTo>
                <a:cubicBezTo>
                  <a:pt x="9990" y="1296"/>
                  <a:pt x="10185" y="1271"/>
                  <a:pt x="10380" y="1271"/>
                </a:cubicBezTo>
                <a:close/>
                <a:moveTo>
                  <a:pt x="10799" y="1"/>
                </a:moveTo>
                <a:cubicBezTo>
                  <a:pt x="10727" y="1"/>
                  <a:pt x="10655" y="13"/>
                  <a:pt x="10584" y="42"/>
                </a:cubicBezTo>
                <a:cubicBezTo>
                  <a:pt x="10009" y="278"/>
                  <a:pt x="9375" y="91"/>
                  <a:pt x="8808" y="317"/>
                </a:cubicBezTo>
                <a:cubicBezTo>
                  <a:pt x="8754" y="261"/>
                  <a:pt x="8708" y="240"/>
                  <a:pt x="8667" y="240"/>
                </a:cubicBezTo>
                <a:cubicBezTo>
                  <a:pt x="8575" y="240"/>
                  <a:pt x="8504" y="341"/>
                  <a:pt x="8416" y="390"/>
                </a:cubicBezTo>
                <a:cubicBezTo>
                  <a:pt x="8052" y="594"/>
                  <a:pt x="7699" y="853"/>
                  <a:pt x="7306" y="961"/>
                </a:cubicBezTo>
                <a:cubicBezTo>
                  <a:pt x="6103" y="1289"/>
                  <a:pt x="5153" y="2041"/>
                  <a:pt x="4241" y="2808"/>
                </a:cubicBezTo>
                <a:cubicBezTo>
                  <a:pt x="3275" y="3620"/>
                  <a:pt x="2469" y="4600"/>
                  <a:pt x="1773" y="5672"/>
                </a:cubicBezTo>
                <a:cubicBezTo>
                  <a:pt x="1011" y="6846"/>
                  <a:pt x="733" y="8177"/>
                  <a:pt x="353" y="9481"/>
                </a:cubicBezTo>
                <a:cubicBezTo>
                  <a:pt x="1" y="10694"/>
                  <a:pt x="427" y="11817"/>
                  <a:pt x="670" y="12973"/>
                </a:cubicBezTo>
                <a:cubicBezTo>
                  <a:pt x="755" y="13377"/>
                  <a:pt x="957" y="13705"/>
                  <a:pt x="1085" y="14072"/>
                </a:cubicBezTo>
                <a:cubicBezTo>
                  <a:pt x="1301" y="14691"/>
                  <a:pt x="1405" y="15338"/>
                  <a:pt x="1968" y="15786"/>
                </a:cubicBezTo>
                <a:cubicBezTo>
                  <a:pt x="2086" y="15880"/>
                  <a:pt x="2254" y="16065"/>
                  <a:pt x="2223" y="16275"/>
                </a:cubicBezTo>
                <a:cubicBezTo>
                  <a:pt x="2188" y="16525"/>
                  <a:pt x="2279" y="16645"/>
                  <a:pt x="2528" y="16654"/>
                </a:cubicBezTo>
                <a:cubicBezTo>
                  <a:pt x="2795" y="16663"/>
                  <a:pt x="2823" y="16922"/>
                  <a:pt x="2885" y="17076"/>
                </a:cubicBezTo>
                <a:cubicBezTo>
                  <a:pt x="3254" y="17993"/>
                  <a:pt x="3963" y="18664"/>
                  <a:pt x="4684" y="19241"/>
                </a:cubicBezTo>
                <a:cubicBezTo>
                  <a:pt x="5224" y="19675"/>
                  <a:pt x="5899" y="20012"/>
                  <a:pt x="6632" y="20218"/>
                </a:cubicBezTo>
                <a:cubicBezTo>
                  <a:pt x="7431" y="20443"/>
                  <a:pt x="8204" y="20761"/>
                  <a:pt x="9041" y="20827"/>
                </a:cubicBezTo>
                <a:cubicBezTo>
                  <a:pt x="9525" y="20864"/>
                  <a:pt x="10024" y="20954"/>
                  <a:pt x="10505" y="20954"/>
                </a:cubicBezTo>
                <a:cubicBezTo>
                  <a:pt x="10680" y="20954"/>
                  <a:pt x="10852" y="20943"/>
                  <a:pt x="11021" y="20912"/>
                </a:cubicBezTo>
                <a:cubicBezTo>
                  <a:pt x="12688" y="20610"/>
                  <a:pt x="14399" y="20410"/>
                  <a:pt x="15888" y="19478"/>
                </a:cubicBezTo>
                <a:cubicBezTo>
                  <a:pt x="16547" y="19067"/>
                  <a:pt x="17225" y="18662"/>
                  <a:pt x="17756" y="18104"/>
                </a:cubicBezTo>
                <a:cubicBezTo>
                  <a:pt x="18284" y="17549"/>
                  <a:pt x="18700" y="16886"/>
                  <a:pt x="19148" y="16258"/>
                </a:cubicBezTo>
                <a:cubicBezTo>
                  <a:pt x="19286" y="16061"/>
                  <a:pt x="19312" y="15753"/>
                  <a:pt x="19485" y="15619"/>
                </a:cubicBezTo>
                <a:cubicBezTo>
                  <a:pt x="20144" y="15106"/>
                  <a:pt x="20516" y="14343"/>
                  <a:pt x="20738" y="13647"/>
                </a:cubicBezTo>
                <a:cubicBezTo>
                  <a:pt x="21268" y="11996"/>
                  <a:pt x="21541" y="10298"/>
                  <a:pt x="21107" y="8513"/>
                </a:cubicBezTo>
                <a:cubicBezTo>
                  <a:pt x="20928" y="7778"/>
                  <a:pt x="20725" y="7011"/>
                  <a:pt x="20499" y="6310"/>
                </a:cubicBezTo>
                <a:cubicBezTo>
                  <a:pt x="20254" y="5548"/>
                  <a:pt x="19604" y="4869"/>
                  <a:pt x="19087" y="4197"/>
                </a:cubicBezTo>
                <a:cubicBezTo>
                  <a:pt x="18280" y="3147"/>
                  <a:pt x="17121" y="2454"/>
                  <a:pt x="16070" y="1659"/>
                </a:cubicBezTo>
                <a:cubicBezTo>
                  <a:pt x="15430" y="1174"/>
                  <a:pt x="14692" y="917"/>
                  <a:pt x="13946" y="677"/>
                </a:cubicBezTo>
                <a:cubicBezTo>
                  <a:pt x="13430" y="511"/>
                  <a:pt x="12993" y="167"/>
                  <a:pt x="12399" y="156"/>
                </a:cubicBezTo>
                <a:cubicBezTo>
                  <a:pt x="12394" y="156"/>
                  <a:pt x="12390" y="156"/>
                  <a:pt x="12386" y="156"/>
                </a:cubicBezTo>
                <a:cubicBezTo>
                  <a:pt x="12166" y="156"/>
                  <a:pt x="11974" y="273"/>
                  <a:pt x="11741" y="273"/>
                </a:cubicBezTo>
                <a:cubicBezTo>
                  <a:pt x="11665" y="273"/>
                  <a:pt x="11585" y="260"/>
                  <a:pt x="11497" y="227"/>
                </a:cubicBezTo>
                <a:cubicBezTo>
                  <a:pt x="11300" y="151"/>
                  <a:pt x="11052" y="1"/>
                  <a:pt x="1079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>
              <a:solidFill>
                <a:srgbClr val="0C2B3F"/>
              </a:solidFill>
            </a:endParaRPr>
          </a:p>
        </p:txBody>
      </p:sp>
      <p:grpSp>
        <p:nvGrpSpPr>
          <p:cNvPr id="613" name="Google Shape;613;p25"/>
          <p:cNvGrpSpPr/>
          <p:nvPr/>
        </p:nvGrpSpPr>
        <p:grpSpPr>
          <a:xfrm>
            <a:off x="4305437" y="4149366"/>
            <a:ext cx="222744" cy="624631"/>
            <a:chOff x="3593968" y="3125480"/>
            <a:chExt cx="167058" cy="468473"/>
          </a:xfrm>
        </p:grpSpPr>
        <p:sp>
          <p:nvSpPr>
            <p:cNvPr id="614" name="Google Shape;614;p25"/>
            <p:cNvSpPr/>
            <p:nvPr/>
          </p:nvSpPr>
          <p:spPr>
            <a:xfrm>
              <a:off x="3608224" y="3153086"/>
              <a:ext cx="135455" cy="421487"/>
            </a:xfrm>
            <a:custGeom>
              <a:avLst/>
              <a:gdLst/>
              <a:ahLst/>
              <a:cxnLst/>
              <a:rect l="l" t="t" r="r" b="b"/>
              <a:pathLst>
                <a:path w="9254" h="28795" extrusionOk="0">
                  <a:moveTo>
                    <a:pt x="1626" y="0"/>
                  </a:moveTo>
                  <a:cubicBezTo>
                    <a:pt x="1530" y="0"/>
                    <a:pt x="1462" y="93"/>
                    <a:pt x="1412" y="329"/>
                  </a:cubicBezTo>
                  <a:cubicBezTo>
                    <a:pt x="1002" y="2257"/>
                    <a:pt x="1788" y="9706"/>
                    <a:pt x="2031" y="11628"/>
                  </a:cubicBezTo>
                  <a:cubicBezTo>
                    <a:pt x="2255" y="13395"/>
                    <a:pt x="1918" y="14958"/>
                    <a:pt x="2188" y="16724"/>
                  </a:cubicBezTo>
                  <a:cubicBezTo>
                    <a:pt x="2291" y="17397"/>
                    <a:pt x="2201" y="18098"/>
                    <a:pt x="2405" y="18775"/>
                  </a:cubicBezTo>
                  <a:cubicBezTo>
                    <a:pt x="2485" y="19045"/>
                    <a:pt x="2333" y="19433"/>
                    <a:pt x="2228" y="19744"/>
                  </a:cubicBezTo>
                  <a:cubicBezTo>
                    <a:pt x="2114" y="20080"/>
                    <a:pt x="2473" y="20188"/>
                    <a:pt x="2416" y="20574"/>
                  </a:cubicBezTo>
                  <a:cubicBezTo>
                    <a:pt x="2335" y="21106"/>
                    <a:pt x="2258" y="21336"/>
                    <a:pt x="1914" y="21336"/>
                  </a:cubicBezTo>
                  <a:cubicBezTo>
                    <a:pt x="1842" y="21336"/>
                    <a:pt x="1757" y="21326"/>
                    <a:pt x="1659" y="21306"/>
                  </a:cubicBezTo>
                  <a:cubicBezTo>
                    <a:pt x="1329" y="21240"/>
                    <a:pt x="1073" y="21014"/>
                    <a:pt x="742" y="20929"/>
                  </a:cubicBezTo>
                  <a:cubicBezTo>
                    <a:pt x="688" y="20915"/>
                    <a:pt x="641" y="20909"/>
                    <a:pt x="599" y="20909"/>
                  </a:cubicBezTo>
                  <a:cubicBezTo>
                    <a:pt x="343" y="20909"/>
                    <a:pt x="289" y="21146"/>
                    <a:pt x="161" y="21262"/>
                  </a:cubicBezTo>
                  <a:cubicBezTo>
                    <a:pt x="0" y="21413"/>
                    <a:pt x="87" y="21658"/>
                    <a:pt x="262" y="21785"/>
                  </a:cubicBezTo>
                  <a:cubicBezTo>
                    <a:pt x="494" y="21956"/>
                    <a:pt x="615" y="22220"/>
                    <a:pt x="673" y="22487"/>
                  </a:cubicBezTo>
                  <a:cubicBezTo>
                    <a:pt x="873" y="23397"/>
                    <a:pt x="1477" y="24091"/>
                    <a:pt x="1683" y="24992"/>
                  </a:cubicBezTo>
                  <a:cubicBezTo>
                    <a:pt x="1716" y="25136"/>
                    <a:pt x="1805" y="25235"/>
                    <a:pt x="1925" y="25273"/>
                  </a:cubicBezTo>
                  <a:cubicBezTo>
                    <a:pt x="2145" y="25344"/>
                    <a:pt x="2272" y="25577"/>
                    <a:pt x="2312" y="25741"/>
                  </a:cubicBezTo>
                  <a:cubicBezTo>
                    <a:pt x="2514" y="26561"/>
                    <a:pt x="3100" y="27062"/>
                    <a:pt x="3552" y="27664"/>
                  </a:cubicBezTo>
                  <a:cubicBezTo>
                    <a:pt x="3716" y="27883"/>
                    <a:pt x="3935" y="27996"/>
                    <a:pt x="4030" y="28335"/>
                  </a:cubicBezTo>
                  <a:cubicBezTo>
                    <a:pt x="4113" y="28630"/>
                    <a:pt x="4368" y="28795"/>
                    <a:pt x="4619" y="28795"/>
                  </a:cubicBezTo>
                  <a:cubicBezTo>
                    <a:pt x="4769" y="28795"/>
                    <a:pt x="4917" y="28735"/>
                    <a:pt x="5024" y="28609"/>
                  </a:cubicBezTo>
                  <a:cubicBezTo>
                    <a:pt x="5484" y="28072"/>
                    <a:pt x="5931" y="27502"/>
                    <a:pt x="6307" y="26907"/>
                  </a:cubicBezTo>
                  <a:cubicBezTo>
                    <a:pt x="6811" y="26112"/>
                    <a:pt x="7333" y="25316"/>
                    <a:pt x="7715" y="24420"/>
                  </a:cubicBezTo>
                  <a:cubicBezTo>
                    <a:pt x="8052" y="23630"/>
                    <a:pt x="8394" y="22838"/>
                    <a:pt x="8659" y="22018"/>
                  </a:cubicBezTo>
                  <a:cubicBezTo>
                    <a:pt x="8737" y="21785"/>
                    <a:pt x="8897" y="21426"/>
                    <a:pt x="9028" y="21066"/>
                  </a:cubicBezTo>
                  <a:cubicBezTo>
                    <a:pt x="9153" y="20718"/>
                    <a:pt x="9254" y="20370"/>
                    <a:pt x="9227" y="20130"/>
                  </a:cubicBezTo>
                  <a:cubicBezTo>
                    <a:pt x="9183" y="19737"/>
                    <a:pt x="9050" y="19601"/>
                    <a:pt x="8871" y="19601"/>
                  </a:cubicBezTo>
                  <a:cubicBezTo>
                    <a:pt x="8471" y="19601"/>
                    <a:pt x="7838" y="20283"/>
                    <a:pt x="7453" y="20283"/>
                  </a:cubicBezTo>
                  <a:cubicBezTo>
                    <a:pt x="7410" y="20283"/>
                    <a:pt x="7371" y="20274"/>
                    <a:pt x="7335" y="20256"/>
                  </a:cubicBezTo>
                  <a:cubicBezTo>
                    <a:pt x="6919" y="20042"/>
                    <a:pt x="7003" y="18802"/>
                    <a:pt x="6983" y="18445"/>
                  </a:cubicBezTo>
                  <a:cubicBezTo>
                    <a:pt x="6886" y="16677"/>
                    <a:pt x="6956" y="14897"/>
                    <a:pt x="7217" y="13145"/>
                  </a:cubicBezTo>
                  <a:cubicBezTo>
                    <a:pt x="7427" y="11735"/>
                    <a:pt x="7828" y="5225"/>
                    <a:pt x="8103" y="3823"/>
                  </a:cubicBezTo>
                  <a:cubicBezTo>
                    <a:pt x="8295" y="2842"/>
                    <a:pt x="7891" y="1508"/>
                    <a:pt x="7919" y="493"/>
                  </a:cubicBezTo>
                  <a:cubicBezTo>
                    <a:pt x="7924" y="346"/>
                    <a:pt x="8217" y="198"/>
                    <a:pt x="7975" y="51"/>
                  </a:cubicBezTo>
                  <a:cubicBezTo>
                    <a:pt x="7921" y="17"/>
                    <a:pt x="7848" y="3"/>
                    <a:pt x="7773" y="3"/>
                  </a:cubicBezTo>
                  <a:cubicBezTo>
                    <a:pt x="7685" y="3"/>
                    <a:pt x="7592" y="22"/>
                    <a:pt x="7518" y="53"/>
                  </a:cubicBezTo>
                  <a:cubicBezTo>
                    <a:pt x="6784" y="356"/>
                    <a:pt x="6307" y="1048"/>
                    <a:pt x="5780" y="1627"/>
                  </a:cubicBezTo>
                  <a:cubicBezTo>
                    <a:pt x="5432" y="2010"/>
                    <a:pt x="5136" y="2250"/>
                    <a:pt x="4798" y="2250"/>
                  </a:cubicBezTo>
                  <a:cubicBezTo>
                    <a:pt x="4622" y="2250"/>
                    <a:pt x="4435" y="2185"/>
                    <a:pt x="4223" y="2041"/>
                  </a:cubicBezTo>
                  <a:cubicBezTo>
                    <a:pt x="3530" y="1569"/>
                    <a:pt x="2896" y="990"/>
                    <a:pt x="2239" y="454"/>
                  </a:cubicBezTo>
                  <a:cubicBezTo>
                    <a:pt x="2108" y="347"/>
                    <a:pt x="1997" y="212"/>
                    <a:pt x="1863" y="113"/>
                  </a:cubicBezTo>
                  <a:cubicBezTo>
                    <a:pt x="1768" y="43"/>
                    <a:pt x="1691" y="0"/>
                    <a:pt x="1626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15" name="Google Shape;615;p25"/>
            <p:cNvSpPr/>
            <p:nvPr/>
          </p:nvSpPr>
          <p:spPr>
            <a:xfrm>
              <a:off x="3593968" y="3125480"/>
              <a:ext cx="167058" cy="468473"/>
            </a:xfrm>
            <a:custGeom>
              <a:avLst/>
              <a:gdLst/>
              <a:ahLst/>
              <a:cxnLst/>
              <a:rect l="l" t="t" r="r" b="b"/>
              <a:pathLst>
                <a:path w="11413" h="32005" extrusionOk="0">
                  <a:moveTo>
                    <a:pt x="2602" y="1887"/>
                  </a:moveTo>
                  <a:cubicBezTo>
                    <a:pt x="2667" y="1887"/>
                    <a:pt x="2745" y="1930"/>
                    <a:pt x="2839" y="2000"/>
                  </a:cubicBezTo>
                  <a:cubicBezTo>
                    <a:pt x="2973" y="2099"/>
                    <a:pt x="3085" y="2233"/>
                    <a:pt x="3214" y="2341"/>
                  </a:cubicBezTo>
                  <a:cubicBezTo>
                    <a:pt x="3872" y="2877"/>
                    <a:pt x="4505" y="3455"/>
                    <a:pt x="5199" y="3928"/>
                  </a:cubicBezTo>
                  <a:cubicBezTo>
                    <a:pt x="5410" y="4073"/>
                    <a:pt x="5598" y="4138"/>
                    <a:pt x="5773" y="4138"/>
                  </a:cubicBezTo>
                  <a:cubicBezTo>
                    <a:pt x="6112" y="4138"/>
                    <a:pt x="6408" y="3897"/>
                    <a:pt x="6756" y="3513"/>
                  </a:cubicBezTo>
                  <a:cubicBezTo>
                    <a:pt x="7282" y="2934"/>
                    <a:pt x="7761" y="2243"/>
                    <a:pt x="8495" y="1940"/>
                  </a:cubicBezTo>
                  <a:cubicBezTo>
                    <a:pt x="8569" y="1909"/>
                    <a:pt x="8662" y="1890"/>
                    <a:pt x="8750" y="1890"/>
                  </a:cubicBezTo>
                  <a:cubicBezTo>
                    <a:pt x="8825" y="1890"/>
                    <a:pt x="8897" y="1904"/>
                    <a:pt x="8950" y="1937"/>
                  </a:cubicBezTo>
                  <a:cubicBezTo>
                    <a:pt x="9192" y="2086"/>
                    <a:pt x="8899" y="2233"/>
                    <a:pt x="8895" y="2380"/>
                  </a:cubicBezTo>
                  <a:cubicBezTo>
                    <a:pt x="8861" y="3579"/>
                    <a:pt x="8508" y="4733"/>
                    <a:pt x="8427" y="5935"/>
                  </a:cubicBezTo>
                  <a:cubicBezTo>
                    <a:pt x="8314" y="7634"/>
                    <a:pt x="8258" y="9328"/>
                    <a:pt x="8267" y="11029"/>
                  </a:cubicBezTo>
                  <a:cubicBezTo>
                    <a:pt x="8276" y="12342"/>
                    <a:pt x="8386" y="13728"/>
                    <a:pt x="8192" y="15032"/>
                  </a:cubicBezTo>
                  <a:cubicBezTo>
                    <a:pt x="8007" y="16265"/>
                    <a:pt x="7695" y="17615"/>
                    <a:pt x="7703" y="18863"/>
                  </a:cubicBezTo>
                  <a:cubicBezTo>
                    <a:pt x="7711" y="19894"/>
                    <a:pt x="7810" y="20924"/>
                    <a:pt x="7786" y="21975"/>
                  </a:cubicBezTo>
                  <a:cubicBezTo>
                    <a:pt x="7783" y="22155"/>
                    <a:pt x="7789" y="22362"/>
                    <a:pt x="7924" y="22483"/>
                  </a:cubicBezTo>
                  <a:cubicBezTo>
                    <a:pt x="7952" y="22507"/>
                    <a:pt x="7990" y="22518"/>
                    <a:pt x="8035" y="22518"/>
                  </a:cubicBezTo>
                  <a:cubicBezTo>
                    <a:pt x="8327" y="22518"/>
                    <a:pt x="8933" y="22076"/>
                    <a:pt x="9144" y="22031"/>
                  </a:cubicBezTo>
                  <a:cubicBezTo>
                    <a:pt x="9306" y="21996"/>
                    <a:pt x="9441" y="21976"/>
                    <a:pt x="9551" y="21976"/>
                  </a:cubicBezTo>
                  <a:cubicBezTo>
                    <a:pt x="9931" y="21976"/>
                    <a:pt x="10016" y="22216"/>
                    <a:pt x="9911" y="22919"/>
                  </a:cubicBezTo>
                  <a:cubicBezTo>
                    <a:pt x="9645" y="24075"/>
                    <a:pt x="9169" y="25188"/>
                    <a:pt x="8690" y="26308"/>
                  </a:cubicBezTo>
                  <a:cubicBezTo>
                    <a:pt x="8308" y="27203"/>
                    <a:pt x="7788" y="27999"/>
                    <a:pt x="7283" y="28793"/>
                  </a:cubicBezTo>
                  <a:cubicBezTo>
                    <a:pt x="6907" y="29389"/>
                    <a:pt x="6460" y="29959"/>
                    <a:pt x="6001" y="30497"/>
                  </a:cubicBezTo>
                  <a:cubicBezTo>
                    <a:pt x="5893" y="30622"/>
                    <a:pt x="5745" y="30682"/>
                    <a:pt x="5595" y="30682"/>
                  </a:cubicBezTo>
                  <a:cubicBezTo>
                    <a:pt x="5345" y="30682"/>
                    <a:pt x="5089" y="30517"/>
                    <a:pt x="5006" y="30222"/>
                  </a:cubicBezTo>
                  <a:cubicBezTo>
                    <a:pt x="4912" y="29883"/>
                    <a:pt x="4693" y="29770"/>
                    <a:pt x="4528" y="29551"/>
                  </a:cubicBezTo>
                  <a:cubicBezTo>
                    <a:pt x="4075" y="28949"/>
                    <a:pt x="3489" y="28448"/>
                    <a:pt x="3287" y="27628"/>
                  </a:cubicBezTo>
                  <a:cubicBezTo>
                    <a:pt x="3248" y="27464"/>
                    <a:pt x="3120" y="27231"/>
                    <a:pt x="2900" y="27160"/>
                  </a:cubicBezTo>
                  <a:cubicBezTo>
                    <a:pt x="2780" y="27122"/>
                    <a:pt x="2691" y="27023"/>
                    <a:pt x="2658" y="26879"/>
                  </a:cubicBezTo>
                  <a:cubicBezTo>
                    <a:pt x="2452" y="25978"/>
                    <a:pt x="1849" y="25284"/>
                    <a:pt x="1650" y="24374"/>
                  </a:cubicBezTo>
                  <a:cubicBezTo>
                    <a:pt x="1591" y="24107"/>
                    <a:pt x="1470" y="23843"/>
                    <a:pt x="1237" y="23672"/>
                  </a:cubicBezTo>
                  <a:cubicBezTo>
                    <a:pt x="1063" y="23545"/>
                    <a:pt x="975" y="23300"/>
                    <a:pt x="1137" y="23150"/>
                  </a:cubicBezTo>
                  <a:cubicBezTo>
                    <a:pt x="1265" y="23033"/>
                    <a:pt x="1318" y="22796"/>
                    <a:pt x="1575" y="22796"/>
                  </a:cubicBezTo>
                  <a:cubicBezTo>
                    <a:pt x="1616" y="22796"/>
                    <a:pt x="1663" y="22802"/>
                    <a:pt x="1717" y="22816"/>
                  </a:cubicBezTo>
                  <a:cubicBezTo>
                    <a:pt x="2048" y="22902"/>
                    <a:pt x="2304" y="23126"/>
                    <a:pt x="2633" y="23193"/>
                  </a:cubicBezTo>
                  <a:cubicBezTo>
                    <a:pt x="2690" y="23205"/>
                    <a:pt x="2743" y="23210"/>
                    <a:pt x="2792" y="23210"/>
                  </a:cubicBezTo>
                  <a:cubicBezTo>
                    <a:pt x="3473" y="23210"/>
                    <a:pt x="3401" y="22168"/>
                    <a:pt x="3363" y="21677"/>
                  </a:cubicBezTo>
                  <a:cubicBezTo>
                    <a:pt x="3286" y="20661"/>
                    <a:pt x="3318" y="19620"/>
                    <a:pt x="3164" y="18610"/>
                  </a:cubicBezTo>
                  <a:cubicBezTo>
                    <a:pt x="2893" y="16844"/>
                    <a:pt x="3231" y="15282"/>
                    <a:pt x="3008" y="13515"/>
                  </a:cubicBezTo>
                  <a:cubicBezTo>
                    <a:pt x="2765" y="11593"/>
                    <a:pt x="1977" y="4143"/>
                    <a:pt x="2387" y="2216"/>
                  </a:cubicBezTo>
                  <a:cubicBezTo>
                    <a:pt x="2437" y="1980"/>
                    <a:pt x="2505" y="1887"/>
                    <a:pt x="2602" y="1887"/>
                  </a:cubicBezTo>
                  <a:close/>
                  <a:moveTo>
                    <a:pt x="9556" y="0"/>
                  </a:moveTo>
                  <a:cubicBezTo>
                    <a:pt x="9433" y="0"/>
                    <a:pt x="9294" y="15"/>
                    <a:pt x="9138" y="44"/>
                  </a:cubicBezTo>
                  <a:cubicBezTo>
                    <a:pt x="8730" y="118"/>
                    <a:pt x="8515" y="425"/>
                    <a:pt x="8175" y="551"/>
                  </a:cubicBezTo>
                  <a:cubicBezTo>
                    <a:pt x="7326" y="866"/>
                    <a:pt x="6723" y="1652"/>
                    <a:pt x="6121" y="2312"/>
                  </a:cubicBezTo>
                  <a:cubicBezTo>
                    <a:pt x="5895" y="2558"/>
                    <a:pt x="5727" y="2637"/>
                    <a:pt x="5563" y="2637"/>
                  </a:cubicBezTo>
                  <a:cubicBezTo>
                    <a:pt x="5414" y="2637"/>
                    <a:pt x="5267" y="2571"/>
                    <a:pt x="5081" y="2509"/>
                  </a:cubicBezTo>
                  <a:cubicBezTo>
                    <a:pt x="4706" y="2385"/>
                    <a:pt x="4820" y="1824"/>
                    <a:pt x="4493" y="1735"/>
                  </a:cubicBezTo>
                  <a:cubicBezTo>
                    <a:pt x="3732" y="1530"/>
                    <a:pt x="2829" y="143"/>
                    <a:pt x="1886" y="143"/>
                  </a:cubicBezTo>
                  <a:cubicBezTo>
                    <a:pt x="1758" y="143"/>
                    <a:pt x="1628" y="169"/>
                    <a:pt x="1498" y="227"/>
                  </a:cubicBezTo>
                  <a:cubicBezTo>
                    <a:pt x="598" y="631"/>
                    <a:pt x="1170" y="4455"/>
                    <a:pt x="1280" y="5217"/>
                  </a:cubicBezTo>
                  <a:cubicBezTo>
                    <a:pt x="1327" y="5548"/>
                    <a:pt x="1431" y="5945"/>
                    <a:pt x="1338" y="6265"/>
                  </a:cubicBezTo>
                  <a:cubicBezTo>
                    <a:pt x="1056" y="7244"/>
                    <a:pt x="1723" y="13658"/>
                    <a:pt x="1789" y="14585"/>
                  </a:cubicBezTo>
                  <a:cubicBezTo>
                    <a:pt x="1880" y="15860"/>
                    <a:pt x="1795" y="17156"/>
                    <a:pt x="2028" y="18440"/>
                  </a:cubicBezTo>
                  <a:cubicBezTo>
                    <a:pt x="2159" y="19151"/>
                    <a:pt x="2117" y="20002"/>
                    <a:pt x="2079" y="20796"/>
                  </a:cubicBezTo>
                  <a:cubicBezTo>
                    <a:pt x="2040" y="21650"/>
                    <a:pt x="2073" y="21651"/>
                    <a:pt x="1270" y="21657"/>
                  </a:cubicBezTo>
                  <a:cubicBezTo>
                    <a:pt x="188" y="21665"/>
                    <a:pt x="51" y="21988"/>
                    <a:pt x="23" y="23118"/>
                  </a:cubicBezTo>
                  <a:cubicBezTo>
                    <a:pt x="1" y="24013"/>
                    <a:pt x="423" y="24681"/>
                    <a:pt x="682" y="25366"/>
                  </a:cubicBezTo>
                  <a:cubicBezTo>
                    <a:pt x="1067" y="26381"/>
                    <a:pt x="1569" y="27401"/>
                    <a:pt x="2230" y="28269"/>
                  </a:cubicBezTo>
                  <a:cubicBezTo>
                    <a:pt x="2265" y="28315"/>
                    <a:pt x="2381" y="28235"/>
                    <a:pt x="2381" y="28391"/>
                  </a:cubicBezTo>
                  <a:cubicBezTo>
                    <a:pt x="2384" y="29055"/>
                    <a:pt x="2900" y="29414"/>
                    <a:pt x="3187" y="29877"/>
                  </a:cubicBezTo>
                  <a:cubicBezTo>
                    <a:pt x="3480" y="30350"/>
                    <a:pt x="3870" y="30798"/>
                    <a:pt x="4241" y="31233"/>
                  </a:cubicBezTo>
                  <a:cubicBezTo>
                    <a:pt x="4512" y="31552"/>
                    <a:pt x="5134" y="32005"/>
                    <a:pt x="5537" y="32005"/>
                  </a:cubicBezTo>
                  <a:cubicBezTo>
                    <a:pt x="5584" y="32005"/>
                    <a:pt x="5628" y="31998"/>
                    <a:pt x="5669" y="31985"/>
                  </a:cubicBezTo>
                  <a:cubicBezTo>
                    <a:pt x="6626" y="31669"/>
                    <a:pt x="7261" y="30803"/>
                    <a:pt x="7778" y="29997"/>
                  </a:cubicBezTo>
                  <a:cubicBezTo>
                    <a:pt x="8137" y="29435"/>
                    <a:pt x="8458" y="28721"/>
                    <a:pt x="8877" y="28263"/>
                  </a:cubicBezTo>
                  <a:cubicBezTo>
                    <a:pt x="9630" y="27440"/>
                    <a:pt x="9860" y="26360"/>
                    <a:pt x="10369" y="25432"/>
                  </a:cubicBezTo>
                  <a:cubicBezTo>
                    <a:pt x="10805" y="24641"/>
                    <a:pt x="11003" y="23650"/>
                    <a:pt x="11137" y="22722"/>
                  </a:cubicBezTo>
                  <a:cubicBezTo>
                    <a:pt x="11208" y="22229"/>
                    <a:pt x="11412" y="21616"/>
                    <a:pt x="10902" y="21117"/>
                  </a:cubicBezTo>
                  <a:cubicBezTo>
                    <a:pt x="10564" y="20786"/>
                    <a:pt x="10253" y="20564"/>
                    <a:pt x="9893" y="20564"/>
                  </a:cubicBezTo>
                  <a:cubicBezTo>
                    <a:pt x="9691" y="20564"/>
                    <a:pt x="9474" y="20634"/>
                    <a:pt x="9227" y="20794"/>
                  </a:cubicBezTo>
                  <a:cubicBezTo>
                    <a:pt x="9125" y="20860"/>
                    <a:pt x="9033" y="20890"/>
                    <a:pt x="8953" y="20890"/>
                  </a:cubicBezTo>
                  <a:cubicBezTo>
                    <a:pt x="8746" y="20890"/>
                    <a:pt x="8629" y="20686"/>
                    <a:pt x="8673" y="20382"/>
                  </a:cubicBezTo>
                  <a:cubicBezTo>
                    <a:pt x="9304" y="16428"/>
                    <a:pt x="9541" y="12462"/>
                    <a:pt x="9722" y="8463"/>
                  </a:cubicBezTo>
                  <a:cubicBezTo>
                    <a:pt x="9783" y="7118"/>
                    <a:pt x="9834" y="5773"/>
                    <a:pt x="9873" y="4428"/>
                  </a:cubicBezTo>
                  <a:cubicBezTo>
                    <a:pt x="9905" y="3346"/>
                    <a:pt x="10182" y="2376"/>
                    <a:pt x="10234" y="1316"/>
                  </a:cubicBezTo>
                  <a:cubicBezTo>
                    <a:pt x="10400" y="380"/>
                    <a:pt x="10179" y="0"/>
                    <a:pt x="955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616" name="Google Shape;616;p25"/>
          <p:cNvGrpSpPr/>
          <p:nvPr/>
        </p:nvGrpSpPr>
        <p:grpSpPr>
          <a:xfrm>
            <a:off x="7270673" y="4090450"/>
            <a:ext cx="310881" cy="719599"/>
            <a:chOff x="5349941" y="3093980"/>
            <a:chExt cx="233161" cy="539699"/>
          </a:xfrm>
        </p:grpSpPr>
        <p:sp>
          <p:nvSpPr>
            <p:cNvPr id="617" name="Google Shape;617;p25"/>
            <p:cNvSpPr/>
            <p:nvPr/>
          </p:nvSpPr>
          <p:spPr>
            <a:xfrm>
              <a:off x="5349941" y="3093980"/>
              <a:ext cx="233161" cy="539699"/>
            </a:xfrm>
            <a:custGeom>
              <a:avLst/>
              <a:gdLst/>
              <a:ahLst/>
              <a:cxnLst/>
              <a:rect l="l" t="t" r="r" b="b"/>
              <a:pathLst>
                <a:path w="15929" h="36871" extrusionOk="0">
                  <a:moveTo>
                    <a:pt x="12927" y="1310"/>
                  </a:moveTo>
                  <a:cubicBezTo>
                    <a:pt x="13059" y="1310"/>
                    <a:pt x="13190" y="1410"/>
                    <a:pt x="13270" y="1603"/>
                  </a:cubicBezTo>
                  <a:cubicBezTo>
                    <a:pt x="14037" y="3447"/>
                    <a:pt x="14481" y="5410"/>
                    <a:pt x="14579" y="7405"/>
                  </a:cubicBezTo>
                  <a:cubicBezTo>
                    <a:pt x="14631" y="8401"/>
                    <a:pt x="14727" y="9404"/>
                    <a:pt x="14650" y="10394"/>
                  </a:cubicBezTo>
                  <a:cubicBezTo>
                    <a:pt x="14570" y="11450"/>
                    <a:pt x="14306" y="12494"/>
                    <a:pt x="14131" y="13546"/>
                  </a:cubicBezTo>
                  <a:cubicBezTo>
                    <a:pt x="13982" y="14438"/>
                    <a:pt x="13803" y="15329"/>
                    <a:pt x="13656" y="16221"/>
                  </a:cubicBezTo>
                  <a:cubicBezTo>
                    <a:pt x="13593" y="16615"/>
                    <a:pt x="13280" y="17030"/>
                    <a:pt x="13228" y="17476"/>
                  </a:cubicBezTo>
                  <a:cubicBezTo>
                    <a:pt x="13137" y="18254"/>
                    <a:pt x="12729" y="18969"/>
                    <a:pt x="12744" y="19765"/>
                  </a:cubicBezTo>
                  <a:cubicBezTo>
                    <a:pt x="12748" y="19962"/>
                    <a:pt x="12605" y="20084"/>
                    <a:pt x="12506" y="20227"/>
                  </a:cubicBezTo>
                  <a:cubicBezTo>
                    <a:pt x="12152" y="20745"/>
                    <a:pt x="12117" y="21370"/>
                    <a:pt x="11878" y="21917"/>
                  </a:cubicBezTo>
                  <a:cubicBezTo>
                    <a:pt x="11669" y="22395"/>
                    <a:pt x="11403" y="22852"/>
                    <a:pt x="11197" y="23339"/>
                  </a:cubicBezTo>
                  <a:cubicBezTo>
                    <a:pt x="10774" y="24333"/>
                    <a:pt x="10336" y="25329"/>
                    <a:pt x="9801" y="26271"/>
                  </a:cubicBezTo>
                  <a:cubicBezTo>
                    <a:pt x="9476" y="26843"/>
                    <a:pt x="9152" y="27421"/>
                    <a:pt x="8703" y="27949"/>
                  </a:cubicBezTo>
                  <a:cubicBezTo>
                    <a:pt x="8295" y="28429"/>
                    <a:pt x="8018" y="29096"/>
                    <a:pt x="7980" y="29777"/>
                  </a:cubicBezTo>
                  <a:cubicBezTo>
                    <a:pt x="7976" y="29848"/>
                    <a:pt x="8039" y="29955"/>
                    <a:pt x="8103" y="29991"/>
                  </a:cubicBezTo>
                  <a:cubicBezTo>
                    <a:pt x="8653" y="30287"/>
                    <a:pt x="9265" y="30417"/>
                    <a:pt x="9863" y="30417"/>
                  </a:cubicBezTo>
                  <a:cubicBezTo>
                    <a:pt x="10029" y="30417"/>
                    <a:pt x="10194" y="30407"/>
                    <a:pt x="10356" y="30388"/>
                  </a:cubicBezTo>
                  <a:cubicBezTo>
                    <a:pt x="10403" y="30382"/>
                    <a:pt x="10446" y="30380"/>
                    <a:pt x="10486" y="30380"/>
                  </a:cubicBezTo>
                  <a:cubicBezTo>
                    <a:pt x="10845" y="30380"/>
                    <a:pt x="10963" y="30592"/>
                    <a:pt x="11120" y="30749"/>
                  </a:cubicBezTo>
                  <a:cubicBezTo>
                    <a:pt x="11379" y="31008"/>
                    <a:pt x="11197" y="31415"/>
                    <a:pt x="11012" y="31581"/>
                  </a:cubicBezTo>
                  <a:cubicBezTo>
                    <a:pt x="10601" y="31950"/>
                    <a:pt x="10266" y="32382"/>
                    <a:pt x="9933" y="32794"/>
                  </a:cubicBezTo>
                  <a:cubicBezTo>
                    <a:pt x="9462" y="33377"/>
                    <a:pt x="8653" y="33346"/>
                    <a:pt x="8173" y="33865"/>
                  </a:cubicBezTo>
                  <a:cubicBezTo>
                    <a:pt x="7504" y="34590"/>
                    <a:pt x="6473" y="34738"/>
                    <a:pt x="5638" y="35201"/>
                  </a:cubicBezTo>
                  <a:cubicBezTo>
                    <a:pt x="5236" y="35424"/>
                    <a:pt x="4663" y="35606"/>
                    <a:pt x="4139" y="35715"/>
                  </a:cubicBezTo>
                  <a:cubicBezTo>
                    <a:pt x="4051" y="35733"/>
                    <a:pt x="3965" y="35742"/>
                    <a:pt x="3882" y="35742"/>
                  </a:cubicBezTo>
                  <a:cubicBezTo>
                    <a:pt x="3305" y="35742"/>
                    <a:pt x="2864" y="35319"/>
                    <a:pt x="2635" y="34737"/>
                  </a:cubicBezTo>
                  <a:cubicBezTo>
                    <a:pt x="2359" y="34039"/>
                    <a:pt x="2036" y="33360"/>
                    <a:pt x="1840" y="32632"/>
                  </a:cubicBezTo>
                  <a:cubicBezTo>
                    <a:pt x="1529" y="31483"/>
                    <a:pt x="1307" y="30321"/>
                    <a:pt x="1148" y="29146"/>
                  </a:cubicBezTo>
                  <a:cubicBezTo>
                    <a:pt x="1174" y="28775"/>
                    <a:pt x="1008" y="28419"/>
                    <a:pt x="1097" y="28043"/>
                  </a:cubicBezTo>
                  <a:cubicBezTo>
                    <a:pt x="1157" y="27799"/>
                    <a:pt x="1142" y="27603"/>
                    <a:pt x="1483" y="27443"/>
                  </a:cubicBezTo>
                  <a:cubicBezTo>
                    <a:pt x="1591" y="27393"/>
                    <a:pt x="1677" y="27372"/>
                    <a:pt x="1749" y="27372"/>
                  </a:cubicBezTo>
                  <a:cubicBezTo>
                    <a:pt x="1929" y="27372"/>
                    <a:pt x="2027" y="27499"/>
                    <a:pt x="2173" y="27605"/>
                  </a:cubicBezTo>
                  <a:cubicBezTo>
                    <a:pt x="2562" y="27884"/>
                    <a:pt x="2989" y="28107"/>
                    <a:pt x="3305" y="28491"/>
                  </a:cubicBezTo>
                  <a:cubicBezTo>
                    <a:pt x="3370" y="28570"/>
                    <a:pt x="3467" y="28604"/>
                    <a:pt x="3578" y="28604"/>
                  </a:cubicBezTo>
                  <a:cubicBezTo>
                    <a:pt x="3907" y="28604"/>
                    <a:pt x="4366" y="28308"/>
                    <a:pt x="4536" y="27980"/>
                  </a:cubicBezTo>
                  <a:cubicBezTo>
                    <a:pt x="4977" y="27132"/>
                    <a:pt x="5231" y="26216"/>
                    <a:pt x="5696" y="25369"/>
                  </a:cubicBezTo>
                  <a:cubicBezTo>
                    <a:pt x="5998" y="24820"/>
                    <a:pt x="6213" y="24169"/>
                    <a:pt x="6373" y="23540"/>
                  </a:cubicBezTo>
                  <a:cubicBezTo>
                    <a:pt x="6578" y="22733"/>
                    <a:pt x="6987" y="21995"/>
                    <a:pt x="7202" y="21198"/>
                  </a:cubicBezTo>
                  <a:cubicBezTo>
                    <a:pt x="7513" y="20044"/>
                    <a:pt x="7832" y="18890"/>
                    <a:pt x="8063" y="17721"/>
                  </a:cubicBezTo>
                  <a:cubicBezTo>
                    <a:pt x="8290" y="16565"/>
                    <a:pt x="8346" y="15382"/>
                    <a:pt x="8548" y="14217"/>
                  </a:cubicBezTo>
                  <a:cubicBezTo>
                    <a:pt x="8669" y="13519"/>
                    <a:pt x="8479" y="12782"/>
                    <a:pt x="8636" y="12077"/>
                  </a:cubicBezTo>
                  <a:cubicBezTo>
                    <a:pt x="8845" y="11130"/>
                    <a:pt x="8470" y="10201"/>
                    <a:pt x="8591" y="9254"/>
                  </a:cubicBezTo>
                  <a:cubicBezTo>
                    <a:pt x="8628" y="8964"/>
                    <a:pt x="8495" y="8640"/>
                    <a:pt x="8393" y="8347"/>
                  </a:cubicBezTo>
                  <a:cubicBezTo>
                    <a:pt x="8063" y="7404"/>
                    <a:pt x="8069" y="6405"/>
                    <a:pt x="7855" y="5440"/>
                  </a:cubicBezTo>
                  <a:cubicBezTo>
                    <a:pt x="7688" y="4686"/>
                    <a:pt x="7361" y="3983"/>
                    <a:pt x="7190" y="3230"/>
                  </a:cubicBezTo>
                  <a:cubicBezTo>
                    <a:pt x="7114" y="2892"/>
                    <a:pt x="7181" y="2640"/>
                    <a:pt x="7353" y="2457"/>
                  </a:cubicBezTo>
                  <a:cubicBezTo>
                    <a:pt x="7403" y="2403"/>
                    <a:pt x="7456" y="2383"/>
                    <a:pt x="7508" y="2383"/>
                  </a:cubicBezTo>
                  <a:cubicBezTo>
                    <a:pt x="7677" y="2383"/>
                    <a:pt x="7848" y="2592"/>
                    <a:pt x="7955" y="2592"/>
                  </a:cubicBezTo>
                  <a:cubicBezTo>
                    <a:pt x="7956" y="2592"/>
                    <a:pt x="7956" y="2592"/>
                    <a:pt x="7957" y="2592"/>
                  </a:cubicBezTo>
                  <a:cubicBezTo>
                    <a:pt x="7962" y="2592"/>
                    <a:pt x="7967" y="2592"/>
                    <a:pt x="7972" y="2592"/>
                  </a:cubicBezTo>
                  <a:cubicBezTo>
                    <a:pt x="8540" y="2592"/>
                    <a:pt x="8708" y="3323"/>
                    <a:pt x="9238" y="3323"/>
                  </a:cubicBezTo>
                  <a:cubicBezTo>
                    <a:pt x="9303" y="3323"/>
                    <a:pt x="9374" y="3311"/>
                    <a:pt x="9453" y="3286"/>
                  </a:cubicBezTo>
                  <a:lnTo>
                    <a:pt x="9453" y="3286"/>
                  </a:lnTo>
                  <a:cubicBezTo>
                    <a:pt x="9313" y="3820"/>
                    <a:pt x="10190" y="3615"/>
                    <a:pt x="10117" y="4113"/>
                  </a:cubicBezTo>
                  <a:cubicBezTo>
                    <a:pt x="10115" y="4128"/>
                    <a:pt x="10277" y="4185"/>
                    <a:pt x="10364" y="4186"/>
                  </a:cubicBezTo>
                  <a:cubicBezTo>
                    <a:pt x="10367" y="4186"/>
                    <a:pt x="10369" y="4186"/>
                    <a:pt x="10372" y="4186"/>
                  </a:cubicBezTo>
                  <a:cubicBezTo>
                    <a:pt x="10862" y="4186"/>
                    <a:pt x="11564" y="3564"/>
                    <a:pt x="11752" y="3116"/>
                  </a:cubicBezTo>
                  <a:cubicBezTo>
                    <a:pt x="11995" y="2544"/>
                    <a:pt x="12296" y="1996"/>
                    <a:pt x="12647" y="1484"/>
                  </a:cubicBezTo>
                  <a:cubicBezTo>
                    <a:pt x="12727" y="1367"/>
                    <a:pt x="12827" y="1310"/>
                    <a:pt x="12927" y="1310"/>
                  </a:cubicBezTo>
                  <a:close/>
                  <a:moveTo>
                    <a:pt x="12887" y="1"/>
                  </a:moveTo>
                  <a:cubicBezTo>
                    <a:pt x="12771" y="1"/>
                    <a:pt x="12650" y="41"/>
                    <a:pt x="12523" y="140"/>
                  </a:cubicBezTo>
                  <a:cubicBezTo>
                    <a:pt x="11957" y="581"/>
                    <a:pt x="11346" y="1034"/>
                    <a:pt x="11223" y="1824"/>
                  </a:cubicBezTo>
                  <a:cubicBezTo>
                    <a:pt x="11154" y="2269"/>
                    <a:pt x="10693" y="2710"/>
                    <a:pt x="10406" y="2710"/>
                  </a:cubicBezTo>
                  <a:cubicBezTo>
                    <a:pt x="10348" y="2710"/>
                    <a:pt x="10297" y="2692"/>
                    <a:pt x="10257" y="2652"/>
                  </a:cubicBezTo>
                  <a:cubicBezTo>
                    <a:pt x="9907" y="2293"/>
                    <a:pt x="9388" y="2203"/>
                    <a:pt x="9062" y="1830"/>
                  </a:cubicBezTo>
                  <a:cubicBezTo>
                    <a:pt x="8642" y="1350"/>
                    <a:pt x="8099" y="1195"/>
                    <a:pt x="7526" y="1195"/>
                  </a:cubicBezTo>
                  <a:cubicBezTo>
                    <a:pt x="7343" y="1195"/>
                    <a:pt x="7156" y="1210"/>
                    <a:pt x="6970" y="1237"/>
                  </a:cubicBezTo>
                  <a:cubicBezTo>
                    <a:pt x="6277" y="1333"/>
                    <a:pt x="5810" y="2349"/>
                    <a:pt x="6088" y="3136"/>
                  </a:cubicBezTo>
                  <a:cubicBezTo>
                    <a:pt x="6742" y="4984"/>
                    <a:pt x="7086" y="6890"/>
                    <a:pt x="7331" y="8817"/>
                  </a:cubicBezTo>
                  <a:cubicBezTo>
                    <a:pt x="7603" y="10944"/>
                    <a:pt x="7501" y="13074"/>
                    <a:pt x="7295" y="15197"/>
                  </a:cubicBezTo>
                  <a:cubicBezTo>
                    <a:pt x="7024" y="17985"/>
                    <a:pt x="6143" y="20642"/>
                    <a:pt x="5214" y="23277"/>
                  </a:cubicBezTo>
                  <a:cubicBezTo>
                    <a:pt x="4791" y="24475"/>
                    <a:pt x="4192" y="25614"/>
                    <a:pt x="3739" y="26803"/>
                  </a:cubicBezTo>
                  <a:cubicBezTo>
                    <a:pt x="3651" y="27033"/>
                    <a:pt x="3591" y="27123"/>
                    <a:pt x="3515" y="27123"/>
                  </a:cubicBezTo>
                  <a:cubicBezTo>
                    <a:pt x="3439" y="27123"/>
                    <a:pt x="3348" y="27036"/>
                    <a:pt x="3198" y="26910"/>
                  </a:cubicBezTo>
                  <a:cubicBezTo>
                    <a:pt x="2859" y="26625"/>
                    <a:pt x="2448" y="26398"/>
                    <a:pt x="2030" y="26234"/>
                  </a:cubicBezTo>
                  <a:cubicBezTo>
                    <a:pt x="1831" y="26156"/>
                    <a:pt x="1632" y="26109"/>
                    <a:pt x="1439" y="26109"/>
                  </a:cubicBezTo>
                  <a:cubicBezTo>
                    <a:pt x="1143" y="26109"/>
                    <a:pt x="859" y="26220"/>
                    <a:pt x="605" y="26501"/>
                  </a:cubicBezTo>
                  <a:cubicBezTo>
                    <a:pt x="136" y="27020"/>
                    <a:pt x="108" y="27630"/>
                    <a:pt x="61" y="28260"/>
                  </a:cubicBezTo>
                  <a:cubicBezTo>
                    <a:pt x="0" y="29096"/>
                    <a:pt x="120" y="29893"/>
                    <a:pt x="335" y="30707"/>
                  </a:cubicBezTo>
                  <a:cubicBezTo>
                    <a:pt x="804" y="32483"/>
                    <a:pt x="983" y="34337"/>
                    <a:pt x="2140" y="35903"/>
                  </a:cubicBezTo>
                  <a:cubicBezTo>
                    <a:pt x="2602" y="36528"/>
                    <a:pt x="3179" y="36870"/>
                    <a:pt x="3835" y="36870"/>
                  </a:cubicBezTo>
                  <a:cubicBezTo>
                    <a:pt x="4087" y="36870"/>
                    <a:pt x="4351" y="36820"/>
                    <a:pt x="4625" y="36715"/>
                  </a:cubicBezTo>
                  <a:cubicBezTo>
                    <a:pt x="4713" y="36681"/>
                    <a:pt x="4821" y="36622"/>
                    <a:pt x="4903" y="36622"/>
                  </a:cubicBezTo>
                  <a:cubicBezTo>
                    <a:pt x="4918" y="36622"/>
                    <a:pt x="4933" y="36625"/>
                    <a:pt x="4946" y="36630"/>
                  </a:cubicBezTo>
                  <a:cubicBezTo>
                    <a:pt x="5045" y="36666"/>
                    <a:pt x="5141" y="36681"/>
                    <a:pt x="5234" y="36681"/>
                  </a:cubicBezTo>
                  <a:cubicBezTo>
                    <a:pt x="5533" y="36681"/>
                    <a:pt x="5801" y="36526"/>
                    <a:pt x="6052" y="36426"/>
                  </a:cubicBezTo>
                  <a:cubicBezTo>
                    <a:pt x="7247" y="35943"/>
                    <a:pt x="8409" y="35368"/>
                    <a:pt x="9415" y="34583"/>
                  </a:cubicBezTo>
                  <a:cubicBezTo>
                    <a:pt x="9843" y="34248"/>
                    <a:pt x="10371" y="34059"/>
                    <a:pt x="10742" y="33679"/>
                  </a:cubicBezTo>
                  <a:cubicBezTo>
                    <a:pt x="11260" y="33149"/>
                    <a:pt x="11734" y="32578"/>
                    <a:pt x="12221" y="32019"/>
                  </a:cubicBezTo>
                  <a:cubicBezTo>
                    <a:pt x="12704" y="31466"/>
                    <a:pt x="12594" y="30289"/>
                    <a:pt x="12125" y="29759"/>
                  </a:cubicBezTo>
                  <a:cubicBezTo>
                    <a:pt x="11458" y="29005"/>
                    <a:pt x="10487" y="29296"/>
                    <a:pt x="9674" y="28966"/>
                  </a:cubicBezTo>
                  <a:cubicBezTo>
                    <a:pt x="10067" y="28223"/>
                    <a:pt x="10499" y="27502"/>
                    <a:pt x="10969" y="26805"/>
                  </a:cubicBezTo>
                  <a:cubicBezTo>
                    <a:pt x="11890" y="25436"/>
                    <a:pt x="12447" y="23934"/>
                    <a:pt x="13058" y="22452"/>
                  </a:cubicBezTo>
                  <a:cubicBezTo>
                    <a:pt x="13312" y="21834"/>
                    <a:pt x="13390" y="21105"/>
                    <a:pt x="13682" y="20514"/>
                  </a:cubicBezTo>
                  <a:cubicBezTo>
                    <a:pt x="14169" y="19526"/>
                    <a:pt x="14222" y="18455"/>
                    <a:pt x="14564" y="17445"/>
                  </a:cubicBezTo>
                  <a:cubicBezTo>
                    <a:pt x="14800" y="16742"/>
                    <a:pt x="14681" y="15916"/>
                    <a:pt x="14969" y="15241"/>
                  </a:cubicBezTo>
                  <a:cubicBezTo>
                    <a:pt x="15522" y="13946"/>
                    <a:pt x="15189" y="12538"/>
                    <a:pt x="15697" y="11240"/>
                  </a:cubicBezTo>
                  <a:cubicBezTo>
                    <a:pt x="15929" y="10648"/>
                    <a:pt x="15914" y="9967"/>
                    <a:pt x="15738" y="9296"/>
                  </a:cubicBezTo>
                  <a:cubicBezTo>
                    <a:pt x="15592" y="8741"/>
                    <a:pt x="15753" y="8143"/>
                    <a:pt x="15712" y="7553"/>
                  </a:cubicBezTo>
                  <a:cubicBezTo>
                    <a:pt x="15649" y="6681"/>
                    <a:pt x="15621" y="5792"/>
                    <a:pt x="15477" y="4936"/>
                  </a:cubicBezTo>
                  <a:cubicBezTo>
                    <a:pt x="15338" y="4101"/>
                    <a:pt x="14989" y="3286"/>
                    <a:pt x="14650" y="2495"/>
                  </a:cubicBezTo>
                  <a:cubicBezTo>
                    <a:pt x="14362" y="1822"/>
                    <a:pt x="14323" y="1029"/>
                    <a:pt x="13715" y="503"/>
                  </a:cubicBezTo>
                  <a:cubicBezTo>
                    <a:pt x="13473" y="293"/>
                    <a:pt x="13200" y="1"/>
                    <a:pt x="128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18" name="Google Shape;618;p25"/>
            <p:cNvSpPr/>
            <p:nvPr/>
          </p:nvSpPr>
          <p:spPr>
            <a:xfrm>
              <a:off x="5364681" y="3113155"/>
              <a:ext cx="200841" cy="503998"/>
            </a:xfrm>
            <a:custGeom>
              <a:avLst/>
              <a:gdLst/>
              <a:ahLst/>
              <a:cxnLst/>
              <a:rect l="l" t="t" r="r" b="b"/>
              <a:pathLst>
                <a:path w="13721" h="34432" extrusionOk="0">
                  <a:moveTo>
                    <a:pt x="11920" y="0"/>
                  </a:moveTo>
                  <a:cubicBezTo>
                    <a:pt x="11820" y="0"/>
                    <a:pt x="11720" y="57"/>
                    <a:pt x="11640" y="174"/>
                  </a:cubicBezTo>
                  <a:cubicBezTo>
                    <a:pt x="11289" y="686"/>
                    <a:pt x="10988" y="1234"/>
                    <a:pt x="10745" y="1808"/>
                  </a:cubicBezTo>
                  <a:cubicBezTo>
                    <a:pt x="10557" y="2254"/>
                    <a:pt x="9855" y="2877"/>
                    <a:pt x="9365" y="2877"/>
                  </a:cubicBezTo>
                  <a:cubicBezTo>
                    <a:pt x="9362" y="2877"/>
                    <a:pt x="9360" y="2877"/>
                    <a:pt x="9357" y="2877"/>
                  </a:cubicBezTo>
                  <a:cubicBezTo>
                    <a:pt x="9270" y="2876"/>
                    <a:pt x="9108" y="2818"/>
                    <a:pt x="9110" y="2803"/>
                  </a:cubicBezTo>
                  <a:cubicBezTo>
                    <a:pt x="9183" y="2306"/>
                    <a:pt x="8306" y="2510"/>
                    <a:pt x="8446" y="1976"/>
                  </a:cubicBezTo>
                  <a:lnTo>
                    <a:pt x="8446" y="1976"/>
                  </a:lnTo>
                  <a:cubicBezTo>
                    <a:pt x="8367" y="2001"/>
                    <a:pt x="8296" y="2013"/>
                    <a:pt x="8231" y="2013"/>
                  </a:cubicBezTo>
                  <a:cubicBezTo>
                    <a:pt x="7701" y="2013"/>
                    <a:pt x="7533" y="1282"/>
                    <a:pt x="6965" y="1282"/>
                  </a:cubicBezTo>
                  <a:cubicBezTo>
                    <a:pt x="6960" y="1282"/>
                    <a:pt x="6955" y="1282"/>
                    <a:pt x="6950" y="1282"/>
                  </a:cubicBezTo>
                  <a:cubicBezTo>
                    <a:pt x="6949" y="1282"/>
                    <a:pt x="6949" y="1282"/>
                    <a:pt x="6948" y="1282"/>
                  </a:cubicBezTo>
                  <a:cubicBezTo>
                    <a:pt x="6841" y="1282"/>
                    <a:pt x="6670" y="1074"/>
                    <a:pt x="6502" y="1074"/>
                  </a:cubicBezTo>
                  <a:cubicBezTo>
                    <a:pt x="6449" y="1074"/>
                    <a:pt x="6397" y="1094"/>
                    <a:pt x="6346" y="1148"/>
                  </a:cubicBezTo>
                  <a:cubicBezTo>
                    <a:pt x="6174" y="1331"/>
                    <a:pt x="6107" y="1582"/>
                    <a:pt x="6183" y="1920"/>
                  </a:cubicBezTo>
                  <a:cubicBezTo>
                    <a:pt x="6354" y="2673"/>
                    <a:pt x="6681" y="3376"/>
                    <a:pt x="6848" y="4132"/>
                  </a:cubicBezTo>
                  <a:cubicBezTo>
                    <a:pt x="7062" y="5095"/>
                    <a:pt x="7056" y="6094"/>
                    <a:pt x="7386" y="7037"/>
                  </a:cubicBezTo>
                  <a:cubicBezTo>
                    <a:pt x="7488" y="7330"/>
                    <a:pt x="7621" y="7654"/>
                    <a:pt x="7584" y="7944"/>
                  </a:cubicBezTo>
                  <a:cubicBezTo>
                    <a:pt x="7463" y="8891"/>
                    <a:pt x="7838" y="9820"/>
                    <a:pt x="7629" y="10767"/>
                  </a:cubicBezTo>
                  <a:cubicBezTo>
                    <a:pt x="7472" y="11472"/>
                    <a:pt x="7662" y="12210"/>
                    <a:pt x="7541" y="12907"/>
                  </a:cubicBezTo>
                  <a:cubicBezTo>
                    <a:pt x="7339" y="14072"/>
                    <a:pt x="7283" y="15255"/>
                    <a:pt x="7056" y="16411"/>
                  </a:cubicBezTo>
                  <a:cubicBezTo>
                    <a:pt x="6825" y="17580"/>
                    <a:pt x="6506" y="18735"/>
                    <a:pt x="6195" y="19888"/>
                  </a:cubicBezTo>
                  <a:cubicBezTo>
                    <a:pt x="5980" y="20687"/>
                    <a:pt x="5571" y="21423"/>
                    <a:pt x="5366" y="22230"/>
                  </a:cubicBezTo>
                  <a:cubicBezTo>
                    <a:pt x="5206" y="22859"/>
                    <a:pt x="4991" y="23510"/>
                    <a:pt x="4689" y="24060"/>
                  </a:cubicBezTo>
                  <a:cubicBezTo>
                    <a:pt x="4224" y="24906"/>
                    <a:pt x="3970" y="25822"/>
                    <a:pt x="3529" y="26670"/>
                  </a:cubicBezTo>
                  <a:cubicBezTo>
                    <a:pt x="3359" y="26998"/>
                    <a:pt x="2900" y="27295"/>
                    <a:pt x="2571" y="27295"/>
                  </a:cubicBezTo>
                  <a:cubicBezTo>
                    <a:pt x="2460" y="27295"/>
                    <a:pt x="2363" y="27260"/>
                    <a:pt x="2298" y="27181"/>
                  </a:cubicBezTo>
                  <a:cubicBezTo>
                    <a:pt x="1982" y="26797"/>
                    <a:pt x="1555" y="26575"/>
                    <a:pt x="1166" y="26295"/>
                  </a:cubicBezTo>
                  <a:cubicBezTo>
                    <a:pt x="1020" y="26189"/>
                    <a:pt x="922" y="26062"/>
                    <a:pt x="742" y="26062"/>
                  </a:cubicBezTo>
                  <a:cubicBezTo>
                    <a:pt x="670" y="26062"/>
                    <a:pt x="584" y="26083"/>
                    <a:pt x="476" y="26133"/>
                  </a:cubicBezTo>
                  <a:cubicBezTo>
                    <a:pt x="135" y="26295"/>
                    <a:pt x="150" y="26489"/>
                    <a:pt x="90" y="26733"/>
                  </a:cubicBezTo>
                  <a:cubicBezTo>
                    <a:pt x="1" y="27109"/>
                    <a:pt x="167" y="27465"/>
                    <a:pt x="141" y="27836"/>
                  </a:cubicBezTo>
                  <a:cubicBezTo>
                    <a:pt x="300" y="29011"/>
                    <a:pt x="522" y="30173"/>
                    <a:pt x="833" y="31324"/>
                  </a:cubicBezTo>
                  <a:cubicBezTo>
                    <a:pt x="1029" y="32052"/>
                    <a:pt x="1352" y="32729"/>
                    <a:pt x="1628" y="33427"/>
                  </a:cubicBezTo>
                  <a:cubicBezTo>
                    <a:pt x="1857" y="34010"/>
                    <a:pt x="2297" y="34432"/>
                    <a:pt x="2875" y="34432"/>
                  </a:cubicBezTo>
                  <a:cubicBezTo>
                    <a:pt x="2958" y="34432"/>
                    <a:pt x="3044" y="34423"/>
                    <a:pt x="3132" y="34405"/>
                  </a:cubicBezTo>
                  <a:cubicBezTo>
                    <a:pt x="3656" y="34296"/>
                    <a:pt x="4229" y="34115"/>
                    <a:pt x="4631" y="33892"/>
                  </a:cubicBezTo>
                  <a:cubicBezTo>
                    <a:pt x="5466" y="33428"/>
                    <a:pt x="6497" y="33280"/>
                    <a:pt x="7166" y="32555"/>
                  </a:cubicBezTo>
                  <a:cubicBezTo>
                    <a:pt x="7646" y="32036"/>
                    <a:pt x="8455" y="32067"/>
                    <a:pt x="8927" y="31485"/>
                  </a:cubicBezTo>
                  <a:cubicBezTo>
                    <a:pt x="9259" y="31072"/>
                    <a:pt x="9594" y="30641"/>
                    <a:pt x="10005" y="30272"/>
                  </a:cubicBezTo>
                  <a:cubicBezTo>
                    <a:pt x="10191" y="30106"/>
                    <a:pt x="10372" y="29698"/>
                    <a:pt x="10114" y="29439"/>
                  </a:cubicBezTo>
                  <a:cubicBezTo>
                    <a:pt x="9955" y="29282"/>
                    <a:pt x="9838" y="29070"/>
                    <a:pt x="9478" y="29070"/>
                  </a:cubicBezTo>
                  <a:cubicBezTo>
                    <a:pt x="9438" y="29070"/>
                    <a:pt x="9396" y="29072"/>
                    <a:pt x="9351" y="29078"/>
                  </a:cubicBezTo>
                  <a:cubicBezTo>
                    <a:pt x="9188" y="29097"/>
                    <a:pt x="9023" y="29107"/>
                    <a:pt x="8856" y="29107"/>
                  </a:cubicBezTo>
                  <a:cubicBezTo>
                    <a:pt x="8258" y="29107"/>
                    <a:pt x="7646" y="28977"/>
                    <a:pt x="7096" y="28681"/>
                  </a:cubicBezTo>
                  <a:cubicBezTo>
                    <a:pt x="7032" y="28645"/>
                    <a:pt x="6969" y="28538"/>
                    <a:pt x="6973" y="28467"/>
                  </a:cubicBezTo>
                  <a:cubicBezTo>
                    <a:pt x="7011" y="27786"/>
                    <a:pt x="7288" y="27119"/>
                    <a:pt x="7696" y="26639"/>
                  </a:cubicBezTo>
                  <a:cubicBezTo>
                    <a:pt x="8145" y="26113"/>
                    <a:pt x="8469" y="25534"/>
                    <a:pt x="8794" y="24961"/>
                  </a:cubicBezTo>
                  <a:cubicBezTo>
                    <a:pt x="9329" y="24019"/>
                    <a:pt x="9767" y="23024"/>
                    <a:pt x="10190" y="22029"/>
                  </a:cubicBezTo>
                  <a:cubicBezTo>
                    <a:pt x="10396" y="21542"/>
                    <a:pt x="10662" y="21086"/>
                    <a:pt x="10871" y="20607"/>
                  </a:cubicBezTo>
                  <a:cubicBezTo>
                    <a:pt x="11110" y="20060"/>
                    <a:pt x="11145" y="19435"/>
                    <a:pt x="11499" y="18918"/>
                  </a:cubicBezTo>
                  <a:cubicBezTo>
                    <a:pt x="11598" y="18774"/>
                    <a:pt x="11741" y="18652"/>
                    <a:pt x="11737" y="18455"/>
                  </a:cubicBezTo>
                  <a:cubicBezTo>
                    <a:pt x="11722" y="17659"/>
                    <a:pt x="12130" y="16944"/>
                    <a:pt x="12221" y="16166"/>
                  </a:cubicBezTo>
                  <a:cubicBezTo>
                    <a:pt x="12273" y="15720"/>
                    <a:pt x="12586" y="15306"/>
                    <a:pt x="12649" y="14911"/>
                  </a:cubicBezTo>
                  <a:cubicBezTo>
                    <a:pt x="12796" y="14019"/>
                    <a:pt x="12975" y="13130"/>
                    <a:pt x="13124" y="12236"/>
                  </a:cubicBezTo>
                  <a:cubicBezTo>
                    <a:pt x="13299" y="11185"/>
                    <a:pt x="13563" y="10141"/>
                    <a:pt x="13643" y="9084"/>
                  </a:cubicBezTo>
                  <a:cubicBezTo>
                    <a:pt x="13720" y="8094"/>
                    <a:pt x="13624" y="7091"/>
                    <a:pt x="13572" y="6095"/>
                  </a:cubicBezTo>
                  <a:cubicBezTo>
                    <a:pt x="13474" y="4100"/>
                    <a:pt x="13030" y="2137"/>
                    <a:pt x="12263" y="293"/>
                  </a:cubicBezTo>
                  <a:cubicBezTo>
                    <a:pt x="12183" y="100"/>
                    <a:pt x="12052" y="0"/>
                    <a:pt x="1192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sp>
        <p:nvSpPr>
          <p:cNvPr id="623" name="Google Shape;623;p25"/>
          <p:cNvSpPr txBox="1">
            <a:spLocks noGrp="1"/>
          </p:cNvSpPr>
          <p:nvPr>
            <p:ph type="subTitle" idx="6"/>
          </p:nvPr>
        </p:nvSpPr>
        <p:spPr>
          <a:xfrm>
            <a:off x="3420809" y="4869199"/>
            <a:ext cx="19920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sz="2133" dirty="0"/>
              <a:t>แนวทางการจัดการองค์</a:t>
            </a:r>
          </a:p>
          <a:p>
            <a:pPr marL="0" indent="0"/>
            <a:r>
              <a:rPr lang="th-TH" sz="2133" dirty="0"/>
              <a:t>การสมัยใหม่</a:t>
            </a:r>
            <a:endParaRPr sz="2133" dirty="0"/>
          </a:p>
        </p:txBody>
      </p:sp>
      <p:sp>
        <p:nvSpPr>
          <p:cNvPr id="624" name="Google Shape;624;p25"/>
          <p:cNvSpPr txBox="1">
            <a:spLocks noGrp="1"/>
          </p:cNvSpPr>
          <p:nvPr>
            <p:ph type="subTitle" idx="7"/>
          </p:nvPr>
        </p:nvSpPr>
        <p:spPr>
          <a:xfrm>
            <a:off x="6428219" y="4830913"/>
            <a:ext cx="19920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sz="2133" dirty="0"/>
              <a:t>ความท้าทาย</a:t>
            </a:r>
            <a:endParaRPr sz="2133" dirty="0"/>
          </a:p>
        </p:txBody>
      </p:sp>
    </p:spTree>
    <p:extLst>
      <p:ext uri="{BB962C8B-B14F-4D97-AF65-F5344CB8AC3E}">
        <p14:creationId xmlns:p14="http://schemas.microsoft.com/office/powerpoint/2010/main" val="174079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26"/>
          <p:cNvSpPr txBox="1">
            <a:spLocks noGrp="1"/>
          </p:cNvSpPr>
          <p:nvPr>
            <p:ph type="subTitle" idx="1"/>
          </p:nvPr>
        </p:nvSpPr>
        <p:spPr>
          <a:xfrm>
            <a:off x="572147" y="2468894"/>
            <a:ext cx="6483960" cy="316748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thaiDist"/>
            <a:endParaRPr lang="th-TH" sz="2133" dirty="0"/>
          </a:p>
          <a:p>
            <a:pPr marL="0" indent="0" algn="thaiDist"/>
            <a:r>
              <a:rPr lang="th-TH" sz="2133" b="1" dirty="0"/>
              <a:t>   </a:t>
            </a:r>
            <a:r>
              <a:rPr lang="th-TH" sz="3733" b="1" dirty="0">
                <a:cs typeface="+mj-cs"/>
              </a:rPr>
              <a:t>การจัดการ </a:t>
            </a:r>
            <a:r>
              <a:rPr lang="en-US" sz="2667" b="1" dirty="0">
                <a:cs typeface="+mj-cs"/>
              </a:rPr>
              <a:t>(</a:t>
            </a:r>
            <a:r>
              <a:rPr lang="en-US" sz="2667" b="1" dirty="0">
                <a:cs typeface="+mj-cs"/>
              </a:rPr>
              <a:t>Management</a:t>
            </a:r>
            <a:r>
              <a:rPr lang="en-US" sz="2667" b="1" dirty="0">
                <a:cs typeface="+mj-cs"/>
              </a:rPr>
              <a:t>)</a:t>
            </a:r>
            <a:r>
              <a:rPr lang="th-TH" sz="2667" b="1" dirty="0">
                <a:cs typeface="+mj-cs"/>
              </a:rPr>
              <a:t> </a:t>
            </a:r>
            <a:r>
              <a:rPr lang="th-TH" sz="3200" b="1" dirty="0">
                <a:cs typeface="+mj-cs"/>
              </a:rPr>
              <a:t>หมายถึง ขบวนการที่</a:t>
            </a:r>
            <a:r>
              <a:rPr lang="th-TH" sz="3200" b="1" dirty="0" err="1">
                <a:cs typeface="+mj-cs"/>
              </a:rPr>
              <a:t>ทํา</a:t>
            </a:r>
            <a:r>
              <a:rPr lang="th-TH" sz="3200" b="1" dirty="0">
                <a:cs typeface="+mj-cs"/>
              </a:rPr>
              <a:t>ให้งานกิจกรรมต่างๆ </a:t>
            </a:r>
            <a:r>
              <a:rPr lang="th-TH" sz="3200" b="1" dirty="0" err="1">
                <a:cs typeface="+mj-cs"/>
              </a:rPr>
              <a:t>สําเร็จ</a:t>
            </a:r>
            <a:r>
              <a:rPr lang="th-TH" sz="3200" b="1" dirty="0">
                <a:cs typeface="+mj-cs"/>
              </a:rPr>
              <a:t>ลงได้อย่างมีประสิทธิภาพและมีประสิทธิผลด้วยคนและทรัพยากรขององค์การ </a:t>
            </a:r>
            <a:r>
              <a:rPr lang="th-TH" sz="2133" b="1" dirty="0">
                <a:cs typeface="+mj-cs"/>
              </a:rPr>
              <a:t>(</a:t>
            </a:r>
            <a:r>
              <a:rPr lang="en-US" sz="2133" b="1" dirty="0">
                <a:cs typeface="+mj-cs"/>
              </a:rPr>
              <a:t>Robbins and DeCenzo,2004; </a:t>
            </a:r>
            <a:r>
              <a:rPr lang="en-US" sz="2133" b="1" dirty="0" err="1">
                <a:cs typeface="+mj-cs"/>
              </a:rPr>
              <a:t>Certo</a:t>
            </a:r>
            <a:r>
              <a:rPr lang="en-US" sz="2133" b="1" dirty="0">
                <a:cs typeface="+mj-cs"/>
              </a:rPr>
              <a:t>, 2003)    </a:t>
            </a:r>
            <a:endParaRPr sz="1600" b="1" dirty="0">
              <a:latin typeface="Comfortaa" charset="0"/>
              <a:cs typeface="+mj-cs"/>
            </a:endParaRPr>
          </a:p>
        </p:txBody>
      </p:sp>
      <p:grpSp>
        <p:nvGrpSpPr>
          <p:cNvPr id="631" name="Google Shape;631;p26"/>
          <p:cNvGrpSpPr/>
          <p:nvPr/>
        </p:nvGrpSpPr>
        <p:grpSpPr>
          <a:xfrm>
            <a:off x="7295500" y="1612637"/>
            <a:ext cx="4210915" cy="4228511"/>
            <a:chOff x="1339725" y="238075"/>
            <a:chExt cx="2758000" cy="2769525"/>
          </a:xfrm>
        </p:grpSpPr>
        <p:sp>
          <p:nvSpPr>
            <p:cNvPr id="632" name="Google Shape;632;p26"/>
            <p:cNvSpPr/>
            <p:nvPr/>
          </p:nvSpPr>
          <p:spPr>
            <a:xfrm>
              <a:off x="3231675" y="770775"/>
              <a:ext cx="141425" cy="180375"/>
            </a:xfrm>
            <a:custGeom>
              <a:avLst/>
              <a:gdLst/>
              <a:ahLst/>
              <a:cxnLst/>
              <a:rect l="l" t="t" r="r" b="b"/>
              <a:pathLst>
                <a:path w="5657" h="7215" extrusionOk="0">
                  <a:moveTo>
                    <a:pt x="4822" y="1"/>
                  </a:moveTo>
                  <a:cubicBezTo>
                    <a:pt x="4455" y="363"/>
                    <a:pt x="4163" y="739"/>
                    <a:pt x="3791" y="990"/>
                  </a:cubicBezTo>
                  <a:cubicBezTo>
                    <a:pt x="3246" y="1361"/>
                    <a:pt x="2645" y="1640"/>
                    <a:pt x="2068" y="1956"/>
                  </a:cubicBezTo>
                  <a:cubicBezTo>
                    <a:pt x="1220" y="2424"/>
                    <a:pt x="1022" y="2827"/>
                    <a:pt x="1155" y="3795"/>
                  </a:cubicBezTo>
                  <a:cubicBezTo>
                    <a:pt x="1311" y="4922"/>
                    <a:pt x="1114" y="5949"/>
                    <a:pt x="284" y="6792"/>
                  </a:cubicBezTo>
                  <a:cubicBezTo>
                    <a:pt x="183" y="6893"/>
                    <a:pt x="97" y="7013"/>
                    <a:pt x="0" y="7122"/>
                  </a:cubicBezTo>
                  <a:cubicBezTo>
                    <a:pt x="23" y="7151"/>
                    <a:pt x="43" y="7182"/>
                    <a:pt x="59" y="7215"/>
                  </a:cubicBezTo>
                  <a:cubicBezTo>
                    <a:pt x="188" y="7154"/>
                    <a:pt x="326" y="7114"/>
                    <a:pt x="436" y="7040"/>
                  </a:cubicBezTo>
                  <a:cubicBezTo>
                    <a:pt x="1153" y="6555"/>
                    <a:pt x="1916" y="6327"/>
                    <a:pt x="2766" y="6327"/>
                  </a:cubicBezTo>
                  <a:cubicBezTo>
                    <a:pt x="2873" y="6327"/>
                    <a:pt x="2980" y="6331"/>
                    <a:pt x="3090" y="6338"/>
                  </a:cubicBezTo>
                  <a:cubicBezTo>
                    <a:pt x="3108" y="6339"/>
                    <a:pt x="3126" y="6340"/>
                    <a:pt x="3145" y="6340"/>
                  </a:cubicBezTo>
                  <a:cubicBezTo>
                    <a:pt x="3499" y="6340"/>
                    <a:pt x="3868" y="6135"/>
                    <a:pt x="4226" y="6009"/>
                  </a:cubicBezTo>
                  <a:cubicBezTo>
                    <a:pt x="4698" y="5839"/>
                    <a:pt x="4813" y="5505"/>
                    <a:pt x="4643" y="5046"/>
                  </a:cubicBezTo>
                  <a:cubicBezTo>
                    <a:pt x="4437" y="4497"/>
                    <a:pt x="4226" y="3946"/>
                    <a:pt x="4062" y="3388"/>
                  </a:cubicBezTo>
                  <a:cubicBezTo>
                    <a:pt x="3786" y="2494"/>
                    <a:pt x="3938" y="2259"/>
                    <a:pt x="4832" y="2008"/>
                  </a:cubicBezTo>
                  <a:cubicBezTo>
                    <a:pt x="5015" y="1957"/>
                    <a:pt x="5253" y="1884"/>
                    <a:pt x="5341" y="1741"/>
                  </a:cubicBezTo>
                  <a:cubicBezTo>
                    <a:pt x="5656" y="1215"/>
                    <a:pt x="5267" y="188"/>
                    <a:pt x="4822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33" name="Google Shape;633;p26"/>
            <p:cNvSpPr/>
            <p:nvPr/>
          </p:nvSpPr>
          <p:spPr>
            <a:xfrm>
              <a:off x="3159925" y="721425"/>
              <a:ext cx="175250" cy="238000"/>
            </a:xfrm>
            <a:custGeom>
              <a:avLst/>
              <a:gdLst/>
              <a:ahLst/>
              <a:cxnLst/>
              <a:rect l="l" t="t" r="r" b="b"/>
              <a:pathLst>
                <a:path w="7010" h="9520" extrusionOk="0">
                  <a:moveTo>
                    <a:pt x="6303" y="0"/>
                  </a:moveTo>
                  <a:cubicBezTo>
                    <a:pt x="5992" y="857"/>
                    <a:pt x="5551" y="1494"/>
                    <a:pt x="4827" y="1833"/>
                  </a:cubicBezTo>
                  <a:cubicBezTo>
                    <a:pt x="4217" y="2113"/>
                    <a:pt x="3582" y="2332"/>
                    <a:pt x="2929" y="2489"/>
                  </a:cubicBezTo>
                  <a:cubicBezTo>
                    <a:pt x="2311" y="2635"/>
                    <a:pt x="1916" y="2855"/>
                    <a:pt x="1701" y="3539"/>
                  </a:cubicBezTo>
                  <a:cubicBezTo>
                    <a:pt x="1476" y="4248"/>
                    <a:pt x="1018" y="4896"/>
                    <a:pt x="601" y="5523"/>
                  </a:cubicBezTo>
                  <a:cubicBezTo>
                    <a:pt x="441" y="5771"/>
                    <a:pt x="381" y="5950"/>
                    <a:pt x="396" y="6252"/>
                  </a:cubicBezTo>
                  <a:cubicBezTo>
                    <a:pt x="423" y="6802"/>
                    <a:pt x="413" y="7389"/>
                    <a:pt x="253" y="7911"/>
                  </a:cubicBezTo>
                  <a:cubicBezTo>
                    <a:pt x="1" y="8759"/>
                    <a:pt x="116" y="9139"/>
                    <a:pt x="991" y="9520"/>
                  </a:cubicBezTo>
                  <a:cubicBezTo>
                    <a:pt x="1128" y="9400"/>
                    <a:pt x="1229" y="9254"/>
                    <a:pt x="1366" y="9190"/>
                  </a:cubicBezTo>
                  <a:cubicBezTo>
                    <a:pt x="2893" y="8479"/>
                    <a:pt x="3526" y="7301"/>
                    <a:pt x="3274" y="5637"/>
                  </a:cubicBezTo>
                  <a:cubicBezTo>
                    <a:pt x="3108" y="4542"/>
                    <a:pt x="3535" y="3758"/>
                    <a:pt x="4515" y="3249"/>
                  </a:cubicBezTo>
                  <a:cubicBezTo>
                    <a:pt x="5162" y="2910"/>
                    <a:pt x="5804" y="2557"/>
                    <a:pt x="6427" y="2177"/>
                  </a:cubicBezTo>
                  <a:cubicBezTo>
                    <a:pt x="6858" y="1914"/>
                    <a:pt x="7010" y="1333"/>
                    <a:pt x="6799" y="875"/>
                  </a:cubicBezTo>
                  <a:cubicBezTo>
                    <a:pt x="6675" y="604"/>
                    <a:pt x="6505" y="351"/>
                    <a:pt x="630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34" name="Google Shape;634;p26"/>
            <p:cNvSpPr/>
            <p:nvPr/>
          </p:nvSpPr>
          <p:spPr>
            <a:xfrm>
              <a:off x="3134375" y="665025"/>
              <a:ext cx="178200" cy="183475"/>
            </a:xfrm>
            <a:custGeom>
              <a:avLst/>
              <a:gdLst/>
              <a:ahLst/>
              <a:cxnLst/>
              <a:rect l="l" t="t" r="r" b="b"/>
              <a:pathLst>
                <a:path w="7128" h="7339" extrusionOk="0">
                  <a:moveTo>
                    <a:pt x="6492" y="0"/>
                  </a:moveTo>
                  <a:cubicBezTo>
                    <a:pt x="6216" y="398"/>
                    <a:pt x="5996" y="747"/>
                    <a:pt x="5748" y="1068"/>
                  </a:cubicBezTo>
                  <a:cubicBezTo>
                    <a:pt x="4951" y="2084"/>
                    <a:pt x="3860" y="2607"/>
                    <a:pt x="2632" y="2882"/>
                  </a:cubicBezTo>
                  <a:cubicBezTo>
                    <a:pt x="1728" y="3085"/>
                    <a:pt x="941" y="3506"/>
                    <a:pt x="335" y="4198"/>
                  </a:cubicBezTo>
                  <a:cubicBezTo>
                    <a:pt x="146" y="4410"/>
                    <a:pt x="1" y="4826"/>
                    <a:pt x="78" y="5069"/>
                  </a:cubicBezTo>
                  <a:cubicBezTo>
                    <a:pt x="321" y="5830"/>
                    <a:pt x="674" y="6549"/>
                    <a:pt x="1009" y="7338"/>
                  </a:cubicBezTo>
                  <a:cubicBezTo>
                    <a:pt x="1623" y="6816"/>
                    <a:pt x="1931" y="6206"/>
                    <a:pt x="2068" y="5514"/>
                  </a:cubicBezTo>
                  <a:cubicBezTo>
                    <a:pt x="2237" y="4666"/>
                    <a:pt x="2769" y="4221"/>
                    <a:pt x="3594" y="4084"/>
                  </a:cubicBezTo>
                  <a:cubicBezTo>
                    <a:pt x="3810" y="4048"/>
                    <a:pt x="4029" y="4020"/>
                    <a:pt x="4241" y="3970"/>
                  </a:cubicBezTo>
                  <a:cubicBezTo>
                    <a:pt x="5262" y="3722"/>
                    <a:pt x="6061" y="3209"/>
                    <a:pt x="6629" y="2273"/>
                  </a:cubicBezTo>
                  <a:cubicBezTo>
                    <a:pt x="7128" y="1448"/>
                    <a:pt x="6688" y="770"/>
                    <a:pt x="6492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35" name="Google Shape;635;p26"/>
            <p:cNvSpPr/>
            <p:nvPr/>
          </p:nvSpPr>
          <p:spPr>
            <a:xfrm>
              <a:off x="3741475" y="306450"/>
              <a:ext cx="60075" cy="60075"/>
            </a:xfrm>
            <a:custGeom>
              <a:avLst/>
              <a:gdLst/>
              <a:ahLst/>
              <a:cxnLst/>
              <a:rect l="l" t="t" r="r" b="b"/>
              <a:pathLst>
                <a:path w="2403" h="2403" extrusionOk="0">
                  <a:moveTo>
                    <a:pt x="0" y="0"/>
                  </a:moveTo>
                  <a:lnTo>
                    <a:pt x="0" y="0"/>
                  </a:lnTo>
                  <a:cubicBezTo>
                    <a:pt x="225" y="799"/>
                    <a:pt x="1710" y="2238"/>
                    <a:pt x="2297" y="2402"/>
                  </a:cubicBezTo>
                  <a:cubicBezTo>
                    <a:pt x="2329" y="2366"/>
                    <a:pt x="2366" y="2330"/>
                    <a:pt x="2402" y="2293"/>
                  </a:cubicBezTo>
                  <a:cubicBezTo>
                    <a:pt x="1600" y="1527"/>
                    <a:pt x="797" y="767"/>
                    <a:pt x="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36" name="Google Shape;636;p26"/>
            <p:cNvSpPr/>
            <p:nvPr/>
          </p:nvSpPr>
          <p:spPr>
            <a:xfrm>
              <a:off x="3659650" y="269000"/>
              <a:ext cx="180600" cy="192850"/>
            </a:xfrm>
            <a:custGeom>
              <a:avLst/>
              <a:gdLst/>
              <a:ahLst/>
              <a:cxnLst/>
              <a:rect l="l" t="t" r="r" b="b"/>
              <a:pathLst>
                <a:path w="7224" h="7714" extrusionOk="0">
                  <a:moveTo>
                    <a:pt x="0" y="0"/>
                  </a:moveTo>
                  <a:lnTo>
                    <a:pt x="0" y="0"/>
                  </a:lnTo>
                  <a:cubicBezTo>
                    <a:pt x="597" y="2705"/>
                    <a:pt x="4378" y="6729"/>
                    <a:pt x="7224" y="7714"/>
                  </a:cubicBezTo>
                  <a:cubicBezTo>
                    <a:pt x="6904" y="6830"/>
                    <a:pt x="6628" y="6046"/>
                    <a:pt x="6331" y="5271"/>
                  </a:cubicBezTo>
                  <a:cubicBezTo>
                    <a:pt x="6303" y="5193"/>
                    <a:pt x="6170" y="5147"/>
                    <a:pt x="6079" y="5101"/>
                  </a:cubicBezTo>
                  <a:cubicBezTo>
                    <a:pt x="4432" y="4273"/>
                    <a:pt x="3126" y="3113"/>
                    <a:pt x="2417" y="1367"/>
                  </a:cubicBezTo>
                  <a:cubicBezTo>
                    <a:pt x="2370" y="1251"/>
                    <a:pt x="2333" y="1087"/>
                    <a:pt x="2242" y="1045"/>
                  </a:cubicBezTo>
                  <a:cubicBezTo>
                    <a:pt x="1546" y="702"/>
                    <a:pt x="835" y="385"/>
                    <a:pt x="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37" name="Google Shape;637;p26"/>
            <p:cNvSpPr/>
            <p:nvPr/>
          </p:nvSpPr>
          <p:spPr>
            <a:xfrm>
              <a:off x="3300425" y="274500"/>
              <a:ext cx="171225" cy="135700"/>
            </a:xfrm>
            <a:custGeom>
              <a:avLst/>
              <a:gdLst/>
              <a:ahLst/>
              <a:cxnLst/>
              <a:rect l="l" t="t" r="r" b="b"/>
              <a:pathLst>
                <a:path w="6849" h="5428" extrusionOk="0">
                  <a:moveTo>
                    <a:pt x="6848" y="0"/>
                  </a:moveTo>
                  <a:lnTo>
                    <a:pt x="6848" y="0"/>
                  </a:lnTo>
                  <a:cubicBezTo>
                    <a:pt x="4323" y="385"/>
                    <a:pt x="344" y="3562"/>
                    <a:pt x="1" y="5428"/>
                  </a:cubicBezTo>
                  <a:cubicBezTo>
                    <a:pt x="2572" y="3993"/>
                    <a:pt x="4974" y="2430"/>
                    <a:pt x="684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38" name="Google Shape;638;p26"/>
            <p:cNvSpPr/>
            <p:nvPr/>
          </p:nvSpPr>
          <p:spPr>
            <a:xfrm>
              <a:off x="3267425" y="260150"/>
              <a:ext cx="301825" cy="222725"/>
            </a:xfrm>
            <a:custGeom>
              <a:avLst/>
              <a:gdLst/>
              <a:ahLst/>
              <a:cxnLst/>
              <a:rect l="l" t="t" r="r" b="b"/>
              <a:pathLst>
                <a:path w="12073" h="8909" extrusionOk="0">
                  <a:moveTo>
                    <a:pt x="12073" y="1"/>
                  </a:moveTo>
                  <a:lnTo>
                    <a:pt x="12073" y="1"/>
                  </a:lnTo>
                  <a:cubicBezTo>
                    <a:pt x="11303" y="70"/>
                    <a:pt x="10565" y="152"/>
                    <a:pt x="9822" y="198"/>
                  </a:cubicBezTo>
                  <a:cubicBezTo>
                    <a:pt x="9342" y="226"/>
                    <a:pt x="9039" y="432"/>
                    <a:pt x="8820" y="877"/>
                  </a:cubicBezTo>
                  <a:cubicBezTo>
                    <a:pt x="8627" y="1262"/>
                    <a:pt x="8320" y="1597"/>
                    <a:pt x="8031" y="1921"/>
                  </a:cubicBezTo>
                  <a:cubicBezTo>
                    <a:pt x="6748" y="3356"/>
                    <a:pt x="5143" y="4392"/>
                    <a:pt x="3544" y="5415"/>
                  </a:cubicBezTo>
                  <a:cubicBezTo>
                    <a:pt x="2769" y="5914"/>
                    <a:pt x="1889" y="6248"/>
                    <a:pt x="1056" y="6656"/>
                  </a:cubicBezTo>
                  <a:cubicBezTo>
                    <a:pt x="995" y="6689"/>
                    <a:pt x="909" y="6721"/>
                    <a:pt x="885" y="6771"/>
                  </a:cubicBezTo>
                  <a:cubicBezTo>
                    <a:pt x="587" y="7469"/>
                    <a:pt x="303" y="8169"/>
                    <a:pt x="0" y="8898"/>
                  </a:cubicBezTo>
                  <a:cubicBezTo>
                    <a:pt x="63" y="8905"/>
                    <a:pt x="128" y="8908"/>
                    <a:pt x="196" y="8908"/>
                  </a:cubicBezTo>
                  <a:cubicBezTo>
                    <a:pt x="3146" y="8908"/>
                    <a:pt x="11325" y="2815"/>
                    <a:pt x="12073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39" name="Google Shape;639;p26"/>
            <p:cNvSpPr/>
            <p:nvPr/>
          </p:nvSpPr>
          <p:spPr>
            <a:xfrm>
              <a:off x="3260775" y="261225"/>
              <a:ext cx="577100" cy="277300"/>
            </a:xfrm>
            <a:custGeom>
              <a:avLst/>
              <a:gdLst/>
              <a:ahLst/>
              <a:cxnLst/>
              <a:rect l="l" t="t" r="r" b="b"/>
              <a:pathLst>
                <a:path w="23084" h="11092" extrusionOk="0">
                  <a:moveTo>
                    <a:pt x="13380" y="1"/>
                  </a:moveTo>
                  <a:cubicBezTo>
                    <a:pt x="12944" y="673"/>
                    <a:pt x="12610" y="1251"/>
                    <a:pt x="12215" y="1783"/>
                  </a:cubicBezTo>
                  <a:cubicBezTo>
                    <a:pt x="11913" y="2191"/>
                    <a:pt x="11514" y="2530"/>
                    <a:pt x="11194" y="2928"/>
                  </a:cubicBezTo>
                  <a:cubicBezTo>
                    <a:pt x="10157" y="4221"/>
                    <a:pt x="8989" y="5385"/>
                    <a:pt x="7587" y="6266"/>
                  </a:cubicBezTo>
                  <a:cubicBezTo>
                    <a:pt x="6037" y="7237"/>
                    <a:pt x="4456" y="8172"/>
                    <a:pt x="2833" y="9007"/>
                  </a:cubicBezTo>
                  <a:cubicBezTo>
                    <a:pt x="2159" y="9350"/>
                    <a:pt x="1339" y="9469"/>
                    <a:pt x="573" y="9552"/>
                  </a:cubicBezTo>
                  <a:cubicBezTo>
                    <a:pt x="69" y="9602"/>
                    <a:pt x="1" y="9781"/>
                    <a:pt x="51" y="10185"/>
                  </a:cubicBezTo>
                  <a:cubicBezTo>
                    <a:pt x="212" y="10169"/>
                    <a:pt x="360" y="10160"/>
                    <a:pt x="495" y="10160"/>
                  </a:cubicBezTo>
                  <a:cubicBezTo>
                    <a:pt x="1258" y="10160"/>
                    <a:pt x="1628" y="10425"/>
                    <a:pt x="1861" y="11092"/>
                  </a:cubicBezTo>
                  <a:cubicBezTo>
                    <a:pt x="2027" y="10881"/>
                    <a:pt x="2159" y="10615"/>
                    <a:pt x="2374" y="10477"/>
                  </a:cubicBezTo>
                  <a:cubicBezTo>
                    <a:pt x="2591" y="10330"/>
                    <a:pt x="2888" y="10299"/>
                    <a:pt x="3154" y="10235"/>
                  </a:cubicBezTo>
                  <a:cubicBezTo>
                    <a:pt x="5946" y="9537"/>
                    <a:pt x="8342" y="8052"/>
                    <a:pt x="10616" y="6380"/>
                  </a:cubicBezTo>
                  <a:cubicBezTo>
                    <a:pt x="11657" y="5614"/>
                    <a:pt x="12509" y="4611"/>
                    <a:pt x="13467" y="3731"/>
                  </a:cubicBezTo>
                  <a:cubicBezTo>
                    <a:pt x="13562" y="3642"/>
                    <a:pt x="13792" y="3567"/>
                    <a:pt x="13919" y="3567"/>
                  </a:cubicBezTo>
                  <a:cubicBezTo>
                    <a:pt x="13957" y="3567"/>
                    <a:pt x="13985" y="3574"/>
                    <a:pt x="13998" y="3588"/>
                  </a:cubicBezTo>
                  <a:cubicBezTo>
                    <a:pt x="14466" y="4102"/>
                    <a:pt x="14975" y="4615"/>
                    <a:pt x="15309" y="5216"/>
                  </a:cubicBezTo>
                  <a:cubicBezTo>
                    <a:pt x="16079" y="6582"/>
                    <a:pt x="17138" y="7631"/>
                    <a:pt x="18477" y="8415"/>
                  </a:cubicBezTo>
                  <a:cubicBezTo>
                    <a:pt x="19544" y="9043"/>
                    <a:pt x="20617" y="9657"/>
                    <a:pt x="21588" y="10216"/>
                  </a:cubicBezTo>
                  <a:cubicBezTo>
                    <a:pt x="22112" y="10019"/>
                    <a:pt x="22574" y="9845"/>
                    <a:pt x="23083" y="9653"/>
                  </a:cubicBezTo>
                  <a:lnTo>
                    <a:pt x="23083" y="8997"/>
                  </a:lnTo>
                  <a:cubicBezTo>
                    <a:pt x="21369" y="7915"/>
                    <a:pt x="19623" y="6903"/>
                    <a:pt x="18197" y="5455"/>
                  </a:cubicBezTo>
                  <a:cubicBezTo>
                    <a:pt x="16817" y="4052"/>
                    <a:pt x="15671" y="2502"/>
                    <a:pt x="15273" y="514"/>
                  </a:cubicBezTo>
                  <a:cubicBezTo>
                    <a:pt x="15246" y="376"/>
                    <a:pt x="15071" y="188"/>
                    <a:pt x="14938" y="170"/>
                  </a:cubicBezTo>
                  <a:cubicBezTo>
                    <a:pt x="14365" y="78"/>
                    <a:pt x="13784" y="37"/>
                    <a:pt x="1338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40" name="Google Shape;640;p26"/>
            <p:cNvSpPr/>
            <p:nvPr/>
          </p:nvSpPr>
          <p:spPr>
            <a:xfrm>
              <a:off x="1339725" y="238075"/>
              <a:ext cx="2758000" cy="2769525"/>
            </a:xfrm>
            <a:custGeom>
              <a:avLst/>
              <a:gdLst/>
              <a:ahLst/>
              <a:cxnLst/>
              <a:rect l="l" t="t" r="r" b="b"/>
              <a:pathLst>
                <a:path w="110320" h="110781" extrusionOk="0">
                  <a:moveTo>
                    <a:pt x="96070" y="2736"/>
                  </a:moveTo>
                  <a:lnTo>
                    <a:pt x="96070" y="2736"/>
                  </a:lnTo>
                  <a:cubicBezTo>
                    <a:pt x="96869" y="3502"/>
                    <a:pt x="97670" y="4263"/>
                    <a:pt x="98472" y="5029"/>
                  </a:cubicBezTo>
                  <a:cubicBezTo>
                    <a:pt x="98436" y="5065"/>
                    <a:pt x="98399" y="5101"/>
                    <a:pt x="98367" y="5138"/>
                  </a:cubicBezTo>
                  <a:cubicBezTo>
                    <a:pt x="97780" y="4973"/>
                    <a:pt x="96295" y="3534"/>
                    <a:pt x="96070" y="2736"/>
                  </a:cubicBezTo>
                  <a:close/>
                  <a:moveTo>
                    <a:pt x="85276" y="1457"/>
                  </a:moveTo>
                  <a:lnTo>
                    <a:pt x="85276" y="1457"/>
                  </a:lnTo>
                  <a:cubicBezTo>
                    <a:pt x="83402" y="3887"/>
                    <a:pt x="81000" y="5450"/>
                    <a:pt x="78429" y="6885"/>
                  </a:cubicBezTo>
                  <a:cubicBezTo>
                    <a:pt x="78772" y="5019"/>
                    <a:pt x="82751" y="1842"/>
                    <a:pt x="85276" y="1457"/>
                  </a:cubicBezTo>
                  <a:close/>
                  <a:moveTo>
                    <a:pt x="92797" y="1237"/>
                  </a:moveTo>
                  <a:lnTo>
                    <a:pt x="92797" y="1237"/>
                  </a:lnTo>
                  <a:cubicBezTo>
                    <a:pt x="93632" y="1622"/>
                    <a:pt x="94342" y="1939"/>
                    <a:pt x="95039" y="2282"/>
                  </a:cubicBezTo>
                  <a:cubicBezTo>
                    <a:pt x="95130" y="2324"/>
                    <a:pt x="95167" y="2488"/>
                    <a:pt x="95212" y="2604"/>
                  </a:cubicBezTo>
                  <a:cubicBezTo>
                    <a:pt x="95923" y="4350"/>
                    <a:pt x="97229" y="5509"/>
                    <a:pt x="98875" y="6338"/>
                  </a:cubicBezTo>
                  <a:cubicBezTo>
                    <a:pt x="98967" y="6385"/>
                    <a:pt x="99100" y="6430"/>
                    <a:pt x="99127" y="6508"/>
                  </a:cubicBezTo>
                  <a:cubicBezTo>
                    <a:pt x="99425" y="7283"/>
                    <a:pt x="99701" y="8067"/>
                    <a:pt x="100021" y="8951"/>
                  </a:cubicBezTo>
                  <a:cubicBezTo>
                    <a:pt x="97175" y="7966"/>
                    <a:pt x="93394" y="3942"/>
                    <a:pt x="92797" y="1237"/>
                  </a:cubicBezTo>
                  <a:close/>
                  <a:moveTo>
                    <a:pt x="89181" y="884"/>
                  </a:moveTo>
                  <a:lnTo>
                    <a:pt x="89181" y="884"/>
                  </a:lnTo>
                  <a:cubicBezTo>
                    <a:pt x="88433" y="3698"/>
                    <a:pt x="80254" y="9791"/>
                    <a:pt x="77304" y="9791"/>
                  </a:cubicBezTo>
                  <a:cubicBezTo>
                    <a:pt x="77236" y="9791"/>
                    <a:pt x="77171" y="9788"/>
                    <a:pt x="77108" y="9781"/>
                  </a:cubicBezTo>
                  <a:cubicBezTo>
                    <a:pt x="77411" y="9053"/>
                    <a:pt x="77695" y="8351"/>
                    <a:pt x="77992" y="7654"/>
                  </a:cubicBezTo>
                  <a:cubicBezTo>
                    <a:pt x="78015" y="7604"/>
                    <a:pt x="78103" y="7572"/>
                    <a:pt x="78162" y="7539"/>
                  </a:cubicBezTo>
                  <a:cubicBezTo>
                    <a:pt x="78996" y="7131"/>
                    <a:pt x="79877" y="6797"/>
                    <a:pt x="80651" y="6298"/>
                  </a:cubicBezTo>
                  <a:cubicBezTo>
                    <a:pt x="82251" y="5275"/>
                    <a:pt x="83855" y="4239"/>
                    <a:pt x="85138" y="2804"/>
                  </a:cubicBezTo>
                  <a:cubicBezTo>
                    <a:pt x="85427" y="2480"/>
                    <a:pt x="85734" y="2145"/>
                    <a:pt x="85927" y="1760"/>
                  </a:cubicBezTo>
                  <a:cubicBezTo>
                    <a:pt x="86147" y="1315"/>
                    <a:pt x="86449" y="1109"/>
                    <a:pt x="86930" y="1081"/>
                  </a:cubicBezTo>
                  <a:cubicBezTo>
                    <a:pt x="87673" y="1035"/>
                    <a:pt x="88411" y="953"/>
                    <a:pt x="89181" y="884"/>
                  </a:cubicBezTo>
                  <a:close/>
                  <a:moveTo>
                    <a:pt x="101046" y="15939"/>
                  </a:moveTo>
                  <a:cubicBezTo>
                    <a:pt x="101214" y="15939"/>
                    <a:pt x="101401" y="15973"/>
                    <a:pt x="101608" y="16042"/>
                  </a:cubicBezTo>
                  <a:cubicBezTo>
                    <a:pt x="101791" y="16101"/>
                    <a:pt x="102002" y="16092"/>
                    <a:pt x="102199" y="16110"/>
                  </a:cubicBezTo>
                  <a:cubicBezTo>
                    <a:pt x="102749" y="16152"/>
                    <a:pt x="103299" y="16147"/>
                    <a:pt x="103840" y="16229"/>
                  </a:cubicBezTo>
                  <a:cubicBezTo>
                    <a:pt x="105027" y="16417"/>
                    <a:pt x="105668" y="17027"/>
                    <a:pt x="105784" y="18205"/>
                  </a:cubicBezTo>
                  <a:cubicBezTo>
                    <a:pt x="105898" y="19387"/>
                    <a:pt x="106411" y="20163"/>
                    <a:pt x="107524" y="20625"/>
                  </a:cubicBezTo>
                  <a:cubicBezTo>
                    <a:pt x="108441" y="21006"/>
                    <a:pt x="108941" y="21803"/>
                    <a:pt x="109005" y="22775"/>
                  </a:cubicBezTo>
                  <a:cubicBezTo>
                    <a:pt x="108492" y="21405"/>
                    <a:pt x="106960" y="21341"/>
                    <a:pt x="106099" y="20432"/>
                  </a:cubicBezTo>
                  <a:cubicBezTo>
                    <a:pt x="105701" y="20016"/>
                    <a:pt x="105234" y="19616"/>
                    <a:pt x="104991" y="19116"/>
                  </a:cubicBezTo>
                  <a:cubicBezTo>
                    <a:pt x="104536" y="18192"/>
                    <a:pt x="103932" y="17563"/>
                    <a:pt x="102905" y="17348"/>
                  </a:cubicBezTo>
                  <a:cubicBezTo>
                    <a:pt x="102424" y="17247"/>
                    <a:pt x="101970" y="17022"/>
                    <a:pt x="101488" y="16917"/>
                  </a:cubicBezTo>
                  <a:cubicBezTo>
                    <a:pt x="101011" y="16816"/>
                    <a:pt x="100521" y="16798"/>
                    <a:pt x="100049" y="16743"/>
                  </a:cubicBezTo>
                  <a:cubicBezTo>
                    <a:pt x="100255" y="16207"/>
                    <a:pt x="100578" y="15939"/>
                    <a:pt x="101046" y="15939"/>
                  </a:cubicBezTo>
                  <a:close/>
                  <a:moveTo>
                    <a:pt x="98706" y="19456"/>
                  </a:moveTo>
                  <a:cubicBezTo>
                    <a:pt x="99526" y="21111"/>
                    <a:pt x="101047" y="21194"/>
                    <a:pt x="102537" y="21271"/>
                  </a:cubicBezTo>
                  <a:cubicBezTo>
                    <a:pt x="104398" y="21372"/>
                    <a:pt x="105608" y="22468"/>
                    <a:pt x="105759" y="24384"/>
                  </a:cubicBezTo>
                  <a:cubicBezTo>
                    <a:pt x="105562" y="24132"/>
                    <a:pt x="105338" y="23888"/>
                    <a:pt x="105168" y="23619"/>
                  </a:cubicBezTo>
                  <a:cubicBezTo>
                    <a:pt x="104665" y="22834"/>
                    <a:pt x="103927" y="22510"/>
                    <a:pt x="103033" y="22496"/>
                  </a:cubicBezTo>
                  <a:cubicBezTo>
                    <a:pt x="102973" y="22494"/>
                    <a:pt x="102913" y="22494"/>
                    <a:pt x="102854" y="22494"/>
                  </a:cubicBezTo>
                  <a:cubicBezTo>
                    <a:pt x="102441" y="22494"/>
                    <a:pt x="102024" y="22519"/>
                    <a:pt x="101612" y="22555"/>
                  </a:cubicBezTo>
                  <a:cubicBezTo>
                    <a:pt x="101491" y="22565"/>
                    <a:pt x="101375" y="22571"/>
                    <a:pt x="101264" y="22571"/>
                  </a:cubicBezTo>
                  <a:cubicBezTo>
                    <a:pt x="100322" y="22571"/>
                    <a:pt x="99704" y="22183"/>
                    <a:pt x="99229" y="21281"/>
                  </a:cubicBezTo>
                  <a:cubicBezTo>
                    <a:pt x="98990" y="20832"/>
                    <a:pt x="98765" y="20369"/>
                    <a:pt x="98569" y="19902"/>
                  </a:cubicBezTo>
                  <a:cubicBezTo>
                    <a:pt x="98523" y="19786"/>
                    <a:pt x="98618" y="19612"/>
                    <a:pt x="98706" y="19456"/>
                  </a:cubicBezTo>
                  <a:close/>
                  <a:moveTo>
                    <a:pt x="78278" y="17078"/>
                  </a:moveTo>
                  <a:cubicBezTo>
                    <a:pt x="78475" y="17848"/>
                    <a:pt x="78915" y="18526"/>
                    <a:pt x="78415" y="19351"/>
                  </a:cubicBezTo>
                  <a:cubicBezTo>
                    <a:pt x="77847" y="20287"/>
                    <a:pt x="77049" y="20801"/>
                    <a:pt x="76028" y="21048"/>
                  </a:cubicBezTo>
                  <a:cubicBezTo>
                    <a:pt x="75816" y="21098"/>
                    <a:pt x="75597" y="21126"/>
                    <a:pt x="75381" y="21163"/>
                  </a:cubicBezTo>
                  <a:cubicBezTo>
                    <a:pt x="74556" y="21300"/>
                    <a:pt x="74024" y="21744"/>
                    <a:pt x="73855" y="22592"/>
                  </a:cubicBezTo>
                  <a:cubicBezTo>
                    <a:pt x="73717" y="23285"/>
                    <a:pt x="73410" y="23894"/>
                    <a:pt x="72796" y="24417"/>
                  </a:cubicBezTo>
                  <a:cubicBezTo>
                    <a:pt x="72461" y="23629"/>
                    <a:pt x="72109" y="22909"/>
                    <a:pt x="71866" y="22148"/>
                  </a:cubicBezTo>
                  <a:cubicBezTo>
                    <a:pt x="71788" y="21905"/>
                    <a:pt x="71935" y="21488"/>
                    <a:pt x="72122" y="21277"/>
                  </a:cubicBezTo>
                  <a:cubicBezTo>
                    <a:pt x="72728" y="20584"/>
                    <a:pt x="73515" y="20163"/>
                    <a:pt x="74419" y="19961"/>
                  </a:cubicBezTo>
                  <a:cubicBezTo>
                    <a:pt x="75647" y="19685"/>
                    <a:pt x="76738" y="19163"/>
                    <a:pt x="77535" y="18146"/>
                  </a:cubicBezTo>
                  <a:cubicBezTo>
                    <a:pt x="77783" y="17825"/>
                    <a:pt x="78003" y="17476"/>
                    <a:pt x="78278" y="17078"/>
                  </a:cubicBezTo>
                  <a:close/>
                  <a:moveTo>
                    <a:pt x="100337" y="17290"/>
                  </a:moveTo>
                  <a:cubicBezTo>
                    <a:pt x="100539" y="17290"/>
                    <a:pt x="100752" y="17346"/>
                    <a:pt x="100945" y="17399"/>
                  </a:cubicBezTo>
                  <a:cubicBezTo>
                    <a:pt x="101738" y="17609"/>
                    <a:pt x="102550" y="17815"/>
                    <a:pt x="103288" y="18159"/>
                  </a:cubicBezTo>
                  <a:cubicBezTo>
                    <a:pt x="103678" y="18343"/>
                    <a:pt x="104054" y="18760"/>
                    <a:pt x="104223" y="19163"/>
                  </a:cubicBezTo>
                  <a:cubicBezTo>
                    <a:pt x="104806" y="20529"/>
                    <a:pt x="105901" y="21312"/>
                    <a:pt x="107157" y="21909"/>
                  </a:cubicBezTo>
                  <a:cubicBezTo>
                    <a:pt x="107863" y="22243"/>
                    <a:pt x="108254" y="22797"/>
                    <a:pt x="108528" y="23472"/>
                  </a:cubicBezTo>
                  <a:cubicBezTo>
                    <a:pt x="108574" y="23581"/>
                    <a:pt x="108565" y="23802"/>
                    <a:pt x="108487" y="23870"/>
                  </a:cubicBezTo>
                  <a:lnTo>
                    <a:pt x="108487" y="23871"/>
                  </a:lnTo>
                  <a:cubicBezTo>
                    <a:pt x="108035" y="24289"/>
                    <a:pt x="107570" y="24710"/>
                    <a:pt x="106826" y="24710"/>
                  </a:cubicBezTo>
                  <a:cubicBezTo>
                    <a:pt x="106802" y="24710"/>
                    <a:pt x="106778" y="24710"/>
                    <a:pt x="106753" y="24709"/>
                  </a:cubicBezTo>
                  <a:cubicBezTo>
                    <a:pt x="106684" y="24389"/>
                    <a:pt x="106625" y="24103"/>
                    <a:pt x="106561" y="23819"/>
                  </a:cubicBezTo>
                  <a:cubicBezTo>
                    <a:pt x="106103" y="21798"/>
                    <a:pt x="104631" y="20598"/>
                    <a:pt x="102537" y="20506"/>
                  </a:cubicBezTo>
                  <a:cubicBezTo>
                    <a:pt x="101973" y="20483"/>
                    <a:pt x="101395" y="20437"/>
                    <a:pt x="100859" y="20281"/>
                  </a:cubicBezTo>
                  <a:cubicBezTo>
                    <a:pt x="100438" y="20157"/>
                    <a:pt x="100015" y="19910"/>
                    <a:pt x="99695" y="19612"/>
                  </a:cubicBezTo>
                  <a:cubicBezTo>
                    <a:pt x="99140" y="19094"/>
                    <a:pt x="99154" y="18577"/>
                    <a:pt x="99708" y="17637"/>
                  </a:cubicBezTo>
                  <a:cubicBezTo>
                    <a:pt x="99866" y="17371"/>
                    <a:pt x="100093" y="17290"/>
                    <a:pt x="100337" y="17290"/>
                  </a:cubicBezTo>
                  <a:close/>
                  <a:moveTo>
                    <a:pt x="80500" y="21309"/>
                  </a:moveTo>
                  <a:cubicBezTo>
                    <a:pt x="80945" y="21496"/>
                    <a:pt x="81334" y="22523"/>
                    <a:pt x="81019" y="23050"/>
                  </a:cubicBezTo>
                  <a:cubicBezTo>
                    <a:pt x="80931" y="23192"/>
                    <a:pt x="80693" y="23265"/>
                    <a:pt x="80510" y="23317"/>
                  </a:cubicBezTo>
                  <a:cubicBezTo>
                    <a:pt x="79616" y="23569"/>
                    <a:pt x="79464" y="23803"/>
                    <a:pt x="79740" y="24697"/>
                  </a:cubicBezTo>
                  <a:cubicBezTo>
                    <a:pt x="79904" y="25255"/>
                    <a:pt x="80116" y="25806"/>
                    <a:pt x="80321" y="26355"/>
                  </a:cubicBezTo>
                  <a:cubicBezTo>
                    <a:pt x="80491" y="26814"/>
                    <a:pt x="80376" y="27148"/>
                    <a:pt x="79904" y="27318"/>
                  </a:cubicBezTo>
                  <a:cubicBezTo>
                    <a:pt x="79546" y="27444"/>
                    <a:pt x="79177" y="27650"/>
                    <a:pt x="78822" y="27650"/>
                  </a:cubicBezTo>
                  <a:cubicBezTo>
                    <a:pt x="78804" y="27650"/>
                    <a:pt x="78786" y="27649"/>
                    <a:pt x="78768" y="27648"/>
                  </a:cubicBezTo>
                  <a:cubicBezTo>
                    <a:pt x="78657" y="27641"/>
                    <a:pt x="78548" y="27637"/>
                    <a:pt x="78441" y="27637"/>
                  </a:cubicBezTo>
                  <a:cubicBezTo>
                    <a:pt x="77592" y="27637"/>
                    <a:pt x="76830" y="27865"/>
                    <a:pt x="76114" y="28349"/>
                  </a:cubicBezTo>
                  <a:cubicBezTo>
                    <a:pt x="76004" y="28423"/>
                    <a:pt x="75866" y="28464"/>
                    <a:pt x="75737" y="28524"/>
                  </a:cubicBezTo>
                  <a:cubicBezTo>
                    <a:pt x="75721" y="28491"/>
                    <a:pt x="75701" y="28460"/>
                    <a:pt x="75678" y="28431"/>
                  </a:cubicBezTo>
                  <a:cubicBezTo>
                    <a:pt x="75775" y="28321"/>
                    <a:pt x="75861" y="28202"/>
                    <a:pt x="75962" y="28101"/>
                  </a:cubicBezTo>
                  <a:cubicBezTo>
                    <a:pt x="76792" y="27259"/>
                    <a:pt x="76989" y="26231"/>
                    <a:pt x="76833" y="25104"/>
                  </a:cubicBezTo>
                  <a:cubicBezTo>
                    <a:pt x="76700" y="24137"/>
                    <a:pt x="76898" y="23734"/>
                    <a:pt x="77746" y="23267"/>
                  </a:cubicBezTo>
                  <a:cubicBezTo>
                    <a:pt x="78323" y="22950"/>
                    <a:pt x="78924" y="22670"/>
                    <a:pt x="79469" y="22299"/>
                  </a:cubicBezTo>
                  <a:cubicBezTo>
                    <a:pt x="79841" y="22047"/>
                    <a:pt x="80133" y="21671"/>
                    <a:pt x="80500" y="21309"/>
                  </a:cubicBezTo>
                  <a:close/>
                  <a:moveTo>
                    <a:pt x="79112" y="19332"/>
                  </a:moveTo>
                  <a:cubicBezTo>
                    <a:pt x="79314" y="19685"/>
                    <a:pt x="79484" y="19938"/>
                    <a:pt x="79607" y="20208"/>
                  </a:cubicBezTo>
                  <a:cubicBezTo>
                    <a:pt x="79818" y="20667"/>
                    <a:pt x="79666" y="21248"/>
                    <a:pt x="79236" y="21511"/>
                  </a:cubicBezTo>
                  <a:lnTo>
                    <a:pt x="79235" y="21511"/>
                  </a:lnTo>
                  <a:cubicBezTo>
                    <a:pt x="78612" y="21890"/>
                    <a:pt x="77970" y="22243"/>
                    <a:pt x="77324" y="22582"/>
                  </a:cubicBezTo>
                  <a:cubicBezTo>
                    <a:pt x="76344" y="23090"/>
                    <a:pt x="75918" y="23874"/>
                    <a:pt x="76083" y="24970"/>
                  </a:cubicBezTo>
                  <a:cubicBezTo>
                    <a:pt x="76335" y="26634"/>
                    <a:pt x="75702" y="27812"/>
                    <a:pt x="74175" y="28521"/>
                  </a:cubicBezTo>
                  <a:cubicBezTo>
                    <a:pt x="74038" y="28586"/>
                    <a:pt x="73937" y="28733"/>
                    <a:pt x="73800" y="28852"/>
                  </a:cubicBezTo>
                  <a:cubicBezTo>
                    <a:pt x="72925" y="28472"/>
                    <a:pt x="72810" y="28091"/>
                    <a:pt x="73062" y="27244"/>
                  </a:cubicBezTo>
                  <a:cubicBezTo>
                    <a:pt x="73222" y="26720"/>
                    <a:pt x="73232" y="26135"/>
                    <a:pt x="73205" y="25584"/>
                  </a:cubicBezTo>
                  <a:cubicBezTo>
                    <a:pt x="73191" y="25281"/>
                    <a:pt x="73250" y="25103"/>
                    <a:pt x="73410" y="24856"/>
                  </a:cubicBezTo>
                  <a:cubicBezTo>
                    <a:pt x="73827" y="24228"/>
                    <a:pt x="74285" y="23581"/>
                    <a:pt x="74510" y="22871"/>
                  </a:cubicBezTo>
                  <a:cubicBezTo>
                    <a:pt x="74725" y="22188"/>
                    <a:pt x="75120" y="21968"/>
                    <a:pt x="75738" y="21821"/>
                  </a:cubicBezTo>
                  <a:cubicBezTo>
                    <a:pt x="76391" y="21665"/>
                    <a:pt x="77026" y="21445"/>
                    <a:pt x="77636" y="21166"/>
                  </a:cubicBezTo>
                  <a:cubicBezTo>
                    <a:pt x="78360" y="20827"/>
                    <a:pt x="78801" y="20189"/>
                    <a:pt x="79112" y="19332"/>
                  </a:cubicBezTo>
                  <a:close/>
                  <a:moveTo>
                    <a:pt x="90222" y="926"/>
                  </a:moveTo>
                  <a:cubicBezTo>
                    <a:pt x="90626" y="962"/>
                    <a:pt x="91207" y="1003"/>
                    <a:pt x="91780" y="1096"/>
                  </a:cubicBezTo>
                  <a:cubicBezTo>
                    <a:pt x="91913" y="1113"/>
                    <a:pt x="92088" y="1302"/>
                    <a:pt x="92115" y="1439"/>
                  </a:cubicBezTo>
                  <a:cubicBezTo>
                    <a:pt x="92513" y="3428"/>
                    <a:pt x="93659" y="4977"/>
                    <a:pt x="95039" y="6380"/>
                  </a:cubicBezTo>
                  <a:cubicBezTo>
                    <a:pt x="96464" y="7829"/>
                    <a:pt x="98211" y="8841"/>
                    <a:pt x="99925" y="9923"/>
                  </a:cubicBezTo>
                  <a:lnTo>
                    <a:pt x="99925" y="10579"/>
                  </a:lnTo>
                  <a:cubicBezTo>
                    <a:pt x="99416" y="10771"/>
                    <a:pt x="98954" y="10945"/>
                    <a:pt x="98430" y="11142"/>
                  </a:cubicBezTo>
                  <a:cubicBezTo>
                    <a:pt x="97459" y="10583"/>
                    <a:pt x="96386" y="9969"/>
                    <a:pt x="95319" y="9341"/>
                  </a:cubicBezTo>
                  <a:cubicBezTo>
                    <a:pt x="93981" y="8557"/>
                    <a:pt x="92921" y="7508"/>
                    <a:pt x="92151" y="6142"/>
                  </a:cubicBezTo>
                  <a:cubicBezTo>
                    <a:pt x="91817" y="5541"/>
                    <a:pt x="91308" y="5028"/>
                    <a:pt x="90840" y="4514"/>
                  </a:cubicBezTo>
                  <a:cubicBezTo>
                    <a:pt x="90827" y="4500"/>
                    <a:pt x="90799" y="4493"/>
                    <a:pt x="90761" y="4493"/>
                  </a:cubicBezTo>
                  <a:cubicBezTo>
                    <a:pt x="90634" y="4493"/>
                    <a:pt x="90404" y="4568"/>
                    <a:pt x="90309" y="4657"/>
                  </a:cubicBezTo>
                  <a:cubicBezTo>
                    <a:pt x="89351" y="5538"/>
                    <a:pt x="88499" y="6540"/>
                    <a:pt x="87458" y="7306"/>
                  </a:cubicBezTo>
                  <a:cubicBezTo>
                    <a:pt x="85184" y="8978"/>
                    <a:pt x="82788" y="10463"/>
                    <a:pt x="79996" y="11161"/>
                  </a:cubicBezTo>
                  <a:cubicBezTo>
                    <a:pt x="79730" y="11226"/>
                    <a:pt x="79433" y="11256"/>
                    <a:pt x="79216" y="11403"/>
                  </a:cubicBezTo>
                  <a:cubicBezTo>
                    <a:pt x="79001" y="11541"/>
                    <a:pt x="78868" y="11807"/>
                    <a:pt x="78703" y="12018"/>
                  </a:cubicBezTo>
                  <a:cubicBezTo>
                    <a:pt x="78720" y="12017"/>
                    <a:pt x="78737" y="12017"/>
                    <a:pt x="78754" y="12017"/>
                  </a:cubicBezTo>
                  <a:cubicBezTo>
                    <a:pt x="78978" y="12017"/>
                    <a:pt x="79205" y="12031"/>
                    <a:pt x="79431" y="12031"/>
                  </a:cubicBezTo>
                  <a:cubicBezTo>
                    <a:pt x="79618" y="12031"/>
                    <a:pt x="79805" y="12022"/>
                    <a:pt x="79986" y="11986"/>
                  </a:cubicBezTo>
                  <a:cubicBezTo>
                    <a:pt x="81770" y="11637"/>
                    <a:pt x="83347" y="10794"/>
                    <a:pt x="84923" y="9923"/>
                  </a:cubicBezTo>
                  <a:cubicBezTo>
                    <a:pt x="87165" y="8690"/>
                    <a:pt x="89208" y="7251"/>
                    <a:pt x="90817" y="5115"/>
                  </a:cubicBezTo>
                  <a:cubicBezTo>
                    <a:pt x="91386" y="6880"/>
                    <a:pt x="92376" y="8301"/>
                    <a:pt x="93825" y="9323"/>
                  </a:cubicBezTo>
                  <a:cubicBezTo>
                    <a:pt x="95209" y="10303"/>
                    <a:pt x="96634" y="11252"/>
                    <a:pt x="98426" y="11670"/>
                  </a:cubicBezTo>
                  <a:cubicBezTo>
                    <a:pt x="98473" y="11870"/>
                    <a:pt x="98513" y="11970"/>
                    <a:pt x="98605" y="11970"/>
                  </a:cubicBezTo>
                  <a:cubicBezTo>
                    <a:pt x="98683" y="11970"/>
                    <a:pt x="98800" y="11898"/>
                    <a:pt x="98994" y="11752"/>
                  </a:cubicBezTo>
                  <a:cubicBezTo>
                    <a:pt x="99257" y="11556"/>
                    <a:pt x="99511" y="11461"/>
                    <a:pt x="99736" y="11461"/>
                  </a:cubicBezTo>
                  <a:cubicBezTo>
                    <a:pt x="100127" y="11461"/>
                    <a:pt x="100431" y="11749"/>
                    <a:pt x="100544" y="12302"/>
                  </a:cubicBezTo>
                  <a:cubicBezTo>
                    <a:pt x="100782" y="13429"/>
                    <a:pt x="100773" y="14525"/>
                    <a:pt x="99871" y="15428"/>
                  </a:cubicBezTo>
                  <a:cubicBezTo>
                    <a:pt x="99585" y="15714"/>
                    <a:pt x="99334" y="16031"/>
                    <a:pt x="99119" y="16372"/>
                  </a:cubicBezTo>
                  <a:cubicBezTo>
                    <a:pt x="98981" y="16587"/>
                    <a:pt x="98899" y="16853"/>
                    <a:pt x="98848" y="17105"/>
                  </a:cubicBezTo>
                  <a:cubicBezTo>
                    <a:pt x="98638" y="18118"/>
                    <a:pt x="98087" y="18907"/>
                    <a:pt x="97308" y="19567"/>
                  </a:cubicBezTo>
                  <a:cubicBezTo>
                    <a:pt x="95943" y="20735"/>
                    <a:pt x="94361" y="21387"/>
                    <a:pt x="92573" y="21537"/>
                  </a:cubicBezTo>
                  <a:cubicBezTo>
                    <a:pt x="92555" y="21537"/>
                    <a:pt x="92542" y="21551"/>
                    <a:pt x="92523" y="21556"/>
                  </a:cubicBezTo>
                  <a:cubicBezTo>
                    <a:pt x="91749" y="21661"/>
                    <a:pt x="91762" y="21661"/>
                    <a:pt x="91904" y="22509"/>
                  </a:cubicBezTo>
                  <a:cubicBezTo>
                    <a:pt x="92083" y="23577"/>
                    <a:pt x="92239" y="24645"/>
                    <a:pt x="92403" y="25712"/>
                  </a:cubicBezTo>
                  <a:cubicBezTo>
                    <a:pt x="92473" y="26162"/>
                    <a:pt x="92560" y="26589"/>
                    <a:pt x="93188" y="26602"/>
                  </a:cubicBezTo>
                  <a:cubicBezTo>
                    <a:pt x="92358" y="27464"/>
                    <a:pt x="91579" y="28293"/>
                    <a:pt x="90768" y="29096"/>
                  </a:cubicBezTo>
                  <a:cubicBezTo>
                    <a:pt x="90594" y="29269"/>
                    <a:pt x="90318" y="29425"/>
                    <a:pt x="90080" y="29439"/>
                  </a:cubicBezTo>
                  <a:cubicBezTo>
                    <a:pt x="89530" y="29476"/>
                    <a:pt x="88985" y="29532"/>
                    <a:pt x="88444" y="29595"/>
                  </a:cubicBezTo>
                  <a:cubicBezTo>
                    <a:pt x="86239" y="29879"/>
                    <a:pt x="84085" y="30397"/>
                    <a:pt x="81940" y="30971"/>
                  </a:cubicBezTo>
                  <a:cubicBezTo>
                    <a:pt x="80280" y="31415"/>
                    <a:pt x="80331" y="31716"/>
                    <a:pt x="80139" y="33115"/>
                  </a:cubicBezTo>
                  <a:cubicBezTo>
                    <a:pt x="79679" y="33165"/>
                    <a:pt x="79208" y="33230"/>
                    <a:pt x="78740" y="33272"/>
                  </a:cubicBezTo>
                  <a:cubicBezTo>
                    <a:pt x="78730" y="33273"/>
                    <a:pt x="78719" y="33273"/>
                    <a:pt x="78707" y="33273"/>
                  </a:cubicBezTo>
                  <a:cubicBezTo>
                    <a:pt x="78600" y="33273"/>
                    <a:pt x="78467" y="33236"/>
                    <a:pt x="78400" y="33171"/>
                  </a:cubicBezTo>
                  <a:cubicBezTo>
                    <a:pt x="77952" y="32698"/>
                    <a:pt x="77516" y="32208"/>
                    <a:pt x="77026" y="31671"/>
                  </a:cubicBezTo>
                  <a:cubicBezTo>
                    <a:pt x="77571" y="31410"/>
                    <a:pt x="78208" y="31072"/>
                    <a:pt x="78873" y="30792"/>
                  </a:cubicBezTo>
                  <a:cubicBezTo>
                    <a:pt x="80986" y="29911"/>
                    <a:pt x="83108" y="29054"/>
                    <a:pt x="85217" y="28175"/>
                  </a:cubicBezTo>
                  <a:cubicBezTo>
                    <a:pt x="85334" y="28127"/>
                    <a:pt x="85434" y="28102"/>
                    <a:pt x="85527" y="28102"/>
                  </a:cubicBezTo>
                  <a:cubicBezTo>
                    <a:pt x="85682" y="28102"/>
                    <a:pt x="85818" y="28171"/>
                    <a:pt x="85982" y="28316"/>
                  </a:cubicBezTo>
                  <a:cubicBezTo>
                    <a:pt x="86405" y="28695"/>
                    <a:pt x="86873" y="29019"/>
                    <a:pt x="87376" y="29284"/>
                  </a:cubicBezTo>
                  <a:cubicBezTo>
                    <a:pt x="87569" y="29385"/>
                    <a:pt x="87803" y="29412"/>
                    <a:pt x="88047" y="29412"/>
                  </a:cubicBezTo>
                  <a:cubicBezTo>
                    <a:pt x="88169" y="29412"/>
                    <a:pt x="88293" y="29405"/>
                    <a:pt x="88415" y="29398"/>
                  </a:cubicBezTo>
                  <a:cubicBezTo>
                    <a:pt x="87939" y="28491"/>
                    <a:pt x="86945" y="28276"/>
                    <a:pt x="86408" y="27739"/>
                  </a:cubicBezTo>
                  <a:cubicBezTo>
                    <a:pt x="86528" y="25888"/>
                    <a:pt x="86637" y="24128"/>
                    <a:pt x="86752" y="22304"/>
                  </a:cubicBezTo>
                  <a:cubicBezTo>
                    <a:pt x="86202" y="22211"/>
                    <a:pt x="85716" y="22175"/>
                    <a:pt x="85253" y="22047"/>
                  </a:cubicBezTo>
                  <a:cubicBezTo>
                    <a:pt x="84080" y="21712"/>
                    <a:pt x="82838" y="21492"/>
                    <a:pt x="81774" y="20937"/>
                  </a:cubicBezTo>
                  <a:cubicBezTo>
                    <a:pt x="80193" y="20121"/>
                    <a:pt x="79556" y="18568"/>
                    <a:pt x="79258" y="16862"/>
                  </a:cubicBezTo>
                  <a:cubicBezTo>
                    <a:pt x="79226" y="16675"/>
                    <a:pt x="78970" y="16469"/>
                    <a:pt x="78768" y="16372"/>
                  </a:cubicBezTo>
                  <a:cubicBezTo>
                    <a:pt x="76902" y="15482"/>
                    <a:pt x="76448" y="14231"/>
                    <a:pt x="76907" y="12449"/>
                  </a:cubicBezTo>
                  <a:cubicBezTo>
                    <a:pt x="76961" y="12224"/>
                    <a:pt x="77209" y="11921"/>
                    <a:pt x="77407" y="11894"/>
                  </a:cubicBezTo>
                  <a:cubicBezTo>
                    <a:pt x="77416" y="11892"/>
                    <a:pt x="77425" y="11892"/>
                    <a:pt x="77434" y="11892"/>
                  </a:cubicBezTo>
                  <a:cubicBezTo>
                    <a:pt x="77621" y="11892"/>
                    <a:pt x="77843" y="12148"/>
                    <a:pt x="78053" y="12279"/>
                  </a:cubicBezTo>
                  <a:cubicBezTo>
                    <a:pt x="78222" y="12384"/>
                    <a:pt x="78392" y="12485"/>
                    <a:pt x="78562" y="12586"/>
                  </a:cubicBezTo>
                  <a:cubicBezTo>
                    <a:pt x="78608" y="12398"/>
                    <a:pt x="78653" y="12205"/>
                    <a:pt x="78703" y="12018"/>
                  </a:cubicBezTo>
                  <a:cubicBezTo>
                    <a:pt x="78470" y="11352"/>
                    <a:pt x="78101" y="11086"/>
                    <a:pt x="77339" y="11086"/>
                  </a:cubicBezTo>
                  <a:cubicBezTo>
                    <a:pt x="77203" y="11086"/>
                    <a:pt x="77055" y="11094"/>
                    <a:pt x="76893" y="11111"/>
                  </a:cubicBezTo>
                  <a:cubicBezTo>
                    <a:pt x="76843" y="10707"/>
                    <a:pt x="76911" y="10528"/>
                    <a:pt x="77415" y="10478"/>
                  </a:cubicBezTo>
                  <a:cubicBezTo>
                    <a:pt x="78181" y="10395"/>
                    <a:pt x="79001" y="10276"/>
                    <a:pt x="79675" y="9933"/>
                  </a:cubicBezTo>
                  <a:cubicBezTo>
                    <a:pt x="81298" y="9098"/>
                    <a:pt x="82879" y="8163"/>
                    <a:pt x="84429" y="7192"/>
                  </a:cubicBezTo>
                  <a:cubicBezTo>
                    <a:pt x="85831" y="6311"/>
                    <a:pt x="86999" y="5147"/>
                    <a:pt x="88036" y="3854"/>
                  </a:cubicBezTo>
                  <a:cubicBezTo>
                    <a:pt x="88356" y="3456"/>
                    <a:pt x="88755" y="3117"/>
                    <a:pt x="89057" y="2709"/>
                  </a:cubicBezTo>
                  <a:cubicBezTo>
                    <a:pt x="89452" y="2177"/>
                    <a:pt x="89786" y="1599"/>
                    <a:pt x="90222" y="926"/>
                  </a:cubicBezTo>
                  <a:close/>
                  <a:moveTo>
                    <a:pt x="93411" y="26965"/>
                  </a:moveTo>
                  <a:cubicBezTo>
                    <a:pt x="95593" y="27492"/>
                    <a:pt x="97812" y="27886"/>
                    <a:pt x="99929" y="28583"/>
                  </a:cubicBezTo>
                  <a:cubicBezTo>
                    <a:pt x="101323" y="29041"/>
                    <a:pt x="102583" y="29917"/>
                    <a:pt x="103216" y="31397"/>
                  </a:cubicBezTo>
                  <a:cubicBezTo>
                    <a:pt x="103317" y="31631"/>
                    <a:pt x="103464" y="31841"/>
                    <a:pt x="103601" y="32094"/>
                  </a:cubicBezTo>
                  <a:cubicBezTo>
                    <a:pt x="103366" y="32167"/>
                    <a:pt x="103179" y="32226"/>
                    <a:pt x="102831" y="32341"/>
                  </a:cubicBezTo>
                  <a:cubicBezTo>
                    <a:pt x="103252" y="32681"/>
                    <a:pt x="103555" y="32965"/>
                    <a:pt x="103894" y="33180"/>
                  </a:cubicBezTo>
                  <a:cubicBezTo>
                    <a:pt x="104952" y="33859"/>
                    <a:pt x="105599" y="34875"/>
                    <a:pt x="106208" y="35925"/>
                  </a:cubicBezTo>
                  <a:cubicBezTo>
                    <a:pt x="106314" y="36099"/>
                    <a:pt x="106337" y="36329"/>
                    <a:pt x="106415" y="36604"/>
                  </a:cubicBezTo>
                  <a:cubicBezTo>
                    <a:pt x="106163" y="36526"/>
                    <a:pt x="105998" y="36480"/>
                    <a:pt x="105805" y="36421"/>
                  </a:cubicBezTo>
                  <a:cubicBezTo>
                    <a:pt x="105742" y="36631"/>
                    <a:pt x="105682" y="36819"/>
                    <a:pt x="105614" y="37035"/>
                  </a:cubicBezTo>
                  <a:cubicBezTo>
                    <a:pt x="105860" y="37176"/>
                    <a:pt x="106090" y="37310"/>
                    <a:pt x="106378" y="37470"/>
                  </a:cubicBezTo>
                  <a:cubicBezTo>
                    <a:pt x="106232" y="37649"/>
                    <a:pt x="106140" y="37864"/>
                    <a:pt x="105980" y="37938"/>
                  </a:cubicBezTo>
                  <a:cubicBezTo>
                    <a:pt x="105255" y="38276"/>
                    <a:pt x="104514" y="38553"/>
                    <a:pt x="103744" y="38553"/>
                  </a:cubicBezTo>
                  <a:cubicBezTo>
                    <a:pt x="103369" y="38553"/>
                    <a:pt x="102987" y="38488"/>
                    <a:pt x="102597" y="38331"/>
                  </a:cubicBezTo>
                  <a:cubicBezTo>
                    <a:pt x="101401" y="37855"/>
                    <a:pt x="100942" y="37075"/>
                    <a:pt x="101020" y="35687"/>
                  </a:cubicBezTo>
                  <a:cubicBezTo>
                    <a:pt x="101076" y="34578"/>
                    <a:pt x="101639" y="33680"/>
                    <a:pt x="102276" y="32818"/>
                  </a:cubicBezTo>
                  <a:cubicBezTo>
                    <a:pt x="102367" y="32694"/>
                    <a:pt x="102386" y="32519"/>
                    <a:pt x="102440" y="32373"/>
                  </a:cubicBezTo>
                  <a:cubicBezTo>
                    <a:pt x="102404" y="32364"/>
                    <a:pt x="102367" y="32355"/>
                    <a:pt x="102326" y="32341"/>
                  </a:cubicBezTo>
                  <a:cubicBezTo>
                    <a:pt x="102212" y="32303"/>
                    <a:pt x="102090" y="32255"/>
                    <a:pt x="101992" y="32255"/>
                  </a:cubicBezTo>
                  <a:cubicBezTo>
                    <a:pt x="101960" y="32255"/>
                    <a:pt x="101930" y="32260"/>
                    <a:pt x="101904" y="32273"/>
                  </a:cubicBezTo>
                  <a:cubicBezTo>
                    <a:pt x="101666" y="32382"/>
                    <a:pt x="101447" y="32580"/>
                    <a:pt x="101291" y="32790"/>
                  </a:cubicBezTo>
                  <a:cubicBezTo>
                    <a:pt x="101011" y="33171"/>
                    <a:pt x="100782" y="33593"/>
                    <a:pt x="100516" y="34023"/>
                  </a:cubicBezTo>
                  <a:cubicBezTo>
                    <a:pt x="100076" y="33899"/>
                    <a:pt x="99608" y="33840"/>
                    <a:pt x="99214" y="33638"/>
                  </a:cubicBezTo>
                  <a:cubicBezTo>
                    <a:pt x="99017" y="33537"/>
                    <a:pt x="98843" y="33189"/>
                    <a:pt x="98834" y="32946"/>
                  </a:cubicBezTo>
                  <a:cubicBezTo>
                    <a:pt x="98807" y="32163"/>
                    <a:pt x="98870" y="31374"/>
                    <a:pt x="98870" y="30586"/>
                  </a:cubicBezTo>
                  <a:cubicBezTo>
                    <a:pt x="98870" y="29710"/>
                    <a:pt x="98595" y="29330"/>
                    <a:pt x="97738" y="29284"/>
                  </a:cubicBezTo>
                  <a:cubicBezTo>
                    <a:pt x="97246" y="29256"/>
                    <a:pt x="96752" y="29248"/>
                    <a:pt x="96258" y="29248"/>
                  </a:cubicBezTo>
                  <a:cubicBezTo>
                    <a:pt x="95526" y="29248"/>
                    <a:pt x="94793" y="29266"/>
                    <a:pt x="94062" y="29266"/>
                  </a:cubicBezTo>
                  <a:lnTo>
                    <a:pt x="91880" y="29266"/>
                  </a:lnTo>
                  <a:cubicBezTo>
                    <a:pt x="92435" y="28532"/>
                    <a:pt x="93375" y="28046"/>
                    <a:pt x="93411" y="26965"/>
                  </a:cubicBezTo>
                  <a:close/>
                  <a:moveTo>
                    <a:pt x="75927" y="32552"/>
                  </a:moveTo>
                  <a:cubicBezTo>
                    <a:pt x="77161" y="32552"/>
                    <a:pt x="77774" y="33429"/>
                    <a:pt x="77870" y="34738"/>
                  </a:cubicBezTo>
                  <a:cubicBezTo>
                    <a:pt x="77884" y="34903"/>
                    <a:pt x="77874" y="35068"/>
                    <a:pt x="77874" y="35233"/>
                  </a:cubicBezTo>
                  <a:cubicBezTo>
                    <a:pt x="77855" y="36998"/>
                    <a:pt x="77278" y="37864"/>
                    <a:pt x="75747" y="38419"/>
                  </a:cubicBezTo>
                  <a:cubicBezTo>
                    <a:pt x="75484" y="38515"/>
                    <a:pt x="75251" y="38563"/>
                    <a:pt x="75045" y="38563"/>
                  </a:cubicBezTo>
                  <a:cubicBezTo>
                    <a:pt x="74493" y="38563"/>
                    <a:pt x="74134" y="38217"/>
                    <a:pt x="73910" y="37507"/>
                  </a:cubicBezTo>
                  <a:cubicBezTo>
                    <a:pt x="73429" y="35962"/>
                    <a:pt x="73653" y="34496"/>
                    <a:pt x="74441" y="33125"/>
                  </a:cubicBezTo>
                  <a:cubicBezTo>
                    <a:pt x="74592" y="32864"/>
                    <a:pt x="75010" y="32671"/>
                    <a:pt x="75335" y="32611"/>
                  </a:cubicBezTo>
                  <a:cubicBezTo>
                    <a:pt x="75546" y="32571"/>
                    <a:pt x="75744" y="32552"/>
                    <a:pt x="75927" y="32552"/>
                  </a:cubicBezTo>
                  <a:close/>
                  <a:moveTo>
                    <a:pt x="28964" y="47925"/>
                  </a:moveTo>
                  <a:cubicBezTo>
                    <a:pt x="28977" y="47957"/>
                    <a:pt x="28995" y="47993"/>
                    <a:pt x="29010" y="48030"/>
                  </a:cubicBezTo>
                  <a:lnTo>
                    <a:pt x="29009" y="48030"/>
                  </a:lnTo>
                  <a:cubicBezTo>
                    <a:pt x="28958" y="48067"/>
                    <a:pt x="28913" y="48113"/>
                    <a:pt x="28854" y="48140"/>
                  </a:cubicBezTo>
                  <a:cubicBezTo>
                    <a:pt x="28354" y="48364"/>
                    <a:pt x="28235" y="48694"/>
                    <a:pt x="28318" y="49268"/>
                  </a:cubicBezTo>
                  <a:cubicBezTo>
                    <a:pt x="28427" y="50055"/>
                    <a:pt x="28345" y="50867"/>
                    <a:pt x="28345" y="51779"/>
                  </a:cubicBezTo>
                  <a:cubicBezTo>
                    <a:pt x="28003" y="51779"/>
                    <a:pt x="27590" y="51856"/>
                    <a:pt x="27206" y="51856"/>
                  </a:cubicBezTo>
                  <a:cubicBezTo>
                    <a:pt x="26962" y="51856"/>
                    <a:pt x="26730" y="51825"/>
                    <a:pt x="26534" y="51725"/>
                  </a:cubicBezTo>
                  <a:cubicBezTo>
                    <a:pt x="26034" y="51468"/>
                    <a:pt x="25287" y="51715"/>
                    <a:pt x="24984" y="50940"/>
                  </a:cubicBezTo>
                  <a:cubicBezTo>
                    <a:pt x="24751" y="50345"/>
                    <a:pt x="24265" y="49854"/>
                    <a:pt x="23848" y="49255"/>
                  </a:cubicBezTo>
                  <a:cubicBezTo>
                    <a:pt x="24797" y="49057"/>
                    <a:pt x="25663" y="48905"/>
                    <a:pt x="26507" y="48685"/>
                  </a:cubicBezTo>
                  <a:cubicBezTo>
                    <a:pt x="27336" y="48466"/>
                    <a:pt x="28148" y="48182"/>
                    <a:pt x="28964" y="47925"/>
                  </a:cubicBezTo>
                  <a:close/>
                  <a:moveTo>
                    <a:pt x="28573" y="52633"/>
                  </a:moveTo>
                  <a:cubicBezTo>
                    <a:pt x="28707" y="53371"/>
                    <a:pt x="28854" y="54168"/>
                    <a:pt x="29004" y="55016"/>
                  </a:cubicBezTo>
                  <a:lnTo>
                    <a:pt x="27372" y="55016"/>
                  </a:lnTo>
                  <a:cubicBezTo>
                    <a:pt x="27033" y="54227"/>
                    <a:pt x="26699" y="53453"/>
                    <a:pt x="26346" y="52633"/>
                  </a:cubicBezTo>
                  <a:close/>
                  <a:moveTo>
                    <a:pt x="22180" y="53050"/>
                  </a:moveTo>
                  <a:lnTo>
                    <a:pt x="22180" y="53050"/>
                  </a:lnTo>
                  <a:cubicBezTo>
                    <a:pt x="23537" y="53319"/>
                    <a:pt x="24856" y="53572"/>
                    <a:pt x="26167" y="53856"/>
                  </a:cubicBezTo>
                  <a:cubicBezTo>
                    <a:pt x="26295" y="53883"/>
                    <a:pt x="26423" y="54066"/>
                    <a:pt x="26484" y="54209"/>
                  </a:cubicBezTo>
                  <a:cubicBezTo>
                    <a:pt x="26585" y="54457"/>
                    <a:pt x="26639" y="54722"/>
                    <a:pt x="26768" y="55176"/>
                  </a:cubicBezTo>
                  <a:cubicBezTo>
                    <a:pt x="25392" y="54928"/>
                    <a:pt x="24123" y="54781"/>
                    <a:pt x="22899" y="54451"/>
                  </a:cubicBezTo>
                  <a:cubicBezTo>
                    <a:pt x="22005" y="54209"/>
                    <a:pt x="22024" y="54081"/>
                    <a:pt x="22180" y="53050"/>
                  </a:cubicBezTo>
                  <a:close/>
                  <a:moveTo>
                    <a:pt x="54929" y="52303"/>
                  </a:moveTo>
                  <a:cubicBezTo>
                    <a:pt x="55153" y="53146"/>
                    <a:pt x="55749" y="53512"/>
                    <a:pt x="56647" y="53563"/>
                  </a:cubicBezTo>
                  <a:cubicBezTo>
                    <a:pt x="56964" y="53581"/>
                    <a:pt x="57293" y="53903"/>
                    <a:pt x="57560" y="54145"/>
                  </a:cubicBezTo>
                  <a:cubicBezTo>
                    <a:pt x="57863" y="54421"/>
                    <a:pt x="58105" y="54764"/>
                    <a:pt x="58435" y="55149"/>
                  </a:cubicBezTo>
                  <a:cubicBezTo>
                    <a:pt x="58059" y="55942"/>
                    <a:pt x="57362" y="56556"/>
                    <a:pt x="56510" y="57006"/>
                  </a:cubicBezTo>
                  <a:cubicBezTo>
                    <a:pt x="56171" y="57185"/>
                    <a:pt x="55814" y="57323"/>
                    <a:pt x="55456" y="57460"/>
                  </a:cubicBezTo>
                  <a:cubicBezTo>
                    <a:pt x="55408" y="57477"/>
                    <a:pt x="55349" y="57486"/>
                    <a:pt x="55290" y="57486"/>
                  </a:cubicBezTo>
                  <a:cubicBezTo>
                    <a:pt x="55224" y="57486"/>
                    <a:pt x="55158" y="57475"/>
                    <a:pt x="55107" y="57451"/>
                  </a:cubicBezTo>
                  <a:cubicBezTo>
                    <a:pt x="54851" y="57317"/>
                    <a:pt x="54571" y="57194"/>
                    <a:pt x="54365" y="56997"/>
                  </a:cubicBezTo>
                  <a:cubicBezTo>
                    <a:pt x="53681" y="56355"/>
                    <a:pt x="52903" y="55960"/>
                    <a:pt x="51968" y="55924"/>
                  </a:cubicBezTo>
                  <a:cubicBezTo>
                    <a:pt x="51674" y="55911"/>
                    <a:pt x="51578" y="55773"/>
                    <a:pt x="51611" y="55503"/>
                  </a:cubicBezTo>
                  <a:cubicBezTo>
                    <a:pt x="51702" y="54691"/>
                    <a:pt x="51912" y="54027"/>
                    <a:pt x="52806" y="53660"/>
                  </a:cubicBezTo>
                  <a:cubicBezTo>
                    <a:pt x="53549" y="53352"/>
                    <a:pt x="54186" y="52788"/>
                    <a:pt x="54929" y="52303"/>
                  </a:cubicBezTo>
                  <a:close/>
                  <a:moveTo>
                    <a:pt x="51562" y="56723"/>
                  </a:moveTo>
                  <a:cubicBezTo>
                    <a:pt x="51573" y="56723"/>
                    <a:pt x="51585" y="56724"/>
                    <a:pt x="51596" y="56725"/>
                  </a:cubicBezTo>
                  <a:cubicBezTo>
                    <a:pt x="52127" y="56780"/>
                    <a:pt x="52697" y="56858"/>
                    <a:pt x="53164" y="57097"/>
                  </a:cubicBezTo>
                  <a:cubicBezTo>
                    <a:pt x="53961" y="57509"/>
                    <a:pt x="54695" y="58050"/>
                    <a:pt x="55547" y="58595"/>
                  </a:cubicBezTo>
                  <a:cubicBezTo>
                    <a:pt x="55171" y="58847"/>
                    <a:pt x="54787" y="59104"/>
                    <a:pt x="54356" y="59397"/>
                  </a:cubicBezTo>
                  <a:lnTo>
                    <a:pt x="54356" y="59397"/>
                  </a:lnTo>
                  <a:cubicBezTo>
                    <a:pt x="54145" y="58572"/>
                    <a:pt x="53576" y="58243"/>
                    <a:pt x="52920" y="57995"/>
                  </a:cubicBezTo>
                  <a:cubicBezTo>
                    <a:pt x="52242" y="57747"/>
                    <a:pt x="51578" y="57482"/>
                    <a:pt x="50904" y="57225"/>
                  </a:cubicBezTo>
                  <a:cubicBezTo>
                    <a:pt x="50894" y="57156"/>
                    <a:pt x="50886" y="57092"/>
                    <a:pt x="50877" y="57028"/>
                  </a:cubicBezTo>
                  <a:cubicBezTo>
                    <a:pt x="51103" y="56923"/>
                    <a:pt x="51342" y="56723"/>
                    <a:pt x="51562" y="56723"/>
                  </a:cubicBezTo>
                  <a:close/>
                  <a:moveTo>
                    <a:pt x="97436" y="30082"/>
                  </a:moveTo>
                  <a:cubicBezTo>
                    <a:pt x="98026" y="30082"/>
                    <a:pt x="98058" y="30197"/>
                    <a:pt x="98078" y="30939"/>
                  </a:cubicBezTo>
                  <a:cubicBezTo>
                    <a:pt x="98097" y="31654"/>
                    <a:pt x="98083" y="32364"/>
                    <a:pt x="98083" y="33106"/>
                  </a:cubicBezTo>
                  <a:lnTo>
                    <a:pt x="98083" y="33106"/>
                  </a:lnTo>
                  <a:cubicBezTo>
                    <a:pt x="97738" y="33148"/>
                    <a:pt x="97487" y="33157"/>
                    <a:pt x="97249" y="33211"/>
                  </a:cubicBezTo>
                  <a:cubicBezTo>
                    <a:pt x="95389" y="33651"/>
                    <a:pt x="94463" y="35018"/>
                    <a:pt x="93949" y="36695"/>
                  </a:cubicBezTo>
                  <a:cubicBezTo>
                    <a:pt x="93042" y="39661"/>
                    <a:pt x="92634" y="42718"/>
                    <a:pt x="92753" y="45807"/>
                  </a:cubicBezTo>
                  <a:cubicBezTo>
                    <a:pt x="92895" y="49446"/>
                    <a:pt x="93216" y="53077"/>
                    <a:pt x="93459" y="56711"/>
                  </a:cubicBezTo>
                  <a:cubicBezTo>
                    <a:pt x="93522" y="57623"/>
                    <a:pt x="93600" y="58536"/>
                    <a:pt x="93665" y="59452"/>
                  </a:cubicBezTo>
                  <a:cubicBezTo>
                    <a:pt x="93678" y="59590"/>
                    <a:pt x="93642" y="59732"/>
                    <a:pt x="93633" y="59870"/>
                  </a:cubicBezTo>
                  <a:cubicBezTo>
                    <a:pt x="93577" y="59897"/>
                    <a:pt x="93527" y="59924"/>
                    <a:pt x="93472" y="59952"/>
                  </a:cubicBezTo>
                  <a:cubicBezTo>
                    <a:pt x="92441" y="58814"/>
                    <a:pt x="91377" y="57710"/>
                    <a:pt x="90392" y="56532"/>
                  </a:cubicBezTo>
                  <a:cubicBezTo>
                    <a:pt x="89553" y="55524"/>
                    <a:pt x="88833" y="54415"/>
                    <a:pt x="88004" y="53393"/>
                  </a:cubicBezTo>
                  <a:cubicBezTo>
                    <a:pt x="87808" y="53149"/>
                    <a:pt x="87634" y="53031"/>
                    <a:pt x="87472" y="53031"/>
                  </a:cubicBezTo>
                  <a:cubicBezTo>
                    <a:pt x="87276" y="53031"/>
                    <a:pt x="87097" y="53202"/>
                    <a:pt x="86917" y="53534"/>
                  </a:cubicBezTo>
                  <a:cubicBezTo>
                    <a:pt x="86675" y="53984"/>
                    <a:pt x="86477" y="54461"/>
                    <a:pt x="86253" y="54920"/>
                  </a:cubicBezTo>
                  <a:cubicBezTo>
                    <a:pt x="85464" y="56523"/>
                    <a:pt x="84672" y="58128"/>
                    <a:pt x="83751" y="59737"/>
                  </a:cubicBezTo>
                  <a:cubicBezTo>
                    <a:pt x="83439" y="58674"/>
                    <a:pt x="83122" y="57610"/>
                    <a:pt x="82819" y="56542"/>
                  </a:cubicBezTo>
                  <a:cubicBezTo>
                    <a:pt x="81069" y="50378"/>
                    <a:pt x="80772" y="44065"/>
                    <a:pt x="80922" y="37708"/>
                  </a:cubicBezTo>
                  <a:cubicBezTo>
                    <a:pt x="80958" y="36114"/>
                    <a:pt x="81032" y="34519"/>
                    <a:pt x="81046" y="32928"/>
                  </a:cubicBezTo>
                  <a:cubicBezTo>
                    <a:pt x="81050" y="32350"/>
                    <a:pt x="81275" y="32033"/>
                    <a:pt x="81812" y="31896"/>
                  </a:cubicBezTo>
                  <a:cubicBezTo>
                    <a:pt x="84649" y="31149"/>
                    <a:pt x="87485" y="30421"/>
                    <a:pt x="90432" y="30306"/>
                  </a:cubicBezTo>
                  <a:cubicBezTo>
                    <a:pt x="92683" y="30224"/>
                    <a:pt x="94934" y="30146"/>
                    <a:pt x="97189" y="30087"/>
                  </a:cubicBezTo>
                  <a:cubicBezTo>
                    <a:pt x="97281" y="30084"/>
                    <a:pt x="97363" y="30082"/>
                    <a:pt x="97436" y="30082"/>
                  </a:cubicBezTo>
                  <a:close/>
                  <a:moveTo>
                    <a:pt x="16841" y="51527"/>
                  </a:moveTo>
                  <a:cubicBezTo>
                    <a:pt x="16956" y="51527"/>
                    <a:pt x="17073" y="51544"/>
                    <a:pt x="17193" y="51578"/>
                  </a:cubicBezTo>
                  <a:cubicBezTo>
                    <a:pt x="18091" y="51825"/>
                    <a:pt x="18976" y="52105"/>
                    <a:pt x="19856" y="52412"/>
                  </a:cubicBezTo>
                  <a:cubicBezTo>
                    <a:pt x="20438" y="52618"/>
                    <a:pt x="20997" y="52888"/>
                    <a:pt x="21749" y="53210"/>
                  </a:cubicBezTo>
                  <a:cubicBezTo>
                    <a:pt x="20983" y="55726"/>
                    <a:pt x="20222" y="58257"/>
                    <a:pt x="19429" y="60864"/>
                  </a:cubicBezTo>
                  <a:cubicBezTo>
                    <a:pt x="18284" y="60387"/>
                    <a:pt x="17138" y="60053"/>
                    <a:pt x="16143" y="59466"/>
                  </a:cubicBezTo>
                  <a:cubicBezTo>
                    <a:pt x="14414" y="58449"/>
                    <a:pt x="13934" y="57752"/>
                    <a:pt x="14199" y="55703"/>
                  </a:cubicBezTo>
                  <a:cubicBezTo>
                    <a:pt x="14387" y="54264"/>
                    <a:pt x="14915" y="52949"/>
                    <a:pt x="15987" y="51903"/>
                  </a:cubicBezTo>
                  <a:cubicBezTo>
                    <a:pt x="16245" y="51649"/>
                    <a:pt x="16533" y="51527"/>
                    <a:pt x="16841" y="51527"/>
                  </a:cubicBezTo>
                  <a:close/>
                  <a:moveTo>
                    <a:pt x="48447" y="47870"/>
                  </a:moveTo>
                  <a:lnTo>
                    <a:pt x="48447" y="47870"/>
                  </a:lnTo>
                  <a:cubicBezTo>
                    <a:pt x="48970" y="48732"/>
                    <a:pt x="48254" y="49411"/>
                    <a:pt x="48612" y="50062"/>
                  </a:cubicBezTo>
                  <a:cubicBezTo>
                    <a:pt x="49584" y="49593"/>
                    <a:pt x="50482" y="49112"/>
                    <a:pt x="51418" y="48718"/>
                  </a:cubicBezTo>
                  <a:cubicBezTo>
                    <a:pt x="51855" y="48535"/>
                    <a:pt x="52295" y="48429"/>
                    <a:pt x="52731" y="48429"/>
                  </a:cubicBezTo>
                  <a:cubicBezTo>
                    <a:pt x="53244" y="48429"/>
                    <a:pt x="53752" y="48576"/>
                    <a:pt x="54245" y="48916"/>
                  </a:cubicBezTo>
                  <a:cubicBezTo>
                    <a:pt x="54800" y="49291"/>
                    <a:pt x="55162" y="49937"/>
                    <a:pt x="54914" y="50561"/>
                  </a:cubicBezTo>
                  <a:lnTo>
                    <a:pt x="54915" y="50561"/>
                  </a:lnTo>
                  <a:cubicBezTo>
                    <a:pt x="54691" y="51120"/>
                    <a:pt x="54369" y="51702"/>
                    <a:pt x="53938" y="52111"/>
                  </a:cubicBezTo>
                  <a:cubicBezTo>
                    <a:pt x="52756" y="53229"/>
                    <a:pt x="51266" y="53642"/>
                    <a:pt x="49666" y="53737"/>
                  </a:cubicBezTo>
                  <a:cubicBezTo>
                    <a:pt x="48791" y="53788"/>
                    <a:pt x="47920" y="53871"/>
                    <a:pt x="47045" y="53958"/>
                  </a:cubicBezTo>
                  <a:cubicBezTo>
                    <a:pt x="46908" y="53966"/>
                    <a:pt x="46751" y="54021"/>
                    <a:pt x="46645" y="54109"/>
                  </a:cubicBezTo>
                  <a:cubicBezTo>
                    <a:pt x="45065" y="55401"/>
                    <a:pt x="43222" y="56245"/>
                    <a:pt x="41375" y="57023"/>
                  </a:cubicBezTo>
                  <a:cubicBezTo>
                    <a:pt x="39102" y="57986"/>
                    <a:pt x="36782" y="58866"/>
                    <a:pt x="34417" y="59554"/>
                  </a:cubicBezTo>
                  <a:cubicBezTo>
                    <a:pt x="32084" y="60233"/>
                    <a:pt x="29691" y="60769"/>
                    <a:pt x="27290" y="61098"/>
                  </a:cubicBezTo>
                  <a:cubicBezTo>
                    <a:pt x="26576" y="61198"/>
                    <a:pt x="25853" y="61229"/>
                    <a:pt x="25125" y="61229"/>
                  </a:cubicBezTo>
                  <a:cubicBezTo>
                    <a:pt x="24058" y="61229"/>
                    <a:pt x="22982" y="61163"/>
                    <a:pt x="21913" y="61158"/>
                  </a:cubicBezTo>
                  <a:cubicBezTo>
                    <a:pt x="21322" y="61154"/>
                    <a:pt x="20725" y="61089"/>
                    <a:pt x="20134" y="61053"/>
                  </a:cubicBezTo>
                  <a:cubicBezTo>
                    <a:pt x="20813" y="58908"/>
                    <a:pt x="21464" y="56840"/>
                    <a:pt x="22124" y="54755"/>
                  </a:cubicBezTo>
                  <a:cubicBezTo>
                    <a:pt x="23426" y="55626"/>
                    <a:pt x="24993" y="55612"/>
                    <a:pt x="26542" y="55727"/>
                  </a:cubicBezTo>
                  <a:cubicBezTo>
                    <a:pt x="27330" y="55784"/>
                    <a:pt x="28113" y="55812"/>
                    <a:pt x="28891" y="55812"/>
                  </a:cubicBezTo>
                  <a:cubicBezTo>
                    <a:pt x="33662" y="55812"/>
                    <a:pt x="38260" y="54768"/>
                    <a:pt x="42741" y="53050"/>
                  </a:cubicBezTo>
                  <a:cubicBezTo>
                    <a:pt x="43662" y="52702"/>
                    <a:pt x="44565" y="52252"/>
                    <a:pt x="45376" y="51707"/>
                  </a:cubicBezTo>
                  <a:cubicBezTo>
                    <a:pt x="45917" y="51341"/>
                    <a:pt x="46306" y="50740"/>
                    <a:pt x="46733" y="50218"/>
                  </a:cubicBezTo>
                  <a:cubicBezTo>
                    <a:pt x="47164" y="49694"/>
                    <a:pt x="47558" y="49145"/>
                    <a:pt x="47962" y="48600"/>
                  </a:cubicBezTo>
                  <a:cubicBezTo>
                    <a:pt x="48136" y="48366"/>
                    <a:pt x="48287" y="48114"/>
                    <a:pt x="48447" y="47870"/>
                  </a:cubicBezTo>
                  <a:close/>
                  <a:moveTo>
                    <a:pt x="14822" y="59842"/>
                  </a:moveTo>
                  <a:cubicBezTo>
                    <a:pt x="15863" y="60260"/>
                    <a:pt x="16890" y="60709"/>
                    <a:pt x="17944" y="61089"/>
                  </a:cubicBezTo>
                  <a:cubicBezTo>
                    <a:pt x="18599" y="61333"/>
                    <a:pt x="19387" y="61126"/>
                    <a:pt x="19970" y="61718"/>
                  </a:cubicBezTo>
                  <a:cubicBezTo>
                    <a:pt x="20117" y="61868"/>
                    <a:pt x="20451" y="61877"/>
                    <a:pt x="20704" y="61882"/>
                  </a:cubicBezTo>
                  <a:cubicBezTo>
                    <a:pt x="22784" y="61923"/>
                    <a:pt x="24869" y="61950"/>
                    <a:pt x="26951" y="61983"/>
                  </a:cubicBezTo>
                  <a:lnTo>
                    <a:pt x="27515" y="61983"/>
                  </a:lnTo>
                  <a:lnTo>
                    <a:pt x="27515" y="63532"/>
                  </a:lnTo>
                  <a:cubicBezTo>
                    <a:pt x="27306" y="63598"/>
                    <a:pt x="26886" y="63628"/>
                    <a:pt x="26319" y="63628"/>
                  </a:cubicBezTo>
                  <a:cubicBezTo>
                    <a:pt x="23269" y="63628"/>
                    <a:pt x="15962" y="62769"/>
                    <a:pt x="14277" y="62111"/>
                  </a:cubicBezTo>
                  <a:cubicBezTo>
                    <a:pt x="14474" y="61305"/>
                    <a:pt x="14662" y="60525"/>
                    <a:pt x="14822" y="59842"/>
                  </a:cubicBezTo>
                  <a:close/>
                  <a:moveTo>
                    <a:pt x="14049" y="62688"/>
                  </a:moveTo>
                  <a:cubicBezTo>
                    <a:pt x="15213" y="63418"/>
                    <a:pt x="16501" y="63426"/>
                    <a:pt x="17762" y="63578"/>
                  </a:cubicBezTo>
                  <a:cubicBezTo>
                    <a:pt x="20049" y="63858"/>
                    <a:pt x="22327" y="64192"/>
                    <a:pt x="24618" y="64430"/>
                  </a:cubicBezTo>
                  <a:cubicBezTo>
                    <a:pt x="24982" y="64468"/>
                    <a:pt x="25349" y="64480"/>
                    <a:pt x="25720" y="64480"/>
                  </a:cubicBezTo>
                  <a:cubicBezTo>
                    <a:pt x="26325" y="64480"/>
                    <a:pt x="26940" y="64449"/>
                    <a:pt x="27571" y="64449"/>
                  </a:cubicBezTo>
                  <a:cubicBezTo>
                    <a:pt x="27634" y="65181"/>
                    <a:pt x="27694" y="65865"/>
                    <a:pt x="27763" y="66666"/>
                  </a:cubicBezTo>
                  <a:cubicBezTo>
                    <a:pt x="27145" y="66675"/>
                    <a:pt x="26529" y="66680"/>
                    <a:pt x="25914" y="66680"/>
                  </a:cubicBezTo>
                  <a:cubicBezTo>
                    <a:pt x="21588" y="66680"/>
                    <a:pt x="17316" y="66434"/>
                    <a:pt x="13021" y="65467"/>
                  </a:cubicBezTo>
                  <a:cubicBezTo>
                    <a:pt x="13356" y="64558"/>
                    <a:pt x="13696" y="63641"/>
                    <a:pt x="14049" y="62688"/>
                  </a:cubicBezTo>
                  <a:close/>
                  <a:moveTo>
                    <a:pt x="12785" y="66143"/>
                  </a:moveTo>
                  <a:cubicBezTo>
                    <a:pt x="17182" y="67364"/>
                    <a:pt x="21649" y="67549"/>
                    <a:pt x="26165" y="67549"/>
                  </a:cubicBezTo>
                  <a:cubicBezTo>
                    <a:pt x="26737" y="67549"/>
                    <a:pt x="27309" y="67546"/>
                    <a:pt x="27882" y="67542"/>
                  </a:cubicBezTo>
                  <a:cubicBezTo>
                    <a:pt x="27933" y="67960"/>
                    <a:pt x="27983" y="68408"/>
                    <a:pt x="28034" y="68858"/>
                  </a:cubicBezTo>
                  <a:cubicBezTo>
                    <a:pt x="28079" y="69289"/>
                    <a:pt x="28116" y="69724"/>
                    <a:pt x="28156" y="70160"/>
                  </a:cubicBezTo>
                  <a:lnTo>
                    <a:pt x="28157" y="70160"/>
                  </a:lnTo>
                  <a:cubicBezTo>
                    <a:pt x="26774" y="70365"/>
                    <a:pt x="25399" y="70446"/>
                    <a:pt x="24029" y="70446"/>
                  </a:cubicBezTo>
                  <a:cubicBezTo>
                    <a:pt x="19987" y="70446"/>
                    <a:pt x="15980" y="69739"/>
                    <a:pt x="11876" y="69416"/>
                  </a:cubicBezTo>
                  <a:cubicBezTo>
                    <a:pt x="12212" y="68220"/>
                    <a:pt x="12486" y="67220"/>
                    <a:pt x="12785" y="66143"/>
                  </a:cubicBezTo>
                  <a:close/>
                  <a:moveTo>
                    <a:pt x="50997" y="58263"/>
                  </a:moveTo>
                  <a:cubicBezTo>
                    <a:pt x="51037" y="58263"/>
                    <a:pt x="51074" y="58268"/>
                    <a:pt x="51105" y="58279"/>
                  </a:cubicBezTo>
                  <a:cubicBezTo>
                    <a:pt x="51734" y="58481"/>
                    <a:pt x="52352" y="58706"/>
                    <a:pt x="52958" y="58962"/>
                  </a:cubicBezTo>
                  <a:cubicBezTo>
                    <a:pt x="53484" y="59191"/>
                    <a:pt x="53595" y="59516"/>
                    <a:pt x="53334" y="60025"/>
                  </a:cubicBezTo>
                  <a:cubicBezTo>
                    <a:pt x="53128" y="60433"/>
                    <a:pt x="52867" y="60809"/>
                    <a:pt x="52642" y="61208"/>
                  </a:cubicBezTo>
                  <a:cubicBezTo>
                    <a:pt x="51478" y="63303"/>
                    <a:pt x="50391" y="65448"/>
                    <a:pt x="48932" y="67354"/>
                  </a:cubicBezTo>
                  <a:cubicBezTo>
                    <a:pt x="47690" y="68981"/>
                    <a:pt x="46393" y="70567"/>
                    <a:pt x="45059" y="72117"/>
                  </a:cubicBezTo>
                  <a:cubicBezTo>
                    <a:pt x="44565" y="72689"/>
                    <a:pt x="43919" y="73143"/>
                    <a:pt x="43290" y="73583"/>
                  </a:cubicBezTo>
                  <a:cubicBezTo>
                    <a:pt x="43119" y="73705"/>
                    <a:pt x="42865" y="73768"/>
                    <a:pt x="42628" y="73768"/>
                  </a:cubicBezTo>
                  <a:cubicBezTo>
                    <a:pt x="42536" y="73768"/>
                    <a:pt x="42446" y="73758"/>
                    <a:pt x="42365" y="73739"/>
                  </a:cubicBezTo>
                  <a:cubicBezTo>
                    <a:pt x="42213" y="73707"/>
                    <a:pt x="42145" y="73303"/>
                    <a:pt x="42080" y="73153"/>
                  </a:cubicBezTo>
                  <a:cubicBezTo>
                    <a:pt x="42287" y="71567"/>
                    <a:pt x="42676" y="70146"/>
                    <a:pt x="43391" y="68862"/>
                  </a:cubicBezTo>
                  <a:cubicBezTo>
                    <a:pt x="44651" y="66593"/>
                    <a:pt x="45922" y="64316"/>
                    <a:pt x="47365" y="62166"/>
                  </a:cubicBezTo>
                  <a:cubicBezTo>
                    <a:pt x="48287" y="60795"/>
                    <a:pt x="49525" y="59636"/>
                    <a:pt x="50633" y="58399"/>
                  </a:cubicBezTo>
                  <a:cubicBezTo>
                    <a:pt x="50707" y="58317"/>
                    <a:pt x="50867" y="58263"/>
                    <a:pt x="50997" y="58263"/>
                  </a:cubicBezTo>
                  <a:close/>
                  <a:moveTo>
                    <a:pt x="11643" y="70215"/>
                  </a:moveTo>
                  <a:cubicBezTo>
                    <a:pt x="15797" y="70739"/>
                    <a:pt x="19910" y="71405"/>
                    <a:pt x="24065" y="71405"/>
                  </a:cubicBezTo>
                  <a:cubicBezTo>
                    <a:pt x="25434" y="71405"/>
                    <a:pt x="26808" y="71333"/>
                    <a:pt x="28189" y="71159"/>
                  </a:cubicBezTo>
                  <a:lnTo>
                    <a:pt x="28189" y="74220"/>
                  </a:lnTo>
                  <a:lnTo>
                    <a:pt x="28188" y="74220"/>
                  </a:lnTo>
                  <a:cubicBezTo>
                    <a:pt x="27166" y="74285"/>
                    <a:pt x="26204" y="74399"/>
                    <a:pt x="25237" y="74399"/>
                  </a:cubicBezTo>
                  <a:cubicBezTo>
                    <a:pt x="23499" y="74399"/>
                    <a:pt x="21758" y="74376"/>
                    <a:pt x="20025" y="74285"/>
                  </a:cubicBezTo>
                  <a:cubicBezTo>
                    <a:pt x="17641" y="74161"/>
                    <a:pt x="15281" y="73854"/>
                    <a:pt x="12985" y="73180"/>
                  </a:cubicBezTo>
                  <a:cubicBezTo>
                    <a:pt x="12412" y="73010"/>
                    <a:pt x="11862" y="72745"/>
                    <a:pt x="11330" y="72470"/>
                  </a:cubicBezTo>
                  <a:cubicBezTo>
                    <a:pt x="11197" y="72401"/>
                    <a:pt x="11088" y="72098"/>
                    <a:pt x="11124" y="71938"/>
                  </a:cubicBezTo>
                  <a:cubicBezTo>
                    <a:pt x="11275" y="71319"/>
                    <a:pt x="11487" y="70714"/>
                    <a:pt x="11643" y="70215"/>
                  </a:cubicBezTo>
                  <a:close/>
                  <a:moveTo>
                    <a:pt x="14315" y="87837"/>
                  </a:moveTo>
                  <a:cubicBezTo>
                    <a:pt x="14542" y="87837"/>
                    <a:pt x="14769" y="87896"/>
                    <a:pt x="14974" y="88017"/>
                  </a:cubicBezTo>
                  <a:cubicBezTo>
                    <a:pt x="15230" y="88168"/>
                    <a:pt x="15331" y="88343"/>
                    <a:pt x="15185" y="88650"/>
                  </a:cubicBezTo>
                  <a:cubicBezTo>
                    <a:pt x="14493" y="90043"/>
                    <a:pt x="13824" y="91441"/>
                    <a:pt x="13127" y="92880"/>
                  </a:cubicBezTo>
                  <a:cubicBezTo>
                    <a:pt x="12273" y="92742"/>
                    <a:pt x="12087" y="92550"/>
                    <a:pt x="12081" y="91711"/>
                  </a:cubicBezTo>
                  <a:cubicBezTo>
                    <a:pt x="12068" y="90460"/>
                    <a:pt x="12462" y="89337"/>
                    <a:pt x="13251" y="88360"/>
                  </a:cubicBezTo>
                  <a:cubicBezTo>
                    <a:pt x="13529" y="88015"/>
                    <a:pt x="13922" y="87837"/>
                    <a:pt x="14315" y="87837"/>
                  </a:cubicBezTo>
                  <a:close/>
                  <a:moveTo>
                    <a:pt x="27121" y="89616"/>
                  </a:moveTo>
                  <a:lnTo>
                    <a:pt x="27121" y="89616"/>
                  </a:lnTo>
                  <a:cubicBezTo>
                    <a:pt x="26859" y="91583"/>
                    <a:pt x="26611" y="93499"/>
                    <a:pt x="26350" y="95479"/>
                  </a:cubicBezTo>
                  <a:cubicBezTo>
                    <a:pt x="25315" y="95039"/>
                    <a:pt x="24705" y="94096"/>
                    <a:pt x="24751" y="93146"/>
                  </a:cubicBezTo>
                  <a:cubicBezTo>
                    <a:pt x="24847" y="91354"/>
                    <a:pt x="25658" y="90085"/>
                    <a:pt x="27121" y="89616"/>
                  </a:cubicBezTo>
                  <a:close/>
                  <a:moveTo>
                    <a:pt x="90097" y="101659"/>
                  </a:moveTo>
                  <a:cubicBezTo>
                    <a:pt x="92760" y="101659"/>
                    <a:pt x="95673" y="102026"/>
                    <a:pt x="98001" y="102763"/>
                  </a:cubicBezTo>
                  <a:lnTo>
                    <a:pt x="83682" y="102763"/>
                  </a:lnTo>
                  <a:cubicBezTo>
                    <a:pt x="85006" y="102028"/>
                    <a:pt x="87425" y="101659"/>
                    <a:pt x="90097" y="101659"/>
                  </a:cubicBezTo>
                  <a:close/>
                  <a:moveTo>
                    <a:pt x="50267" y="101663"/>
                  </a:moveTo>
                  <a:cubicBezTo>
                    <a:pt x="52944" y="101663"/>
                    <a:pt x="55354" y="102034"/>
                    <a:pt x="56666" y="102771"/>
                  </a:cubicBezTo>
                  <a:lnTo>
                    <a:pt x="42301" y="102771"/>
                  </a:lnTo>
                  <a:cubicBezTo>
                    <a:pt x="44672" y="102031"/>
                    <a:pt x="47602" y="101663"/>
                    <a:pt x="50267" y="101663"/>
                  </a:cubicBezTo>
                  <a:close/>
                  <a:moveTo>
                    <a:pt x="11587" y="73602"/>
                  </a:moveTo>
                  <a:cubicBezTo>
                    <a:pt x="15335" y="74858"/>
                    <a:pt x="19221" y="75310"/>
                    <a:pt x="23180" y="75310"/>
                  </a:cubicBezTo>
                  <a:cubicBezTo>
                    <a:pt x="24808" y="75310"/>
                    <a:pt x="26449" y="75234"/>
                    <a:pt x="28097" y="75105"/>
                  </a:cubicBezTo>
                  <a:lnTo>
                    <a:pt x="28097" y="75105"/>
                  </a:lnTo>
                  <a:cubicBezTo>
                    <a:pt x="28097" y="75705"/>
                    <a:pt x="28106" y="76315"/>
                    <a:pt x="28083" y="76925"/>
                  </a:cubicBezTo>
                  <a:cubicBezTo>
                    <a:pt x="28079" y="77026"/>
                    <a:pt x="27923" y="77173"/>
                    <a:pt x="27812" y="77200"/>
                  </a:cubicBezTo>
                  <a:cubicBezTo>
                    <a:pt x="27199" y="77345"/>
                    <a:pt x="26601" y="77516"/>
                    <a:pt x="25972" y="77516"/>
                  </a:cubicBezTo>
                  <a:cubicBezTo>
                    <a:pt x="25666" y="77516"/>
                    <a:pt x="25351" y="77475"/>
                    <a:pt x="25025" y="77370"/>
                  </a:cubicBezTo>
                  <a:cubicBezTo>
                    <a:pt x="24834" y="77309"/>
                    <a:pt x="24628" y="77287"/>
                    <a:pt x="24416" y="77287"/>
                  </a:cubicBezTo>
                  <a:cubicBezTo>
                    <a:pt x="23978" y="77287"/>
                    <a:pt x="23509" y="77380"/>
                    <a:pt x="23068" y="77411"/>
                  </a:cubicBezTo>
                  <a:cubicBezTo>
                    <a:pt x="22358" y="77456"/>
                    <a:pt x="21638" y="77480"/>
                    <a:pt x="20942" y="77617"/>
                  </a:cubicBezTo>
                  <a:cubicBezTo>
                    <a:pt x="20630" y="77681"/>
                    <a:pt x="20271" y="77942"/>
                    <a:pt x="20107" y="78217"/>
                  </a:cubicBezTo>
                  <a:cubicBezTo>
                    <a:pt x="19732" y="78840"/>
                    <a:pt x="19465" y="79528"/>
                    <a:pt x="19149" y="80188"/>
                  </a:cubicBezTo>
                  <a:cubicBezTo>
                    <a:pt x="18668" y="81192"/>
                    <a:pt x="18182" y="82196"/>
                    <a:pt x="17705" y="83204"/>
                  </a:cubicBezTo>
                  <a:cubicBezTo>
                    <a:pt x="17109" y="84460"/>
                    <a:pt x="16522" y="85720"/>
                    <a:pt x="15931" y="86981"/>
                  </a:cubicBezTo>
                  <a:cubicBezTo>
                    <a:pt x="15853" y="87146"/>
                    <a:pt x="15785" y="87312"/>
                    <a:pt x="15721" y="87449"/>
                  </a:cubicBezTo>
                  <a:cubicBezTo>
                    <a:pt x="15331" y="87311"/>
                    <a:pt x="14983" y="87137"/>
                    <a:pt x="14616" y="87073"/>
                  </a:cubicBezTo>
                  <a:cubicBezTo>
                    <a:pt x="14474" y="87049"/>
                    <a:pt x="14337" y="87037"/>
                    <a:pt x="14204" y="87037"/>
                  </a:cubicBezTo>
                  <a:cubicBezTo>
                    <a:pt x="13502" y="87037"/>
                    <a:pt x="12923" y="87366"/>
                    <a:pt x="12458" y="87971"/>
                  </a:cubicBezTo>
                  <a:cubicBezTo>
                    <a:pt x="11633" y="89039"/>
                    <a:pt x="11215" y="90249"/>
                    <a:pt x="11160" y="91583"/>
                  </a:cubicBezTo>
                  <a:cubicBezTo>
                    <a:pt x="11110" y="92862"/>
                    <a:pt x="11512" y="93398"/>
                    <a:pt x="12801" y="93792"/>
                  </a:cubicBezTo>
                  <a:cubicBezTo>
                    <a:pt x="11202" y="97102"/>
                    <a:pt x="9607" y="100397"/>
                    <a:pt x="7975" y="103771"/>
                  </a:cubicBezTo>
                  <a:cubicBezTo>
                    <a:pt x="5684" y="102904"/>
                    <a:pt x="3282" y="102717"/>
                    <a:pt x="1370" y="101323"/>
                  </a:cubicBezTo>
                  <a:cubicBezTo>
                    <a:pt x="4803" y="92005"/>
                    <a:pt x="8209" y="82764"/>
                    <a:pt x="11587" y="73602"/>
                  </a:cubicBezTo>
                  <a:close/>
                  <a:moveTo>
                    <a:pt x="100034" y="103383"/>
                  </a:moveTo>
                  <a:cubicBezTo>
                    <a:pt x="101807" y="103383"/>
                    <a:pt x="103173" y="104273"/>
                    <a:pt x="104600" y="105191"/>
                  </a:cubicBezTo>
                  <a:lnTo>
                    <a:pt x="77489" y="105191"/>
                  </a:lnTo>
                  <a:cubicBezTo>
                    <a:pt x="79105" y="104099"/>
                    <a:pt x="80858" y="103453"/>
                    <a:pt x="82849" y="103453"/>
                  </a:cubicBezTo>
                  <a:cubicBezTo>
                    <a:pt x="82903" y="103453"/>
                    <a:pt x="82957" y="103454"/>
                    <a:pt x="83011" y="103455"/>
                  </a:cubicBezTo>
                  <a:cubicBezTo>
                    <a:pt x="86276" y="103514"/>
                    <a:pt x="89534" y="103518"/>
                    <a:pt x="92797" y="103518"/>
                  </a:cubicBezTo>
                  <a:cubicBezTo>
                    <a:pt x="93840" y="103518"/>
                    <a:pt x="94887" y="103537"/>
                    <a:pt x="95933" y="103537"/>
                  </a:cubicBezTo>
                  <a:cubicBezTo>
                    <a:pt x="97144" y="103537"/>
                    <a:pt x="98353" y="103512"/>
                    <a:pt x="99554" y="103404"/>
                  </a:cubicBezTo>
                  <a:cubicBezTo>
                    <a:pt x="99717" y="103390"/>
                    <a:pt x="99877" y="103383"/>
                    <a:pt x="100034" y="103383"/>
                  </a:cubicBezTo>
                  <a:close/>
                  <a:moveTo>
                    <a:pt x="40238" y="103389"/>
                  </a:moveTo>
                  <a:cubicBezTo>
                    <a:pt x="40370" y="103389"/>
                    <a:pt x="40504" y="103394"/>
                    <a:pt x="40641" y="103404"/>
                  </a:cubicBezTo>
                  <a:cubicBezTo>
                    <a:pt x="41941" y="103501"/>
                    <a:pt x="43248" y="103519"/>
                    <a:pt x="44555" y="103519"/>
                  </a:cubicBezTo>
                  <a:cubicBezTo>
                    <a:pt x="45375" y="103519"/>
                    <a:pt x="46195" y="103512"/>
                    <a:pt x="47014" y="103512"/>
                  </a:cubicBezTo>
                  <a:cubicBezTo>
                    <a:pt x="47234" y="103512"/>
                    <a:pt x="47453" y="103513"/>
                    <a:pt x="47673" y="103514"/>
                  </a:cubicBezTo>
                  <a:cubicBezTo>
                    <a:pt x="51504" y="103541"/>
                    <a:pt x="55332" y="103546"/>
                    <a:pt x="59159" y="103573"/>
                  </a:cubicBezTo>
                  <a:cubicBezTo>
                    <a:pt x="59443" y="103578"/>
                    <a:pt x="59741" y="103670"/>
                    <a:pt x="60002" y="103784"/>
                  </a:cubicBezTo>
                  <a:cubicBezTo>
                    <a:pt x="60979" y="104215"/>
                    <a:pt x="61946" y="104673"/>
                    <a:pt x="62913" y="105119"/>
                  </a:cubicBezTo>
                  <a:cubicBezTo>
                    <a:pt x="62891" y="105142"/>
                    <a:pt x="62872" y="105166"/>
                    <a:pt x="62853" y="105191"/>
                  </a:cubicBezTo>
                  <a:lnTo>
                    <a:pt x="35733" y="105192"/>
                  </a:lnTo>
                  <a:cubicBezTo>
                    <a:pt x="37136" y="104292"/>
                    <a:pt x="38479" y="103389"/>
                    <a:pt x="40238" y="103389"/>
                  </a:cubicBezTo>
                  <a:close/>
                  <a:moveTo>
                    <a:pt x="28070" y="78112"/>
                  </a:moveTo>
                  <a:lnTo>
                    <a:pt x="28070" y="78112"/>
                  </a:lnTo>
                  <a:cubicBezTo>
                    <a:pt x="27786" y="81641"/>
                    <a:pt x="27500" y="85198"/>
                    <a:pt x="27216" y="88732"/>
                  </a:cubicBezTo>
                  <a:cubicBezTo>
                    <a:pt x="25072" y="89269"/>
                    <a:pt x="23967" y="90676"/>
                    <a:pt x="23844" y="92958"/>
                  </a:cubicBezTo>
                  <a:cubicBezTo>
                    <a:pt x="23756" y="94567"/>
                    <a:pt x="24586" y="95809"/>
                    <a:pt x="26103" y="96373"/>
                  </a:cubicBezTo>
                  <a:cubicBezTo>
                    <a:pt x="25577" y="99604"/>
                    <a:pt x="25049" y="102835"/>
                    <a:pt x="24500" y="106181"/>
                  </a:cubicBezTo>
                  <a:cubicBezTo>
                    <a:pt x="23059" y="106259"/>
                    <a:pt x="21520" y="106342"/>
                    <a:pt x="19975" y="106429"/>
                  </a:cubicBezTo>
                  <a:cubicBezTo>
                    <a:pt x="19959" y="106430"/>
                    <a:pt x="19943" y="106431"/>
                    <a:pt x="19927" y="106431"/>
                  </a:cubicBezTo>
                  <a:cubicBezTo>
                    <a:pt x="19609" y="106431"/>
                    <a:pt x="19516" y="106258"/>
                    <a:pt x="19508" y="105925"/>
                  </a:cubicBezTo>
                  <a:cubicBezTo>
                    <a:pt x="19388" y="100264"/>
                    <a:pt x="19448" y="94599"/>
                    <a:pt x="19796" y="88943"/>
                  </a:cubicBezTo>
                  <a:cubicBezTo>
                    <a:pt x="19965" y="86147"/>
                    <a:pt x="20089" y="83347"/>
                    <a:pt x="20245" y="80546"/>
                  </a:cubicBezTo>
                  <a:cubicBezTo>
                    <a:pt x="20264" y="80221"/>
                    <a:pt x="20300" y="79881"/>
                    <a:pt x="20410" y="79578"/>
                  </a:cubicBezTo>
                  <a:cubicBezTo>
                    <a:pt x="20654" y="78901"/>
                    <a:pt x="20927" y="78277"/>
                    <a:pt x="21723" y="78277"/>
                  </a:cubicBezTo>
                  <a:cubicBezTo>
                    <a:pt x="21837" y="78277"/>
                    <a:pt x="21963" y="78290"/>
                    <a:pt x="22101" y="78318"/>
                  </a:cubicBezTo>
                  <a:cubicBezTo>
                    <a:pt x="22188" y="78336"/>
                    <a:pt x="22278" y="78344"/>
                    <a:pt x="22368" y="78344"/>
                  </a:cubicBezTo>
                  <a:cubicBezTo>
                    <a:pt x="22757" y="78344"/>
                    <a:pt x="23171" y="78207"/>
                    <a:pt x="23573" y="78200"/>
                  </a:cubicBezTo>
                  <a:cubicBezTo>
                    <a:pt x="23613" y="78198"/>
                    <a:pt x="23653" y="78198"/>
                    <a:pt x="23693" y="78198"/>
                  </a:cubicBezTo>
                  <a:cubicBezTo>
                    <a:pt x="24138" y="78198"/>
                    <a:pt x="24588" y="78260"/>
                    <a:pt x="25037" y="78260"/>
                  </a:cubicBezTo>
                  <a:cubicBezTo>
                    <a:pt x="25074" y="78260"/>
                    <a:pt x="25112" y="78260"/>
                    <a:pt x="25149" y="78259"/>
                  </a:cubicBezTo>
                  <a:cubicBezTo>
                    <a:pt x="26094" y="78231"/>
                    <a:pt x="27038" y="78167"/>
                    <a:pt x="28070" y="78112"/>
                  </a:cubicBezTo>
                  <a:close/>
                  <a:moveTo>
                    <a:pt x="105279" y="105384"/>
                  </a:moveTo>
                  <a:cubicBezTo>
                    <a:pt x="105719" y="105668"/>
                    <a:pt x="106278" y="106036"/>
                    <a:pt x="106838" y="106398"/>
                  </a:cubicBezTo>
                  <a:cubicBezTo>
                    <a:pt x="106819" y="106457"/>
                    <a:pt x="106805" y="106512"/>
                    <a:pt x="106787" y="106572"/>
                  </a:cubicBezTo>
                  <a:cubicBezTo>
                    <a:pt x="95828" y="107172"/>
                    <a:pt x="84850" y="107309"/>
                    <a:pt x="73886" y="107707"/>
                  </a:cubicBezTo>
                  <a:cubicBezTo>
                    <a:pt x="73858" y="107648"/>
                    <a:pt x="73835" y="107584"/>
                    <a:pt x="73808" y="107524"/>
                  </a:cubicBezTo>
                  <a:cubicBezTo>
                    <a:pt x="74738" y="106924"/>
                    <a:pt x="75669" y="106328"/>
                    <a:pt x="76444" y="105828"/>
                  </a:cubicBezTo>
                  <a:cubicBezTo>
                    <a:pt x="76943" y="105938"/>
                    <a:pt x="77277" y="106075"/>
                    <a:pt x="77613" y="106075"/>
                  </a:cubicBezTo>
                  <a:cubicBezTo>
                    <a:pt x="80693" y="106035"/>
                    <a:pt x="83768" y="105952"/>
                    <a:pt x="86844" y="105925"/>
                  </a:cubicBezTo>
                  <a:cubicBezTo>
                    <a:pt x="91496" y="105883"/>
                    <a:pt x="96148" y="105893"/>
                    <a:pt x="100801" y="105856"/>
                  </a:cubicBezTo>
                  <a:cubicBezTo>
                    <a:pt x="102025" y="105847"/>
                    <a:pt x="103253" y="105756"/>
                    <a:pt x="104476" y="105678"/>
                  </a:cubicBezTo>
                  <a:cubicBezTo>
                    <a:pt x="104701" y="105664"/>
                    <a:pt x="104921" y="105517"/>
                    <a:pt x="105279" y="105384"/>
                  </a:cubicBezTo>
                  <a:close/>
                  <a:moveTo>
                    <a:pt x="34976" y="105430"/>
                  </a:moveTo>
                  <a:cubicBezTo>
                    <a:pt x="35546" y="105558"/>
                    <a:pt x="35948" y="105728"/>
                    <a:pt x="36352" y="105733"/>
                  </a:cubicBezTo>
                  <a:cubicBezTo>
                    <a:pt x="40363" y="105802"/>
                    <a:pt x="44373" y="105838"/>
                    <a:pt x="48384" y="105889"/>
                  </a:cubicBezTo>
                  <a:cubicBezTo>
                    <a:pt x="53109" y="105948"/>
                    <a:pt x="57834" y="106017"/>
                    <a:pt x="62560" y="106067"/>
                  </a:cubicBezTo>
                  <a:cubicBezTo>
                    <a:pt x="62567" y="106067"/>
                    <a:pt x="62574" y="106068"/>
                    <a:pt x="62580" y="106068"/>
                  </a:cubicBezTo>
                  <a:cubicBezTo>
                    <a:pt x="62963" y="106068"/>
                    <a:pt x="63346" y="105947"/>
                    <a:pt x="63728" y="105883"/>
                  </a:cubicBezTo>
                  <a:cubicBezTo>
                    <a:pt x="63734" y="105833"/>
                    <a:pt x="63734" y="105782"/>
                    <a:pt x="63738" y="105727"/>
                  </a:cubicBezTo>
                  <a:cubicBezTo>
                    <a:pt x="64668" y="106328"/>
                    <a:pt x="65594" y="106924"/>
                    <a:pt x="66525" y="107524"/>
                  </a:cubicBezTo>
                  <a:cubicBezTo>
                    <a:pt x="66507" y="107589"/>
                    <a:pt x="66488" y="107658"/>
                    <a:pt x="66470" y="107721"/>
                  </a:cubicBezTo>
                  <a:cubicBezTo>
                    <a:pt x="55501" y="107365"/>
                    <a:pt x="44533" y="107011"/>
                    <a:pt x="33565" y="106657"/>
                  </a:cubicBezTo>
                  <a:cubicBezTo>
                    <a:pt x="33542" y="106572"/>
                    <a:pt x="33524" y="106484"/>
                    <a:pt x="33501" y="106398"/>
                  </a:cubicBezTo>
                  <a:cubicBezTo>
                    <a:pt x="34046" y="106044"/>
                    <a:pt x="34587" y="105687"/>
                    <a:pt x="34976" y="105430"/>
                  </a:cubicBezTo>
                  <a:close/>
                  <a:moveTo>
                    <a:pt x="29720" y="61588"/>
                  </a:moveTo>
                  <a:cubicBezTo>
                    <a:pt x="29816" y="63284"/>
                    <a:pt x="29967" y="64920"/>
                    <a:pt x="29999" y="66561"/>
                  </a:cubicBezTo>
                  <a:cubicBezTo>
                    <a:pt x="30087" y="71250"/>
                    <a:pt x="30169" y="75939"/>
                    <a:pt x="30173" y="80633"/>
                  </a:cubicBezTo>
                  <a:cubicBezTo>
                    <a:pt x="30182" y="89374"/>
                    <a:pt x="30127" y="98110"/>
                    <a:pt x="30100" y="106851"/>
                  </a:cubicBezTo>
                  <a:cubicBezTo>
                    <a:pt x="30100" y="107250"/>
                    <a:pt x="30026" y="107698"/>
                    <a:pt x="30586" y="107877"/>
                  </a:cubicBezTo>
                  <a:cubicBezTo>
                    <a:pt x="28873" y="107574"/>
                    <a:pt x="27163" y="107272"/>
                    <a:pt x="25306" y="106942"/>
                  </a:cubicBezTo>
                  <a:cubicBezTo>
                    <a:pt x="25732" y="104279"/>
                    <a:pt x="26163" y="101685"/>
                    <a:pt x="26557" y="99086"/>
                  </a:cubicBezTo>
                  <a:cubicBezTo>
                    <a:pt x="27071" y="95704"/>
                    <a:pt x="27644" y="92330"/>
                    <a:pt x="28019" y="88929"/>
                  </a:cubicBezTo>
                  <a:cubicBezTo>
                    <a:pt x="28423" y="85312"/>
                    <a:pt x="28629" y="81669"/>
                    <a:pt x="28904" y="78038"/>
                  </a:cubicBezTo>
                  <a:cubicBezTo>
                    <a:pt x="28972" y="77163"/>
                    <a:pt x="28991" y="76288"/>
                    <a:pt x="29005" y="75417"/>
                  </a:cubicBezTo>
                  <a:cubicBezTo>
                    <a:pt x="29028" y="73881"/>
                    <a:pt x="29106" y="72341"/>
                    <a:pt x="29028" y="70815"/>
                  </a:cubicBezTo>
                  <a:cubicBezTo>
                    <a:pt x="28945" y="69224"/>
                    <a:pt x="28697" y="67648"/>
                    <a:pt x="28533" y="66062"/>
                  </a:cubicBezTo>
                  <a:cubicBezTo>
                    <a:pt x="28391" y="64687"/>
                    <a:pt x="28258" y="63303"/>
                    <a:pt x="28116" y="61877"/>
                  </a:cubicBezTo>
                  <a:cubicBezTo>
                    <a:pt x="28648" y="61780"/>
                    <a:pt x="29124" y="61694"/>
                    <a:pt x="29720" y="61588"/>
                  </a:cubicBezTo>
                  <a:close/>
                  <a:moveTo>
                    <a:pt x="51214" y="33674"/>
                  </a:moveTo>
                  <a:cubicBezTo>
                    <a:pt x="54184" y="33674"/>
                    <a:pt x="57154" y="33794"/>
                    <a:pt x="60118" y="34046"/>
                  </a:cubicBezTo>
                  <a:cubicBezTo>
                    <a:pt x="62674" y="34265"/>
                    <a:pt x="65127" y="34917"/>
                    <a:pt x="67538" y="35760"/>
                  </a:cubicBezTo>
                  <a:cubicBezTo>
                    <a:pt x="68156" y="35981"/>
                    <a:pt x="68780" y="36196"/>
                    <a:pt x="69262" y="36366"/>
                  </a:cubicBezTo>
                  <a:cubicBezTo>
                    <a:pt x="69155" y="40193"/>
                    <a:pt x="68991" y="43924"/>
                    <a:pt x="68968" y="47654"/>
                  </a:cubicBezTo>
                  <a:cubicBezTo>
                    <a:pt x="68946" y="51175"/>
                    <a:pt x="69096" y="54695"/>
                    <a:pt x="69124" y="58210"/>
                  </a:cubicBezTo>
                  <a:cubicBezTo>
                    <a:pt x="69165" y="63105"/>
                    <a:pt x="69119" y="68001"/>
                    <a:pt x="69197" y="72896"/>
                  </a:cubicBezTo>
                  <a:cubicBezTo>
                    <a:pt x="69275" y="77842"/>
                    <a:pt x="69504" y="82783"/>
                    <a:pt x="69586" y="87729"/>
                  </a:cubicBezTo>
                  <a:cubicBezTo>
                    <a:pt x="69655" y="92000"/>
                    <a:pt x="69605" y="96272"/>
                    <a:pt x="69628" y="100544"/>
                  </a:cubicBezTo>
                  <a:cubicBezTo>
                    <a:pt x="69641" y="103203"/>
                    <a:pt x="69683" y="105856"/>
                    <a:pt x="69715" y="108514"/>
                  </a:cubicBezTo>
                  <a:lnTo>
                    <a:pt x="69715" y="109087"/>
                  </a:lnTo>
                  <a:cubicBezTo>
                    <a:pt x="67483" y="106901"/>
                    <a:pt x="64971" y="105357"/>
                    <a:pt x="62426" y="103862"/>
                  </a:cubicBezTo>
                  <a:cubicBezTo>
                    <a:pt x="61817" y="103504"/>
                    <a:pt x="61207" y="103115"/>
                    <a:pt x="60552" y="102858"/>
                  </a:cubicBezTo>
                  <a:cubicBezTo>
                    <a:pt x="59809" y="102570"/>
                    <a:pt x="59002" y="102436"/>
                    <a:pt x="58242" y="102189"/>
                  </a:cubicBezTo>
                  <a:cubicBezTo>
                    <a:pt x="55758" y="101373"/>
                    <a:pt x="53232" y="100799"/>
                    <a:pt x="50610" y="100681"/>
                  </a:cubicBezTo>
                  <a:cubicBezTo>
                    <a:pt x="50335" y="100669"/>
                    <a:pt x="50061" y="100663"/>
                    <a:pt x="49788" y="100663"/>
                  </a:cubicBezTo>
                  <a:cubicBezTo>
                    <a:pt x="47486" y="100663"/>
                    <a:pt x="45238" y="101079"/>
                    <a:pt x="43001" y="101611"/>
                  </a:cubicBezTo>
                  <a:cubicBezTo>
                    <a:pt x="41484" y="101969"/>
                    <a:pt x="39939" y="102230"/>
                    <a:pt x="38468" y="102724"/>
                  </a:cubicBezTo>
                  <a:cubicBezTo>
                    <a:pt x="36286" y="103458"/>
                    <a:pt x="34315" y="104623"/>
                    <a:pt x="32518" y="106071"/>
                  </a:cubicBezTo>
                  <a:cubicBezTo>
                    <a:pt x="32079" y="106424"/>
                    <a:pt x="31616" y="106750"/>
                    <a:pt x="31015" y="107198"/>
                  </a:cubicBezTo>
                  <a:lnTo>
                    <a:pt x="31015" y="106534"/>
                  </a:lnTo>
                  <a:cubicBezTo>
                    <a:pt x="30997" y="101823"/>
                    <a:pt x="30974" y="97111"/>
                    <a:pt x="30974" y="92399"/>
                  </a:cubicBezTo>
                  <a:cubicBezTo>
                    <a:pt x="30974" y="92178"/>
                    <a:pt x="31172" y="91968"/>
                    <a:pt x="31249" y="91739"/>
                  </a:cubicBezTo>
                  <a:cubicBezTo>
                    <a:pt x="31286" y="91642"/>
                    <a:pt x="31245" y="91518"/>
                    <a:pt x="31140" y="91417"/>
                  </a:cubicBezTo>
                  <a:lnTo>
                    <a:pt x="31140" y="89346"/>
                  </a:lnTo>
                  <a:cubicBezTo>
                    <a:pt x="31117" y="82860"/>
                    <a:pt x="31112" y="76370"/>
                    <a:pt x="31057" y="69880"/>
                  </a:cubicBezTo>
                  <a:cubicBezTo>
                    <a:pt x="31043" y="67849"/>
                    <a:pt x="30924" y="65814"/>
                    <a:pt x="30778" y="63788"/>
                  </a:cubicBezTo>
                  <a:cubicBezTo>
                    <a:pt x="30723" y="63014"/>
                    <a:pt x="30470" y="62253"/>
                    <a:pt x="30292" y="61414"/>
                  </a:cubicBezTo>
                  <a:cubicBezTo>
                    <a:pt x="31401" y="61139"/>
                    <a:pt x="32547" y="60905"/>
                    <a:pt x="33665" y="60570"/>
                  </a:cubicBezTo>
                  <a:cubicBezTo>
                    <a:pt x="34403" y="60346"/>
                    <a:pt x="35141" y="60126"/>
                    <a:pt x="35879" y="59897"/>
                  </a:cubicBezTo>
                  <a:cubicBezTo>
                    <a:pt x="36961" y="59558"/>
                    <a:pt x="38033" y="59200"/>
                    <a:pt x="39087" y="58797"/>
                  </a:cubicBezTo>
                  <a:cubicBezTo>
                    <a:pt x="40760" y="58155"/>
                    <a:pt x="42386" y="57390"/>
                    <a:pt x="43995" y="56597"/>
                  </a:cubicBezTo>
                  <a:cubicBezTo>
                    <a:pt x="45104" y="56056"/>
                    <a:pt x="46242" y="55511"/>
                    <a:pt x="47035" y="54489"/>
                  </a:cubicBezTo>
                  <a:cubicBezTo>
                    <a:pt x="47080" y="54428"/>
                    <a:pt x="47185" y="54383"/>
                    <a:pt x="47263" y="54383"/>
                  </a:cubicBezTo>
                  <a:cubicBezTo>
                    <a:pt x="47928" y="54378"/>
                    <a:pt x="48593" y="54377"/>
                    <a:pt x="49256" y="54377"/>
                  </a:cubicBezTo>
                  <a:cubicBezTo>
                    <a:pt x="49844" y="54377"/>
                    <a:pt x="50431" y="54378"/>
                    <a:pt x="51013" y="54378"/>
                  </a:cubicBezTo>
                  <a:cubicBezTo>
                    <a:pt x="50958" y="54846"/>
                    <a:pt x="50903" y="55377"/>
                    <a:pt x="50825" y="55909"/>
                  </a:cubicBezTo>
                  <a:cubicBezTo>
                    <a:pt x="50811" y="56000"/>
                    <a:pt x="50715" y="56088"/>
                    <a:pt x="50637" y="56156"/>
                  </a:cubicBezTo>
                  <a:cubicBezTo>
                    <a:pt x="49982" y="56715"/>
                    <a:pt x="49894" y="57050"/>
                    <a:pt x="50188" y="57838"/>
                  </a:cubicBezTo>
                  <a:cubicBezTo>
                    <a:pt x="49460" y="58581"/>
                    <a:pt x="48716" y="59291"/>
                    <a:pt x="48034" y="60052"/>
                  </a:cubicBezTo>
                  <a:cubicBezTo>
                    <a:pt x="46204" y="62077"/>
                    <a:pt x="44835" y="64416"/>
                    <a:pt x="43487" y="66772"/>
                  </a:cubicBezTo>
                  <a:cubicBezTo>
                    <a:pt x="42515" y="68467"/>
                    <a:pt x="41653" y="70200"/>
                    <a:pt x="41305" y="72138"/>
                  </a:cubicBezTo>
                  <a:cubicBezTo>
                    <a:pt x="41223" y="72601"/>
                    <a:pt x="41213" y="73087"/>
                    <a:pt x="41246" y="73560"/>
                  </a:cubicBezTo>
                  <a:cubicBezTo>
                    <a:pt x="41293" y="74278"/>
                    <a:pt x="41705" y="74728"/>
                    <a:pt x="42382" y="74728"/>
                  </a:cubicBezTo>
                  <a:cubicBezTo>
                    <a:pt x="42435" y="74728"/>
                    <a:pt x="42490" y="74725"/>
                    <a:pt x="42547" y="74719"/>
                  </a:cubicBezTo>
                  <a:cubicBezTo>
                    <a:pt x="43032" y="74673"/>
                    <a:pt x="43583" y="74536"/>
                    <a:pt x="43964" y="74248"/>
                  </a:cubicBezTo>
                  <a:cubicBezTo>
                    <a:pt x="45651" y="72973"/>
                    <a:pt x="47113" y="71465"/>
                    <a:pt x="48313" y="69713"/>
                  </a:cubicBezTo>
                  <a:cubicBezTo>
                    <a:pt x="49400" y="68129"/>
                    <a:pt x="50563" y="66593"/>
                    <a:pt x="51585" y="64970"/>
                  </a:cubicBezTo>
                  <a:cubicBezTo>
                    <a:pt x="52521" y="63485"/>
                    <a:pt x="53309" y="61908"/>
                    <a:pt x="54152" y="60369"/>
                  </a:cubicBezTo>
                  <a:cubicBezTo>
                    <a:pt x="54262" y="60162"/>
                    <a:pt x="54308" y="59923"/>
                    <a:pt x="54386" y="59700"/>
                  </a:cubicBezTo>
                  <a:cubicBezTo>
                    <a:pt x="54494" y="59729"/>
                    <a:pt x="54603" y="59743"/>
                    <a:pt x="54712" y="59743"/>
                  </a:cubicBezTo>
                  <a:cubicBezTo>
                    <a:pt x="55554" y="59743"/>
                    <a:pt x="56358" y="58910"/>
                    <a:pt x="56191" y="58200"/>
                  </a:cubicBezTo>
                  <a:cubicBezTo>
                    <a:pt x="56975" y="57655"/>
                    <a:pt x="57823" y="57238"/>
                    <a:pt x="58437" y="56597"/>
                  </a:cubicBezTo>
                  <a:cubicBezTo>
                    <a:pt x="60055" y="54918"/>
                    <a:pt x="60527" y="52893"/>
                    <a:pt x="60028" y="50601"/>
                  </a:cubicBezTo>
                  <a:cubicBezTo>
                    <a:pt x="59868" y="49882"/>
                    <a:pt x="59895" y="49111"/>
                    <a:pt x="59918" y="48369"/>
                  </a:cubicBezTo>
                  <a:cubicBezTo>
                    <a:pt x="59941" y="47649"/>
                    <a:pt x="59799" y="47352"/>
                    <a:pt x="59254" y="47352"/>
                  </a:cubicBezTo>
                  <a:cubicBezTo>
                    <a:pt x="59157" y="47352"/>
                    <a:pt x="59047" y="47361"/>
                    <a:pt x="58923" y="47379"/>
                  </a:cubicBezTo>
                  <a:cubicBezTo>
                    <a:pt x="58240" y="47475"/>
                    <a:pt x="57548" y="47590"/>
                    <a:pt x="56889" y="47791"/>
                  </a:cubicBezTo>
                  <a:cubicBezTo>
                    <a:pt x="56191" y="48006"/>
                    <a:pt x="55843" y="48671"/>
                    <a:pt x="55957" y="49450"/>
                  </a:cubicBezTo>
                  <a:cubicBezTo>
                    <a:pt x="56714" y="48313"/>
                    <a:pt x="57888" y="48309"/>
                    <a:pt x="58955" y="48162"/>
                  </a:cubicBezTo>
                  <a:cubicBezTo>
                    <a:pt x="59070" y="49698"/>
                    <a:pt x="59203" y="51206"/>
                    <a:pt x="59281" y="52714"/>
                  </a:cubicBezTo>
                  <a:cubicBezTo>
                    <a:pt x="59304" y="53103"/>
                    <a:pt x="59194" y="53516"/>
                    <a:pt x="59079" y="53892"/>
                  </a:cubicBezTo>
                  <a:cubicBezTo>
                    <a:pt x="59009" y="54117"/>
                    <a:pt x="58900" y="54228"/>
                    <a:pt x="58770" y="54228"/>
                  </a:cubicBezTo>
                  <a:cubicBezTo>
                    <a:pt x="58659" y="54228"/>
                    <a:pt x="58534" y="54148"/>
                    <a:pt x="58405" y="53993"/>
                  </a:cubicBezTo>
                  <a:cubicBezTo>
                    <a:pt x="58347" y="53921"/>
                    <a:pt x="58297" y="53845"/>
                    <a:pt x="58254" y="53764"/>
                  </a:cubicBezTo>
                  <a:cubicBezTo>
                    <a:pt x="57902" y="53067"/>
                    <a:pt x="57297" y="52796"/>
                    <a:pt x="56554" y="52741"/>
                  </a:cubicBezTo>
                  <a:cubicBezTo>
                    <a:pt x="55811" y="52686"/>
                    <a:pt x="55803" y="52411"/>
                    <a:pt x="55550" y="51751"/>
                  </a:cubicBezTo>
                  <a:cubicBezTo>
                    <a:pt x="55303" y="51096"/>
                    <a:pt x="55692" y="50624"/>
                    <a:pt x="55647" y="50051"/>
                  </a:cubicBezTo>
                  <a:cubicBezTo>
                    <a:pt x="55627" y="49803"/>
                    <a:pt x="55563" y="49561"/>
                    <a:pt x="55455" y="49336"/>
                  </a:cubicBezTo>
                  <a:cubicBezTo>
                    <a:pt x="55004" y="48378"/>
                    <a:pt x="53852" y="47767"/>
                    <a:pt x="52778" y="47767"/>
                  </a:cubicBezTo>
                  <a:cubicBezTo>
                    <a:pt x="52552" y="47767"/>
                    <a:pt x="52329" y="47794"/>
                    <a:pt x="52117" y="47851"/>
                  </a:cubicBezTo>
                  <a:cubicBezTo>
                    <a:pt x="51206" y="48094"/>
                    <a:pt x="50331" y="48460"/>
                    <a:pt x="49386" y="48791"/>
                  </a:cubicBezTo>
                  <a:cubicBezTo>
                    <a:pt x="49386" y="48557"/>
                    <a:pt x="49404" y="48277"/>
                    <a:pt x="49382" y="47998"/>
                  </a:cubicBezTo>
                  <a:cubicBezTo>
                    <a:pt x="49338" y="47536"/>
                    <a:pt x="49071" y="47258"/>
                    <a:pt x="48710" y="47258"/>
                  </a:cubicBezTo>
                  <a:cubicBezTo>
                    <a:pt x="48580" y="47258"/>
                    <a:pt x="48439" y="47294"/>
                    <a:pt x="48291" y="47370"/>
                  </a:cubicBezTo>
                  <a:cubicBezTo>
                    <a:pt x="47975" y="47535"/>
                    <a:pt x="47667" y="47778"/>
                    <a:pt x="47447" y="48057"/>
                  </a:cubicBezTo>
                  <a:cubicBezTo>
                    <a:pt x="46700" y="49002"/>
                    <a:pt x="45994" y="49983"/>
                    <a:pt x="45266" y="50950"/>
                  </a:cubicBezTo>
                  <a:cubicBezTo>
                    <a:pt x="45183" y="51060"/>
                    <a:pt x="45073" y="51171"/>
                    <a:pt x="44950" y="51230"/>
                  </a:cubicBezTo>
                  <a:cubicBezTo>
                    <a:pt x="42314" y="52532"/>
                    <a:pt x="39578" y="53554"/>
                    <a:pt x="36616" y="54140"/>
                  </a:cubicBezTo>
                  <a:cubicBezTo>
                    <a:pt x="36667" y="51193"/>
                    <a:pt x="36199" y="48264"/>
                    <a:pt x="36721" y="45203"/>
                  </a:cubicBezTo>
                  <a:cubicBezTo>
                    <a:pt x="41017" y="45028"/>
                    <a:pt x="45312" y="44762"/>
                    <a:pt x="49601" y="44707"/>
                  </a:cubicBezTo>
                  <a:cubicBezTo>
                    <a:pt x="50174" y="44701"/>
                    <a:pt x="50748" y="44698"/>
                    <a:pt x="51321" y="44698"/>
                  </a:cubicBezTo>
                  <a:cubicBezTo>
                    <a:pt x="55029" y="44698"/>
                    <a:pt x="58744" y="44821"/>
                    <a:pt x="62500" y="44877"/>
                  </a:cubicBezTo>
                  <a:cubicBezTo>
                    <a:pt x="62448" y="45684"/>
                    <a:pt x="62376" y="46499"/>
                    <a:pt x="62353" y="47315"/>
                  </a:cubicBezTo>
                  <a:cubicBezTo>
                    <a:pt x="62270" y="50048"/>
                    <a:pt x="62206" y="52774"/>
                    <a:pt x="62132" y="55506"/>
                  </a:cubicBezTo>
                  <a:cubicBezTo>
                    <a:pt x="62073" y="57890"/>
                    <a:pt x="61926" y="60273"/>
                    <a:pt x="61959" y="62652"/>
                  </a:cubicBezTo>
                  <a:cubicBezTo>
                    <a:pt x="62018" y="66498"/>
                    <a:pt x="62206" y="70343"/>
                    <a:pt x="62307" y="74188"/>
                  </a:cubicBezTo>
                  <a:cubicBezTo>
                    <a:pt x="62334" y="75289"/>
                    <a:pt x="62256" y="76384"/>
                    <a:pt x="62229" y="77484"/>
                  </a:cubicBezTo>
                  <a:cubicBezTo>
                    <a:pt x="62225" y="77630"/>
                    <a:pt x="62174" y="77796"/>
                    <a:pt x="62225" y="77920"/>
                  </a:cubicBezTo>
                  <a:cubicBezTo>
                    <a:pt x="62311" y="78126"/>
                    <a:pt x="62458" y="78310"/>
                    <a:pt x="62578" y="78502"/>
                  </a:cubicBezTo>
                  <a:cubicBezTo>
                    <a:pt x="62706" y="78328"/>
                    <a:pt x="62930" y="78158"/>
                    <a:pt x="62940" y="77975"/>
                  </a:cubicBezTo>
                  <a:cubicBezTo>
                    <a:pt x="63022" y="76407"/>
                    <a:pt x="63173" y="74826"/>
                    <a:pt x="63100" y="73263"/>
                  </a:cubicBezTo>
                  <a:cubicBezTo>
                    <a:pt x="62853" y="67951"/>
                    <a:pt x="62743" y="62638"/>
                    <a:pt x="62977" y="57322"/>
                  </a:cubicBezTo>
                  <a:cubicBezTo>
                    <a:pt x="63110" y="54301"/>
                    <a:pt x="63078" y="51276"/>
                    <a:pt x="63137" y="48251"/>
                  </a:cubicBezTo>
                  <a:cubicBezTo>
                    <a:pt x="63150" y="47540"/>
                    <a:pt x="63251" y="46825"/>
                    <a:pt x="63260" y="46114"/>
                  </a:cubicBezTo>
                  <a:cubicBezTo>
                    <a:pt x="63265" y="45500"/>
                    <a:pt x="63205" y="44886"/>
                    <a:pt x="63132" y="44282"/>
                  </a:cubicBezTo>
                  <a:cubicBezTo>
                    <a:pt x="63118" y="44185"/>
                    <a:pt x="62866" y="44048"/>
                    <a:pt x="62719" y="44042"/>
                  </a:cubicBezTo>
                  <a:cubicBezTo>
                    <a:pt x="59553" y="43942"/>
                    <a:pt x="56385" y="43790"/>
                    <a:pt x="53219" y="43781"/>
                  </a:cubicBezTo>
                  <a:cubicBezTo>
                    <a:pt x="53175" y="43781"/>
                    <a:pt x="53132" y="43781"/>
                    <a:pt x="53089" y="43781"/>
                  </a:cubicBezTo>
                  <a:cubicBezTo>
                    <a:pt x="50185" y="43781"/>
                    <a:pt x="47277" y="43925"/>
                    <a:pt x="44372" y="44011"/>
                  </a:cubicBezTo>
                  <a:cubicBezTo>
                    <a:pt x="42686" y="44057"/>
                    <a:pt x="40999" y="44075"/>
                    <a:pt x="39316" y="44185"/>
                  </a:cubicBezTo>
                  <a:cubicBezTo>
                    <a:pt x="38322" y="44249"/>
                    <a:pt x="37337" y="44455"/>
                    <a:pt x="36346" y="44611"/>
                  </a:cubicBezTo>
                  <a:cubicBezTo>
                    <a:pt x="36273" y="44620"/>
                    <a:pt x="36168" y="44703"/>
                    <a:pt x="36144" y="44772"/>
                  </a:cubicBezTo>
                  <a:cubicBezTo>
                    <a:pt x="35961" y="45386"/>
                    <a:pt x="35645" y="46009"/>
                    <a:pt x="35650" y="46628"/>
                  </a:cubicBezTo>
                  <a:cubicBezTo>
                    <a:pt x="35660" y="49025"/>
                    <a:pt x="35778" y="51422"/>
                    <a:pt x="35852" y="53824"/>
                  </a:cubicBezTo>
                  <a:cubicBezTo>
                    <a:pt x="35856" y="53984"/>
                    <a:pt x="35852" y="54145"/>
                    <a:pt x="35852" y="54447"/>
                  </a:cubicBezTo>
                  <a:cubicBezTo>
                    <a:pt x="33899" y="54676"/>
                    <a:pt x="31965" y="54905"/>
                    <a:pt x="29875" y="55149"/>
                  </a:cubicBezTo>
                  <a:cubicBezTo>
                    <a:pt x="29774" y="54057"/>
                    <a:pt x="29695" y="53077"/>
                    <a:pt x="29586" y="52096"/>
                  </a:cubicBezTo>
                  <a:cubicBezTo>
                    <a:pt x="29558" y="51876"/>
                    <a:pt x="29389" y="51674"/>
                    <a:pt x="29352" y="51455"/>
                  </a:cubicBezTo>
                  <a:cubicBezTo>
                    <a:pt x="29261" y="50895"/>
                    <a:pt x="29206" y="50332"/>
                    <a:pt x="29147" y="49768"/>
                  </a:cubicBezTo>
                  <a:cubicBezTo>
                    <a:pt x="29118" y="49461"/>
                    <a:pt x="29156" y="49135"/>
                    <a:pt x="29086" y="48838"/>
                  </a:cubicBezTo>
                  <a:cubicBezTo>
                    <a:pt x="29018" y="48521"/>
                    <a:pt x="29059" y="48319"/>
                    <a:pt x="29362" y="48169"/>
                  </a:cubicBezTo>
                  <a:cubicBezTo>
                    <a:pt x="29591" y="48049"/>
                    <a:pt x="29875" y="47907"/>
                    <a:pt x="29549" y="47632"/>
                  </a:cubicBezTo>
                  <a:cubicBezTo>
                    <a:pt x="30370" y="47191"/>
                    <a:pt x="31177" y="46834"/>
                    <a:pt x="31901" y="46353"/>
                  </a:cubicBezTo>
                  <a:cubicBezTo>
                    <a:pt x="33332" y="45390"/>
                    <a:pt x="34353" y="44038"/>
                    <a:pt x="35115" y="42526"/>
                  </a:cubicBezTo>
                  <a:cubicBezTo>
                    <a:pt x="35384" y="41989"/>
                    <a:pt x="35389" y="41274"/>
                    <a:pt x="35371" y="40647"/>
                  </a:cubicBezTo>
                  <a:cubicBezTo>
                    <a:pt x="35334" y="39611"/>
                    <a:pt x="35192" y="38575"/>
                    <a:pt x="35073" y="37539"/>
                  </a:cubicBezTo>
                  <a:cubicBezTo>
                    <a:pt x="35041" y="37260"/>
                    <a:pt x="35137" y="37140"/>
                    <a:pt x="35376" y="36989"/>
                  </a:cubicBezTo>
                  <a:cubicBezTo>
                    <a:pt x="39280" y="34514"/>
                    <a:pt x="43648" y="33840"/>
                    <a:pt x="48145" y="33716"/>
                  </a:cubicBezTo>
                  <a:cubicBezTo>
                    <a:pt x="49168" y="33688"/>
                    <a:pt x="50191" y="33674"/>
                    <a:pt x="51214" y="33674"/>
                  </a:cubicBezTo>
                  <a:close/>
                  <a:moveTo>
                    <a:pt x="80165" y="34055"/>
                  </a:moveTo>
                  <a:cubicBezTo>
                    <a:pt x="80165" y="34528"/>
                    <a:pt x="80170" y="34995"/>
                    <a:pt x="80165" y="35466"/>
                  </a:cubicBezTo>
                  <a:cubicBezTo>
                    <a:pt x="80138" y="38194"/>
                    <a:pt x="80024" y="40926"/>
                    <a:pt x="80097" y="43653"/>
                  </a:cubicBezTo>
                  <a:cubicBezTo>
                    <a:pt x="80249" y="49305"/>
                    <a:pt x="81133" y="54842"/>
                    <a:pt x="83031" y="60191"/>
                  </a:cubicBezTo>
                  <a:cubicBezTo>
                    <a:pt x="83104" y="60401"/>
                    <a:pt x="83151" y="60631"/>
                    <a:pt x="83274" y="60805"/>
                  </a:cubicBezTo>
                  <a:cubicBezTo>
                    <a:pt x="83429" y="61024"/>
                    <a:pt x="83650" y="61199"/>
                    <a:pt x="83837" y="61392"/>
                  </a:cubicBezTo>
                  <a:cubicBezTo>
                    <a:pt x="84030" y="61194"/>
                    <a:pt x="84291" y="61024"/>
                    <a:pt x="84401" y="60791"/>
                  </a:cubicBezTo>
                  <a:cubicBezTo>
                    <a:pt x="85415" y="58696"/>
                    <a:pt x="86399" y="56592"/>
                    <a:pt x="87394" y="54493"/>
                  </a:cubicBezTo>
                  <a:cubicBezTo>
                    <a:pt x="87439" y="54396"/>
                    <a:pt x="87508" y="54314"/>
                    <a:pt x="87614" y="54145"/>
                  </a:cubicBezTo>
                  <a:cubicBezTo>
                    <a:pt x="87898" y="54520"/>
                    <a:pt x="88186" y="54827"/>
                    <a:pt x="88394" y="55181"/>
                  </a:cubicBezTo>
                  <a:cubicBezTo>
                    <a:pt x="89567" y="57206"/>
                    <a:pt x="91240" y="58807"/>
                    <a:pt x="92843" y="60465"/>
                  </a:cubicBezTo>
                  <a:cubicBezTo>
                    <a:pt x="92953" y="60585"/>
                    <a:pt x="93091" y="60681"/>
                    <a:pt x="93224" y="60782"/>
                  </a:cubicBezTo>
                  <a:cubicBezTo>
                    <a:pt x="93474" y="60969"/>
                    <a:pt x="93705" y="61062"/>
                    <a:pt x="93897" y="61062"/>
                  </a:cubicBezTo>
                  <a:cubicBezTo>
                    <a:pt x="94234" y="61062"/>
                    <a:pt x="94455" y="60779"/>
                    <a:pt x="94467" y="60223"/>
                  </a:cubicBezTo>
                  <a:cubicBezTo>
                    <a:pt x="94494" y="59040"/>
                    <a:pt x="94411" y="57848"/>
                    <a:pt x="94324" y="56666"/>
                  </a:cubicBezTo>
                  <a:cubicBezTo>
                    <a:pt x="94136" y="54053"/>
                    <a:pt x="93857" y="51445"/>
                    <a:pt x="93728" y="48832"/>
                  </a:cubicBezTo>
                  <a:cubicBezTo>
                    <a:pt x="93632" y="46802"/>
                    <a:pt x="93659" y="44767"/>
                    <a:pt x="93728" y="42736"/>
                  </a:cubicBezTo>
                  <a:cubicBezTo>
                    <a:pt x="93796" y="40601"/>
                    <a:pt x="94265" y="38510"/>
                    <a:pt x="94957" y="36503"/>
                  </a:cubicBezTo>
                  <a:cubicBezTo>
                    <a:pt x="95227" y="35724"/>
                    <a:pt x="95914" y="35060"/>
                    <a:pt x="96506" y="34431"/>
                  </a:cubicBezTo>
                  <a:cubicBezTo>
                    <a:pt x="96702" y="34223"/>
                    <a:pt x="96960" y="34083"/>
                    <a:pt x="97260" y="34083"/>
                  </a:cubicBezTo>
                  <a:cubicBezTo>
                    <a:pt x="97437" y="34083"/>
                    <a:pt x="97629" y="34131"/>
                    <a:pt x="97831" y="34244"/>
                  </a:cubicBezTo>
                  <a:cubicBezTo>
                    <a:pt x="98247" y="34473"/>
                    <a:pt x="98784" y="34477"/>
                    <a:pt x="99265" y="34596"/>
                  </a:cubicBezTo>
                  <a:cubicBezTo>
                    <a:pt x="99563" y="34669"/>
                    <a:pt x="99856" y="34770"/>
                    <a:pt x="100200" y="34871"/>
                  </a:cubicBezTo>
                  <a:cubicBezTo>
                    <a:pt x="99916" y="36970"/>
                    <a:pt x="100401" y="38657"/>
                    <a:pt x="102656" y="39331"/>
                  </a:cubicBezTo>
                  <a:cubicBezTo>
                    <a:pt x="102976" y="39426"/>
                    <a:pt x="103326" y="39470"/>
                    <a:pt x="103687" y="39470"/>
                  </a:cubicBezTo>
                  <a:cubicBezTo>
                    <a:pt x="105019" y="39470"/>
                    <a:pt x="106510" y="38864"/>
                    <a:pt x="107213" y="37938"/>
                  </a:cubicBezTo>
                  <a:cubicBezTo>
                    <a:pt x="107547" y="38144"/>
                    <a:pt x="107873" y="38382"/>
                    <a:pt x="108226" y="38552"/>
                  </a:cubicBezTo>
                  <a:cubicBezTo>
                    <a:pt x="108588" y="38722"/>
                    <a:pt x="108977" y="38827"/>
                    <a:pt x="109450" y="38992"/>
                  </a:cubicBezTo>
                  <a:lnTo>
                    <a:pt x="109450" y="39610"/>
                  </a:lnTo>
                  <a:cubicBezTo>
                    <a:pt x="109450" y="46889"/>
                    <a:pt x="109486" y="54168"/>
                    <a:pt x="109440" y="61447"/>
                  </a:cubicBezTo>
                  <a:cubicBezTo>
                    <a:pt x="109404" y="67730"/>
                    <a:pt x="109253" y="74014"/>
                    <a:pt x="109187" y="80299"/>
                  </a:cubicBezTo>
                  <a:cubicBezTo>
                    <a:pt x="109151" y="83741"/>
                    <a:pt x="109197" y="87188"/>
                    <a:pt x="109206" y="90634"/>
                  </a:cubicBezTo>
                  <a:cubicBezTo>
                    <a:pt x="109206" y="90891"/>
                    <a:pt x="109247" y="91143"/>
                    <a:pt x="109269" y="91408"/>
                  </a:cubicBezTo>
                  <a:lnTo>
                    <a:pt x="109013" y="91408"/>
                  </a:lnTo>
                  <a:cubicBezTo>
                    <a:pt x="109004" y="91463"/>
                    <a:pt x="108972" y="91541"/>
                    <a:pt x="108995" y="91564"/>
                  </a:cubicBezTo>
                  <a:cubicBezTo>
                    <a:pt x="109503" y="92041"/>
                    <a:pt x="109357" y="92660"/>
                    <a:pt x="109353" y="93247"/>
                  </a:cubicBezTo>
                  <a:cubicBezTo>
                    <a:pt x="109340" y="97574"/>
                    <a:pt x="109330" y="101901"/>
                    <a:pt x="109320" y="106228"/>
                  </a:cubicBezTo>
                  <a:lnTo>
                    <a:pt x="109320" y="107125"/>
                  </a:lnTo>
                  <a:cubicBezTo>
                    <a:pt x="108930" y="106878"/>
                    <a:pt x="108587" y="106712"/>
                    <a:pt x="108307" y="106474"/>
                  </a:cubicBezTo>
                  <a:cubicBezTo>
                    <a:pt x="105383" y="103971"/>
                    <a:pt x="102009" y="102486"/>
                    <a:pt x="98223" y="101794"/>
                  </a:cubicBezTo>
                  <a:cubicBezTo>
                    <a:pt x="95881" y="101369"/>
                    <a:pt x="93580" y="100745"/>
                    <a:pt x="91183" y="100677"/>
                  </a:cubicBezTo>
                  <a:cubicBezTo>
                    <a:pt x="90981" y="100671"/>
                    <a:pt x="90781" y="100668"/>
                    <a:pt x="90580" y="100668"/>
                  </a:cubicBezTo>
                  <a:cubicBezTo>
                    <a:pt x="87958" y="100668"/>
                    <a:pt x="85414" y="101166"/>
                    <a:pt x="82909" y="101928"/>
                  </a:cubicBezTo>
                  <a:cubicBezTo>
                    <a:pt x="81842" y="102253"/>
                    <a:pt x="80723" y="102450"/>
                    <a:pt x="79710" y="102894"/>
                  </a:cubicBezTo>
                  <a:cubicBezTo>
                    <a:pt x="78552" y="103408"/>
                    <a:pt x="77475" y="104114"/>
                    <a:pt x="76379" y="104774"/>
                  </a:cubicBezTo>
                  <a:cubicBezTo>
                    <a:pt x="74362" y="105997"/>
                    <a:pt x="72410" y="107322"/>
                    <a:pt x="70622" y="109087"/>
                  </a:cubicBezTo>
                  <a:lnTo>
                    <a:pt x="70622" y="108382"/>
                  </a:lnTo>
                  <a:cubicBezTo>
                    <a:pt x="70645" y="102391"/>
                    <a:pt x="70691" y="96396"/>
                    <a:pt x="70677" y="90400"/>
                  </a:cubicBezTo>
                  <a:cubicBezTo>
                    <a:pt x="70673" y="87856"/>
                    <a:pt x="70554" y="85312"/>
                    <a:pt x="70472" y="82763"/>
                  </a:cubicBezTo>
                  <a:cubicBezTo>
                    <a:pt x="70379" y="79816"/>
                    <a:pt x="70201" y="76875"/>
                    <a:pt x="70192" y="73926"/>
                  </a:cubicBezTo>
                  <a:cubicBezTo>
                    <a:pt x="70187" y="71177"/>
                    <a:pt x="70375" y="68431"/>
                    <a:pt x="70444" y="65680"/>
                  </a:cubicBezTo>
                  <a:cubicBezTo>
                    <a:pt x="70526" y="62165"/>
                    <a:pt x="70581" y="58645"/>
                    <a:pt x="70627" y="55125"/>
                  </a:cubicBezTo>
                  <a:cubicBezTo>
                    <a:pt x="70671" y="52140"/>
                    <a:pt x="70701" y="49153"/>
                    <a:pt x="70714" y="46164"/>
                  </a:cubicBezTo>
                  <a:cubicBezTo>
                    <a:pt x="70728" y="43231"/>
                    <a:pt x="70714" y="40302"/>
                    <a:pt x="70710" y="37368"/>
                  </a:cubicBezTo>
                  <a:cubicBezTo>
                    <a:pt x="70710" y="36630"/>
                    <a:pt x="70829" y="36443"/>
                    <a:pt x="71511" y="36199"/>
                  </a:cubicBezTo>
                  <a:cubicBezTo>
                    <a:pt x="71906" y="36058"/>
                    <a:pt x="72304" y="35938"/>
                    <a:pt x="72689" y="35810"/>
                  </a:cubicBezTo>
                  <a:cubicBezTo>
                    <a:pt x="72841" y="36567"/>
                    <a:pt x="72923" y="37276"/>
                    <a:pt x="73135" y="37955"/>
                  </a:cubicBezTo>
                  <a:cubicBezTo>
                    <a:pt x="73442" y="38963"/>
                    <a:pt x="74110" y="39479"/>
                    <a:pt x="75020" y="39479"/>
                  </a:cubicBezTo>
                  <a:cubicBezTo>
                    <a:pt x="75264" y="39479"/>
                    <a:pt x="75526" y="39441"/>
                    <a:pt x="75802" y="39367"/>
                  </a:cubicBezTo>
                  <a:cubicBezTo>
                    <a:pt x="77695" y="38853"/>
                    <a:pt x="78722" y="37525"/>
                    <a:pt x="78745" y="35563"/>
                  </a:cubicBezTo>
                  <a:lnTo>
                    <a:pt x="78745" y="35508"/>
                  </a:lnTo>
                  <a:cubicBezTo>
                    <a:pt x="78758" y="34192"/>
                    <a:pt x="78758" y="34192"/>
                    <a:pt x="80165" y="34055"/>
                  </a:cubicBezTo>
                  <a:close/>
                  <a:moveTo>
                    <a:pt x="1669" y="102611"/>
                  </a:moveTo>
                  <a:cubicBezTo>
                    <a:pt x="2823" y="103024"/>
                    <a:pt x="4056" y="103459"/>
                    <a:pt x="5280" y="103908"/>
                  </a:cubicBezTo>
                  <a:cubicBezTo>
                    <a:pt x="5390" y="103945"/>
                    <a:pt x="5518" y="104036"/>
                    <a:pt x="5560" y="104137"/>
                  </a:cubicBezTo>
                  <a:cubicBezTo>
                    <a:pt x="6000" y="105205"/>
                    <a:pt x="6856" y="105939"/>
                    <a:pt x="7636" y="106727"/>
                  </a:cubicBezTo>
                  <a:cubicBezTo>
                    <a:pt x="8557" y="107662"/>
                    <a:pt x="9496" y="108579"/>
                    <a:pt x="10432" y="109505"/>
                  </a:cubicBezTo>
                  <a:cubicBezTo>
                    <a:pt x="10400" y="109564"/>
                    <a:pt x="10368" y="109619"/>
                    <a:pt x="10335" y="109678"/>
                  </a:cubicBezTo>
                  <a:cubicBezTo>
                    <a:pt x="9487" y="109367"/>
                    <a:pt x="8635" y="109065"/>
                    <a:pt x="7797" y="108739"/>
                  </a:cubicBezTo>
                  <a:cubicBezTo>
                    <a:pt x="6756" y="108336"/>
                    <a:pt x="5702" y="107959"/>
                    <a:pt x="4694" y="107483"/>
                  </a:cubicBezTo>
                  <a:cubicBezTo>
                    <a:pt x="3544" y="106938"/>
                    <a:pt x="2439" y="106301"/>
                    <a:pt x="1312" y="105700"/>
                  </a:cubicBezTo>
                  <a:cubicBezTo>
                    <a:pt x="977" y="105526"/>
                    <a:pt x="940" y="105279"/>
                    <a:pt x="1045" y="104921"/>
                  </a:cubicBezTo>
                  <a:cubicBezTo>
                    <a:pt x="1289" y="104124"/>
                    <a:pt x="1481" y="103312"/>
                    <a:pt x="1669" y="102611"/>
                  </a:cubicBezTo>
                  <a:close/>
                  <a:moveTo>
                    <a:pt x="107387" y="107114"/>
                  </a:moveTo>
                  <a:cubicBezTo>
                    <a:pt x="107413" y="107114"/>
                    <a:pt x="107439" y="107114"/>
                    <a:pt x="107465" y="107116"/>
                  </a:cubicBezTo>
                  <a:cubicBezTo>
                    <a:pt x="107749" y="107135"/>
                    <a:pt x="108024" y="107263"/>
                    <a:pt x="107974" y="107661"/>
                  </a:cubicBezTo>
                  <a:lnTo>
                    <a:pt x="107974" y="107662"/>
                  </a:lnTo>
                  <a:cubicBezTo>
                    <a:pt x="107955" y="107791"/>
                    <a:pt x="108016" y="107928"/>
                    <a:pt x="108043" y="108088"/>
                  </a:cubicBezTo>
                  <a:cubicBezTo>
                    <a:pt x="95836" y="108830"/>
                    <a:pt x="83535" y="108793"/>
                    <a:pt x="71265" y="109815"/>
                  </a:cubicBezTo>
                  <a:cubicBezTo>
                    <a:pt x="71801" y="109298"/>
                    <a:pt x="72126" y="108623"/>
                    <a:pt x="73052" y="108601"/>
                  </a:cubicBezTo>
                  <a:cubicBezTo>
                    <a:pt x="77539" y="108500"/>
                    <a:pt x="82026" y="108316"/>
                    <a:pt x="86514" y="108179"/>
                  </a:cubicBezTo>
                  <a:cubicBezTo>
                    <a:pt x="90437" y="108055"/>
                    <a:pt x="94356" y="108000"/>
                    <a:pt x="98275" y="107826"/>
                  </a:cubicBezTo>
                  <a:cubicBezTo>
                    <a:pt x="101020" y="107707"/>
                    <a:pt x="103757" y="107436"/>
                    <a:pt x="106493" y="107226"/>
                  </a:cubicBezTo>
                  <a:cubicBezTo>
                    <a:pt x="106793" y="107204"/>
                    <a:pt x="107091" y="107114"/>
                    <a:pt x="107387" y="107114"/>
                  </a:cubicBezTo>
                  <a:close/>
                  <a:moveTo>
                    <a:pt x="32839" y="107127"/>
                  </a:moveTo>
                  <a:cubicBezTo>
                    <a:pt x="32864" y="107127"/>
                    <a:pt x="32889" y="107128"/>
                    <a:pt x="32914" y="107130"/>
                  </a:cubicBezTo>
                  <a:cubicBezTo>
                    <a:pt x="34867" y="107291"/>
                    <a:pt x="36810" y="107538"/>
                    <a:pt x="38763" y="107630"/>
                  </a:cubicBezTo>
                  <a:cubicBezTo>
                    <a:pt x="42315" y="107795"/>
                    <a:pt x="45872" y="107868"/>
                    <a:pt x="49424" y="107984"/>
                  </a:cubicBezTo>
                  <a:cubicBezTo>
                    <a:pt x="55029" y="108163"/>
                    <a:pt x="60635" y="108345"/>
                    <a:pt x="66241" y="108529"/>
                  </a:cubicBezTo>
                  <a:cubicBezTo>
                    <a:pt x="66731" y="108542"/>
                    <a:pt x="67226" y="108560"/>
                    <a:pt x="67716" y="108624"/>
                  </a:cubicBezTo>
                  <a:cubicBezTo>
                    <a:pt x="67895" y="108647"/>
                    <a:pt x="68065" y="108794"/>
                    <a:pt x="68216" y="108918"/>
                  </a:cubicBezTo>
                  <a:cubicBezTo>
                    <a:pt x="68524" y="109170"/>
                    <a:pt x="68812" y="109440"/>
                    <a:pt x="69110" y="109707"/>
                  </a:cubicBezTo>
                  <a:cubicBezTo>
                    <a:pt x="69087" y="109775"/>
                    <a:pt x="69069" y="109839"/>
                    <a:pt x="69046" y="109907"/>
                  </a:cubicBezTo>
                  <a:cubicBezTo>
                    <a:pt x="56799" y="108794"/>
                    <a:pt x="44501" y="108830"/>
                    <a:pt x="32296" y="108089"/>
                  </a:cubicBezTo>
                  <a:cubicBezTo>
                    <a:pt x="32323" y="107933"/>
                    <a:pt x="32378" y="107795"/>
                    <a:pt x="32364" y="107667"/>
                  </a:cubicBezTo>
                  <a:cubicBezTo>
                    <a:pt x="32334" y="107285"/>
                    <a:pt x="32540" y="107127"/>
                    <a:pt x="32839" y="107127"/>
                  </a:cubicBezTo>
                  <a:close/>
                  <a:moveTo>
                    <a:pt x="23246" y="107045"/>
                  </a:moveTo>
                  <a:cubicBezTo>
                    <a:pt x="23635" y="107045"/>
                    <a:pt x="23973" y="107148"/>
                    <a:pt x="24384" y="107351"/>
                  </a:cubicBezTo>
                  <a:cubicBezTo>
                    <a:pt x="25296" y="107799"/>
                    <a:pt x="26360" y="107965"/>
                    <a:pt x="27378" y="108175"/>
                  </a:cubicBezTo>
                  <a:cubicBezTo>
                    <a:pt x="28683" y="108445"/>
                    <a:pt x="30003" y="108638"/>
                    <a:pt x="31320" y="108872"/>
                  </a:cubicBezTo>
                  <a:cubicBezTo>
                    <a:pt x="31493" y="108905"/>
                    <a:pt x="31663" y="108968"/>
                    <a:pt x="31833" y="109015"/>
                  </a:cubicBezTo>
                  <a:cubicBezTo>
                    <a:pt x="31833" y="109069"/>
                    <a:pt x="31827" y="109120"/>
                    <a:pt x="31827" y="109175"/>
                  </a:cubicBezTo>
                  <a:cubicBezTo>
                    <a:pt x="30508" y="109303"/>
                    <a:pt x="29187" y="109450"/>
                    <a:pt x="27862" y="109550"/>
                  </a:cubicBezTo>
                  <a:cubicBezTo>
                    <a:pt x="25910" y="109697"/>
                    <a:pt x="23958" y="109816"/>
                    <a:pt x="22004" y="109945"/>
                  </a:cubicBezTo>
                  <a:cubicBezTo>
                    <a:pt x="21923" y="109950"/>
                    <a:pt x="21841" y="109953"/>
                    <a:pt x="21759" y="109953"/>
                  </a:cubicBezTo>
                  <a:cubicBezTo>
                    <a:pt x="21639" y="109953"/>
                    <a:pt x="21519" y="109947"/>
                    <a:pt x="21400" y="109936"/>
                  </a:cubicBezTo>
                  <a:cubicBezTo>
                    <a:pt x="20198" y="109839"/>
                    <a:pt x="20039" y="109669"/>
                    <a:pt x="19993" y="108491"/>
                  </a:cubicBezTo>
                  <a:cubicBezTo>
                    <a:pt x="19974" y="108106"/>
                    <a:pt x="19928" y="107726"/>
                    <a:pt x="19901" y="107368"/>
                  </a:cubicBezTo>
                  <a:cubicBezTo>
                    <a:pt x="20910" y="107273"/>
                    <a:pt x="21905" y="107208"/>
                    <a:pt x="22889" y="107071"/>
                  </a:cubicBezTo>
                  <a:cubicBezTo>
                    <a:pt x="23015" y="107053"/>
                    <a:pt x="23132" y="107045"/>
                    <a:pt x="23246" y="107045"/>
                  </a:cubicBezTo>
                  <a:close/>
                  <a:moveTo>
                    <a:pt x="89434" y="1"/>
                  </a:moveTo>
                  <a:cubicBezTo>
                    <a:pt x="88119" y="1"/>
                    <a:pt x="86804" y="172"/>
                    <a:pt x="85497" y="457"/>
                  </a:cubicBezTo>
                  <a:cubicBezTo>
                    <a:pt x="83435" y="911"/>
                    <a:pt x="81588" y="1896"/>
                    <a:pt x="80025" y="3262"/>
                  </a:cubicBezTo>
                  <a:cubicBezTo>
                    <a:pt x="77879" y="5132"/>
                    <a:pt x="76756" y="7649"/>
                    <a:pt x="76220" y="10407"/>
                  </a:cubicBezTo>
                  <a:cubicBezTo>
                    <a:pt x="76028" y="11379"/>
                    <a:pt x="75968" y="12388"/>
                    <a:pt x="75936" y="13388"/>
                  </a:cubicBezTo>
                  <a:cubicBezTo>
                    <a:pt x="75900" y="14482"/>
                    <a:pt x="76169" y="15487"/>
                    <a:pt x="77091" y="16229"/>
                  </a:cubicBezTo>
                  <a:cubicBezTo>
                    <a:pt x="77636" y="16669"/>
                    <a:pt x="77604" y="16848"/>
                    <a:pt x="77137" y="17366"/>
                  </a:cubicBezTo>
                  <a:cubicBezTo>
                    <a:pt x="76339" y="18250"/>
                    <a:pt x="75385" y="18846"/>
                    <a:pt x="74213" y="19093"/>
                  </a:cubicBezTo>
                  <a:cubicBezTo>
                    <a:pt x="73241" y="19299"/>
                    <a:pt x="72398" y="19762"/>
                    <a:pt x="71668" y="20446"/>
                  </a:cubicBezTo>
                  <a:cubicBezTo>
                    <a:pt x="70885" y="21184"/>
                    <a:pt x="70734" y="21802"/>
                    <a:pt x="71150" y="22815"/>
                  </a:cubicBezTo>
                  <a:cubicBezTo>
                    <a:pt x="71388" y="23393"/>
                    <a:pt x="71665" y="23951"/>
                    <a:pt x="71897" y="24529"/>
                  </a:cubicBezTo>
                  <a:cubicBezTo>
                    <a:pt x="72265" y="25419"/>
                    <a:pt x="72576" y="26262"/>
                    <a:pt x="72122" y="27293"/>
                  </a:cubicBezTo>
                  <a:cubicBezTo>
                    <a:pt x="71645" y="28374"/>
                    <a:pt x="72489" y="29548"/>
                    <a:pt x="73708" y="29759"/>
                  </a:cubicBezTo>
                  <a:cubicBezTo>
                    <a:pt x="73910" y="29793"/>
                    <a:pt x="74107" y="29809"/>
                    <a:pt x="74300" y="29809"/>
                  </a:cubicBezTo>
                  <a:cubicBezTo>
                    <a:pt x="75209" y="29809"/>
                    <a:pt x="76031" y="29455"/>
                    <a:pt x="76847" y="29016"/>
                  </a:cubicBezTo>
                  <a:cubicBezTo>
                    <a:pt x="77297" y="28774"/>
                    <a:pt x="77838" y="28589"/>
                    <a:pt x="78332" y="28589"/>
                  </a:cubicBezTo>
                  <a:cubicBezTo>
                    <a:pt x="78919" y="28589"/>
                    <a:pt x="79460" y="28497"/>
                    <a:pt x="79978" y="28292"/>
                  </a:cubicBezTo>
                  <a:cubicBezTo>
                    <a:pt x="80152" y="28227"/>
                    <a:pt x="80318" y="28145"/>
                    <a:pt x="80487" y="28054"/>
                  </a:cubicBezTo>
                  <a:cubicBezTo>
                    <a:pt x="81179" y="27669"/>
                    <a:pt x="81440" y="27119"/>
                    <a:pt x="81243" y="26354"/>
                  </a:cubicBezTo>
                  <a:cubicBezTo>
                    <a:pt x="81156" y="26018"/>
                    <a:pt x="80991" y="25703"/>
                    <a:pt x="80872" y="25377"/>
                  </a:cubicBezTo>
                  <a:cubicBezTo>
                    <a:pt x="80734" y="24992"/>
                    <a:pt x="80606" y="24602"/>
                    <a:pt x="80514" y="24337"/>
                  </a:cubicBezTo>
                  <a:cubicBezTo>
                    <a:pt x="81004" y="24030"/>
                    <a:pt x="81518" y="23864"/>
                    <a:pt x="81747" y="23517"/>
                  </a:cubicBezTo>
                  <a:cubicBezTo>
                    <a:pt x="81976" y="23163"/>
                    <a:pt x="81921" y="22627"/>
                    <a:pt x="81982" y="22229"/>
                  </a:cubicBezTo>
                  <a:cubicBezTo>
                    <a:pt x="83237" y="22535"/>
                    <a:pt x="84544" y="22852"/>
                    <a:pt x="85937" y="23191"/>
                  </a:cubicBezTo>
                  <a:cubicBezTo>
                    <a:pt x="85817" y="24506"/>
                    <a:pt x="85689" y="25900"/>
                    <a:pt x="85565" y="27266"/>
                  </a:cubicBezTo>
                  <a:cubicBezTo>
                    <a:pt x="85217" y="27362"/>
                    <a:pt x="84919" y="27408"/>
                    <a:pt x="84653" y="27518"/>
                  </a:cubicBezTo>
                  <a:cubicBezTo>
                    <a:pt x="83226" y="28098"/>
                    <a:pt x="81803" y="28682"/>
                    <a:pt x="80381" y="29268"/>
                  </a:cubicBezTo>
                  <a:cubicBezTo>
                    <a:pt x="79298" y="29714"/>
                    <a:pt x="78218" y="30162"/>
                    <a:pt x="77141" y="30616"/>
                  </a:cubicBezTo>
                  <a:cubicBezTo>
                    <a:pt x="76811" y="30753"/>
                    <a:pt x="76454" y="30965"/>
                    <a:pt x="76252" y="31244"/>
                  </a:cubicBezTo>
                  <a:cubicBezTo>
                    <a:pt x="75972" y="31634"/>
                    <a:pt x="75619" y="31685"/>
                    <a:pt x="75215" y="31730"/>
                  </a:cubicBezTo>
                  <a:cubicBezTo>
                    <a:pt x="74514" y="31807"/>
                    <a:pt x="73974" y="32120"/>
                    <a:pt x="73675" y="32802"/>
                  </a:cubicBezTo>
                  <a:cubicBezTo>
                    <a:pt x="73387" y="33467"/>
                    <a:pt x="73212" y="34279"/>
                    <a:pt x="72718" y="34727"/>
                  </a:cubicBezTo>
                  <a:cubicBezTo>
                    <a:pt x="72213" y="35181"/>
                    <a:pt x="71370" y="35241"/>
                    <a:pt x="70692" y="35520"/>
                  </a:cubicBezTo>
                  <a:cubicBezTo>
                    <a:pt x="70516" y="35593"/>
                    <a:pt x="70354" y="35624"/>
                    <a:pt x="70192" y="35624"/>
                  </a:cubicBezTo>
                  <a:cubicBezTo>
                    <a:pt x="70016" y="35624"/>
                    <a:pt x="69840" y="35587"/>
                    <a:pt x="69647" y="35526"/>
                  </a:cubicBezTo>
                  <a:cubicBezTo>
                    <a:pt x="67501" y="34842"/>
                    <a:pt x="65379" y="34031"/>
                    <a:pt x="63180" y="33587"/>
                  </a:cubicBezTo>
                  <a:cubicBezTo>
                    <a:pt x="61058" y="33155"/>
                    <a:pt x="58862" y="33023"/>
                    <a:pt x="56685" y="32917"/>
                  </a:cubicBezTo>
                  <a:cubicBezTo>
                    <a:pt x="54644" y="32819"/>
                    <a:pt x="52602" y="32730"/>
                    <a:pt x="50561" y="32730"/>
                  </a:cubicBezTo>
                  <a:cubicBezTo>
                    <a:pt x="48045" y="32730"/>
                    <a:pt x="45531" y="32865"/>
                    <a:pt x="43026" y="33279"/>
                  </a:cubicBezTo>
                  <a:cubicBezTo>
                    <a:pt x="41289" y="33568"/>
                    <a:pt x="39583" y="33981"/>
                    <a:pt x="37988" y="34746"/>
                  </a:cubicBezTo>
                  <a:cubicBezTo>
                    <a:pt x="36985" y="35227"/>
                    <a:pt x="36000" y="35745"/>
                    <a:pt x="35083" y="36208"/>
                  </a:cubicBezTo>
                  <a:cubicBezTo>
                    <a:pt x="34431" y="34733"/>
                    <a:pt x="33827" y="33243"/>
                    <a:pt x="33125" y="31799"/>
                  </a:cubicBezTo>
                  <a:cubicBezTo>
                    <a:pt x="32851" y="31226"/>
                    <a:pt x="32392" y="30736"/>
                    <a:pt x="31974" y="30241"/>
                  </a:cubicBezTo>
                  <a:cubicBezTo>
                    <a:pt x="31879" y="30130"/>
                    <a:pt x="31644" y="30135"/>
                    <a:pt x="31467" y="30094"/>
                  </a:cubicBezTo>
                  <a:lnTo>
                    <a:pt x="31467" y="30094"/>
                  </a:lnTo>
                  <a:cubicBezTo>
                    <a:pt x="31549" y="30296"/>
                    <a:pt x="31604" y="30511"/>
                    <a:pt x="31728" y="30685"/>
                  </a:cubicBezTo>
                  <a:cubicBezTo>
                    <a:pt x="31970" y="31024"/>
                    <a:pt x="32346" y="31300"/>
                    <a:pt x="32502" y="31670"/>
                  </a:cubicBezTo>
                  <a:cubicBezTo>
                    <a:pt x="33075" y="33037"/>
                    <a:pt x="33716" y="34394"/>
                    <a:pt x="34069" y="35823"/>
                  </a:cubicBezTo>
                  <a:cubicBezTo>
                    <a:pt x="34670" y="38239"/>
                    <a:pt x="35096" y="40663"/>
                    <a:pt x="33621" y="43033"/>
                  </a:cubicBezTo>
                  <a:cubicBezTo>
                    <a:pt x="33093" y="43881"/>
                    <a:pt x="32653" y="44752"/>
                    <a:pt x="31814" y="45311"/>
                  </a:cubicBezTo>
                  <a:cubicBezTo>
                    <a:pt x="29840" y="46640"/>
                    <a:pt x="27736" y="47695"/>
                    <a:pt x="25357" y="48107"/>
                  </a:cubicBezTo>
                  <a:cubicBezTo>
                    <a:pt x="24638" y="48231"/>
                    <a:pt x="23923" y="48391"/>
                    <a:pt x="23208" y="48551"/>
                  </a:cubicBezTo>
                  <a:cubicBezTo>
                    <a:pt x="22955" y="48606"/>
                    <a:pt x="22644" y="48685"/>
                    <a:pt x="22836" y="49047"/>
                  </a:cubicBezTo>
                  <a:cubicBezTo>
                    <a:pt x="23281" y="49876"/>
                    <a:pt x="24794" y="52375"/>
                    <a:pt x="24661" y="52425"/>
                  </a:cubicBezTo>
                  <a:cubicBezTo>
                    <a:pt x="24716" y="52567"/>
                    <a:pt x="24756" y="52668"/>
                    <a:pt x="24771" y="52704"/>
                  </a:cubicBezTo>
                  <a:cubicBezTo>
                    <a:pt x="23779" y="52603"/>
                    <a:pt x="22798" y="52508"/>
                    <a:pt x="21822" y="52402"/>
                  </a:cubicBezTo>
                  <a:cubicBezTo>
                    <a:pt x="21660" y="52382"/>
                    <a:pt x="21502" y="52331"/>
                    <a:pt x="21359" y="52251"/>
                  </a:cubicBezTo>
                  <a:cubicBezTo>
                    <a:pt x="20754" y="51940"/>
                    <a:pt x="20167" y="51591"/>
                    <a:pt x="19558" y="51289"/>
                  </a:cubicBezTo>
                  <a:cubicBezTo>
                    <a:pt x="18816" y="50926"/>
                    <a:pt x="17995" y="51014"/>
                    <a:pt x="17211" y="50899"/>
                  </a:cubicBezTo>
                  <a:cubicBezTo>
                    <a:pt x="17183" y="50894"/>
                    <a:pt x="17153" y="50891"/>
                    <a:pt x="17125" y="50890"/>
                  </a:cubicBezTo>
                  <a:cubicBezTo>
                    <a:pt x="17026" y="50878"/>
                    <a:pt x="16931" y="50873"/>
                    <a:pt x="16839" y="50873"/>
                  </a:cubicBezTo>
                  <a:cubicBezTo>
                    <a:pt x="16241" y="50873"/>
                    <a:pt x="15776" y="51111"/>
                    <a:pt x="15387" y="51504"/>
                  </a:cubicBezTo>
                  <a:cubicBezTo>
                    <a:pt x="14397" y="52512"/>
                    <a:pt x="13714" y="53723"/>
                    <a:pt x="13444" y="55129"/>
                  </a:cubicBezTo>
                  <a:cubicBezTo>
                    <a:pt x="13173" y="56513"/>
                    <a:pt x="13141" y="57861"/>
                    <a:pt x="14154" y="59026"/>
                  </a:cubicBezTo>
                  <a:cubicBezTo>
                    <a:pt x="14232" y="59117"/>
                    <a:pt x="14227" y="59338"/>
                    <a:pt x="14186" y="59475"/>
                  </a:cubicBezTo>
                  <a:cubicBezTo>
                    <a:pt x="13966" y="60286"/>
                    <a:pt x="13806" y="61130"/>
                    <a:pt x="13476" y="61895"/>
                  </a:cubicBezTo>
                  <a:cubicBezTo>
                    <a:pt x="12197" y="64870"/>
                    <a:pt x="11389" y="67991"/>
                    <a:pt x="10432" y="71067"/>
                  </a:cubicBezTo>
                  <a:cubicBezTo>
                    <a:pt x="10239" y="71690"/>
                    <a:pt x="10299" y="72245"/>
                    <a:pt x="10712" y="72699"/>
                  </a:cubicBezTo>
                  <a:cubicBezTo>
                    <a:pt x="10981" y="73001"/>
                    <a:pt x="10913" y="73217"/>
                    <a:pt x="10798" y="73519"/>
                  </a:cubicBezTo>
                  <a:cubicBezTo>
                    <a:pt x="9611" y="76595"/>
                    <a:pt x="8415" y="79666"/>
                    <a:pt x="7260" y="82755"/>
                  </a:cubicBezTo>
                  <a:cubicBezTo>
                    <a:pt x="5931" y="86320"/>
                    <a:pt x="4647" y="89909"/>
                    <a:pt x="3332" y="93485"/>
                  </a:cubicBezTo>
                  <a:cubicBezTo>
                    <a:pt x="2585" y="95529"/>
                    <a:pt x="1801" y="97565"/>
                    <a:pt x="1063" y="99614"/>
                  </a:cubicBezTo>
                  <a:cubicBezTo>
                    <a:pt x="728" y="100539"/>
                    <a:pt x="376" y="101506"/>
                    <a:pt x="1315" y="102216"/>
                  </a:cubicBezTo>
                  <a:cubicBezTo>
                    <a:pt x="1178" y="102427"/>
                    <a:pt x="1035" y="102570"/>
                    <a:pt x="976" y="102740"/>
                  </a:cubicBezTo>
                  <a:cubicBezTo>
                    <a:pt x="738" y="103371"/>
                    <a:pt x="518" y="104013"/>
                    <a:pt x="307" y="104660"/>
                  </a:cubicBezTo>
                  <a:cubicBezTo>
                    <a:pt x="0" y="105590"/>
                    <a:pt x="105" y="105828"/>
                    <a:pt x="884" y="106424"/>
                  </a:cubicBezTo>
                  <a:cubicBezTo>
                    <a:pt x="2219" y="107437"/>
                    <a:pt x="3736" y="108066"/>
                    <a:pt x="5293" y="108615"/>
                  </a:cubicBezTo>
                  <a:cubicBezTo>
                    <a:pt x="7016" y="109225"/>
                    <a:pt x="8722" y="109881"/>
                    <a:pt x="10449" y="110485"/>
                  </a:cubicBezTo>
                  <a:cubicBezTo>
                    <a:pt x="10672" y="110563"/>
                    <a:pt x="10933" y="110675"/>
                    <a:pt x="11171" y="110675"/>
                  </a:cubicBezTo>
                  <a:cubicBezTo>
                    <a:pt x="11356" y="110675"/>
                    <a:pt x="11527" y="110607"/>
                    <a:pt x="11655" y="110403"/>
                  </a:cubicBezTo>
                  <a:cubicBezTo>
                    <a:pt x="11989" y="109876"/>
                    <a:pt x="11536" y="109454"/>
                    <a:pt x="11211" y="109111"/>
                  </a:cubicBezTo>
                  <a:cubicBezTo>
                    <a:pt x="10239" y="108092"/>
                    <a:pt x="9221" y="107116"/>
                    <a:pt x="8232" y="106108"/>
                  </a:cubicBezTo>
                  <a:cubicBezTo>
                    <a:pt x="7700" y="105572"/>
                    <a:pt x="7195" y="105008"/>
                    <a:pt x="6600" y="104375"/>
                  </a:cubicBezTo>
                  <a:lnTo>
                    <a:pt x="6600" y="104375"/>
                  </a:lnTo>
                  <a:cubicBezTo>
                    <a:pt x="7173" y="104449"/>
                    <a:pt x="7586" y="104545"/>
                    <a:pt x="7998" y="104545"/>
                  </a:cubicBezTo>
                  <a:cubicBezTo>
                    <a:pt x="8516" y="104541"/>
                    <a:pt x="8635" y="104302"/>
                    <a:pt x="8480" y="103880"/>
                  </a:cubicBezTo>
                  <a:cubicBezTo>
                    <a:pt x="8772" y="103532"/>
                    <a:pt x="9094" y="103243"/>
                    <a:pt x="9296" y="102890"/>
                  </a:cubicBezTo>
                  <a:cubicBezTo>
                    <a:pt x="9882" y="101873"/>
                    <a:pt x="10459" y="100851"/>
                    <a:pt x="10959" y="99791"/>
                  </a:cubicBezTo>
                  <a:cubicBezTo>
                    <a:pt x="12188" y="97193"/>
                    <a:pt x="13370" y="94576"/>
                    <a:pt x="14567" y="91963"/>
                  </a:cubicBezTo>
                  <a:cubicBezTo>
                    <a:pt x="15520" y="89883"/>
                    <a:pt x="16450" y="87792"/>
                    <a:pt x="17431" y="85725"/>
                  </a:cubicBezTo>
                  <a:cubicBezTo>
                    <a:pt x="17994" y="84547"/>
                    <a:pt x="18632" y="83402"/>
                    <a:pt x="19237" y="82241"/>
                  </a:cubicBezTo>
                  <a:cubicBezTo>
                    <a:pt x="19279" y="82260"/>
                    <a:pt x="19325" y="82274"/>
                    <a:pt x="19365" y="82287"/>
                  </a:cubicBezTo>
                  <a:cubicBezTo>
                    <a:pt x="19278" y="83722"/>
                    <a:pt x="19164" y="85161"/>
                    <a:pt x="19100" y="86596"/>
                  </a:cubicBezTo>
                  <a:cubicBezTo>
                    <a:pt x="18911" y="90570"/>
                    <a:pt x="18696" y="94540"/>
                    <a:pt x="18581" y="98514"/>
                  </a:cubicBezTo>
                  <a:cubicBezTo>
                    <a:pt x="18503" y="101149"/>
                    <a:pt x="18577" y="103789"/>
                    <a:pt x="18568" y="106429"/>
                  </a:cubicBezTo>
                  <a:cubicBezTo>
                    <a:pt x="18568" y="107126"/>
                    <a:pt x="18642" y="107250"/>
                    <a:pt x="19237" y="107328"/>
                  </a:cubicBezTo>
                  <a:cubicBezTo>
                    <a:pt x="19237" y="107978"/>
                    <a:pt x="19228" y="108615"/>
                    <a:pt x="19241" y="109253"/>
                  </a:cubicBezTo>
                  <a:cubicBezTo>
                    <a:pt x="19251" y="109867"/>
                    <a:pt x="19535" y="110334"/>
                    <a:pt x="20140" y="110485"/>
                  </a:cubicBezTo>
                  <a:cubicBezTo>
                    <a:pt x="20714" y="110631"/>
                    <a:pt x="21317" y="110780"/>
                    <a:pt x="21902" y="110780"/>
                  </a:cubicBezTo>
                  <a:cubicBezTo>
                    <a:pt x="21943" y="110780"/>
                    <a:pt x="21984" y="110780"/>
                    <a:pt x="22024" y="110778"/>
                  </a:cubicBezTo>
                  <a:cubicBezTo>
                    <a:pt x="23688" y="110733"/>
                    <a:pt x="25352" y="110614"/>
                    <a:pt x="27016" y="110471"/>
                  </a:cubicBezTo>
                  <a:cubicBezTo>
                    <a:pt x="28694" y="110330"/>
                    <a:pt x="30366" y="110137"/>
                    <a:pt x="32039" y="109949"/>
                  </a:cubicBezTo>
                  <a:cubicBezTo>
                    <a:pt x="32643" y="109880"/>
                    <a:pt x="33190" y="109697"/>
                    <a:pt x="33268" y="109005"/>
                  </a:cubicBezTo>
                  <a:cubicBezTo>
                    <a:pt x="35417" y="109106"/>
                    <a:pt x="37521" y="109215"/>
                    <a:pt x="39625" y="109307"/>
                  </a:cubicBezTo>
                  <a:cubicBezTo>
                    <a:pt x="45538" y="109560"/>
                    <a:pt x="51451" y="109789"/>
                    <a:pt x="57362" y="110064"/>
                  </a:cubicBezTo>
                  <a:cubicBezTo>
                    <a:pt x="60017" y="110183"/>
                    <a:pt x="62661" y="110444"/>
                    <a:pt x="65314" y="110550"/>
                  </a:cubicBezTo>
                  <a:cubicBezTo>
                    <a:pt x="67272" y="110626"/>
                    <a:pt x="69234" y="110706"/>
                    <a:pt x="71194" y="110706"/>
                  </a:cubicBezTo>
                  <a:cubicBezTo>
                    <a:pt x="71961" y="110706"/>
                    <a:pt x="72727" y="110694"/>
                    <a:pt x="73492" y="110664"/>
                  </a:cubicBezTo>
                  <a:cubicBezTo>
                    <a:pt x="77992" y="110485"/>
                    <a:pt x="82485" y="110096"/>
                    <a:pt x="86985" y="109867"/>
                  </a:cubicBezTo>
                  <a:cubicBezTo>
                    <a:pt x="91615" y="109633"/>
                    <a:pt x="96249" y="109486"/>
                    <a:pt x="100879" y="109293"/>
                  </a:cubicBezTo>
                  <a:cubicBezTo>
                    <a:pt x="102946" y="109211"/>
                    <a:pt x="109711" y="108748"/>
                    <a:pt x="110320" y="108624"/>
                  </a:cubicBezTo>
                  <a:lnTo>
                    <a:pt x="110320" y="107744"/>
                  </a:lnTo>
                  <a:cubicBezTo>
                    <a:pt x="110312" y="107746"/>
                    <a:pt x="110305" y="107747"/>
                    <a:pt x="110299" y="107747"/>
                  </a:cubicBezTo>
                  <a:cubicBezTo>
                    <a:pt x="110136" y="107747"/>
                    <a:pt x="110238" y="107330"/>
                    <a:pt x="110238" y="106956"/>
                  </a:cubicBezTo>
                  <a:cubicBezTo>
                    <a:pt x="110237" y="104828"/>
                    <a:pt x="110233" y="102702"/>
                    <a:pt x="110229" y="100580"/>
                  </a:cubicBezTo>
                  <a:cubicBezTo>
                    <a:pt x="110210" y="94237"/>
                    <a:pt x="110183" y="87893"/>
                    <a:pt x="110178" y="81549"/>
                  </a:cubicBezTo>
                  <a:cubicBezTo>
                    <a:pt x="110174" y="77663"/>
                    <a:pt x="110210" y="73780"/>
                    <a:pt x="110233" y="69893"/>
                  </a:cubicBezTo>
                  <a:cubicBezTo>
                    <a:pt x="110238" y="69495"/>
                    <a:pt x="110288" y="69092"/>
                    <a:pt x="110320" y="68693"/>
                  </a:cubicBezTo>
                  <a:lnTo>
                    <a:pt x="110320" y="61542"/>
                  </a:lnTo>
                  <a:cubicBezTo>
                    <a:pt x="110279" y="61340"/>
                    <a:pt x="110210" y="61139"/>
                    <a:pt x="110210" y="60937"/>
                  </a:cubicBezTo>
                  <a:cubicBezTo>
                    <a:pt x="110200" y="53732"/>
                    <a:pt x="110201" y="46526"/>
                    <a:pt x="110216" y="39321"/>
                  </a:cubicBezTo>
                  <a:cubicBezTo>
                    <a:pt x="110220" y="38761"/>
                    <a:pt x="110087" y="38496"/>
                    <a:pt x="109509" y="38313"/>
                  </a:cubicBezTo>
                  <a:cubicBezTo>
                    <a:pt x="108396" y="37960"/>
                    <a:pt x="107208" y="37593"/>
                    <a:pt x="107236" y="36048"/>
                  </a:cubicBezTo>
                  <a:cubicBezTo>
                    <a:pt x="107232" y="35936"/>
                    <a:pt x="107196" y="35827"/>
                    <a:pt x="107130" y="35736"/>
                  </a:cubicBezTo>
                  <a:cubicBezTo>
                    <a:pt x="106503" y="34842"/>
                    <a:pt x="105921" y="33912"/>
                    <a:pt x="105215" y="33083"/>
                  </a:cubicBezTo>
                  <a:cubicBezTo>
                    <a:pt x="104789" y="32579"/>
                    <a:pt x="104078" y="32299"/>
                    <a:pt x="104156" y="31470"/>
                  </a:cubicBezTo>
                  <a:cubicBezTo>
                    <a:pt x="104160" y="31424"/>
                    <a:pt x="104110" y="31373"/>
                    <a:pt x="104092" y="31323"/>
                  </a:cubicBezTo>
                  <a:cubicBezTo>
                    <a:pt x="103400" y="29411"/>
                    <a:pt x="101855" y="28321"/>
                    <a:pt x="100091" y="27743"/>
                  </a:cubicBezTo>
                  <a:cubicBezTo>
                    <a:pt x="97927" y="27042"/>
                    <a:pt x="95649" y="26684"/>
                    <a:pt x="93436" y="26184"/>
                  </a:cubicBezTo>
                  <a:cubicBezTo>
                    <a:pt x="93203" y="24912"/>
                    <a:pt x="92958" y="23586"/>
                    <a:pt x="92702" y="22206"/>
                  </a:cubicBezTo>
                  <a:lnTo>
                    <a:pt x="92702" y="22206"/>
                  </a:lnTo>
                  <a:cubicBezTo>
                    <a:pt x="92766" y="22208"/>
                    <a:pt x="92830" y="22209"/>
                    <a:pt x="92893" y="22209"/>
                  </a:cubicBezTo>
                  <a:cubicBezTo>
                    <a:pt x="94807" y="22209"/>
                    <a:pt x="96418" y="21415"/>
                    <a:pt x="97900" y="20222"/>
                  </a:cubicBezTo>
                  <a:cubicBezTo>
                    <a:pt x="98110" y="20740"/>
                    <a:pt x="98263" y="21171"/>
                    <a:pt x="98455" y="21583"/>
                  </a:cubicBezTo>
                  <a:cubicBezTo>
                    <a:pt x="99018" y="22797"/>
                    <a:pt x="99929" y="23431"/>
                    <a:pt x="101172" y="23431"/>
                  </a:cubicBezTo>
                  <a:cubicBezTo>
                    <a:pt x="101323" y="23431"/>
                    <a:pt x="101479" y="23421"/>
                    <a:pt x="101640" y="23403"/>
                  </a:cubicBezTo>
                  <a:cubicBezTo>
                    <a:pt x="101946" y="23366"/>
                    <a:pt x="102242" y="23342"/>
                    <a:pt x="102527" y="23342"/>
                  </a:cubicBezTo>
                  <a:cubicBezTo>
                    <a:pt x="103506" y="23342"/>
                    <a:pt x="104346" y="23630"/>
                    <a:pt x="104936" y="24713"/>
                  </a:cubicBezTo>
                  <a:cubicBezTo>
                    <a:pt x="105263" y="25316"/>
                    <a:pt x="105908" y="25640"/>
                    <a:pt x="106634" y="25640"/>
                  </a:cubicBezTo>
                  <a:cubicBezTo>
                    <a:pt x="106659" y="25640"/>
                    <a:pt x="106684" y="25640"/>
                    <a:pt x="106709" y="25639"/>
                  </a:cubicBezTo>
                  <a:cubicBezTo>
                    <a:pt x="108011" y="25597"/>
                    <a:pt x="108960" y="24915"/>
                    <a:pt x="109656" y="23879"/>
                  </a:cubicBezTo>
                  <a:cubicBezTo>
                    <a:pt x="110079" y="23247"/>
                    <a:pt x="110110" y="22540"/>
                    <a:pt x="109785" y="21830"/>
                  </a:cubicBezTo>
                  <a:cubicBezTo>
                    <a:pt x="109377" y="20941"/>
                    <a:pt x="108832" y="20161"/>
                    <a:pt x="107878" y="19804"/>
                  </a:cubicBezTo>
                  <a:cubicBezTo>
                    <a:pt x="107071" y="19501"/>
                    <a:pt x="106760" y="18943"/>
                    <a:pt x="106659" y="18108"/>
                  </a:cubicBezTo>
                  <a:cubicBezTo>
                    <a:pt x="106462" y="16453"/>
                    <a:pt x="105472" y="15504"/>
                    <a:pt x="103808" y="15353"/>
                  </a:cubicBezTo>
                  <a:cubicBezTo>
                    <a:pt x="103462" y="15321"/>
                    <a:pt x="103114" y="15311"/>
                    <a:pt x="102764" y="15311"/>
                  </a:cubicBezTo>
                  <a:cubicBezTo>
                    <a:pt x="102214" y="15311"/>
                    <a:pt x="101661" y="15335"/>
                    <a:pt x="101109" y="15335"/>
                  </a:cubicBezTo>
                  <a:cubicBezTo>
                    <a:pt x="101109" y="15312"/>
                    <a:pt x="101099" y="15275"/>
                    <a:pt x="101113" y="15243"/>
                  </a:cubicBezTo>
                  <a:cubicBezTo>
                    <a:pt x="101727" y="13809"/>
                    <a:pt x="101718" y="12411"/>
                    <a:pt x="100842" y="11068"/>
                  </a:cubicBezTo>
                  <a:cubicBezTo>
                    <a:pt x="100783" y="10976"/>
                    <a:pt x="100779" y="10830"/>
                    <a:pt x="100796" y="10715"/>
                  </a:cubicBezTo>
                  <a:cubicBezTo>
                    <a:pt x="101149" y="8070"/>
                    <a:pt x="100114" y="5820"/>
                    <a:pt x="98547" y="3858"/>
                  </a:cubicBezTo>
                  <a:cubicBezTo>
                    <a:pt x="97043" y="1974"/>
                    <a:pt x="94921" y="907"/>
                    <a:pt x="92583" y="356"/>
                  </a:cubicBezTo>
                  <a:cubicBezTo>
                    <a:pt x="91535" y="110"/>
                    <a:pt x="90485" y="1"/>
                    <a:pt x="894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41" name="Google Shape;641;p26"/>
            <p:cNvSpPr/>
            <p:nvPr/>
          </p:nvSpPr>
          <p:spPr>
            <a:xfrm>
              <a:off x="3840950" y="636525"/>
              <a:ext cx="223925" cy="170950"/>
            </a:xfrm>
            <a:custGeom>
              <a:avLst/>
              <a:gdLst/>
              <a:ahLst/>
              <a:cxnLst/>
              <a:rect l="l" t="t" r="r" b="b"/>
              <a:pathLst>
                <a:path w="8957" h="6838" extrusionOk="0">
                  <a:moveTo>
                    <a:pt x="997" y="1"/>
                  </a:moveTo>
                  <a:cubicBezTo>
                    <a:pt x="528" y="1"/>
                    <a:pt x="205" y="269"/>
                    <a:pt x="0" y="805"/>
                  </a:cubicBezTo>
                  <a:cubicBezTo>
                    <a:pt x="472" y="861"/>
                    <a:pt x="962" y="878"/>
                    <a:pt x="1439" y="979"/>
                  </a:cubicBezTo>
                  <a:cubicBezTo>
                    <a:pt x="1921" y="1084"/>
                    <a:pt x="2375" y="1309"/>
                    <a:pt x="2855" y="1410"/>
                  </a:cubicBezTo>
                  <a:cubicBezTo>
                    <a:pt x="3882" y="1625"/>
                    <a:pt x="4487" y="2253"/>
                    <a:pt x="4942" y="3179"/>
                  </a:cubicBezTo>
                  <a:cubicBezTo>
                    <a:pt x="5184" y="3679"/>
                    <a:pt x="5652" y="4078"/>
                    <a:pt x="6050" y="4495"/>
                  </a:cubicBezTo>
                  <a:cubicBezTo>
                    <a:pt x="6912" y="5403"/>
                    <a:pt x="8444" y="5466"/>
                    <a:pt x="8957" y="6837"/>
                  </a:cubicBezTo>
                  <a:cubicBezTo>
                    <a:pt x="8892" y="5865"/>
                    <a:pt x="8393" y="5068"/>
                    <a:pt x="7476" y="4687"/>
                  </a:cubicBezTo>
                  <a:cubicBezTo>
                    <a:pt x="6362" y="4225"/>
                    <a:pt x="5849" y="3450"/>
                    <a:pt x="5733" y="2267"/>
                  </a:cubicBezTo>
                  <a:cubicBezTo>
                    <a:pt x="5619" y="1089"/>
                    <a:pt x="4978" y="479"/>
                    <a:pt x="3791" y="291"/>
                  </a:cubicBezTo>
                  <a:cubicBezTo>
                    <a:pt x="3249" y="209"/>
                    <a:pt x="2700" y="214"/>
                    <a:pt x="2149" y="172"/>
                  </a:cubicBezTo>
                  <a:cubicBezTo>
                    <a:pt x="1953" y="154"/>
                    <a:pt x="1742" y="163"/>
                    <a:pt x="1558" y="104"/>
                  </a:cubicBezTo>
                  <a:cubicBezTo>
                    <a:pt x="1351" y="35"/>
                    <a:pt x="1165" y="1"/>
                    <a:pt x="99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42" name="Google Shape;642;p26"/>
            <p:cNvSpPr/>
            <p:nvPr/>
          </p:nvSpPr>
          <p:spPr>
            <a:xfrm>
              <a:off x="3818275" y="670325"/>
              <a:ext cx="235800" cy="185550"/>
            </a:xfrm>
            <a:custGeom>
              <a:avLst/>
              <a:gdLst/>
              <a:ahLst/>
              <a:cxnLst/>
              <a:rect l="l" t="t" r="r" b="b"/>
              <a:pathLst>
                <a:path w="9432" h="7422" extrusionOk="0">
                  <a:moveTo>
                    <a:pt x="1196" y="1"/>
                  </a:moveTo>
                  <a:cubicBezTo>
                    <a:pt x="953" y="1"/>
                    <a:pt x="726" y="81"/>
                    <a:pt x="568" y="347"/>
                  </a:cubicBezTo>
                  <a:cubicBezTo>
                    <a:pt x="13" y="1287"/>
                    <a:pt x="0" y="1804"/>
                    <a:pt x="554" y="2323"/>
                  </a:cubicBezTo>
                  <a:cubicBezTo>
                    <a:pt x="876" y="2620"/>
                    <a:pt x="1297" y="2868"/>
                    <a:pt x="1719" y="2992"/>
                  </a:cubicBezTo>
                  <a:cubicBezTo>
                    <a:pt x="2255" y="3148"/>
                    <a:pt x="2832" y="3194"/>
                    <a:pt x="3396" y="3216"/>
                  </a:cubicBezTo>
                  <a:cubicBezTo>
                    <a:pt x="5491" y="3308"/>
                    <a:pt x="6963" y="4509"/>
                    <a:pt x="7420" y="6530"/>
                  </a:cubicBezTo>
                  <a:cubicBezTo>
                    <a:pt x="7484" y="6815"/>
                    <a:pt x="7544" y="7099"/>
                    <a:pt x="7612" y="7420"/>
                  </a:cubicBezTo>
                  <a:cubicBezTo>
                    <a:pt x="7636" y="7421"/>
                    <a:pt x="7659" y="7421"/>
                    <a:pt x="7682" y="7421"/>
                  </a:cubicBezTo>
                  <a:cubicBezTo>
                    <a:pt x="8425" y="7421"/>
                    <a:pt x="8892" y="6999"/>
                    <a:pt x="9345" y="6581"/>
                  </a:cubicBezTo>
                  <a:cubicBezTo>
                    <a:pt x="9423" y="6512"/>
                    <a:pt x="9432" y="6291"/>
                    <a:pt x="9387" y="6182"/>
                  </a:cubicBezTo>
                  <a:cubicBezTo>
                    <a:pt x="9112" y="5508"/>
                    <a:pt x="8722" y="4953"/>
                    <a:pt x="8017" y="4619"/>
                  </a:cubicBezTo>
                  <a:cubicBezTo>
                    <a:pt x="6761" y="4023"/>
                    <a:pt x="5665" y="3239"/>
                    <a:pt x="5083" y="1873"/>
                  </a:cubicBezTo>
                  <a:cubicBezTo>
                    <a:pt x="4913" y="1470"/>
                    <a:pt x="4538" y="1053"/>
                    <a:pt x="4148" y="870"/>
                  </a:cubicBezTo>
                  <a:cubicBezTo>
                    <a:pt x="3410" y="525"/>
                    <a:pt x="2599" y="319"/>
                    <a:pt x="1806" y="109"/>
                  </a:cubicBezTo>
                  <a:cubicBezTo>
                    <a:pt x="1612" y="57"/>
                    <a:pt x="1398" y="1"/>
                    <a:pt x="1196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43" name="Google Shape;643;p26"/>
            <p:cNvSpPr/>
            <p:nvPr/>
          </p:nvSpPr>
          <p:spPr>
            <a:xfrm>
              <a:off x="3121325" y="2915925"/>
              <a:ext cx="919450" cy="67550"/>
            </a:xfrm>
            <a:custGeom>
              <a:avLst/>
              <a:gdLst/>
              <a:ahLst/>
              <a:cxnLst/>
              <a:rect l="l" t="t" r="r" b="b"/>
              <a:pathLst>
                <a:path w="36778" h="2702" extrusionOk="0">
                  <a:moveTo>
                    <a:pt x="36127" y="0"/>
                  </a:moveTo>
                  <a:cubicBezTo>
                    <a:pt x="35830" y="0"/>
                    <a:pt x="35530" y="91"/>
                    <a:pt x="35229" y="112"/>
                  </a:cubicBezTo>
                  <a:cubicBezTo>
                    <a:pt x="32493" y="323"/>
                    <a:pt x="29756" y="593"/>
                    <a:pt x="27011" y="713"/>
                  </a:cubicBezTo>
                  <a:cubicBezTo>
                    <a:pt x="23092" y="887"/>
                    <a:pt x="19173" y="942"/>
                    <a:pt x="15250" y="1066"/>
                  </a:cubicBezTo>
                  <a:cubicBezTo>
                    <a:pt x="10762" y="1203"/>
                    <a:pt x="6275" y="1386"/>
                    <a:pt x="1787" y="1487"/>
                  </a:cubicBezTo>
                  <a:cubicBezTo>
                    <a:pt x="862" y="1510"/>
                    <a:pt x="537" y="2184"/>
                    <a:pt x="1" y="2701"/>
                  </a:cubicBezTo>
                  <a:cubicBezTo>
                    <a:pt x="12271" y="1680"/>
                    <a:pt x="24572" y="1716"/>
                    <a:pt x="36778" y="974"/>
                  </a:cubicBezTo>
                  <a:cubicBezTo>
                    <a:pt x="36750" y="814"/>
                    <a:pt x="36691" y="677"/>
                    <a:pt x="36710" y="548"/>
                  </a:cubicBezTo>
                  <a:cubicBezTo>
                    <a:pt x="36760" y="149"/>
                    <a:pt x="36485" y="21"/>
                    <a:pt x="36201" y="2"/>
                  </a:cubicBezTo>
                  <a:cubicBezTo>
                    <a:pt x="36176" y="1"/>
                    <a:pt x="36152" y="0"/>
                    <a:pt x="36127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44" name="Google Shape;644;p26"/>
            <p:cNvSpPr/>
            <p:nvPr/>
          </p:nvSpPr>
          <p:spPr>
            <a:xfrm>
              <a:off x="3998725" y="1421775"/>
              <a:ext cx="30050" cy="153325"/>
            </a:xfrm>
            <a:custGeom>
              <a:avLst/>
              <a:gdLst/>
              <a:ahLst/>
              <a:cxnLst/>
              <a:rect l="l" t="t" r="r" b="b"/>
              <a:pathLst>
                <a:path w="1202" h="6133" extrusionOk="0">
                  <a:moveTo>
                    <a:pt x="229" y="0"/>
                  </a:moveTo>
                  <a:cubicBezTo>
                    <a:pt x="152" y="146"/>
                    <a:pt x="0" y="293"/>
                    <a:pt x="9" y="436"/>
                  </a:cubicBezTo>
                  <a:cubicBezTo>
                    <a:pt x="74" y="2058"/>
                    <a:pt x="143" y="3680"/>
                    <a:pt x="266" y="5302"/>
                  </a:cubicBezTo>
                  <a:cubicBezTo>
                    <a:pt x="289" y="5592"/>
                    <a:pt x="574" y="5857"/>
                    <a:pt x="739" y="6133"/>
                  </a:cubicBezTo>
                  <a:cubicBezTo>
                    <a:pt x="894" y="5853"/>
                    <a:pt x="1046" y="5569"/>
                    <a:pt x="1201" y="5289"/>
                  </a:cubicBezTo>
                  <a:cubicBezTo>
                    <a:pt x="1160" y="5270"/>
                    <a:pt x="1119" y="5247"/>
                    <a:pt x="1082" y="5230"/>
                  </a:cubicBezTo>
                  <a:cubicBezTo>
                    <a:pt x="989" y="4099"/>
                    <a:pt x="899" y="2970"/>
                    <a:pt x="811" y="1843"/>
                  </a:cubicBezTo>
                  <a:cubicBezTo>
                    <a:pt x="769" y="1352"/>
                    <a:pt x="761" y="852"/>
                    <a:pt x="668" y="371"/>
                  </a:cubicBezTo>
                  <a:cubicBezTo>
                    <a:pt x="641" y="225"/>
                    <a:pt x="384" y="123"/>
                    <a:pt x="2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45" name="Google Shape;645;p26"/>
            <p:cNvSpPr/>
            <p:nvPr/>
          </p:nvSpPr>
          <p:spPr>
            <a:xfrm>
              <a:off x="4009150" y="2472975"/>
              <a:ext cx="22025" cy="151850"/>
            </a:xfrm>
            <a:custGeom>
              <a:avLst/>
              <a:gdLst/>
              <a:ahLst/>
              <a:cxnLst/>
              <a:rect l="l" t="t" r="r" b="b"/>
              <a:pathLst>
                <a:path w="881" h="6074" extrusionOk="0">
                  <a:moveTo>
                    <a:pt x="317" y="1"/>
                  </a:moveTo>
                  <a:cubicBezTo>
                    <a:pt x="211" y="148"/>
                    <a:pt x="19" y="294"/>
                    <a:pt x="19" y="441"/>
                  </a:cubicBezTo>
                  <a:cubicBezTo>
                    <a:pt x="0" y="2012"/>
                    <a:pt x="0" y="3585"/>
                    <a:pt x="28" y="5157"/>
                  </a:cubicBezTo>
                  <a:cubicBezTo>
                    <a:pt x="32" y="5418"/>
                    <a:pt x="189" y="5685"/>
                    <a:pt x="317" y="6074"/>
                  </a:cubicBezTo>
                  <a:cubicBezTo>
                    <a:pt x="454" y="5845"/>
                    <a:pt x="537" y="5762"/>
                    <a:pt x="555" y="5670"/>
                  </a:cubicBezTo>
                  <a:cubicBezTo>
                    <a:pt x="881" y="3910"/>
                    <a:pt x="871" y="2141"/>
                    <a:pt x="656" y="372"/>
                  </a:cubicBezTo>
                  <a:cubicBezTo>
                    <a:pt x="642" y="239"/>
                    <a:pt x="436" y="125"/>
                    <a:pt x="3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46" name="Google Shape;646;p26"/>
            <p:cNvSpPr/>
            <p:nvPr/>
          </p:nvSpPr>
          <p:spPr>
            <a:xfrm>
              <a:off x="4007900" y="2676350"/>
              <a:ext cx="21550" cy="113600"/>
            </a:xfrm>
            <a:custGeom>
              <a:avLst/>
              <a:gdLst/>
              <a:ahLst/>
              <a:cxnLst/>
              <a:rect l="l" t="t" r="r" b="b"/>
              <a:pathLst>
                <a:path w="862" h="4544" extrusionOk="0">
                  <a:moveTo>
                    <a:pt x="500" y="1"/>
                  </a:moveTo>
                  <a:cubicBezTo>
                    <a:pt x="385" y="226"/>
                    <a:pt x="197" y="445"/>
                    <a:pt x="179" y="679"/>
                  </a:cubicBezTo>
                  <a:cubicBezTo>
                    <a:pt x="92" y="1660"/>
                    <a:pt x="41" y="2641"/>
                    <a:pt x="10" y="3627"/>
                  </a:cubicBezTo>
                  <a:cubicBezTo>
                    <a:pt x="1" y="3916"/>
                    <a:pt x="83" y="4209"/>
                    <a:pt x="124" y="4498"/>
                  </a:cubicBezTo>
                  <a:cubicBezTo>
                    <a:pt x="197" y="4517"/>
                    <a:pt x="266" y="4530"/>
                    <a:pt x="339" y="4544"/>
                  </a:cubicBezTo>
                  <a:cubicBezTo>
                    <a:pt x="467" y="4310"/>
                    <a:pt x="683" y="4081"/>
                    <a:pt x="706" y="3838"/>
                  </a:cubicBezTo>
                  <a:cubicBezTo>
                    <a:pt x="793" y="2788"/>
                    <a:pt x="852" y="1734"/>
                    <a:pt x="862" y="684"/>
                  </a:cubicBezTo>
                  <a:cubicBezTo>
                    <a:pt x="862" y="455"/>
                    <a:pt x="624" y="230"/>
                    <a:pt x="50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47" name="Google Shape;647;p26"/>
            <p:cNvSpPr/>
            <p:nvPr/>
          </p:nvSpPr>
          <p:spPr>
            <a:xfrm>
              <a:off x="4006300" y="1605325"/>
              <a:ext cx="19600" cy="96375"/>
            </a:xfrm>
            <a:custGeom>
              <a:avLst/>
              <a:gdLst/>
              <a:ahLst/>
              <a:cxnLst/>
              <a:rect l="l" t="t" r="r" b="b"/>
              <a:pathLst>
                <a:path w="784" h="3855" extrusionOk="0">
                  <a:moveTo>
                    <a:pt x="413" y="0"/>
                  </a:moveTo>
                  <a:cubicBezTo>
                    <a:pt x="297" y="147"/>
                    <a:pt x="105" y="284"/>
                    <a:pt x="82" y="440"/>
                  </a:cubicBezTo>
                  <a:cubicBezTo>
                    <a:pt x="18" y="926"/>
                    <a:pt x="23" y="1421"/>
                    <a:pt x="0" y="1912"/>
                  </a:cubicBezTo>
                  <a:lnTo>
                    <a:pt x="55" y="1912"/>
                  </a:lnTo>
                  <a:cubicBezTo>
                    <a:pt x="55" y="2369"/>
                    <a:pt x="18" y="2828"/>
                    <a:pt x="73" y="3278"/>
                  </a:cubicBezTo>
                  <a:cubicBezTo>
                    <a:pt x="100" y="3484"/>
                    <a:pt x="312" y="3663"/>
                    <a:pt x="444" y="3855"/>
                  </a:cubicBezTo>
                  <a:cubicBezTo>
                    <a:pt x="558" y="3667"/>
                    <a:pt x="770" y="3475"/>
                    <a:pt x="770" y="3286"/>
                  </a:cubicBezTo>
                  <a:cubicBezTo>
                    <a:pt x="783" y="2338"/>
                    <a:pt x="751" y="1393"/>
                    <a:pt x="701" y="445"/>
                  </a:cubicBezTo>
                  <a:cubicBezTo>
                    <a:pt x="692" y="293"/>
                    <a:pt x="513" y="147"/>
                    <a:pt x="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48" name="Google Shape;648;p26"/>
            <p:cNvSpPr/>
            <p:nvPr/>
          </p:nvSpPr>
          <p:spPr>
            <a:xfrm>
              <a:off x="3963750" y="1551100"/>
              <a:ext cx="38325" cy="91025"/>
            </a:xfrm>
            <a:custGeom>
              <a:avLst/>
              <a:gdLst/>
              <a:ahLst/>
              <a:cxnLst/>
              <a:rect l="l" t="t" r="r" b="b"/>
              <a:pathLst>
                <a:path w="1533" h="3641" extrusionOk="0">
                  <a:moveTo>
                    <a:pt x="1" y="1"/>
                  </a:moveTo>
                  <a:lnTo>
                    <a:pt x="1" y="1"/>
                  </a:lnTo>
                  <a:cubicBezTo>
                    <a:pt x="377" y="1175"/>
                    <a:pt x="66" y="2430"/>
                    <a:pt x="680" y="3640"/>
                  </a:cubicBezTo>
                  <a:cubicBezTo>
                    <a:pt x="1532" y="2518"/>
                    <a:pt x="1092" y="240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49" name="Google Shape;649;p26"/>
            <p:cNvSpPr/>
            <p:nvPr/>
          </p:nvSpPr>
          <p:spPr>
            <a:xfrm>
              <a:off x="3959875" y="2605200"/>
              <a:ext cx="21100" cy="92275"/>
            </a:xfrm>
            <a:custGeom>
              <a:avLst/>
              <a:gdLst/>
              <a:ahLst/>
              <a:cxnLst/>
              <a:rect l="l" t="t" r="r" b="b"/>
              <a:pathLst>
                <a:path w="844" h="3691" extrusionOk="0">
                  <a:moveTo>
                    <a:pt x="220" y="1"/>
                  </a:moveTo>
                  <a:cubicBezTo>
                    <a:pt x="152" y="170"/>
                    <a:pt x="19" y="335"/>
                    <a:pt x="15" y="510"/>
                  </a:cubicBezTo>
                  <a:cubicBezTo>
                    <a:pt x="0" y="1110"/>
                    <a:pt x="0" y="1715"/>
                    <a:pt x="46" y="2315"/>
                  </a:cubicBezTo>
                  <a:cubicBezTo>
                    <a:pt x="88" y="2773"/>
                    <a:pt x="208" y="3228"/>
                    <a:pt x="290" y="3686"/>
                  </a:cubicBezTo>
                  <a:cubicBezTo>
                    <a:pt x="372" y="3686"/>
                    <a:pt x="450" y="3686"/>
                    <a:pt x="532" y="3690"/>
                  </a:cubicBezTo>
                  <a:cubicBezTo>
                    <a:pt x="633" y="3315"/>
                    <a:pt x="808" y="2939"/>
                    <a:pt x="816" y="2559"/>
                  </a:cubicBezTo>
                  <a:cubicBezTo>
                    <a:pt x="844" y="1839"/>
                    <a:pt x="803" y="1111"/>
                    <a:pt x="725" y="390"/>
                  </a:cubicBezTo>
                  <a:cubicBezTo>
                    <a:pt x="707" y="244"/>
                    <a:pt x="395" y="129"/>
                    <a:pt x="2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50" name="Google Shape;650;p26"/>
            <p:cNvSpPr/>
            <p:nvPr/>
          </p:nvSpPr>
          <p:spPr>
            <a:xfrm>
              <a:off x="3802775" y="724475"/>
              <a:ext cx="180950" cy="123225"/>
            </a:xfrm>
            <a:custGeom>
              <a:avLst/>
              <a:gdLst/>
              <a:ahLst/>
              <a:cxnLst/>
              <a:rect l="l" t="t" r="r" b="b"/>
              <a:pathLst>
                <a:path w="7238" h="4929" extrusionOk="0">
                  <a:moveTo>
                    <a:pt x="184" y="0"/>
                  </a:moveTo>
                  <a:cubicBezTo>
                    <a:pt x="97" y="157"/>
                    <a:pt x="1" y="330"/>
                    <a:pt x="47" y="446"/>
                  </a:cubicBezTo>
                  <a:cubicBezTo>
                    <a:pt x="243" y="913"/>
                    <a:pt x="468" y="1376"/>
                    <a:pt x="706" y="1825"/>
                  </a:cubicBezTo>
                  <a:cubicBezTo>
                    <a:pt x="1181" y="2727"/>
                    <a:pt x="1800" y="3115"/>
                    <a:pt x="2741" y="3115"/>
                  </a:cubicBezTo>
                  <a:cubicBezTo>
                    <a:pt x="2852" y="3115"/>
                    <a:pt x="2968" y="3109"/>
                    <a:pt x="3089" y="3099"/>
                  </a:cubicBezTo>
                  <a:cubicBezTo>
                    <a:pt x="3502" y="3063"/>
                    <a:pt x="3919" y="3038"/>
                    <a:pt x="4332" y="3038"/>
                  </a:cubicBezTo>
                  <a:cubicBezTo>
                    <a:pt x="4391" y="3038"/>
                    <a:pt x="4451" y="3038"/>
                    <a:pt x="4511" y="3040"/>
                  </a:cubicBezTo>
                  <a:cubicBezTo>
                    <a:pt x="5405" y="3054"/>
                    <a:pt x="6143" y="3378"/>
                    <a:pt x="6646" y="4163"/>
                  </a:cubicBezTo>
                  <a:cubicBezTo>
                    <a:pt x="6816" y="4434"/>
                    <a:pt x="7041" y="4676"/>
                    <a:pt x="7237" y="4928"/>
                  </a:cubicBezTo>
                  <a:cubicBezTo>
                    <a:pt x="7087" y="3012"/>
                    <a:pt x="5876" y="1916"/>
                    <a:pt x="4015" y="1815"/>
                  </a:cubicBezTo>
                  <a:cubicBezTo>
                    <a:pt x="2525" y="1738"/>
                    <a:pt x="1004" y="1655"/>
                    <a:pt x="184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51" name="Google Shape;651;p26"/>
            <p:cNvSpPr/>
            <p:nvPr/>
          </p:nvSpPr>
          <p:spPr>
            <a:xfrm>
              <a:off x="3191650" y="1845175"/>
              <a:ext cx="774550" cy="277950"/>
            </a:xfrm>
            <a:custGeom>
              <a:avLst/>
              <a:gdLst/>
              <a:ahLst/>
              <a:cxnLst/>
              <a:rect l="l" t="t" r="r" b="b"/>
              <a:pathLst>
                <a:path w="30982" h="11118" extrusionOk="0">
                  <a:moveTo>
                    <a:pt x="26817" y="749"/>
                  </a:moveTo>
                  <a:cubicBezTo>
                    <a:pt x="27839" y="749"/>
                    <a:pt x="28860" y="753"/>
                    <a:pt x="29881" y="760"/>
                  </a:cubicBezTo>
                  <a:lnTo>
                    <a:pt x="29881" y="9671"/>
                  </a:lnTo>
                  <a:cubicBezTo>
                    <a:pt x="29162" y="9635"/>
                    <a:pt x="28525" y="9616"/>
                    <a:pt x="27892" y="9566"/>
                  </a:cubicBezTo>
                  <a:cubicBezTo>
                    <a:pt x="26299" y="9441"/>
                    <a:pt x="24709" y="9388"/>
                    <a:pt x="23119" y="9388"/>
                  </a:cubicBezTo>
                  <a:cubicBezTo>
                    <a:pt x="20371" y="9388"/>
                    <a:pt x="17627" y="9546"/>
                    <a:pt x="14880" y="9767"/>
                  </a:cubicBezTo>
                  <a:cubicBezTo>
                    <a:pt x="13019" y="9913"/>
                    <a:pt x="11149" y="9932"/>
                    <a:pt x="9279" y="10014"/>
                  </a:cubicBezTo>
                  <a:cubicBezTo>
                    <a:pt x="6991" y="10118"/>
                    <a:pt x="4704" y="10221"/>
                    <a:pt x="2417" y="10321"/>
                  </a:cubicBezTo>
                  <a:cubicBezTo>
                    <a:pt x="2339" y="10325"/>
                    <a:pt x="2261" y="10326"/>
                    <a:pt x="2182" y="10326"/>
                  </a:cubicBezTo>
                  <a:cubicBezTo>
                    <a:pt x="2023" y="10326"/>
                    <a:pt x="1858" y="10321"/>
                    <a:pt x="1675" y="10321"/>
                  </a:cubicBezTo>
                  <a:cubicBezTo>
                    <a:pt x="1391" y="7287"/>
                    <a:pt x="1106" y="4285"/>
                    <a:pt x="827" y="1265"/>
                  </a:cubicBezTo>
                  <a:cubicBezTo>
                    <a:pt x="9516" y="1011"/>
                    <a:pt x="18176" y="749"/>
                    <a:pt x="26817" y="749"/>
                  </a:cubicBezTo>
                  <a:close/>
                  <a:moveTo>
                    <a:pt x="29824" y="1"/>
                  </a:moveTo>
                  <a:cubicBezTo>
                    <a:pt x="29745" y="1"/>
                    <a:pt x="29665" y="3"/>
                    <a:pt x="29589" y="3"/>
                  </a:cubicBezTo>
                  <a:cubicBezTo>
                    <a:pt x="21837" y="111"/>
                    <a:pt x="14086" y="228"/>
                    <a:pt x="6336" y="357"/>
                  </a:cubicBezTo>
                  <a:cubicBezTo>
                    <a:pt x="4723" y="385"/>
                    <a:pt x="3114" y="481"/>
                    <a:pt x="1505" y="563"/>
                  </a:cubicBezTo>
                  <a:cubicBezTo>
                    <a:pt x="1271" y="575"/>
                    <a:pt x="1013" y="703"/>
                    <a:pt x="796" y="703"/>
                  </a:cubicBezTo>
                  <a:cubicBezTo>
                    <a:pt x="749" y="703"/>
                    <a:pt x="704" y="697"/>
                    <a:pt x="661" y="682"/>
                  </a:cubicBezTo>
                  <a:cubicBezTo>
                    <a:pt x="547" y="643"/>
                    <a:pt x="459" y="625"/>
                    <a:pt x="391" y="625"/>
                  </a:cubicBezTo>
                  <a:cubicBezTo>
                    <a:pt x="150" y="625"/>
                    <a:pt x="158" y="848"/>
                    <a:pt x="143" y="1127"/>
                  </a:cubicBezTo>
                  <a:cubicBezTo>
                    <a:pt x="1" y="4271"/>
                    <a:pt x="611" y="7370"/>
                    <a:pt x="735" y="10496"/>
                  </a:cubicBezTo>
                  <a:cubicBezTo>
                    <a:pt x="743" y="10679"/>
                    <a:pt x="955" y="10967"/>
                    <a:pt x="1120" y="11005"/>
                  </a:cubicBezTo>
                  <a:cubicBezTo>
                    <a:pt x="1472" y="11085"/>
                    <a:pt x="1845" y="11117"/>
                    <a:pt x="2212" y="11117"/>
                  </a:cubicBezTo>
                  <a:cubicBezTo>
                    <a:pt x="2279" y="11117"/>
                    <a:pt x="2345" y="11116"/>
                    <a:pt x="2412" y="11114"/>
                  </a:cubicBezTo>
                  <a:cubicBezTo>
                    <a:pt x="4260" y="11054"/>
                    <a:pt x="6111" y="10967"/>
                    <a:pt x="7958" y="10898"/>
                  </a:cubicBezTo>
                  <a:cubicBezTo>
                    <a:pt x="9732" y="10835"/>
                    <a:pt x="11511" y="10797"/>
                    <a:pt x="13289" y="10715"/>
                  </a:cubicBezTo>
                  <a:cubicBezTo>
                    <a:pt x="16286" y="10574"/>
                    <a:pt x="19284" y="10317"/>
                    <a:pt x="22286" y="10266"/>
                  </a:cubicBezTo>
                  <a:cubicBezTo>
                    <a:pt x="22545" y="10262"/>
                    <a:pt x="22804" y="10260"/>
                    <a:pt x="23063" y="10260"/>
                  </a:cubicBezTo>
                  <a:cubicBezTo>
                    <a:pt x="25386" y="10260"/>
                    <a:pt x="27711" y="10414"/>
                    <a:pt x="30033" y="10473"/>
                  </a:cubicBezTo>
                  <a:cubicBezTo>
                    <a:pt x="30039" y="10473"/>
                    <a:pt x="30046" y="10473"/>
                    <a:pt x="30052" y="10473"/>
                  </a:cubicBezTo>
                  <a:cubicBezTo>
                    <a:pt x="30362" y="10473"/>
                    <a:pt x="30672" y="10371"/>
                    <a:pt x="30982" y="10321"/>
                  </a:cubicBezTo>
                  <a:cubicBezTo>
                    <a:pt x="30954" y="10258"/>
                    <a:pt x="30927" y="10198"/>
                    <a:pt x="30899" y="10138"/>
                  </a:cubicBezTo>
                  <a:cubicBezTo>
                    <a:pt x="30812" y="9923"/>
                    <a:pt x="30647" y="9703"/>
                    <a:pt x="30647" y="9487"/>
                  </a:cubicBezTo>
                  <a:cubicBezTo>
                    <a:pt x="30638" y="7892"/>
                    <a:pt x="30683" y="6297"/>
                    <a:pt x="30666" y="4702"/>
                  </a:cubicBezTo>
                  <a:cubicBezTo>
                    <a:pt x="30647" y="3250"/>
                    <a:pt x="30582" y="1797"/>
                    <a:pt x="30510" y="344"/>
                  </a:cubicBezTo>
                  <a:cubicBezTo>
                    <a:pt x="30504" y="233"/>
                    <a:pt x="30317" y="81"/>
                    <a:pt x="30184" y="41"/>
                  </a:cubicBezTo>
                  <a:cubicBezTo>
                    <a:pt x="30072" y="7"/>
                    <a:pt x="29949" y="1"/>
                    <a:pt x="2982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52" name="Google Shape;652;p26"/>
            <p:cNvSpPr/>
            <p:nvPr/>
          </p:nvSpPr>
          <p:spPr>
            <a:xfrm>
              <a:off x="3212300" y="1863875"/>
              <a:ext cx="726400" cy="239450"/>
            </a:xfrm>
            <a:custGeom>
              <a:avLst/>
              <a:gdLst/>
              <a:ahLst/>
              <a:cxnLst/>
              <a:rect l="l" t="t" r="r" b="b"/>
              <a:pathLst>
                <a:path w="29056" h="9578" extrusionOk="0">
                  <a:moveTo>
                    <a:pt x="25991" y="1"/>
                  </a:moveTo>
                  <a:cubicBezTo>
                    <a:pt x="17350" y="1"/>
                    <a:pt x="8690" y="263"/>
                    <a:pt x="1" y="517"/>
                  </a:cubicBezTo>
                  <a:cubicBezTo>
                    <a:pt x="280" y="3537"/>
                    <a:pt x="565" y="6539"/>
                    <a:pt x="849" y="9573"/>
                  </a:cubicBezTo>
                  <a:cubicBezTo>
                    <a:pt x="1032" y="9573"/>
                    <a:pt x="1197" y="9578"/>
                    <a:pt x="1356" y="9578"/>
                  </a:cubicBezTo>
                  <a:cubicBezTo>
                    <a:pt x="1435" y="9578"/>
                    <a:pt x="1513" y="9577"/>
                    <a:pt x="1591" y="9573"/>
                  </a:cubicBezTo>
                  <a:cubicBezTo>
                    <a:pt x="3878" y="9469"/>
                    <a:pt x="6166" y="9367"/>
                    <a:pt x="8453" y="9267"/>
                  </a:cubicBezTo>
                  <a:cubicBezTo>
                    <a:pt x="10323" y="9184"/>
                    <a:pt x="12193" y="9166"/>
                    <a:pt x="14054" y="9019"/>
                  </a:cubicBezTo>
                  <a:cubicBezTo>
                    <a:pt x="16801" y="8798"/>
                    <a:pt x="19545" y="8640"/>
                    <a:pt x="22293" y="8640"/>
                  </a:cubicBezTo>
                  <a:cubicBezTo>
                    <a:pt x="23883" y="8640"/>
                    <a:pt x="25473" y="8693"/>
                    <a:pt x="27066" y="8818"/>
                  </a:cubicBezTo>
                  <a:cubicBezTo>
                    <a:pt x="27699" y="8868"/>
                    <a:pt x="28336" y="8887"/>
                    <a:pt x="29055" y="8923"/>
                  </a:cubicBezTo>
                  <a:lnTo>
                    <a:pt x="29055" y="12"/>
                  </a:lnTo>
                  <a:cubicBezTo>
                    <a:pt x="28034" y="5"/>
                    <a:pt x="27013" y="1"/>
                    <a:pt x="25991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53" name="Google Shape;653;p26"/>
            <p:cNvSpPr/>
            <p:nvPr/>
          </p:nvSpPr>
          <p:spPr>
            <a:xfrm>
              <a:off x="3636750" y="912200"/>
              <a:ext cx="293000" cy="176475"/>
            </a:xfrm>
            <a:custGeom>
              <a:avLst/>
              <a:gdLst/>
              <a:ahLst/>
              <a:cxnLst/>
              <a:rect l="l" t="t" r="r" b="b"/>
              <a:pathLst>
                <a:path w="11720" h="7059" extrusionOk="0">
                  <a:moveTo>
                    <a:pt x="1530" y="0"/>
                  </a:moveTo>
                  <a:cubicBezTo>
                    <a:pt x="1494" y="1081"/>
                    <a:pt x="554" y="1567"/>
                    <a:pt x="0" y="2301"/>
                  </a:cubicBezTo>
                  <a:lnTo>
                    <a:pt x="2182" y="2301"/>
                  </a:lnTo>
                  <a:cubicBezTo>
                    <a:pt x="2913" y="2301"/>
                    <a:pt x="3646" y="2283"/>
                    <a:pt x="4378" y="2283"/>
                  </a:cubicBezTo>
                  <a:cubicBezTo>
                    <a:pt x="4872" y="2283"/>
                    <a:pt x="5365" y="2291"/>
                    <a:pt x="5857" y="2319"/>
                  </a:cubicBezTo>
                  <a:cubicBezTo>
                    <a:pt x="6715" y="2365"/>
                    <a:pt x="6990" y="2745"/>
                    <a:pt x="6990" y="3621"/>
                  </a:cubicBezTo>
                  <a:cubicBezTo>
                    <a:pt x="6990" y="4409"/>
                    <a:pt x="6926" y="5198"/>
                    <a:pt x="6953" y="5981"/>
                  </a:cubicBezTo>
                  <a:cubicBezTo>
                    <a:pt x="6962" y="6224"/>
                    <a:pt x="7136" y="6572"/>
                    <a:pt x="7334" y="6673"/>
                  </a:cubicBezTo>
                  <a:cubicBezTo>
                    <a:pt x="7727" y="6875"/>
                    <a:pt x="8195" y="6935"/>
                    <a:pt x="8636" y="7058"/>
                  </a:cubicBezTo>
                  <a:cubicBezTo>
                    <a:pt x="8901" y="6627"/>
                    <a:pt x="9130" y="6206"/>
                    <a:pt x="9410" y="5825"/>
                  </a:cubicBezTo>
                  <a:cubicBezTo>
                    <a:pt x="9566" y="5615"/>
                    <a:pt x="9786" y="5417"/>
                    <a:pt x="10024" y="5308"/>
                  </a:cubicBezTo>
                  <a:cubicBezTo>
                    <a:pt x="10050" y="5295"/>
                    <a:pt x="10080" y="5290"/>
                    <a:pt x="10113" y="5290"/>
                  </a:cubicBezTo>
                  <a:cubicBezTo>
                    <a:pt x="10211" y="5290"/>
                    <a:pt x="10332" y="5338"/>
                    <a:pt x="10445" y="5376"/>
                  </a:cubicBezTo>
                  <a:lnTo>
                    <a:pt x="10950" y="5376"/>
                  </a:lnTo>
                  <a:cubicBezTo>
                    <a:pt x="11299" y="5261"/>
                    <a:pt x="11486" y="5202"/>
                    <a:pt x="11720" y="5129"/>
                  </a:cubicBezTo>
                  <a:cubicBezTo>
                    <a:pt x="11583" y="4876"/>
                    <a:pt x="11436" y="4665"/>
                    <a:pt x="11335" y="4432"/>
                  </a:cubicBezTo>
                  <a:cubicBezTo>
                    <a:pt x="10702" y="2952"/>
                    <a:pt x="9442" y="2076"/>
                    <a:pt x="8049" y="1618"/>
                  </a:cubicBezTo>
                  <a:cubicBezTo>
                    <a:pt x="5931" y="921"/>
                    <a:pt x="3713" y="527"/>
                    <a:pt x="153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54" name="Google Shape;654;p26"/>
            <p:cNvSpPr/>
            <p:nvPr/>
          </p:nvSpPr>
          <p:spPr>
            <a:xfrm>
              <a:off x="3201200" y="2261600"/>
              <a:ext cx="685600" cy="76325"/>
            </a:xfrm>
            <a:custGeom>
              <a:avLst/>
              <a:gdLst/>
              <a:ahLst/>
              <a:cxnLst/>
              <a:rect l="l" t="t" r="r" b="b"/>
              <a:pathLst>
                <a:path w="27424" h="3053" extrusionOk="0">
                  <a:moveTo>
                    <a:pt x="26873" y="1"/>
                  </a:moveTo>
                  <a:cubicBezTo>
                    <a:pt x="26708" y="1"/>
                    <a:pt x="26524" y="53"/>
                    <a:pt x="26366" y="90"/>
                  </a:cubicBezTo>
                  <a:cubicBezTo>
                    <a:pt x="26067" y="160"/>
                    <a:pt x="25779" y="292"/>
                    <a:pt x="25495" y="416"/>
                  </a:cubicBezTo>
                  <a:cubicBezTo>
                    <a:pt x="25022" y="613"/>
                    <a:pt x="24555" y="823"/>
                    <a:pt x="24082" y="1030"/>
                  </a:cubicBezTo>
                  <a:cubicBezTo>
                    <a:pt x="23828" y="1144"/>
                    <a:pt x="23570" y="1202"/>
                    <a:pt x="23320" y="1202"/>
                  </a:cubicBezTo>
                  <a:cubicBezTo>
                    <a:pt x="22976" y="1202"/>
                    <a:pt x="22646" y="1092"/>
                    <a:pt x="22359" y="869"/>
                  </a:cubicBezTo>
                  <a:cubicBezTo>
                    <a:pt x="21802" y="430"/>
                    <a:pt x="21244" y="212"/>
                    <a:pt x="20662" y="212"/>
                  </a:cubicBezTo>
                  <a:cubicBezTo>
                    <a:pt x="20238" y="212"/>
                    <a:pt x="19801" y="328"/>
                    <a:pt x="19343" y="558"/>
                  </a:cubicBezTo>
                  <a:cubicBezTo>
                    <a:pt x="18857" y="801"/>
                    <a:pt x="18374" y="913"/>
                    <a:pt x="17884" y="913"/>
                  </a:cubicBezTo>
                  <a:cubicBezTo>
                    <a:pt x="17376" y="913"/>
                    <a:pt x="16861" y="793"/>
                    <a:pt x="16327" y="576"/>
                  </a:cubicBezTo>
                  <a:cubicBezTo>
                    <a:pt x="15951" y="421"/>
                    <a:pt x="15511" y="359"/>
                    <a:pt x="15073" y="359"/>
                  </a:cubicBezTo>
                  <a:cubicBezTo>
                    <a:pt x="14828" y="359"/>
                    <a:pt x="14583" y="379"/>
                    <a:pt x="14351" y="412"/>
                  </a:cubicBezTo>
                  <a:cubicBezTo>
                    <a:pt x="13508" y="531"/>
                    <a:pt x="12683" y="815"/>
                    <a:pt x="11871" y="1100"/>
                  </a:cubicBezTo>
                  <a:cubicBezTo>
                    <a:pt x="11112" y="1367"/>
                    <a:pt x="10342" y="1549"/>
                    <a:pt x="9569" y="1549"/>
                  </a:cubicBezTo>
                  <a:cubicBezTo>
                    <a:pt x="9151" y="1549"/>
                    <a:pt x="8733" y="1496"/>
                    <a:pt x="8314" y="1374"/>
                  </a:cubicBezTo>
                  <a:cubicBezTo>
                    <a:pt x="7750" y="1210"/>
                    <a:pt x="7201" y="1124"/>
                    <a:pt x="6665" y="1124"/>
                  </a:cubicBezTo>
                  <a:cubicBezTo>
                    <a:pt x="5796" y="1124"/>
                    <a:pt x="4960" y="1350"/>
                    <a:pt x="4143" y="1838"/>
                  </a:cubicBezTo>
                  <a:cubicBezTo>
                    <a:pt x="3987" y="1929"/>
                    <a:pt x="3804" y="1979"/>
                    <a:pt x="3630" y="2025"/>
                  </a:cubicBezTo>
                  <a:cubicBezTo>
                    <a:pt x="3261" y="2130"/>
                    <a:pt x="2904" y="2188"/>
                    <a:pt x="2562" y="2188"/>
                  </a:cubicBezTo>
                  <a:cubicBezTo>
                    <a:pt x="1822" y="2188"/>
                    <a:pt x="1151" y="1916"/>
                    <a:pt x="577" y="1251"/>
                  </a:cubicBezTo>
                  <a:cubicBezTo>
                    <a:pt x="477" y="1127"/>
                    <a:pt x="344" y="1035"/>
                    <a:pt x="224" y="930"/>
                  </a:cubicBezTo>
                  <a:cubicBezTo>
                    <a:pt x="146" y="953"/>
                    <a:pt x="73" y="976"/>
                    <a:pt x="1" y="999"/>
                  </a:cubicBezTo>
                  <a:cubicBezTo>
                    <a:pt x="69" y="1273"/>
                    <a:pt x="87" y="1580"/>
                    <a:pt x="230" y="1809"/>
                  </a:cubicBezTo>
                  <a:cubicBezTo>
                    <a:pt x="586" y="2387"/>
                    <a:pt x="1118" y="2763"/>
                    <a:pt x="1793" y="2937"/>
                  </a:cubicBezTo>
                  <a:cubicBezTo>
                    <a:pt x="2106" y="3016"/>
                    <a:pt x="2413" y="3053"/>
                    <a:pt x="2714" y="3053"/>
                  </a:cubicBezTo>
                  <a:cubicBezTo>
                    <a:pt x="3490" y="3053"/>
                    <a:pt x="4227" y="2812"/>
                    <a:pt x="4923" y="2442"/>
                  </a:cubicBezTo>
                  <a:cubicBezTo>
                    <a:pt x="5490" y="2137"/>
                    <a:pt x="6048" y="1986"/>
                    <a:pt x="6631" y="1986"/>
                  </a:cubicBezTo>
                  <a:cubicBezTo>
                    <a:pt x="6966" y="1986"/>
                    <a:pt x="7310" y="2036"/>
                    <a:pt x="7668" y="2135"/>
                  </a:cubicBezTo>
                  <a:cubicBezTo>
                    <a:pt x="8311" y="2315"/>
                    <a:pt x="8952" y="2405"/>
                    <a:pt x="9588" y="2405"/>
                  </a:cubicBezTo>
                  <a:cubicBezTo>
                    <a:pt x="10519" y="2405"/>
                    <a:pt x="11442" y="2213"/>
                    <a:pt x="12349" y="1832"/>
                  </a:cubicBezTo>
                  <a:cubicBezTo>
                    <a:pt x="12770" y="1653"/>
                    <a:pt x="13201" y="1493"/>
                    <a:pt x="13632" y="1338"/>
                  </a:cubicBezTo>
                  <a:cubicBezTo>
                    <a:pt x="14130" y="1163"/>
                    <a:pt x="14649" y="1000"/>
                    <a:pt x="15162" y="1000"/>
                  </a:cubicBezTo>
                  <a:cubicBezTo>
                    <a:pt x="15459" y="1000"/>
                    <a:pt x="15755" y="1055"/>
                    <a:pt x="16043" y="1195"/>
                  </a:cubicBezTo>
                  <a:cubicBezTo>
                    <a:pt x="16636" y="1484"/>
                    <a:pt x="17216" y="1617"/>
                    <a:pt x="17789" y="1617"/>
                  </a:cubicBezTo>
                  <a:cubicBezTo>
                    <a:pt x="18461" y="1617"/>
                    <a:pt x="19122" y="1435"/>
                    <a:pt x="19783" y="1108"/>
                  </a:cubicBezTo>
                  <a:cubicBezTo>
                    <a:pt x="20080" y="961"/>
                    <a:pt x="20356" y="888"/>
                    <a:pt x="20620" y="888"/>
                  </a:cubicBezTo>
                  <a:cubicBezTo>
                    <a:pt x="21024" y="888"/>
                    <a:pt x="21400" y="1059"/>
                    <a:pt x="21786" y="1397"/>
                  </a:cubicBezTo>
                  <a:cubicBezTo>
                    <a:pt x="22262" y="1811"/>
                    <a:pt x="22799" y="2025"/>
                    <a:pt x="23371" y="2025"/>
                  </a:cubicBezTo>
                  <a:cubicBezTo>
                    <a:pt x="23690" y="2025"/>
                    <a:pt x="24020" y="1958"/>
                    <a:pt x="24356" y="1823"/>
                  </a:cubicBezTo>
                  <a:cubicBezTo>
                    <a:pt x="25121" y="1516"/>
                    <a:pt x="25883" y="1205"/>
                    <a:pt x="26644" y="888"/>
                  </a:cubicBezTo>
                  <a:cubicBezTo>
                    <a:pt x="26928" y="774"/>
                    <a:pt x="27423" y="778"/>
                    <a:pt x="27309" y="334"/>
                  </a:cubicBezTo>
                  <a:cubicBezTo>
                    <a:pt x="27239" y="75"/>
                    <a:pt x="27069" y="1"/>
                    <a:pt x="268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55" name="Google Shape;655;p26"/>
            <p:cNvSpPr/>
            <p:nvPr/>
          </p:nvSpPr>
          <p:spPr>
            <a:xfrm>
              <a:off x="3645675" y="2538400"/>
              <a:ext cx="229650" cy="46350"/>
            </a:xfrm>
            <a:custGeom>
              <a:avLst/>
              <a:gdLst/>
              <a:ahLst/>
              <a:cxnLst/>
              <a:rect l="l" t="t" r="r" b="b"/>
              <a:pathLst>
                <a:path w="9186" h="1854" extrusionOk="0">
                  <a:moveTo>
                    <a:pt x="464" y="1"/>
                  </a:moveTo>
                  <a:cubicBezTo>
                    <a:pt x="1" y="601"/>
                    <a:pt x="258" y="1505"/>
                    <a:pt x="1013" y="1627"/>
                  </a:cubicBezTo>
                  <a:cubicBezTo>
                    <a:pt x="1218" y="1661"/>
                    <a:pt x="1433" y="1678"/>
                    <a:pt x="1650" y="1678"/>
                  </a:cubicBezTo>
                  <a:cubicBezTo>
                    <a:pt x="2055" y="1678"/>
                    <a:pt x="2467" y="1619"/>
                    <a:pt x="2837" y="1499"/>
                  </a:cubicBezTo>
                  <a:cubicBezTo>
                    <a:pt x="3240" y="1367"/>
                    <a:pt x="3627" y="1312"/>
                    <a:pt x="4012" y="1312"/>
                  </a:cubicBezTo>
                  <a:cubicBezTo>
                    <a:pt x="4455" y="1312"/>
                    <a:pt x="4896" y="1385"/>
                    <a:pt x="5359" y="1495"/>
                  </a:cubicBezTo>
                  <a:cubicBezTo>
                    <a:pt x="6308" y="1724"/>
                    <a:pt x="7302" y="1789"/>
                    <a:pt x="8283" y="1852"/>
                  </a:cubicBezTo>
                  <a:cubicBezTo>
                    <a:pt x="8295" y="1853"/>
                    <a:pt x="8306" y="1853"/>
                    <a:pt x="8318" y="1853"/>
                  </a:cubicBezTo>
                  <a:cubicBezTo>
                    <a:pt x="8600" y="1853"/>
                    <a:pt x="8895" y="1642"/>
                    <a:pt x="9186" y="1532"/>
                  </a:cubicBezTo>
                  <a:cubicBezTo>
                    <a:pt x="9168" y="1449"/>
                    <a:pt x="9149" y="1362"/>
                    <a:pt x="9135" y="1280"/>
                  </a:cubicBezTo>
                  <a:cubicBezTo>
                    <a:pt x="8893" y="1211"/>
                    <a:pt x="8659" y="1120"/>
                    <a:pt x="8416" y="1082"/>
                  </a:cubicBezTo>
                  <a:cubicBezTo>
                    <a:pt x="7600" y="954"/>
                    <a:pt x="6756" y="940"/>
                    <a:pt x="5977" y="711"/>
                  </a:cubicBezTo>
                  <a:cubicBezTo>
                    <a:pt x="5324" y="522"/>
                    <a:pt x="4690" y="403"/>
                    <a:pt x="4054" y="403"/>
                  </a:cubicBezTo>
                  <a:cubicBezTo>
                    <a:pt x="3487" y="403"/>
                    <a:pt x="2917" y="497"/>
                    <a:pt x="2329" y="720"/>
                  </a:cubicBezTo>
                  <a:cubicBezTo>
                    <a:pt x="1996" y="849"/>
                    <a:pt x="1755" y="917"/>
                    <a:pt x="1560" y="917"/>
                  </a:cubicBezTo>
                  <a:cubicBezTo>
                    <a:pt x="1178" y="917"/>
                    <a:pt x="973" y="655"/>
                    <a:pt x="597" y="69"/>
                  </a:cubicBezTo>
                  <a:cubicBezTo>
                    <a:pt x="569" y="33"/>
                    <a:pt x="504" y="20"/>
                    <a:pt x="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56" name="Google Shape;656;p26"/>
            <p:cNvSpPr/>
            <p:nvPr/>
          </p:nvSpPr>
          <p:spPr>
            <a:xfrm>
              <a:off x="3206725" y="2398400"/>
              <a:ext cx="628300" cy="61500"/>
            </a:xfrm>
            <a:custGeom>
              <a:avLst/>
              <a:gdLst/>
              <a:ahLst/>
              <a:cxnLst/>
              <a:rect l="l" t="t" r="r" b="b"/>
              <a:pathLst>
                <a:path w="25132" h="2460" extrusionOk="0">
                  <a:moveTo>
                    <a:pt x="6688" y="1"/>
                  </a:moveTo>
                  <a:cubicBezTo>
                    <a:pt x="6287" y="1"/>
                    <a:pt x="5875" y="131"/>
                    <a:pt x="5482" y="334"/>
                  </a:cubicBezTo>
                  <a:cubicBezTo>
                    <a:pt x="5142" y="508"/>
                    <a:pt x="4813" y="711"/>
                    <a:pt x="4473" y="889"/>
                  </a:cubicBezTo>
                  <a:cubicBezTo>
                    <a:pt x="3749" y="1274"/>
                    <a:pt x="3197" y="1472"/>
                    <a:pt x="2683" y="1472"/>
                  </a:cubicBezTo>
                  <a:cubicBezTo>
                    <a:pt x="2046" y="1472"/>
                    <a:pt x="1468" y="1166"/>
                    <a:pt x="696" y="531"/>
                  </a:cubicBezTo>
                  <a:cubicBezTo>
                    <a:pt x="650" y="500"/>
                    <a:pt x="619" y="440"/>
                    <a:pt x="568" y="431"/>
                  </a:cubicBezTo>
                  <a:cubicBezTo>
                    <a:pt x="421" y="399"/>
                    <a:pt x="270" y="380"/>
                    <a:pt x="118" y="357"/>
                  </a:cubicBezTo>
                  <a:cubicBezTo>
                    <a:pt x="101" y="527"/>
                    <a:pt x="0" y="747"/>
                    <a:pt x="73" y="853"/>
                  </a:cubicBezTo>
                  <a:cubicBezTo>
                    <a:pt x="637" y="1677"/>
                    <a:pt x="1377" y="2460"/>
                    <a:pt x="2391" y="2460"/>
                  </a:cubicBezTo>
                  <a:cubicBezTo>
                    <a:pt x="2588" y="2460"/>
                    <a:pt x="2796" y="2430"/>
                    <a:pt x="3015" y="2365"/>
                  </a:cubicBezTo>
                  <a:cubicBezTo>
                    <a:pt x="3955" y="2086"/>
                    <a:pt x="4868" y="1696"/>
                    <a:pt x="5747" y="1270"/>
                  </a:cubicBezTo>
                  <a:cubicBezTo>
                    <a:pt x="6067" y="1117"/>
                    <a:pt x="6369" y="1022"/>
                    <a:pt x="6663" y="1022"/>
                  </a:cubicBezTo>
                  <a:cubicBezTo>
                    <a:pt x="6943" y="1022"/>
                    <a:pt x="7217" y="1107"/>
                    <a:pt x="7493" y="1310"/>
                  </a:cubicBezTo>
                  <a:cubicBezTo>
                    <a:pt x="8398" y="1976"/>
                    <a:pt x="9368" y="2261"/>
                    <a:pt x="10398" y="2261"/>
                  </a:cubicBezTo>
                  <a:cubicBezTo>
                    <a:pt x="10829" y="2261"/>
                    <a:pt x="11272" y="2211"/>
                    <a:pt x="11724" y="2117"/>
                  </a:cubicBezTo>
                  <a:cubicBezTo>
                    <a:pt x="12256" y="2007"/>
                    <a:pt x="12788" y="1942"/>
                    <a:pt x="13324" y="1942"/>
                  </a:cubicBezTo>
                  <a:cubicBezTo>
                    <a:pt x="13766" y="1942"/>
                    <a:pt x="14211" y="1986"/>
                    <a:pt x="14662" y="2086"/>
                  </a:cubicBezTo>
                  <a:cubicBezTo>
                    <a:pt x="15624" y="2293"/>
                    <a:pt x="16621" y="2433"/>
                    <a:pt x="17602" y="2433"/>
                  </a:cubicBezTo>
                  <a:cubicBezTo>
                    <a:pt x="17617" y="2433"/>
                    <a:pt x="17632" y="2433"/>
                    <a:pt x="17647" y="2433"/>
                  </a:cubicBezTo>
                  <a:cubicBezTo>
                    <a:pt x="19071" y="2433"/>
                    <a:pt x="20502" y="2305"/>
                    <a:pt x="21918" y="2168"/>
                  </a:cubicBezTo>
                  <a:cubicBezTo>
                    <a:pt x="23055" y="2058"/>
                    <a:pt x="24122" y="1682"/>
                    <a:pt x="25131" y="1150"/>
                  </a:cubicBezTo>
                  <a:cubicBezTo>
                    <a:pt x="25131" y="1072"/>
                    <a:pt x="25127" y="994"/>
                    <a:pt x="25127" y="921"/>
                  </a:cubicBezTo>
                  <a:cubicBezTo>
                    <a:pt x="24858" y="921"/>
                    <a:pt x="24589" y="904"/>
                    <a:pt x="24322" y="904"/>
                  </a:cubicBezTo>
                  <a:cubicBezTo>
                    <a:pt x="24174" y="904"/>
                    <a:pt x="24027" y="909"/>
                    <a:pt x="23880" y="925"/>
                  </a:cubicBezTo>
                  <a:cubicBezTo>
                    <a:pt x="22647" y="1063"/>
                    <a:pt x="21419" y="1288"/>
                    <a:pt x="20186" y="1379"/>
                  </a:cubicBezTo>
                  <a:cubicBezTo>
                    <a:pt x="19352" y="1438"/>
                    <a:pt x="18518" y="1493"/>
                    <a:pt x="17685" y="1493"/>
                  </a:cubicBezTo>
                  <a:cubicBezTo>
                    <a:pt x="16568" y="1493"/>
                    <a:pt x="15454" y="1395"/>
                    <a:pt x="14346" y="1077"/>
                  </a:cubicBezTo>
                  <a:cubicBezTo>
                    <a:pt x="14041" y="990"/>
                    <a:pt x="13710" y="953"/>
                    <a:pt x="13376" y="953"/>
                  </a:cubicBezTo>
                  <a:cubicBezTo>
                    <a:pt x="13042" y="953"/>
                    <a:pt x="12705" y="990"/>
                    <a:pt x="12389" y="1049"/>
                  </a:cubicBezTo>
                  <a:cubicBezTo>
                    <a:pt x="11761" y="1172"/>
                    <a:pt x="11146" y="1257"/>
                    <a:pt x="10546" y="1257"/>
                  </a:cubicBezTo>
                  <a:cubicBezTo>
                    <a:pt x="9550" y="1257"/>
                    <a:pt x="8592" y="1022"/>
                    <a:pt x="7677" y="330"/>
                  </a:cubicBezTo>
                  <a:cubicBezTo>
                    <a:pt x="7371" y="98"/>
                    <a:pt x="7034" y="1"/>
                    <a:pt x="66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57" name="Google Shape;657;p26"/>
            <p:cNvSpPr/>
            <p:nvPr/>
          </p:nvSpPr>
          <p:spPr>
            <a:xfrm>
              <a:off x="3358950" y="990125"/>
              <a:ext cx="433175" cy="746750"/>
            </a:xfrm>
            <a:custGeom>
              <a:avLst/>
              <a:gdLst/>
              <a:ahLst/>
              <a:cxnLst/>
              <a:rect l="l" t="t" r="r" b="b"/>
              <a:pathLst>
                <a:path w="17327" h="29870" extrusionOk="0">
                  <a:moveTo>
                    <a:pt x="2330" y="6059"/>
                  </a:moveTo>
                  <a:cubicBezTo>
                    <a:pt x="2454" y="6156"/>
                    <a:pt x="2624" y="6225"/>
                    <a:pt x="2683" y="6347"/>
                  </a:cubicBezTo>
                  <a:cubicBezTo>
                    <a:pt x="2780" y="6536"/>
                    <a:pt x="2835" y="6765"/>
                    <a:pt x="2848" y="6976"/>
                  </a:cubicBezTo>
                  <a:cubicBezTo>
                    <a:pt x="2921" y="8236"/>
                    <a:pt x="2999" y="9496"/>
                    <a:pt x="3018" y="10758"/>
                  </a:cubicBezTo>
                  <a:cubicBezTo>
                    <a:pt x="3022" y="11097"/>
                    <a:pt x="2802" y="11440"/>
                    <a:pt x="2688" y="11779"/>
                  </a:cubicBezTo>
                  <a:lnTo>
                    <a:pt x="2483" y="11753"/>
                  </a:lnTo>
                  <a:cubicBezTo>
                    <a:pt x="2418" y="11518"/>
                    <a:pt x="2308" y="11289"/>
                    <a:pt x="2294" y="11051"/>
                  </a:cubicBezTo>
                  <a:cubicBezTo>
                    <a:pt x="2227" y="9515"/>
                    <a:pt x="2170" y="7980"/>
                    <a:pt x="2125" y="6444"/>
                  </a:cubicBezTo>
                  <a:cubicBezTo>
                    <a:pt x="2125" y="6316"/>
                    <a:pt x="2262" y="6187"/>
                    <a:pt x="2330" y="6059"/>
                  </a:cubicBezTo>
                  <a:close/>
                  <a:moveTo>
                    <a:pt x="4901" y="9698"/>
                  </a:moveTo>
                  <a:cubicBezTo>
                    <a:pt x="5052" y="9804"/>
                    <a:pt x="5282" y="9882"/>
                    <a:pt x="5346" y="10028"/>
                  </a:cubicBezTo>
                  <a:cubicBezTo>
                    <a:pt x="5484" y="10340"/>
                    <a:pt x="5625" y="10693"/>
                    <a:pt x="5607" y="11023"/>
                  </a:cubicBezTo>
                  <a:cubicBezTo>
                    <a:pt x="5561" y="12017"/>
                    <a:pt x="5452" y="13012"/>
                    <a:pt x="5332" y="14002"/>
                  </a:cubicBezTo>
                  <a:cubicBezTo>
                    <a:pt x="5318" y="14126"/>
                    <a:pt x="5102" y="14227"/>
                    <a:pt x="4979" y="14337"/>
                  </a:cubicBezTo>
                  <a:cubicBezTo>
                    <a:pt x="4920" y="14200"/>
                    <a:pt x="4805" y="14062"/>
                    <a:pt x="4800" y="13920"/>
                  </a:cubicBezTo>
                  <a:cubicBezTo>
                    <a:pt x="4777" y="13388"/>
                    <a:pt x="4791" y="12861"/>
                    <a:pt x="4791" y="12329"/>
                  </a:cubicBezTo>
                  <a:lnTo>
                    <a:pt x="4819" y="12329"/>
                  </a:lnTo>
                  <a:cubicBezTo>
                    <a:pt x="4773" y="11615"/>
                    <a:pt x="4714" y="10904"/>
                    <a:pt x="4691" y="10190"/>
                  </a:cubicBezTo>
                  <a:cubicBezTo>
                    <a:pt x="4686" y="10028"/>
                    <a:pt x="4828" y="9863"/>
                    <a:pt x="4901" y="9698"/>
                  </a:cubicBezTo>
                  <a:close/>
                  <a:moveTo>
                    <a:pt x="2890" y="13741"/>
                  </a:moveTo>
                  <a:cubicBezTo>
                    <a:pt x="3045" y="13901"/>
                    <a:pt x="3279" y="14035"/>
                    <a:pt x="3334" y="14223"/>
                  </a:cubicBezTo>
                  <a:cubicBezTo>
                    <a:pt x="3435" y="14570"/>
                    <a:pt x="3445" y="14946"/>
                    <a:pt x="3468" y="15308"/>
                  </a:cubicBezTo>
                  <a:cubicBezTo>
                    <a:pt x="3513" y="15968"/>
                    <a:pt x="3536" y="16625"/>
                    <a:pt x="3563" y="17284"/>
                  </a:cubicBezTo>
                  <a:cubicBezTo>
                    <a:pt x="3577" y="17284"/>
                    <a:pt x="3590" y="17285"/>
                    <a:pt x="3605" y="17289"/>
                  </a:cubicBezTo>
                  <a:cubicBezTo>
                    <a:pt x="3559" y="17632"/>
                    <a:pt x="3536" y="17980"/>
                    <a:pt x="3453" y="18316"/>
                  </a:cubicBezTo>
                  <a:cubicBezTo>
                    <a:pt x="3422" y="18449"/>
                    <a:pt x="3261" y="18550"/>
                    <a:pt x="3155" y="18664"/>
                  </a:cubicBezTo>
                  <a:cubicBezTo>
                    <a:pt x="3045" y="18554"/>
                    <a:pt x="2871" y="18457"/>
                    <a:pt x="2843" y="18329"/>
                  </a:cubicBezTo>
                  <a:cubicBezTo>
                    <a:pt x="2743" y="17848"/>
                    <a:pt x="2652" y="17357"/>
                    <a:pt x="2629" y="16867"/>
                  </a:cubicBezTo>
                  <a:cubicBezTo>
                    <a:pt x="2582" y="16010"/>
                    <a:pt x="2574" y="15148"/>
                    <a:pt x="2591" y="14286"/>
                  </a:cubicBezTo>
                  <a:cubicBezTo>
                    <a:pt x="2597" y="14103"/>
                    <a:pt x="2784" y="13924"/>
                    <a:pt x="2890" y="13741"/>
                  </a:cubicBezTo>
                  <a:close/>
                  <a:moveTo>
                    <a:pt x="16666" y="0"/>
                  </a:moveTo>
                  <a:cubicBezTo>
                    <a:pt x="16593" y="0"/>
                    <a:pt x="16511" y="2"/>
                    <a:pt x="16419" y="5"/>
                  </a:cubicBezTo>
                  <a:cubicBezTo>
                    <a:pt x="14164" y="64"/>
                    <a:pt x="11913" y="143"/>
                    <a:pt x="9662" y="225"/>
                  </a:cubicBezTo>
                  <a:cubicBezTo>
                    <a:pt x="6715" y="339"/>
                    <a:pt x="3878" y="1067"/>
                    <a:pt x="1041" y="1815"/>
                  </a:cubicBezTo>
                  <a:cubicBezTo>
                    <a:pt x="505" y="1953"/>
                    <a:pt x="280" y="2268"/>
                    <a:pt x="276" y="2846"/>
                  </a:cubicBezTo>
                  <a:cubicBezTo>
                    <a:pt x="262" y="4437"/>
                    <a:pt x="189" y="6032"/>
                    <a:pt x="152" y="7626"/>
                  </a:cubicBezTo>
                  <a:cubicBezTo>
                    <a:pt x="1" y="13985"/>
                    <a:pt x="299" y="20296"/>
                    <a:pt x="2049" y="26461"/>
                  </a:cubicBezTo>
                  <a:cubicBezTo>
                    <a:pt x="2352" y="27528"/>
                    <a:pt x="2668" y="28592"/>
                    <a:pt x="2981" y="29655"/>
                  </a:cubicBezTo>
                  <a:cubicBezTo>
                    <a:pt x="3902" y="28046"/>
                    <a:pt x="4695" y="26442"/>
                    <a:pt x="5482" y="24838"/>
                  </a:cubicBezTo>
                  <a:cubicBezTo>
                    <a:pt x="5707" y="24379"/>
                    <a:pt x="5905" y="23902"/>
                    <a:pt x="6147" y="23453"/>
                  </a:cubicBezTo>
                  <a:cubicBezTo>
                    <a:pt x="6327" y="23120"/>
                    <a:pt x="6506" y="22949"/>
                    <a:pt x="6702" y="22949"/>
                  </a:cubicBezTo>
                  <a:cubicBezTo>
                    <a:pt x="6864" y="22949"/>
                    <a:pt x="7038" y="23067"/>
                    <a:pt x="7234" y="23311"/>
                  </a:cubicBezTo>
                  <a:cubicBezTo>
                    <a:pt x="8063" y="24333"/>
                    <a:pt x="8783" y="25442"/>
                    <a:pt x="9622" y="26451"/>
                  </a:cubicBezTo>
                  <a:cubicBezTo>
                    <a:pt x="10607" y="27629"/>
                    <a:pt x="11671" y="28733"/>
                    <a:pt x="12702" y="29870"/>
                  </a:cubicBezTo>
                  <a:cubicBezTo>
                    <a:pt x="12757" y="29842"/>
                    <a:pt x="12807" y="29815"/>
                    <a:pt x="12862" y="29788"/>
                  </a:cubicBezTo>
                  <a:cubicBezTo>
                    <a:pt x="12872" y="29650"/>
                    <a:pt x="12908" y="29508"/>
                    <a:pt x="12895" y="29371"/>
                  </a:cubicBezTo>
                  <a:cubicBezTo>
                    <a:pt x="12831" y="28454"/>
                    <a:pt x="12753" y="27541"/>
                    <a:pt x="12688" y="26630"/>
                  </a:cubicBezTo>
                  <a:cubicBezTo>
                    <a:pt x="12446" y="22995"/>
                    <a:pt x="12125" y="19364"/>
                    <a:pt x="11983" y="15725"/>
                  </a:cubicBezTo>
                  <a:cubicBezTo>
                    <a:pt x="11864" y="12637"/>
                    <a:pt x="12272" y="9579"/>
                    <a:pt x="13179" y="6613"/>
                  </a:cubicBezTo>
                  <a:cubicBezTo>
                    <a:pt x="13692" y="4936"/>
                    <a:pt x="14619" y="3570"/>
                    <a:pt x="16479" y="3129"/>
                  </a:cubicBezTo>
                  <a:cubicBezTo>
                    <a:pt x="16718" y="3075"/>
                    <a:pt x="16969" y="3066"/>
                    <a:pt x="17314" y="3024"/>
                  </a:cubicBezTo>
                  <a:cubicBezTo>
                    <a:pt x="17314" y="2283"/>
                    <a:pt x="17327" y="1572"/>
                    <a:pt x="17309" y="857"/>
                  </a:cubicBezTo>
                  <a:cubicBezTo>
                    <a:pt x="17289" y="115"/>
                    <a:pt x="17257" y="0"/>
                    <a:pt x="16666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58" name="Google Shape;658;p26"/>
            <p:cNvSpPr/>
            <p:nvPr/>
          </p:nvSpPr>
          <p:spPr>
            <a:xfrm>
              <a:off x="3671450" y="625025"/>
              <a:ext cx="65450" cy="73600"/>
            </a:xfrm>
            <a:custGeom>
              <a:avLst/>
              <a:gdLst/>
              <a:ahLst/>
              <a:cxnLst/>
              <a:rect l="l" t="t" r="r" b="b"/>
              <a:pathLst>
                <a:path w="2618" h="2944" extrusionOk="0">
                  <a:moveTo>
                    <a:pt x="1108" y="0"/>
                  </a:moveTo>
                  <a:cubicBezTo>
                    <a:pt x="1105" y="0"/>
                    <a:pt x="1103" y="0"/>
                    <a:pt x="1101" y="0"/>
                  </a:cubicBezTo>
                  <a:cubicBezTo>
                    <a:pt x="491" y="4"/>
                    <a:pt x="1" y="568"/>
                    <a:pt x="5" y="1266"/>
                  </a:cubicBezTo>
                  <a:cubicBezTo>
                    <a:pt x="5" y="2251"/>
                    <a:pt x="523" y="2929"/>
                    <a:pt x="1280" y="2943"/>
                  </a:cubicBezTo>
                  <a:cubicBezTo>
                    <a:pt x="1289" y="2943"/>
                    <a:pt x="1298" y="2943"/>
                    <a:pt x="1307" y="2943"/>
                  </a:cubicBezTo>
                  <a:cubicBezTo>
                    <a:pt x="2036" y="2943"/>
                    <a:pt x="2595" y="2412"/>
                    <a:pt x="2605" y="1706"/>
                  </a:cubicBezTo>
                  <a:cubicBezTo>
                    <a:pt x="2618" y="800"/>
                    <a:pt x="1911" y="0"/>
                    <a:pt x="11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59" name="Google Shape;659;p26"/>
            <p:cNvSpPr/>
            <p:nvPr/>
          </p:nvSpPr>
          <p:spPr>
            <a:xfrm>
              <a:off x="3627025" y="493600"/>
              <a:ext cx="64050" cy="78675"/>
            </a:xfrm>
            <a:custGeom>
              <a:avLst/>
              <a:gdLst/>
              <a:ahLst/>
              <a:cxnLst/>
              <a:rect l="l" t="t" r="r" b="b"/>
              <a:pathLst>
                <a:path w="2562" h="3147" extrusionOk="0">
                  <a:moveTo>
                    <a:pt x="1360" y="0"/>
                  </a:moveTo>
                  <a:cubicBezTo>
                    <a:pt x="1214" y="0"/>
                    <a:pt x="1064" y="63"/>
                    <a:pt x="934" y="205"/>
                  </a:cubicBezTo>
                  <a:cubicBezTo>
                    <a:pt x="329" y="874"/>
                    <a:pt x="0" y="1768"/>
                    <a:pt x="669" y="2689"/>
                  </a:cubicBezTo>
                  <a:cubicBezTo>
                    <a:pt x="890" y="2996"/>
                    <a:pt x="1176" y="3146"/>
                    <a:pt x="1455" y="3146"/>
                  </a:cubicBezTo>
                  <a:cubicBezTo>
                    <a:pt x="1778" y="3146"/>
                    <a:pt x="2091" y="2946"/>
                    <a:pt x="2282" y="2552"/>
                  </a:cubicBezTo>
                  <a:cubicBezTo>
                    <a:pt x="2392" y="2329"/>
                    <a:pt x="2415" y="2066"/>
                    <a:pt x="2479" y="1824"/>
                  </a:cubicBezTo>
                  <a:lnTo>
                    <a:pt x="2561" y="1755"/>
                  </a:lnTo>
                  <a:cubicBezTo>
                    <a:pt x="2342" y="1275"/>
                    <a:pt x="2173" y="756"/>
                    <a:pt x="1883" y="310"/>
                  </a:cubicBezTo>
                  <a:cubicBezTo>
                    <a:pt x="1759" y="119"/>
                    <a:pt x="1563" y="0"/>
                    <a:pt x="13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60" name="Google Shape;660;p26"/>
            <p:cNvSpPr/>
            <p:nvPr/>
          </p:nvSpPr>
          <p:spPr>
            <a:xfrm>
              <a:off x="3496925" y="679475"/>
              <a:ext cx="100850" cy="57625"/>
            </a:xfrm>
            <a:custGeom>
              <a:avLst/>
              <a:gdLst/>
              <a:ahLst/>
              <a:cxnLst/>
              <a:rect l="l" t="t" r="r" b="b"/>
              <a:pathLst>
                <a:path w="4034" h="2305" extrusionOk="0">
                  <a:moveTo>
                    <a:pt x="3636" y="0"/>
                  </a:moveTo>
                  <a:cubicBezTo>
                    <a:pt x="3636" y="0"/>
                    <a:pt x="3636" y="0"/>
                    <a:pt x="3636" y="0"/>
                  </a:cubicBezTo>
                  <a:cubicBezTo>
                    <a:pt x="3467" y="4"/>
                    <a:pt x="3237" y="91"/>
                    <a:pt x="3145" y="220"/>
                  </a:cubicBezTo>
                  <a:cubicBezTo>
                    <a:pt x="2985" y="439"/>
                    <a:pt x="2907" y="710"/>
                    <a:pt x="2815" y="971"/>
                  </a:cubicBezTo>
                  <a:cubicBezTo>
                    <a:pt x="2707" y="1292"/>
                    <a:pt x="2489" y="1483"/>
                    <a:pt x="2213" y="1483"/>
                  </a:cubicBezTo>
                  <a:cubicBezTo>
                    <a:pt x="2151" y="1483"/>
                    <a:pt x="2085" y="1473"/>
                    <a:pt x="2018" y="1453"/>
                  </a:cubicBezTo>
                  <a:cubicBezTo>
                    <a:pt x="1660" y="1337"/>
                    <a:pt x="1326" y="1108"/>
                    <a:pt x="1019" y="884"/>
                  </a:cubicBezTo>
                  <a:cubicBezTo>
                    <a:pt x="835" y="746"/>
                    <a:pt x="743" y="490"/>
                    <a:pt x="564" y="343"/>
                  </a:cubicBezTo>
                  <a:cubicBezTo>
                    <a:pt x="496" y="284"/>
                    <a:pt x="380" y="254"/>
                    <a:pt x="273" y="254"/>
                  </a:cubicBezTo>
                  <a:cubicBezTo>
                    <a:pt x="223" y="254"/>
                    <a:pt x="174" y="261"/>
                    <a:pt x="135" y="275"/>
                  </a:cubicBezTo>
                  <a:cubicBezTo>
                    <a:pt x="65" y="298"/>
                    <a:pt x="1" y="550"/>
                    <a:pt x="47" y="651"/>
                  </a:cubicBezTo>
                  <a:cubicBezTo>
                    <a:pt x="462" y="1593"/>
                    <a:pt x="970" y="2305"/>
                    <a:pt x="2100" y="2305"/>
                  </a:cubicBezTo>
                  <a:cubicBezTo>
                    <a:pt x="2107" y="2305"/>
                    <a:pt x="2115" y="2305"/>
                    <a:pt x="2123" y="2305"/>
                  </a:cubicBezTo>
                  <a:cubicBezTo>
                    <a:pt x="2125" y="2305"/>
                    <a:pt x="2127" y="2305"/>
                    <a:pt x="2129" y="2305"/>
                  </a:cubicBezTo>
                  <a:cubicBezTo>
                    <a:pt x="3071" y="2305"/>
                    <a:pt x="4033" y="1263"/>
                    <a:pt x="3911" y="338"/>
                  </a:cubicBezTo>
                  <a:cubicBezTo>
                    <a:pt x="3892" y="211"/>
                    <a:pt x="3733" y="0"/>
                    <a:pt x="3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61" name="Google Shape;661;p26"/>
            <p:cNvSpPr/>
            <p:nvPr/>
          </p:nvSpPr>
          <p:spPr>
            <a:xfrm>
              <a:off x="3520425" y="584200"/>
              <a:ext cx="48400" cy="59025"/>
            </a:xfrm>
            <a:custGeom>
              <a:avLst/>
              <a:gdLst/>
              <a:ahLst/>
              <a:cxnLst/>
              <a:rect l="l" t="t" r="r" b="b"/>
              <a:pathLst>
                <a:path w="1936" h="2361" extrusionOk="0">
                  <a:moveTo>
                    <a:pt x="779" y="1"/>
                  </a:moveTo>
                  <a:cubicBezTo>
                    <a:pt x="628" y="1"/>
                    <a:pt x="398" y="83"/>
                    <a:pt x="367" y="177"/>
                  </a:cubicBezTo>
                  <a:cubicBezTo>
                    <a:pt x="207" y="676"/>
                    <a:pt x="56" y="1189"/>
                    <a:pt x="15" y="1707"/>
                  </a:cubicBezTo>
                  <a:cubicBezTo>
                    <a:pt x="1" y="1890"/>
                    <a:pt x="280" y="2211"/>
                    <a:pt x="487" y="2275"/>
                  </a:cubicBezTo>
                  <a:cubicBezTo>
                    <a:pt x="678" y="2337"/>
                    <a:pt x="887" y="2360"/>
                    <a:pt x="1098" y="2360"/>
                  </a:cubicBezTo>
                  <a:cubicBezTo>
                    <a:pt x="1255" y="2360"/>
                    <a:pt x="1413" y="2347"/>
                    <a:pt x="1564" y="2330"/>
                  </a:cubicBezTo>
                  <a:cubicBezTo>
                    <a:pt x="1701" y="2312"/>
                    <a:pt x="1812" y="2073"/>
                    <a:pt x="1935" y="1936"/>
                  </a:cubicBezTo>
                  <a:cubicBezTo>
                    <a:pt x="1788" y="1826"/>
                    <a:pt x="1651" y="1660"/>
                    <a:pt x="1486" y="1616"/>
                  </a:cubicBezTo>
                  <a:cubicBezTo>
                    <a:pt x="1399" y="1593"/>
                    <a:pt x="1308" y="1587"/>
                    <a:pt x="1210" y="1587"/>
                  </a:cubicBezTo>
                  <a:cubicBezTo>
                    <a:pt x="1066" y="1587"/>
                    <a:pt x="907" y="1601"/>
                    <a:pt x="729" y="1601"/>
                  </a:cubicBezTo>
                  <a:cubicBezTo>
                    <a:pt x="831" y="1143"/>
                    <a:pt x="935" y="772"/>
                    <a:pt x="981" y="400"/>
                  </a:cubicBezTo>
                  <a:cubicBezTo>
                    <a:pt x="1000" y="268"/>
                    <a:pt x="886" y="6"/>
                    <a:pt x="812" y="2"/>
                  </a:cubicBezTo>
                  <a:cubicBezTo>
                    <a:pt x="802" y="1"/>
                    <a:pt x="790" y="1"/>
                    <a:pt x="7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62" name="Google Shape;662;p26"/>
            <p:cNvSpPr/>
            <p:nvPr/>
          </p:nvSpPr>
          <p:spPr>
            <a:xfrm>
              <a:off x="3265350" y="940600"/>
              <a:ext cx="285450" cy="129325"/>
            </a:xfrm>
            <a:custGeom>
              <a:avLst/>
              <a:gdLst/>
              <a:ahLst/>
              <a:cxnLst/>
              <a:rect l="l" t="t" r="r" b="b"/>
              <a:pathLst>
                <a:path w="11418" h="5173" extrusionOk="0">
                  <a:moveTo>
                    <a:pt x="8502" y="1"/>
                  </a:moveTo>
                  <a:cubicBezTo>
                    <a:pt x="8408" y="1"/>
                    <a:pt x="8308" y="26"/>
                    <a:pt x="8191" y="74"/>
                  </a:cubicBezTo>
                  <a:cubicBezTo>
                    <a:pt x="6083" y="953"/>
                    <a:pt x="3961" y="1811"/>
                    <a:pt x="1847" y="2691"/>
                  </a:cubicBezTo>
                  <a:cubicBezTo>
                    <a:pt x="1183" y="2971"/>
                    <a:pt x="546" y="3309"/>
                    <a:pt x="0" y="3570"/>
                  </a:cubicBezTo>
                  <a:cubicBezTo>
                    <a:pt x="490" y="4107"/>
                    <a:pt x="926" y="4597"/>
                    <a:pt x="1375" y="5070"/>
                  </a:cubicBezTo>
                  <a:cubicBezTo>
                    <a:pt x="1442" y="5136"/>
                    <a:pt x="1575" y="5172"/>
                    <a:pt x="1681" y="5172"/>
                  </a:cubicBezTo>
                  <a:cubicBezTo>
                    <a:pt x="1692" y="5172"/>
                    <a:pt x="1704" y="5172"/>
                    <a:pt x="1714" y="5171"/>
                  </a:cubicBezTo>
                  <a:cubicBezTo>
                    <a:pt x="2183" y="5129"/>
                    <a:pt x="2654" y="5065"/>
                    <a:pt x="3113" y="5015"/>
                  </a:cubicBezTo>
                  <a:cubicBezTo>
                    <a:pt x="3306" y="3617"/>
                    <a:pt x="3255" y="3314"/>
                    <a:pt x="4914" y="2870"/>
                  </a:cubicBezTo>
                  <a:cubicBezTo>
                    <a:pt x="7059" y="2297"/>
                    <a:pt x="9213" y="1778"/>
                    <a:pt x="11418" y="1494"/>
                  </a:cubicBezTo>
                  <a:lnTo>
                    <a:pt x="11390" y="1298"/>
                  </a:lnTo>
                  <a:cubicBezTo>
                    <a:pt x="11269" y="1305"/>
                    <a:pt x="11147" y="1311"/>
                    <a:pt x="11027" y="1311"/>
                  </a:cubicBezTo>
                  <a:cubicBezTo>
                    <a:pt x="10780" y="1311"/>
                    <a:pt x="10544" y="1285"/>
                    <a:pt x="10350" y="1183"/>
                  </a:cubicBezTo>
                  <a:cubicBezTo>
                    <a:pt x="9847" y="918"/>
                    <a:pt x="9380" y="594"/>
                    <a:pt x="8957" y="215"/>
                  </a:cubicBezTo>
                  <a:cubicBezTo>
                    <a:pt x="8794" y="69"/>
                    <a:pt x="8657" y="1"/>
                    <a:pt x="8502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63" name="Google Shape;663;p26"/>
            <p:cNvSpPr/>
            <p:nvPr/>
          </p:nvSpPr>
          <p:spPr>
            <a:xfrm>
              <a:off x="3476100" y="1232575"/>
              <a:ext cx="23475" cy="115975"/>
            </a:xfrm>
            <a:custGeom>
              <a:avLst/>
              <a:gdLst/>
              <a:ahLst/>
              <a:cxnLst/>
              <a:rect l="l" t="t" r="r" b="b"/>
              <a:pathLst>
                <a:path w="939" h="4639" extrusionOk="0">
                  <a:moveTo>
                    <a:pt x="216" y="0"/>
                  </a:moveTo>
                  <a:cubicBezTo>
                    <a:pt x="143" y="165"/>
                    <a:pt x="0" y="330"/>
                    <a:pt x="6" y="491"/>
                  </a:cubicBezTo>
                  <a:cubicBezTo>
                    <a:pt x="28" y="1206"/>
                    <a:pt x="88" y="1916"/>
                    <a:pt x="133" y="2631"/>
                  </a:cubicBezTo>
                  <a:lnTo>
                    <a:pt x="105" y="2631"/>
                  </a:lnTo>
                  <a:cubicBezTo>
                    <a:pt x="105" y="3162"/>
                    <a:pt x="92" y="3690"/>
                    <a:pt x="115" y="4222"/>
                  </a:cubicBezTo>
                  <a:cubicBezTo>
                    <a:pt x="119" y="4363"/>
                    <a:pt x="234" y="4502"/>
                    <a:pt x="293" y="4639"/>
                  </a:cubicBezTo>
                  <a:cubicBezTo>
                    <a:pt x="417" y="4529"/>
                    <a:pt x="633" y="4427"/>
                    <a:pt x="646" y="4304"/>
                  </a:cubicBezTo>
                  <a:cubicBezTo>
                    <a:pt x="766" y="3314"/>
                    <a:pt x="875" y="2319"/>
                    <a:pt x="921" y="1325"/>
                  </a:cubicBezTo>
                  <a:cubicBezTo>
                    <a:pt x="939" y="995"/>
                    <a:pt x="798" y="642"/>
                    <a:pt x="660" y="330"/>
                  </a:cubicBezTo>
                  <a:cubicBezTo>
                    <a:pt x="596" y="183"/>
                    <a:pt x="368" y="106"/>
                    <a:pt x="21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64" name="Google Shape;664;p26"/>
            <p:cNvSpPr/>
            <p:nvPr/>
          </p:nvSpPr>
          <p:spPr>
            <a:xfrm>
              <a:off x="3441025" y="514975"/>
              <a:ext cx="50450" cy="68150"/>
            </a:xfrm>
            <a:custGeom>
              <a:avLst/>
              <a:gdLst/>
              <a:ahLst/>
              <a:cxnLst/>
              <a:rect l="l" t="t" r="r" b="b"/>
              <a:pathLst>
                <a:path w="2018" h="2726" extrusionOk="0">
                  <a:moveTo>
                    <a:pt x="993" y="0"/>
                  </a:moveTo>
                  <a:cubicBezTo>
                    <a:pt x="719" y="0"/>
                    <a:pt x="449" y="162"/>
                    <a:pt x="303" y="479"/>
                  </a:cubicBezTo>
                  <a:cubicBezTo>
                    <a:pt x="28" y="1070"/>
                    <a:pt x="0" y="1712"/>
                    <a:pt x="326" y="2275"/>
                  </a:cubicBezTo>
                  <a:cubicBezTo>
                    <a:pt x="459" y="2509"/>
                    <a:pt x="839" y="2725"/>
                    <a:pt x="1109" y="2725"/>
                  </a:cubicBezTo>
                  <a:cubicBezTo>
                    <a:pt x="1347" y="2725"/>
                    <a:pt x="1641" y="2459"/>
                    <a:pt x="1806" y="2235"/>
                  </a:cubicBezTo>
                  <a:cubicBezTo>
                    <a:pt x="1948" y="2051"/>
                    <a:pt x="1939" y="1753"/>
                    <a:pt x="2017" y="1414"/>
                  </a:cubicBezTo>
                  <a:cubicBezTo>
                    <a:pt x="1916" y="1116"/>
                    <a:pt x="1847" y="727"/>
                    <a:pt x="1659" y="411"/>
                  </a:cubicBezTo>
                  <a:cubicBezTo>
                    <a:pt x="1495" y="135"/>
                    <a:pt x="1242" y="0"/>
                    <a:pt x="9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65" name="Google Shape;665;p26"/>
            <p:cNvSpPr/>
            <p:nvPr/>
          </p:nvSpPr>
          <p:spPr>
            <a:xfrm>
              <a:off x="3380175" y="621125"/>
              <a:ext cx="74825" cy="77150"/>
            </a:xfrm>
            <a:custGeom>
              <a:avLst/>
              <a:gdLst/>
              <a:ahLst/>
              <a:cxnLst/>
              <a:rect l="l" t="t" r="r" b="b"/>
              <a:pathLst>
                <a:path w="2993" h="3086" extrusionOk="0">
                  <a:moveTo>
                    <a:pt x="1189" y="0"/>
                  </a:moveTo>
                  <a:cubicBezTo>
                    <a:pt x="476" y="0"/>
                    <a:pt x="1" y="666"/>
                    <a:pt x="14" y="1655"/>
                  </a:cubicBezTo>
                  <a:cubicBezTo>
                    <a:pt x="28" y="2499"/>
                    <a:pt x="569" y="3080"/>
                    <a:pt x="1347" y="3086"/>
                  </a:cubicBezTo>
                  <a:cubicBezTo>
                    <a:pt x="2324" y="3086"/>
                    <a:pt x="2993" y="2544"/>
                    <a:pt x="2984" y="1765"/>
                  </a:cubicBezTo>
                  <a:cubicBezTo>
                    <a:pt x="2979" y="885"/>
                    <a:pt x="2104" y="19"/>
                    <a:pt x="1210" y="0"/>
                  </a:cubicBezTo>
                  <a:cubicBezTo>
                    <a:pt x="1203" y="0"/>
                    <a:pt x="1196" y="0"/>
                    <a:pt x="1189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66" name="Google Shape;666;p26"/>
            <p:cNvSpPr/>
            <p:nvPr/>
          </p:nvSpPr>
          <p:spPr>
            <a:xfrm>
              <a:off x="3423275" y="1333650"/>
              <a:ext cx="25775" cy="123075"/>
            </a:xfrm>
            <a:custGeom>
              <a:avLst/>
              <a:gdLst/>
              <a:ahLst/>
              <a:cxnLst/>
              <a:rect l="l" t="t" r="r" b="b"/>
              <a:pathLst>
                <a:path w="1031" h="4923" extrusionOk="0">
                  <a:moveTo>
                    <a:pt x="317" y="0"/>
                  </a:moveTo>
                  <a:cubicBezTo>
                    <a:pt x="210" y="183"/>
                    <a:pt x="23" y="362"/>
                    <a:pt x="18" y="545"/>
                  </a:cubicBezTo>
                  <a:cubicBezTo>
                    <a:pt x="1" y="1406"/>
                    <a:pt x="9" y="2268"/>
                    <a:pt x="56" y="3126"/>
                  </a:cubicBezTo>
                  <a:cubicBezTo>
                    <a:pt x="79" y="3616"/>
                    <a:pt x="170" y="4107"/>
                    <a:pt x="270" y="4588"/>
                  </a:cubicBezTo>
                  <a:cubicBezTo>
                    <a:pt x="298" y="4716"/>
                    <a:pt x="472" y="4813"/>
                    <a:pt x="582" y="4923"/>
                  </a:cubicBezTo>
                  <a:cubicBezTo>
                    <a:pt x="688" y="4807"/>
                    <a:pt x="849" y="4707"/>
                    <a:pt x="880" y="4574"/>
                  </a:cubicBezTo>
                  <a:cubicBezTo>
                    <a:pt x="963" y="4239"/>
                    <a:pt x="986" y="3892"/>
                    <a:pt x="1031" y="3547"/>
                  </a:cubicBezTo>
                  <a:cubicBezTo>
                    <a:pt x="1020" y="3544"/>
                    <a:pt x="1009" y="3543"/>
                    <a:pt x="997" y="3543"/>
                  </a:cubicBezTo>
                  <a:cubicBezTo>
                    <a:pt x="995" y="3543"/>
                    <a:pt x="993" y="3543"/>
                    <a:pt x="990" y="3543"/>
                  </a:cubicBezTo>
                  <a:cubicBezTo>
                    <a:pt x="963" y="2883"/>
                    <a:pt x="940" y="2228"/>
                    <a:pt x="893" y="1567"/>
                  </a:cubicBezTo>
                  <a:cubicBezTo>
                    <a:pt x="870" y="1205"/>
                    <a:pt x="862" y="829"/>
                    <a:pt x="761" y="480"/>
                  </a:cubicBezTo>
                  <a:cubicBezTo>
                    <a:pt x="706" y="293"/>
                    <a:pt x="472" y="160"/>
                    <a:pt x="3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67" name="Google Shape;667;p26"/>
            <p:cNvSpPr/>
            <p:nvPr/>
          </p:nvSpPr>
          <p:spPr>
            <a:xfrm>
              <a:off x="3412025" y="1141575"/>
              <a:ext cx="22500" cy="143025"/>
            </a:xfrm>
            <a:custGeom>
              <a:avLst/>
              <a:gdLst/>
              <a:ahLst/>
              <a:cxnLst/>
              <a:rect l="l" t="t" r="r" b="b"/>
              <a:pathLst>
                <a:path w="900" h="5721" extrusionOk="0">
                  <a:moveTo>
                    <a:pt x="206" y="1"/>
                  </a:moveTo>
                  <a:cubicBezTo>
                    <a:pt x="138" y="129"/>
                    <a:pt x="1" y="258"/>
                    <a:pt x="1" y="386"/>
                  </a:cubicBezTo>
                  <a:cubicBezTo>
                    <a:pt x="45" y="1922"/>
                    <a:pt x="102" y="3457"/>
                    <a:pt x="170" y="4993"/>
                  </a:cubicBezTo>
                  <a:cubicBezTo>
                    <a:pt x="184" y="5231"/>
                    <a:pt x="294" y="5461"/>
                    <a:pt x="359" y="5693"/>
                  </a:cubicBezTo>
                  <a:lnTo>
                    <a:pt x="565" y="5721"/>
                  </a:lnTo>
                  <a:cubicBezTo>
                    <a:pt x="679" y="5382"/>
                    <a:pt x="899" y="5038"/>
                    <a:pt x="895" y="4699"/>
                  </a:cubicBezTo>
                  <a:cubicBezTo>
                    <a:pt x="876" y="3438"/>
                    <a:pt x="798" y="2178"/>
                    <a:pt x="724" y="917"/>
                  </a:cubicBezTo>
                  <a:cubicBezTo>
                    <a:pt x="711" y="706"/>
                    <a:pt x="656" y="477"/>
                    <a:pt x="559" y="289"/>
                  </a:cubicBezTo>
                  <a:cubicBezTo>
                    <a:pt x="500" y="166"/>
                    <a:pt x="330" y="96"/>
                    <a:pt x="2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68" name="Google Shape;668;p26"/>
            <p:cNvSpPr/>
            <p:nvPr/>
          </p:nvSpPr>
          <p:spPr>
            <a:xfrm>
              <a:off x="2147100" y="2916250"/>
              <a:ext cx="920400" cy="69525"/>
            </a:xfrm>
            <a:custGeom>
              <a:avLst/>
              <a:gdLst/>
              <a:ahLst/>
              <a:cxnLst/>
              <a:rect l="l" t="t" r="r" b="b"/>
              <a:pathLst>
                <a:path w="36816" h="2781" extrusionOk="0">
                  <a:moveTo>
                    <a:pt x="544" y="0"/>
                  </a:moveTo>
                  <a:cubicBezTo>
                    <a:pt x="244" y="0"/>
                    <a:pt x="39" y="158"/>
                    <a:pt x="69" y="540"/>
                  </a:cubicBezTo>
                  <a:cubicBezTo>
                    <a:pt x="83" y="668"/>
                    <a:pt x="28" y="805"/>
                    <a:pt x="1" y="961"/>
                  </a:cubicBezTo>
                  <a:cubicBezTo>
                    <a:pt x="12206" y="1703"/>
                    <a:pt x="24504" y="1667"/>
                    <a:pt x="36751" y="2780"/>
                  </a:cubicBezTo>
                  <a:cubicBezTo>
                    <a:pt x="36774" y="2712"/>
                    <a:pt x="36792" y="2648"/>
                    <a:pt x="36815" y="2580"/>
                  </a:cubicBezTo>
                  <a:cubicBezTo>
                    <a:pt x="36517" y="2313"/>
                    <a:pt x="36229" y="2043"/>
                    <a:pt x="35921" y="1790"/>
                  </a:cubicBezTo>
                  <a:cubicBezTo>
                    <a:pt x="35770" y="1667"/>
                    <a:pt x="35600" y="1520"/>
                    <a:pt x="35421" y="1497"/>
                  </a:cubicBezTo>
                  <a:cubicBezTo>
                    <a:pt x="34931" y="1433"/>
                    <a:pt x="34436" y="1415"/>
                    <a:pt x="33946" y="1401"/>
                  </a:cubicBezTo>
                  <a:cubicBezTo>
                    <a:pt x="28340" y="1216"/>
                    <a:pt x="22734" y="1034"/>
                    <a:pt x="17129" y="855"/>
                  </a:cubicBezTo>
                  <a:cubicBezTo>
                    <a:pt x="13576" y="741"/>
                    <a:pt x="10020" y="668"/>
                    <a:pt x="6468" y="503"/>
                  </a:cubicBezTo>
                  <a:cubicBezTo>
                    <a:pt x="4515" y="411"/>
                    <a:pt x="2572" y="163"/>
                    <a:pt x="619" y="3"/>
                  </a:cubicBezTo>
                  <a:cubicBezTo>
                    <a:pt x="594" y="1"/>
                    <a:pt x="569" y="0"/>
                    <a:pt x="5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69" name="Google Shape;669;p26"/>
            <p:cNvSpPr/>
            <p:nvPr/>
          </p:nvSpPr>
          <p:spPr>
            <a:xfrm>
              <a:off x="3024825" y="2349925"/>
              <a:ext cx="22150" cy="149550"/>
            </a:xfrm>
            <a:custGeom>
              <a:avLst/>
              <a:gdLst/>
              <a:ahLst/>
              <a:cxnLst/>
              <a:rect l="l" t="t" r="r" b="b"/>
              <a:pathLst>
                <a:path w="886" h="5982" extrusionOk="0">
                  <a:moveTo>
                    <a:pt x="172" y="0"/>
                  </a:moveTo>
                  <a:cubicBezTo>
                    <a:pt x="167" y="0"/>
                    <a:pt x="161" y="0"/>
                    <a:pt x="157" y="0"/>
                  </a:cubicBezTo>
                  <a:cubicBezTo>
                    <a:pt x="97" y="5"/>
                    <a:pt x="1" y="201"/>
                    <a:pt x="6" y="307"/>
                  </a:cubicBezTo>
                  <a:cubicBezTo>
                    <a:pt x="34" y="1953"/>
                    <a:pt x="70" y="3594"/>
                    <a:pt x="129" y="5239"/>
                  </a:cubicBezTo>
                  <a:cubicBezTo>
                    <a:pt x="138" y="5487"/>
                    <a:pt x="290" y="5729"/>
                    <a:pt x="373" y="5973"/>
                  </a:cubicBezTo>
                  <a:cubicBezTo>
                    <a:pt x="464" y="5977"/>
                    <a:pt x="556" y="5977"/>
                    <a:pt x="647" y="5981"/>
                  </a:cubicBezTo>
                  <a:cubicBezTo>
                    <a:pt x="730" y="5665"/>
                    <a:pt x="886" y="5348"/>
                    <a:pt x="882" y="5033"/>
                  </a:cubicBezTo>
                  <a:cubicBezTo>
                    <a:pt x="872" y="3680"/>
                    <a:pt x="831" y="2328"/>
                    <a:pt x="771" y="975"/>
                  </a:cubicBezTo>
                  <a:cubicBezTo>
                    <a:pt x="757" y="696"/>
                    <a:pt x="638" y="412"/>
                    <a:pt x="519" y="151"/>
                  </a:cubicBezTo>
                  <a:cubicBezTo>
                    <a:pt x="480" y="63"/>
                    <a:pt x="296" y="0"/>
                    <a:pt x="1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70" name="Google Shape;670;p26"/>
            <p:cNvSpPr/>
            <p:nvPr/>
          </p:nvSpPr>
          <p:spPr>
            <a:xfrm>
              <a:off x="3024625" y="2563725"/>
              <a:ext cx="20175" cy="136950"/>
            </a:xfrm>
            <a:custGeom>
              <a:avLst/>
              <a:gdLst/>
              <a:ahLst/>
              <a:cxnLst/>
              <a:rect l="l" t="t" r="r" b="b"/>
              <a:pathLst>
                <a:path w="807" h="5478" extrusionOk="0">
                  <a:moveTo>
                    <a:pt x="385" y="0"/>
                  </a:moveTo>
                  <a:cubicBezTo>
                    <a:pt x="384" y="0"/>
                    <a:pt x="382" y="0"/>
                    <a:pt x="381" y="0"/>
                  </a:cubicBezTo>
                  <a:cubicBezTo>
                    <a:pt x="275" y="0"/>
                    <a:pt x="138" y="138"/>
                    <a:pt x="79" y="253"/>
                  </a:cubicBezTo>
                  <a:cubicBezTo>
                    <a:pt x="14" y="372"/>
                    <a:pt x="14" y="537"/>
                    <a:pt x="14" y="679"/>
                  </a:cubicBezTo>
                  <a:cubicBezTo>
                    <a:pt x="14" y="1885"/>
                    <a:pt x="0" y="3086"/>
                    <a:pt x="42" y="4291"/>
                  </a:cubicBezTo>
                  <a:cubicBezTo>
                    <a:pt x="55" y="4690"/>
                    <a:pt x="216" y="5084"/>
                    <a:pt x="307" y="5478"/>
                  </a:cubicBezTo>
                  <a:cubicBezTo>
                    <a:pt x="395" y="5478"/>
                    <a:pt x="486" y="5478"/>
                    <a:pt x="578" y="5473"/>
                  </a:cubicBezTo>
                  <a:cubicBezTo>
                    <a:pt x="650" y="5171"/>
                    <a:pt x="779" y="4868"/>
                    <a:pt x="783" y="4562"/>
                  </a:cubicBezTo>
                  <a:cubicBezTo>
                    <a:pt x="806" y="3324"/>
                    <a:pt x="789" y="2082"/>
                    <a:pt x="774" y="839"/>
                  </a:cubicBezTo>
                  <a:cubicBezTo>
                    <a:pt x="774" y="643"/>
                    <a:pt x="743" y="431"/>
                    <a:pt x="675" y="248"/>
                  </a:cubicBezTo>
                  <a:cubicBezTo>
                    <a:pt x="628" y="139"/>
                    <a:pt x="486" y="0"/>
                    <a:pt x="3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71" name="Google Shape;671;p26"/>
            <p:cNvSpPr/>
            <p:nvPr/>
          </p:nvSpPr>
          <p:spPr>
            <a:xfrm>
              <a:off x="2977650" y="2498075"/>
              <a:ext cx="34475" cy="85375"/>
            </a:xfrm>
            <a:custGeom>
              <a:avLst/>
              <a:gdLst/>
              <a:ahLst/>
              <a:cxnLst/>
              <a:rect l="l" t="t" r="r" b="b"/>
              <a:pathLst>
                <a:path w="1379" h="3415" extrusionOk="0">
                  <a:moveTo>
                    <a:pt x="636" y="0"/>
                  </a:moveTo>
                  <a:lnTo>
                    <a:pt x="636" y="0"/>
                  </a:lnTo>
                  <a:cubicBezTo>
                    <a:pt x="623" y="1124"/>
                    <a:pt x="0" y="2209"/>
                    <a:pt x="449" y="3415"/>
                  </a:cubicBezTo>
                  <a:cubicBezTo>
                    <a:pt x="1242" y="2851"/>
                    <a:pt x="1379" y="468"/>
                    <a:pt x="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72" name="Google Shape;672;p26"/>
            <p:cNvSpPr/>
            <p:nvPr/>
          </p:nvSpPr>
          <p:spPr>
            <a:xfrm>
              <a:off x="2248175" y="2315625"/>
              <a:ext cx="715250" cy="59300"/>
            </a:xfrm>
            <a:custGeom>
              <a:avLst/>
              <a:gdLst/>
              <a:ahLst/>
              <a:cxnLst/>
              <a:rect l="l" t="t" r="r" b="b"/>
              <a:pathLst>
                <a:path w="28610" h="2372" extrusionOk="0">
                  <a:moveTo>
                    <a:pt x="27427" y="0"/>
                  </a:moveTo>
                  <a:cubicBezTo>
                    <a:pt x="27265" y="0"/>
                    <a:pt x="27096" y="27"/>
                    <a:pt x="26923" y="79"/>
                  </a:cubicBezTo>
                  <a:cubicBezTo>
                    <a:pt x="26208" y="300"/>
                    <a:pt x="25502" y="565"/>
                    <a:pt x="24792" y="790"/>
                  </a:cubicBezTo>
                  <a:cubicBezTo>
                    <a:pt x="24385" y="921"/>
                    <a:pt x="23975" y="1003"/>
                    <a:pt x="23572" y="1003"/>
                  </a:cubicBezTo>
                  <a:cubicBezTo>
                    <a:pt x="23112" y="1003"/>
                    <a:pt x="22661" y="895"/>
                    <a:pt x="22239" y="629"/>
                  </a:cubicBezTo>
                  <a:cubicBezTo>
                    <a:pt x="21725" y="304"/>
                    <a:pt x="21232" y="158"/>
                    <a:pt x="20748" y="158"/>
                  </a:cubicBezTo>
                  <a:cubicBezTo>
                    <a:pt x="20147" y="158"/>
                    <a:pt x="19558" y="382"/>
                    <a:pt x="18957" y="763"/>
                  </a:cubicBezTo>
                  <a:cubicBezTo>
                    <a:pt x="18359" y="1139"/>
                    <a:pt x="17731" y="1340"/>
                    <a:pt x="17089" y="1340"/>
                  </a:cubicBezTo>
                  <a:cubicBezTo>
                    <a:pt x="16615" y="1340"/>
                    <a:pt x="16134" y="1230"/>
                    <a:pt x="15652" y="1001"/>
                  </a:cubicBezTo>
                  <a:cubicBezTo>
                    <a:pt x="15185" y="774"/>
                    <a:pt x="14724" y="670"/>
                    <a:pt x="14262" y="670"/>
                  </a:cubicBezTo>
                  <a:cubicBezTo>
                    <a:pt x="13826" y="670"/>
                    <a:pt x="13389" y="763"/>
                    <a:pt x="12944" y="931"/>
                  </a:cubicBezTo>
                  <a:cubicBezTo>
                    <a:pt x="12163" y="1228"/>
                    <a:pt x="11383" y="1400"/>
                    <a:pt x="10610" y="1400"/>
                  </a:cubicBezTo>
                  <a:cubicBezTo>
                    <a:pt x="9805" y="1400"/>
                    <a:pt x="9006" y="1213"/>
                    <a:pt x="8218" y="786"/>
                  </a:cubicBezTo>
                  <a:cubicBezTo>
                    <a:pt x="7807" y="562"/>
                    <a:pt x="7402" y="451"/>
                    <a:pt x="7008" y="451"/>
                  </a:cubicBezTo>
                  <a:cubicBezTo>
                    <a:pt x="6515" y="451"/>
                    <a:pt x="6038" y="624"/>
                    <a:pt x="5587" y="963"/>
                  </a:cubicBezTo>
                  <a:cubicBezTo>
                    <a:pt x="5308" y="1172"/>
                    <a:pt x="5043" y="1258"/>
                    <a:pt x="4781" y="1258"/>
                  </a:cubicBezTo>
                  <a:cubicBezTo>
                    <a:pt x="4492" y="1258"/>
                    <a:pt x="4207" y="1154"/>
                    <a:pt x="3914" y="995"/>
                  </a:cubicBezTo>
                  <a:cubicBezTo>
                    <a:pt x="3672" y="867"/>
                    <a:pt x="3451" y="693"/>
                    <a:pt x="3209" y="574"/>
                  </a:cubicBezTo>
                  <a:cubicBezTo>
                    <a:pt x="2902" y="418"/>
                    <a:pt x="2580" y="299"/>
                    <a:pt x="2187" y="134"/>
                  </a:cubicBezTo>
                  <a:cubicBezTo>
                    <a:pt x="1825" y="317"/>
                    <a:pt x="1448" y="492"/>
                    <a:pt x="1101" y="702"/>
                  </a:cubicBezTo>
                  <a:cubicBezTo>
                    <a:pt x="916" y="816"/>
                    <a:pt x="779" y="1001"/>
                    <a:pt x="619" y="1151"/>
                  </a:cubicBezTo>
                  <a:cubicBezTo>
                    <a:pt x="422" y="1339"/>
                    <a:pt x="1" y="1468"/>
                    <a:pt x="253" y="1816"/>
                  </a:cubicBezTo>
                  <a:cubicBezTo>
                    <a:pt x="345" y="1945"/>
                    <a:pt x="445" y="1992"/>
                    <a:pt x="546" y="1992"/>
                  </a:cubicBezTo>
                  <a:cubicBezTo>
                    <a:pt x="737" y="1992"/>
                    <a:pt x="936" y="1827"/>
                    <a:pt x="1118" y="1729"/>
                  </a:cubicBezTo>
                  <a:cubicBezTo>
                    <a:pt x="1183" y="1697"/>
                    <a:pt x="1233" y="1638"/>
                    <a:pt x="1288" y="1592"/>
                  </a:cubicBezTo>
                  <a:cubicBezTo>
                    <a:pt x="1728" y="1220"/>
                    <a:pt x="1940" y="1042"/>
                    <a:pt x="2169" y="1042"/>
                  </a:cubicBezTo>
                  <a:cubicBezTo>
                    <a:pt x="2384" y="1042"/>
                    <a:pt x="2614" y="1198"/>
                    <a:pt x="3062" y="1500"/>
                  </a:cubicBezTo>
                  <a:cubicBezTo>
                    <a:pt x="3661" y="1902"/>
                    <a:pt x="4261" y="2210"/>
                    <a:pt x="4884" y="2210"/>
                  </a:cubicBezTo>
                  <a:cubicBezTo>
                    <a:pt x="5319" y="2210"/>
                    <a:pt x="5765" y="2059"/>
                    <a:pt x="6229" y="1684"/>
                  </a:cubicBezTo>
                  <a:cubicBezTo>
                    <a:pt x="6469" y="1491"/>
                    <a:pt x="6720" y="1411"/>
                    <a:pt x="6983" y="1411"/>
                  </a:cubicBezTo>
                  <a:cubicBezTo>
                    <a:pt x="7237" y="1411"/>
                    <a:pt x="7503" y="1486"/>
                    <a:pt x="7778" y="1606"/>
                  </a:cubicBezTo>
                  <a:cubicBezTo>
                    <a:pt x="8461" y="1894"/>
                    <a:pt x="9177" y="2165"/>
                    <a:pt x="9905" y="2302"/>
                  </a:cubicBezTo>
                  <a:cubicBezTo>
                    <a:pt x="10164" y="2350"/>
                    <a:pt x="10421" y="2372"/>
                    <a:pt x="10676" y="2372"/>
                  </a:cubicBezTo>
                  <a:cubicBezTo>
                    <a:pt x="11564" y="2372"/>
                    <a:pt x="12432" y="2117"/>
                    <a:pt x="13297" y="1857"/>
                  </a:cubicBezTo>
                  <a:cubicBezTo>
                    <a:pt x="13627" y="1759"/>
                    <a:pt x="14016" y="1673"/>
                    <a:pt x="14372" y="1673"/>
                  </a:cubicBezTo>
                  <a:cubicBezTo>
                    <a:pt x="14575" y="1673"/>
                    <a:pt x="14768" y="1701"/>
                    <a:pt x="14933" y="1771"/>
                  </a:cubicBezTo>
                  <a:cubicBezTo>
                    <a:pt x="15679" y="2091"/>
                    <a:pt x="16399" y="2256"/>
                    <a:pt x="17101" y="2256"/>
                  </a:cubicBezTo>
                  <a:cubicBezTo>
                    <a:pt x="18037" y="2256"/>
                    <a:pt x="18939" y="1962"/>
                    <a:pt x="19828" y="1349"/>
                  </a:cubicBezTo>
                  <a:cubicBezTo>
                    <a:pt x="20126" y="1145"/>
                    <a:pt x="20424" y="1037"/>
                    <a:pt x="20726" y="1037"/>
                  </a:cubicBezTo>
                  <a:cubicBezTo>
                    <a:pt x="21013" y="1037"/>
                    <a:pt x="21304" y="1134"/>
                    <a:pt x="21606" y="1339"/>
                  </a:cubicBezTo>
                  <a:cubicBezTo>
                    <a:pt x="22247" y="1772"/>
                    <a:pt x="22925" y="1956"/>
                    <a:pt x="23624" y="1956"/>
                  </a:cubicBezTo>
                  <a:cubicBezTo>
                    <a:pt x="24105" y="1956"/>
                    <a:pt x="24595" y="1869"/>
                    <a:pt x="25089" y="1716"/>
                  </a:cubicBezTo>
                  <a:cubicBezTo>
                    <a:pt x="25594" y="1556"/>
                    <a:pt x="26098" y="1377"/>
                    <a:pt x="26584" y="1175"/>
                  </a:cubicBezTo>
                  <a:cubicBezTo>
                    <a:pt x="26865" y="1055"/>
                    <a:pt x="27138" y="974"/>
                    <a:pt x="27415" y="974"/>
                  </a:cubicBezTo>
                  <a:cubicBezTo>
                    <a:pt x="27625" y="974"/>
                    <a:pt x="27838" y="1021"/>
                    <a:pt x="28059" y="1133"/>
                  </a:cubicBezTo>
                  <a:cubicBezTo>
                    <a:pt x="28095" y="1152"/>
                    <a:pt x="28138" y="1160"/>
                    <a:pt x="28184" y="1160"/>
                  </a:cubicBezTo>
                  <a:cubicBezTo>
                    <a:pt x="28314" y="1160"/>
                    <a:pt x="28475" y="1101"/>
                    <a:pt x="28610" y="1087"/>
                  </a:cubicBezTo>
                  <a:cubicBezTo>
                    <a:pt x="28568" y="887"/>
                    <a:pt x="28587" y="633"/>
                    <a:pt x="28473" y="496"/>
                  </a:cubicBezTo>
                  <a:cubicBezTo>
                    <a:pt x="28184" y="159"/>
                    <a:pt x="27824" y="0"/>
                    <a:pt x="274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73" name="Google Shape;673;p26"/>
            <p:cNvSpPr/>
            <p:nvPr/>
          </p:nvSpPr>
          <p:spPr>
            <a:xfrm>
              <a:off x="2483300" y="2487200"/>
              <a:ext cx="437850" cy="56200"/>
            </a:xfrm>
            <a:custGeom>
              <a:avLst/>
              <a:gdLst/>
              <a:ahLst/>
              <a:cxnLst/>
              <a:rect l="l" t="t" r="r" b="b"/>
              <a:pathLst>
                <a:path w="17514" h="2248" extrusionOk="0">
                  <a:moveTo>
                    <a:pt x="2342" y="0"/>
                  </a:moveTo>
                  <a:cubicBezTo>
                    <a:pt x="1986" y="0"/>
                    <a:pt x="1637" y="115"/>
                    <a:pt x="1297" y="353"/>
                  </a:cubicBezTo>
                  <a:cubicBezTo>
                    <a:pt x="1027" y="546"/>
                    <a:pt x="761" y="822"/>
                    <a:pt x="464" y="867"/>
                  </a:cubicBezTo>
                  <a:cubicBezTo>
                    <a:pt x="1" y="936"/>
                    <a:pt x="111" y="1270"/>
                    <a:pt x="180" y="1440"/>
                  </a:cubicBezTo>
                  <a:cubicBezTo>
                    <a:pt x="234" y="1577"/>
                    <a:pt x="542" y="1673"/>
                    <a:pt x="738" y="1673"/>
                  </a:cubicBezTo>
                  <a:cubicBezTo>
                    <a:pt x="894" y="1673"/>
                    <a:pt x="1072" y="1530"/>
                    <a:pt x="1206" y="1407"/>
                  </a:cubicBezTo>
                  <a:cubicBezTo>
                    <a:pt x="1580" y="1069"/>
                    <a:pt x="1955" y="898"/>
                    <a:pt x="2334" y="898"/>
                  </a:cubicBezTo>
                  <a:cubicBezTo>
                    <a:pt x="2688" y="898"/>
                    <a:pt x="3047" y="1048"/>
                    <a:pt x="3411" y="1352"/>
                  </a:cubicBezTo>
                  <a:cubicBezTo>
                    <a:pt x="3451" y="1384"/>
                    <a:pt x="3506" y="1407"/>
                    <a:pt x="3557" y="1435"/>
                  </a:cubicBezTo>
                  <a:cubicBezTo>
                    <a:pt x="3994" y="1690"/>
                    <a:pt x="4443" y="1825"/>
                    <a:pt x="4886" y="1825"/>
                  </a:cubicBezTo>
                  <a:cubicBezTo>
                    <a:pt x="5319" y="1825"/>
                    <a:pt x="5748" y="1695"/>
                    <a:pt x="6156" y="1420"/>
                  </a:cubicBezTo>
                  <a:cubicBezTo>
                    <a:pt x="6462" y="1215"/>
                    <a:pt x="6734" y="1116"/>
                    <a:pt x="6994" y="1116"/>
                  </a:cubicBezTo>
                  <a:cubicBezTo>
                    <a:pt x="7307" y="1116"/>
                    <a:pt x="7603" y="1259"/>
                    <a:pt x="7921" y="1527"/>
                  </a:cubicBezTo>
                  <a:cubicBezTo>
                    <a:pt x="8513" y="2026"/>
                    <a:pt x="9141" y="2247"/>
                    <a:pt x="9792" y="2247"/>
                  </a:cubicBezTo>
                  <a:cubicBezTo>
                    <a:pt x="10290" y="2247"/>
                    <a:pt x="10801" y="2118"/>
                    <a:pt x="11321" y="1883"/>
                  </a:cubicBezTo>
                  <a:cubicBezTo>
                    <a:pt x="11606" y="1755"/>
                    <a:pt x="11885" y="1618"/>
                    <a:pt x="12143" y="1443"/>
                  </a:cubicBezTo>
                  <a:cubicBezTo>
                    <a:pt x="12465" y="1229"/>
                    <a:pt x="12799" y="1143"/>
                    <a:pt x="13149" y="1143"/>
                  </a:cubicBezTo>
                  <a:cubicBezTo>
                    <a:pt x="13336" y="1143"/>
                    <a:pt x="13527" y="1167"/>
                    <a:pt x="13723" y="1210"/>
                  </a:cubicBezTo>
                  <a:cubicBezTo>
                    <a:pt x="14242" y="1329"/>
                    <a:pt x="14764" y="1412"/>
                    <a:pt x="15336" y="1517"/>
                  </a:cubicBezTo>
                  <a:cubicBezTo>
                    <a:pt x="15915" y="1407"/>
                    <a:pt x="16529" y="1302"/>
                    <a:pt x="17129" y="1159"/>
                  </a:cubicBezTo>
                  <a:cubicBezTo>
                    <a:pt x="17276" y="1123"/>
                    <a:pt x="17385" y="949"/>
                    <a:pt x="17514" y="839"/>
                  </a:cubicBezTo>
                  <a:cubicBezTo>
                    <a:pt x="17377" y="728"/>
                    <a:pt x="17257" y="550"/>
                    <a:pt x="17106" y="522"/>
                  </a:cubicBezTo>
                  <a:cubicBezTo>
                    <a:pt x="16767" y="459"/>
                    <a:pt x="16418" y="472"/>
                    <a:pt x="16070" y="454"/>
                  </a:cubicBezTo>
                  <a:cubicBezTo>
                    <a:pt x="15974" y="449"/>
                    <a:pt x="15877" y="448"/>
                    <a:pt x="15779" y="448"/>
                  </a:cubicBezTo>
                  <a:cubicBezTo>
                    <a:pt x="15608" y="448"/>
                    <a:pt x="15436" y="453"/>
                    <a:pt x="15265" y="453"/>
                  </a:cubicBezTo>
                  <a:cubicBezTo>
                    <a:pt x="14960" y="453"/>
                    <a:pt x="14659" y="438"/>
                    <a:pt x="14379" y="358"/>
                  </a:cubicBezTo>
                  <a:cubicBezTo>
                    <a:pt x="13988" y="243"/>
                    <a:pt x="13613" y="187"/>
                    <a:pt x="13250" y="187"/>
                  </a:cubicBezTo>
                  <a:cubicBezTo>
                    <a:pt x="12535" y="187"/>
                    <a:pt x="11861" y="403"/>
                    <a:pt x="11184" y="816"/>
                  </a:cubicBezTo>
                  <a:cubicBezTo>
                    <a:pt x="10737" y="1088"/>
                    <a:pt x="10279" y="1243"/>
                    <a:pt x="9823" y="1243"/>
                  </a:cubicBezTo>
                  <a:cubicBezTo>
                    <a:pt x="9335" y="1243"/>
                    <a:pt x="8850" y="1066"/>
                    <a:pt x="8384" y="666"/>
                  </a:cubicBezTo>
                  <a:cubicBezTo>
                    <a:pt x="7935" y="280"/>
                    <a:pt x="7473" y="83"/>
                    <a:pt x="7000" y="83"/>
                  </a:cubicBezTo>
                  <a:cubicBezTo>
                    <a:pt x="6583" y="83"/>
                    <a:pt x="6158" y="235"/>
                    <a:pt x="5725" y="546"/>
                  </a:cubicBezTo>
                  <a:cubicBezTo>
                    <a:pt x="5447" y="747"/>
                    <a:pt x="5155" y="838"/>
                    <a:pt x="4858" y="838"/>
                  </a:cubicBezTo>
                  <a:cubicBezTo>
                    <a:pt x="4577" y="838"/>
                    <a:pt x="4291" y="757"/>
                    <a:pt x="4006" y="610"/>
                  </a:cubicBezTo>
                  <a:cubicBezTo>
                    <a:pt x="3745" y="473"/>
                    <a:pt x="3484" y="349"/>
                    <a:pt x="3218" y="221"/>
                  </a:cubicBezTo>
                  <a:cubicBezTo>
                    <a:pt x="2921" y="75"/>
                    <a:pt x="2629" y="0"/>
                    <a:pt x="23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74" name="Google Shape;674;p26"/>
            <p:cNvSpPr/>
            <p:nvPr/>
          </p:nvSpPr>
          <p:spPr>
            <a:xfrm>
              <a:off x="2236725" y="1355500"/>
              <a:ext cx="667475" cy="845350"/>
            </a:xfrm>
            <a:custGeom>
              <a:avLst/>
              <a:gdLst/>
              <a:ahLst/>
              <a:cxnLst/>
              <a:rect l="l" t="t" r="r" b="b"/>
              <a:pathLst>
                <a:path w="26699" h="33814" extrusionOk="0">
                  <a:moveTo>
                    <a:pt x="22903" y="13523"/>
                  </a:moveTo>
                  <a:cubicBezTo>
                    <a:pt x="23247" y="13523"/>
                    <a:pt x="23591" y="13627"/>
                    <a:pt x="23756" y="13848"/>
                  </a:cubicBezTo>
                  <a:cubicBezTo>
                    <a:pt x="24026" y="14214"/>
                    <a:pt x="24160" y="14681"/>
                    <a:pt x="24255" y="14893"/>
                  </a:cubicBezTo>
                  <a:cubicBezTo>
                    <a:pt x="24210" y="15865"/>
                    <a:pt x="23907" y="16456"/>
                    <a:pt x="23357" y="16904"/>
                  </a:cubicBezTo>
                  <a:cubicBezTo>
                    <a:pt x="23112" y="17103"/>
                    <a:pt x="22855" y="17197"/>
                    <a:pt x="22614" y="17197"/>
                  </a:cubicBezTo>
                  <a:cubicBezTo>
                    <a:pt x="22182" y="17197"/>
                    <a:pt x="21804" y="16896"/>
                    <a:pt x="21648" y="16355"/>
                  </a:cubicBezTo>
                  <a:cubicBezTo>
                    <a:pt x="21405" y="15488"/>
                    <a:pt x="21629" y="14681"/>
                    <a:pt x="21996" y="13916"/>
                  </a:cubicBezTo>
                  <a:cubicBezTo>
                    <a:pt x="22118" y="13659"/>
                    <a:pt x="22510" y="13523"/>
                    <a:pt x="22903" y="13523"/>
                  </a:cubicBezTo>
                  <a:close/>
                  <a:moveTo>
                    <a:pt x="20419" y="18374"/>
                  </a:moveTo>
                  <a:cubicBezTo>
                    <a:pt x="20657" y="18374"/>
                    <a:pt x="20888" y="18477"/>
                    <a:pt x="21107" y="18675"/>
                  </a:cubicBezTo>
                  <a:cubicBezTo>
                    <a:pt x="21611" y="19119"/>
                    <a:pt x="22059" y="19609"/>
                    <a:pt x="21867" y="20375"/>
                  </a:cubicBezTo>
                  <a:cubicBezTo>
                    <a:pt x="21638" y="21293"/>
                    <a:pt x="20750" y="21993"/>
                    <a:pt x="19814" y="21993"/>
                  </a:cubicBezTo>
                  <a:cubicBezTo>
                    <a:pt x="19811" y="21993"/>
                    <a:pt x="19808" y="21993"/>
                    <a:pt x="19804" y="21993"/>
                  </a:cubicBezTo>
                  <a:cubicBezTo>
                    <a:pt x="18869" y="21993"/>
                    <a:pt x="18117" y="21375"/>
                    <a:pt x="18035" y="20535"/>
                  </a:cubicBezTo>
                  <a:cubicBezTo>
                    <a:pt x="17939" y="19540"/>
                    <a:pt x="18466" y="18890"/>
                    <a:pt x="19507" y="18711"/>
                  </a:cubicBezTo>
                  <a:cubicBezTo>
                    <a:pt x="19594" y="18698"/>
                    <a:pt x="19699" y="18688"/>
                    <a:pt x="19764" y="18637"/>
                  </a:cubicBezTo>
                  <a:cubicBezTo>
                    <a:pt x="19984" y="18459"/>
                    <a:pt x="20204" y="18374"/>
                    <a:pt x="20419" y="18374"/>
                  </a:cubicBezTo>
                  <a:close/>
                  <a:moveTo>
                    <a:pt x="23364" y="23036"/>
                  </a:moveTo>
                  <a:cubicBezTo>
                    <a:pt x="23614" y="23036"/>
                    <a:pt x="23882" y="23173"/>
                    <a:pt x="24210" y="23395"/>
                  </a:cubicBezTo>
                  <a:cubicBezTo>
                    <a:pt x="24787" y="23790"/>
                    <a:pt x="25163" y="24230"/>
                    <a:pt x="25168" y="24638"/>
                  </a:cubicBezTo>
                  <a:cubicBezTo>
                    <a:pt x="25172" y="25810"/>
                    <a:pt x="24640" y="26366"/>
                    <a:pt x="23789" y="26366"/>
                  </a:cubicBezTo>
                  <a:cubicBezTo>
                    <a:pt x="23786" y="26366"/>
                    <a:pt x="23782" y="26366"/>
                    <a:pt x="23779" y="26366"/>
                  </a:cubicBezTo>
                  <a:cubicBezTo>
                    <a:pt x="22734" y="26361"/>
                    <a:pt x="21964" y="25743"/>
                    <a:pt x="22074" y="24876"/>
                  </a:cubicBezTo>
                  <a:cubicBezTo>
                    <a:pt x="22134" y="24381"/>
                    <a:pt x="22349" y="23835"/>
                    <a:pt x="22660" y="23455"/>
                  </a:cubicBezTo>
                  <a:cubicBezTo>
                    <a:pt x="22902" y="23161"/>
                    <a:pt x="23125" y="23036"/>
                    <a:pt x="23364" y="23036"/>
                  </a:cubicBezTo>
                  <a:close/>
                  <a:moveTo>
                    <a:pt x="15463" y="0"/>
                  </a:moveTo>
                  <a:cubicBezTo>
                    <a:pt x="14882" y="0"/>
                    <a:pt x="14302" y="3"/>
                    <a:pt x="13721" y="10"/>
                  </a:cubicBezTo>
                  <a:cubicBezTo>
                    <a:pt x="9432" y="65"/>
                    <a:pt x="5137" y="331"/>
                    <a:pt x="841" y="505"/>
                  </a:cubicBezTo>
                  <a:cubicBezTo>
                    <a:pt x="319" y="3567"/>
                    <a:pt x="787" y="6496"/>
                    <a:pt x="736" y="9443"/>
                  </a:cubicBezTo>
                  <a:cubicBezTo>
                    <a:pt x="3698" y="8856"/>
                    <a:pt x="6434" y="7835"/>
                    <a:pt x="9070" y="6533"/>
                  </a:cubicBezTo>
                  <a:cubicBezTo>
                    <a:pt x="9194" y="6473"/>
                    <a:pt x="9303" y="6363"/>
                    <a:pt x="9386" y="6253"/>
                  </a:cubicBezTo>
                  <a:cubicBezTo>
                    <a:pt x="10114" y="5286"/>
                    <a:pt x="10820" y="4304"/>
                    <a:pt x="11567" y="3360"/>
                  </a:cubicBezTo>
                  <a:cubicBezTo>
                    <a:pt x="11788" y="3080"/>
                    <a:pt x="12095" y="2838"/>
                    <a:pt x="12411" y="2673"/>
                  </a:cubicBezTo>
                  <a:cubicBezTo>
                    <a:pt x="12559" y="2597"/>
                    <a:pt x="12700" y="2561"/>
                    <a:pt x="12830" y="2561"/>
                  </a:cubicBezTo>
                  <a:cubicBezTo>
                    <a:pt x="13191" y="2561"/>
                    <a:pt x="13458" y="2839"/>
                    <a:pt x="13502" y="3301"/>
                  </a:cubicBezTo>
                  <a:cubicBezTo>
                    <a:pt x="13525" y="3580"/>
                    <a:pt x="13506" y="3860"/>
                    <a:pt x="13506" y="4094"/>
                  </a:cubicBezTo>
                  <a:cubicBezTo>
                    <a:pt x="14451" y="3763"/>
                    <a:pt x="15326" y="3397"/>
                    <a:pt x="16237" y="3154"/>
                  </a:cubicBezTo>
                  <a:cubicBezTo>
                    <a:pt x="16449" y="3097"/>
                    <a:pt x="16672" y="3070"/>
                    <a:pt x="16898" y="3070"/>
                  </a:cubicBezTo>
                  <a:cubicBezTo>
                    <a:pt x="17972" y="3070"/>
                    <a:pt x="19124" y="3681"/>
                    <a:pt x="19575" y="4639"/>
                  </a:cubicBezTo>
                  <a:lnTo>
                    <a:pt x="20078" y="4754"/>
                  </a:lnTo>
                  <a:cubicBezTo>
                    <a:pt x="19964" y="3975"/>
                    <a:pt x="20312" y="3310"/>
                    <a:pt x="21010" y="3094"/>
                  </a:cubicBezTo>
                  <a:cubicBezTo>
                    <a:pt x="21670" y="2894"/>
                    <a:pt x="22362" y="2778"/>
                    <a:pt x="23044" y="2682"/>
                  </a:cubicBezTo>
                  <a:cubicBezTo>
                    <a:pt x="23167" y="2664"/>
                    <a:pt x="23276" y="2655"/>
                    <a:pt x="23373" y="2655"/>
                  </a:cubicBezTo>
                  <a:cubicBezTo>
                    <a:pt x="23920" y="2655"/>
                    <a:pt x="24062" y="2952"/>
                    <a:pt x="24039" y="3672"/>
                  </a:cubicBezTo>
                  <a:cubicBezTo>
                    <a:pt x="24016" y="4415"/>
                    <a:pt x="23989" y="5185"/>
                    <a:pt x="24149" y="5904"/>
                  </a:cubicBezTo>
                  <a:cubicBezTo>
                    <a:pt x="24649" y="8197"/>
                    <a:pt x="24176" y="10223"/>
                    <a:pt x="22558" y="11900"/>
                  </a:cubicBezTo>
                  <a:cubicBezTo>
                    <a:pt x="21944" y="12541"/>
                    <a:pt x="21096" y="12958"/>
                    <a:pt x="20312" y="13504"/>
                  </a:cubicBezTo>
                  <a:cubicBezTo>
                    <a:pt x="20479" y="14214"/>
                    <a:pt x="19675" y="15046"/>
                    <a:pt x="18833" y="15046"/>
                  </a:cubicBezTo>
                  <a:cubicBezTo>
                    <a:pt x="18724" y="15046"/>
                    <a:pt x="18615" y="15032"/>
                    <a:pt x="18507" y="15003"/>
                  </a:cubicBezTo>
                  <a:cubicBezTo>
                    <a:pt x="18429" y="15227"/>
                    <a:pt x="18383" y="15466"/>
                    <a:pt x="18273" y="15672"/>
                  </a:cubicBezTo>
                  <a:cubicBezTo>
                    <a:pt x="17431" y="17211"/>
                    <a:pt x="16642" y="18789"/>
                    <a:pt x="15707" y="20274"/>
                  </a:cubicBezTo>
                  <a:cubicBezTo>
                    <a:pt x="14684" y="21896"/>
                    <a:pt x="13521" y="23432"/>
                    <a:pt x="12434" y="25018"/>
                  </a:cubicBezTo>
                  <a:cubicBezTo>
                    <a:pt x="11234" y="26768"/>
                    <a:pt x="9771" y="28276"/>
                    <a:pt x="8085" y="29551"/>
                  </a:cubicBezTo>
                  <a:cubicBezTo>
                    <a:pt x="7704" y="29839"/>
                    <a:pt x="7154" y="29977"/>
                    <a:pt x="6668" y="30022"/>
                  </a:cubicBezTo>
                  <a:cubicBezTo>
                    <a:pt x="6611" y="30028"/>
                    <a:pt x="6556" y="30031"/>
                    <a:pt x="6503" y="30031"/>
                  </a:cubicBezTo>
                  <a:cubicBezTo>
                    <a:pt x="5826" y="30031"/>
                    <a:pt x="5414" y="29581"/>
                    <a:pt x="5367" y="28863"/>
                  </a:cubicBezTo>
                  <a:cubicBezTo>
                    <a:pt x="5334" y="28391"/>
                    <a:pt x="5344" y="27905"/>
                    <a:pt x="5426" y="27443"/>
                  </a:cubicBezTo>
                  <a:cubicBezTo>
                    <a:pt x="5774" y="25503"/>
                    <a:pt x="6636" y="23770"/>
                    <a:pt x="7608" y="22075"/>
                  </a:cubicBezTo>
                  <a:cubicBezTo>
                    <a:pt x="8956" y="19719"/>
                    <a:pt x="10326" y="17382"/>
                    <a:pt x="12155" y="15356"/>
                  </a:cubicBezTo>
                  <a:cubicBezTo>
                    <a:pt x="12837" y="14594"/>
                    <a:pt x="13580" y="13884"/>
                    <a:pt x="14309" y="13141"/>
                  </a:cubicBezTo>
                  <a:cubicBezTo>
                    <a:pt x="14015" y="12354"/>
                    <a:pt x="14103" y="12019"/>
                    <a:pt x="14758" y="11460"/>
                  </a:cubicBezTo>
                  <a:cubicBezTo>
                    <a:pt x="14837" y="11391"/>
                    <a:pt x="14932" y="11304"/>
                    <a:pt x="14946" y="11213"/>
                  </a:cubicBezTo>
                  <a:cubicBezTo>
                    <a:pt x="15024" y="10681"/>
                    <a:pt x="15079" y="10149"/>
                    <a:pt x="15134" y="9682"/>
                  </a:cubicBezTo>
                  <a:cubicBezTo>
                    <a:pt x="14515" y="9682"/>
                    <a:pt x="13892" y="9681"/>
                    <a:pt x="13266" y="9681"/>
                  </a:cubicBezTo>
                  <a:cubicBezTo>
                    <a:pt x="12641" y="9681"/>
                    <a:pt x="12012" y="9682"/>
                    <a:pt x="11384" y="9686"/>
                  </a:cubicBezTo>
                  <a:cubicBezTo>
                    <a:pt x="11306" y="9686"/>
                    <a:pt x="11201" y="9732"/>
                    <a:pt x="11156" y="9792"/>
                  </a:cubicBezTo>
                  <a:cubicBezTo>
                    <a:pt x="10363" y="10814"/>
                    <a:pt x="9225" y="11359"/>
                    <a:pt x="8117" y="11901"/>
                  </a:cubicBezTo>
                  <a:cubicBezTo>
                    <a:pt x="6509" y="12694"/>
                    <a:pt x="4881" y="13458"/>
                    <a:pt x="3208" y="14100"/>
                  </a:cubicBezTo>
                  <a:cubicBezTo>
                    <a:pt x="2154" y="14503"/>
                    <a:pt x="1082" y="14861"/>
                    <a:pt x="0" y="15200"/>
                  </a:cubicBezTo>
                  <a:lnTo>
                    <a:pt x="68" y="15416"/>
                  </a:lnTo>
                  <a:cubicBezTo>
                    <a:pt x="188" y="15613"/>
                    <a:pt x="408" y="15801"/>
                    <a:pt x="417" y="15998"/>
                  </a:cubicBezTo>
                  <a:cubicBezTo>
                    <a:pt x="476" y="17465"/>
                    <a:pt x="527" y="18927"/>
                    <a:pt x="513" y="20393"/>
                  </a:cubicBezTo>
                  <a:cubicBezTo>
                    <a:pt x="486" y="24165"/>
                    <a:pt x="421" y="27943"/>
                    <a:pt x="371" y="31715"/>
                  </a:cubicBezTo>
                  <a:cubicBezTo>
                    <a:pt x="362" y="32278"/>
                    <a:pt x="371" y="32847"/>
                    <a:pt x="371" y="33534"/>
                  </a:cubicBezTo>
                  <a:cubicBezTo>
                    <a:pt x="1782" y="33564"/>
                    <a:pt x="3181" y="33632"/>
                    <a:pt x="4579" y="33632"/>
                  </a:cubicBezTo>
                  <a:cubicBezTo>
                    <a:pt x="4661" y="33632"/>
                    <a:pt x="4744" y="33631"/>
                    <a:pt x="4826" y="33631"/>
                  </a:cubicBezTo>
                  <a:cubicBezTo>
                    <a:pt x="11660" y="33585"/>
                    <a:pt x="18494" y="33516"/>
                    <a:pt x="25328" y="33475"/>
                  </a:cubicBezTo>
                  <a:cubicBezTo>
                    <a:pt x="25599" y="33475"/>
                    <a:pt x="26112" y="33709"/>
                    <a:pt x="26112" y="33814"/>
                  </a:cubicBezTo>
                  <a:lnTo>
                    <a:pt x="26699" y="33804"/>
                  </a:lnTo>
                  <a:cubicBezTo>
                    <a:pt x="26580" y="33612"/>
                    <a:pt x="26432" y="33429"/>
                    <a:pt x="26345" y="33223"/>
                  </a:cubicBezTo>
                  <a:cubicBezTo>
                    <a:pt x="26294" y="33099"/>
                    <a:pt x="26345" y="32933"/>
                    <a:pt x="26349" y="32787"/>
                  </a:cubicBezTo>
                  <a:cubicBezTo>
                    <a:pt x="26376" y="31687"/>
                    <a:pt x="26454" y="30592"/>
                    <a:pt x="26427" y="29491"/>
                  </a:cubicBezTo>
                  <a:cubicBezTo>
                    <a:pt x="26326" y="25646"/>
                    <a:pt x="26138" y="21801"/>
                    <a:pt x="26079" y="17955"/>
                  </a:cubicBezTo>
                  <a:cubicBezTo>
                    <a:pt x="26047" y="15576"/>
                    <a:pt x="26193" y="13193"/>
                    <a:pt x="26252" y="10809"/>
                  </a:cubicBezTo>
                  <a:cubicBezTo>
                    <a:pt x="26326" y="8077"/>
                    <a:pt x="26391" y="5351"/>
                    <a:pt x="26473" y="2618"/>
                  </a:cubicBezTo>
                  <a:cubicBezTo>
                    <a:pt x="26496" y="1802"/>
                    <a:pt x="26569" y="986"/>
                    <a:pt x="26620" y="180"/>
                  </a:cubicBezTo>
                  <a:cubicBezTo>
                    <a:pt x="22871" y="124"/>
                    <a:pt x="19164" y="0"/>
                    <a:pt x="1546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75" name="Google Shape;675;p26"/>
            <p:cNvSpPr/>
            <p:nvPr/>
          </p:nvSpPr>
          <p:spPr>
            <a:xfrm>
              <a:off x="2221700" y="1740900"/>
              <a:ext cx="667850" cy="472800"/>
            </a:xfrm>
            <a:custGeom>
              <a:avLst/>
              <a:gdLst/>
              <a:ahLst/>
              <a:cxnLst/>
              <a:rect l="l" t="t" r="r" b="b"/>
              <a:pathLst>
                <a:path w="26714" h="18912" extrusionOk="0">
                  <a:moveTo>
                    <a:pt x="669" y="0"/>
                  </a:moveTo>
                  <a:cubicBezTo>
                    <a:pt x="535" y="188"/>
                    <a:pt x="389" y="371"/>
                    <a:pt x="270" y="568"/>
                  </a:cubicBezTo>
                  <a:cubicBezTo>
                    <a:pt x="228" y="636"/>
                    <a:pt x="256" y="747"/>
                    <a:pt x="251" y="838"/>
                  </a:cubicBezTo>
                  <a:cubicBezTo>
                    <a:pt x="174" y="6389"/>
                    <a:pt x="97" y="11940"/>
                    <a:pt x="19" y="17490"/>
                  </a:cubicBezTo>
                  <a:cubicBezTo>
                    <a:pt x="19" y="17742"/>
                    <a:pt x="0" y="18022"/>
                    <a:pt x="97" y="18247"/>
                  </a:cubicBezTo>
                  <a:cubicBezTo>
                    <a:pt x="179" y="18440"/>
                    <a:pt x="394" y="18678"/>
                    <a:pt x="583" y="18701"/>
                  </a:cubicBezTo>
                  <a:cubicBezTo>
                    <a:pt x="1376" y="18815"/>
                    <a:pt x="2182" y="18911"/>
                    <a:pt x="2989" y="18911"/>
                  </a:cubicBezTo>
                  <a:cubicBezTo>
                    <a:pt x="5587" y="18901"/>
                    <a:pt x="8187" y="18829"/>
                    <a:pt x="10789" y="18819"/>
                  </a:cubicBezTo>
                  <a:cubicBezTo>
                    <a:pt x="15827" y="18802"/>
                    <a:pt x="20869" y="18810"/>
                    <a:pt x="25906" y="18802"/>
                  </a:cubicBezTo>
                  <a:cubicBezTo>
                    <a:pt x="25986" y="18802"/>
                    <a:pt x="26074" y="18806"/>
                    <a:pt x="26161" y="18806"/>
                  </a:cubicBezTo>
                  <a:cubicBezTo>
                    <a:pt x="26429" y="18806"/>
                    <a:pt x="26692" y="18762"/>
                    <a:pt x="26713" y="18402"/>
                  </a:cubicBezTo>
                  <a:lnTo>
                    <a:pt x="26713" y="18398"/>
                  </a:lnTo>
                  <a:cubicBezTo>
                    <a:pt x="26713" y="18293"/>
                    <a:pt x="26200" y="18059"/>
                    <a:pt x="25928" y="18058"/>
                  </a:cubicBezTo>
                  <a:cubicBezTo>
                    <a:pt x="19095" y="18100"/>
                    <a:pt x="12260" y="18169"/>
                    <a:pt x="5426" y="18214"/>
                  </a:cubicBezTo>
                  <a:cubicBezTo>
                    <a:pt x="5334" y="18214"/>
                    <a:pt x="5242" y="18215"/>
                    <a:pt x="5150" y="18215"/>
                  </a:cubicBezTo>
                  <a:cubicBezTo>
                    <a:pt x="3762" y="18215"/>
                    <a:pt x="2373" y="18148"/>
                    <a:pt x="971" y="18118"/>
                  </a:cubicBezTo>
                  <a:cubicBezTo>
                    <a:pt x="971" y="17431"/>
                    <a:pt x="962" y="16862"/>
                    <a:pt x="971" y="16299"/>
                  </a:cubicBezTo>
                  <a:cubicBezTo>
                    <a:pt x="1021" y="12527"/>
                    <a:pt x="1086" y="8749"/>
                    <a:pt x="1113" y="4977"/>
                  </a:cubicBezTo>
                  <a:cubicBezTo>
                    <a:pt x="1127" y="3511"/>
                    <a:pt x="1077" y="2049"/>
                    <a:pt x="1017" y="581"/>
                  </a:cubicBezTo>
                  <a:cubicBezTo>
                    <a:pt x="1008" y="385"/>
                    <a:pt x="788" y="196"/>
                    <a:pt x="6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76" name="Google Shape;676;p26"/>
            <p:cNvSpPr/>
            <p:nvPr/>
          </p:nvSpPr>
          <p:spPr>
            <a:xfrm>
              <a:off x="2785800" y="1931375"/>
              <a:ext cx="80250" cy="83275"/>
            </a:xfrm>
            <a:custGeom>
              <a:avLst/>
              <a:gdLst/>
              <a:ahLst/>
              <a:cxnLst/>
              <a:rect l="l" t="t" r="r" b="b"/>
              <a:pathLst>
                <a:path w="3210" h="3331" extrusionOk="0">
                  <a:moveTo>
                    <a:pt x="1362" y="663"/>
                  </a:moveTo>
                  <a:cubicBezTo>
                    <a:pt x="1431" y="677"/>
                    <a:pt x="1505" y="690"/>
                    <a:pt x="1577" y="705"/>
                  </a:cubicBezTo>
                  <a:cubicBezTo>
                    <a:pt x="1783" y="952"/>
                    <a:pt x="2059" y="1176"/>
                    <a:pt x="2174" y="1460"/>
                  </a:cubicBezTo>
                  <a:cubicBezTo>
                    <a:pt x="2273" y="1694"/>
                    <a:pt x="2269" y="2194"/>
                    <a:pt x="2164" y="2245"/>
                  </a:cubicBezTo>
                  <a:cubicBezTo>
                    <a:pt x="2006" y="2315"/>
                    <a:pt x="1811" y="2351"/>
                    <a:pt x="1618" y="2351"/>
                  </a:cubicBezTo>
                  <a:cubicBezTo>
                    <a:pt x="1475" y="2351"/>
                    <a:pt x="1334" y="2331"/>
                    <a:pt x="1211" y="2291"/>
                  </a:cubicBezTo>
                  <a:cubicBezTo>
                    <a:pt x="1045" y="2235"/>
                    <a:pt x="872" y="1850"/>
                    <a:pt x="908" y="1648"/>
                  </a:cubicBezTo>
                  <a:cubicBezTo>
                    <a:pt x="973" y="1305"/>
                    <a:pt x="1202" y="993"/>
                    <a:pt x="1362" y="663"/>
                  </a:cubicBezTo>
                  <a:close/>
                  <a:moveTo>
                    <a:pt x="1401" y="1"/>
                  </a:moveTo>
                  <a:cubicBezTo>
                    <a:pt x="1162" y="1"/>
                    <a:pt x="939" y="126"/>
                    <a:pt x="697" y="420"/>
                  </a:cubicBezTo>
                  <a:cubicBezTo>
                    <a:pt x="386" y="800"/>
                    <a:pt x="171" y="1345"/>
                    <a:pt x="111" y="1840"/>
                  </a:cubicBezTo>
                  <a:cubicBezTo>
                    <a:pt x="1" y="2706"/>
                    <a:pt x="771" y="3325"/>
                    <a:pt x="1816" y="3331"/>
                  </a:cubicBezTo>
                  <a:cubicBezTo>
                    <a:pt x="1819" y="3331"/>
                    <a:pt x="1823" y="3331"/>
                    <a:pt x="1826" y="3331"/>
                  </a:cubicBezTo>
                  <a:cubicBezTo>
                    <a:pt x="2677" y="3331"/>
                    <a:pt x="3209" y="2776"/>
                    <a:pt x="3205" y="1603"/>
                  </a:cubicBezTo>
                  <a:cubicBezTo>
                    <a:pt x="3200" y="1195"/>
                    <a:pt x="2824" y="755"/>
                    <a:pt x="2247" y="359"/>
                  </a:cubicBezTo>
                  <a:cubicBezTo>
                    <a:pt x="1919" y="137"/>
                    <a:pt x="1651" y="1"/>
                    <a:pt x="14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77" name="Google Shape;677;p26"/>
            <p:cNvSpPr/>
            <p:nvPr/>
          </p:nvSpPr>
          <p:spPr>
            <a:xfrm>
              <a:off x="2771825" y="1693575"/>
              <a:ext cx="71300" cy="91875"/>
            </a:xfrm>
            <a:custGeom>
              <a:avLst/>
              <a:gdLst/>
              <a:ahLst/>
              <a:cxnLst/>
              <a:rect l="l" t="t" r="r" b="b"/>
              <a:pathLst>
                <a:path w="2852" h="3675" extrusionOk="0">
                  <a:moveTo>
                    <a:pt x="1137" y="334"/>
                  </a:moveTo>
                  <a:cubicBezTo>
                    <a:pt x="2090" y="939"/>
                    <a:pt x="2195" y="1970"/>
                    <a:pt x="1517" y="2617"/>
                  </a:cubicBezTo>
                  <a:cubicBezTo>
                    <a:pt x="1404" y="2724"/>
                    <a:pt x="1288" y="2786"/>
                    <a:pt x="1193" y="2786"/>
                  </a:cubicBezTo>
                  <a:cubicBezTo>
                    <a:pt x="1079" y="2786"/>
                    <a:pt x="998" y="2695"/>
                    <a:pt x="995" y="2483"/>
                  </a:cubicBezTo>
                  <a:cubicBezTo>
                    <a:pt x="990" y="1796"/>
                    <a:pt x="1082" y="1104"/>
                    <a:pt x="1137" y="334"/>
                  </a:cubicBezTo>
                  <a:close/>
                  <a:moveTo>
                    <a:pt x="1499" y="0"/>
                  </a:moveTo>
                  <a:cubicBezTo>
                    <a:pt x="1106" y="0"/>
                    <a:pt x="714" y="137"/>
                    <a:pt x="592" y="394"/>
                  </a:cubicBezTo>
                  <a:cubicBezTo>
                    <a:pt x="225" y="1159"/>
                    <a:pt x="1" y="1965"/>
                    <a:pt x="243" y="2832"/>
                  </a:cubicBezTo>
                  <a:cubicBezTo>
                    <a:pt x="398" y="3373"/>
                    <a:pt x="777" y="3674"/>
                    <a:pt x="1209" y="3674"/>
                  </a:cubicBezTo>
                  <a:cubicBezTo>
                    <a:pt x="1450" y="3674"/>
                    <a:pt x="1708" y="3580"/>
                    <a:pt x="1953" y="3381"/>
                  </a:cubicBezTo>
                  <a:cubicBezTo>
                    <a:pt x="2502" y="2933"/>
                    <a:pt x="2805" y="2342"/>
                    <a:pt x="2851" y="1370"/>
                  </a:cubicBezTo>
                  <a:cubicBezTo>
                    <a:pt x="2755" y="1159"/>
                    <a:pt x="2622" y="691"/>
                    <a:pt x="2352" y="325"/>
                  </a:cubicBezTo>
                  <a:cubicBezTo>
                    <a:pt x="2187" y="105"/>
                    <a:pt x="1843" y="0"/>
                    <a:pt x="14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78" name="Google Shape;678;p26"/>
            <p:cNvSpPr/>
            <p:nvPr/>
          </p:nvSpPr>
          <p:spPr>
            <a:xfrm>
              <a:off x="2278850" y="2649250"/>
              <a:ext cx="556950" cy="60275"/>
            </a:xfrm>
            <a:custGeom>
              <a:avLst/>
              <a:gdLst/>
              <a:ahLst/>
              <a:cxnLst/>
              <a:rect l="l" t="t" r="r" b="b"/>
              <a:pathLst>
                <a:path w="22278" h="2411" extrusionOk="0">
                  <a:moveTo>
                    <a:pt x="16611" y="0"/>
                  </a:moveTo>
                  <a:cubicBezTo>
                    <a:pt x="16099" y="0"/>
                    <a:pt x="15586" y="113"/>
                    <a:pt x="15053" y="335"/>
                  </a:cubicBezTo>
                  <a:cubicBezTo>
                    <a:pt x="14748" y="460"/>
                    <a:pt x="14374" y="543"/>
                    <a:pt x="14022" y="543"/>
                  </a:cubicBezTo>
                  <a:cubicBezTo>
                    <a:pt x="13825" y="543"/>
                    <a:pt x="13634" y="517"/>
                    <a:pt x="13468" y="458"/>
                  </a:cubicBezTo>
                  <a:cubicBezTo>
                    <a:pt x="13007" y="297"/>
                    <a:pt x="12563" y="215"/>
                    <a:pt x="12132" y="215"/>
                  </a:cubicBezTo>
                  <a:cubicBezTo>
                    <a:pt x="11504" y="215"/>
                    <a:pt x="10902" y="390"/>
                    <a:pt x="10309" y="752"/>
                  </a:cubicBezTo>
                  <a:cubicBezTo>
                    <a:pt x="9709" y="1118"/>
                    <a:pt x="9132" y="1331"/>
                    <a:pt x="8563" y="1331"/>
                  </a:cubicBezTo>
                  <a:cubicBezTo>
                    <a:pt x="7959" y="1331"/>
                    <a:pt x="7366" y="1090"/>
                    <a:pt x="6766" y="535"/>
                  </a:cubicBezTo>
                  <a:cubicBezTo>
                    <a:pt x="6399" y="194"/>
                    <a:pt x="5977" y="42"/>
                    <a:pt x="5534" y="42"/>
                  </a:cubicBezTo>
                  <a:cubicBezTo>
                    <a:pt x="5163" y="42"/>
                    <a:pt x="4779" y="148"/>
                    <a:pt x="4401" y="338"/>
                  </a:cubicBezTo>
                  <a:cubicBezTo>
                    <a:pt x="3956" y="563"/>
                    <a:pt x="3516" y="779"/>
                    <a:pt x="3076" y="1008"/>
                  </a:cubicBezTo>
                  <a:cubicBezTo>
                    <a:pt x="2648" y="1229"/>
                    <a:pt x="2229" y="1375"/>
                    <a:pt x="1818" y="1375"/>
                  </a:cubicBezTo>
                  <a:cubicBezTo>
                    <a:pt x="1402" y="1375"/>
                    <a:pt x="993" y="1225"/>
                    <a:pt x="592" y="851"/>
                  </a:cubicBezTo>
                  <a:cubicBezTo>
                    <a:pt x="545" y="806"/>
                    <a:pt x="469" y="794"/>
                    <a:pt x="380" y="794"/>
                  </a:cubicBezTo>
                  <a:cubicBezTo>
                    <a:pt x="275" y="794"/>
                    <a:pt x="153" y="812"/>
                    <a:pt x="46" y="812"/>
                  </a:cubicBezTo>
                  <a:cubicBezTo>
                    <a:pt x="34" y="812"/>
                    <a:pt x="22" y="811"/>
                    <a:pt x="10" y="811"/>
                  </a:cubicBezTo>
                  <a:lnTo>
                    <a:pt x="10" y="811"/>
                  </a:lnTo>
                  <a:cubicBezTo>
                    <a:pt x="33" y="994"/>
                    <a:pt x="1" y="1214"/>
                    <a:pt x="88" y="1360"/>
                  </a:cubicBezTo>
                  <a:cubicBezTo>
                    <a:pt x="450" y="1956"/>
                    <a:pt x="1153" y="2317"/>
                    <a:pt x="1888" y="2317"/>
                  </a:cubicBezTo>
                  <a:cubicBezTo>
                    <a:pt x="2091" y="2317"/>
                    <a:pt x="2297" y="2289"/>
                    <a:pt x="2498" y="2231"/>
                  </a:cubicBezTo>
                  <a:cubicBezTo>
                    <a:pt x="2971" y="2098"/>
                    <a:pt x="3471" y="1947"/>
                    <a:pt x="3869" y="1677"/>
                  </a:cubicBezTo>
                  <a:cubicBezTo>
                    <a:pt x="4404" y="1311"/>
                    <a:pt x="4909" y="1115"/>
                    <a:pt x="5405" y="1115"/>
                  </a:cubicBezTo>
                  <a:cubicBezTo>
                    <a:pt x="5947" y="1115"/>
                    <a:pt x="6477" y="1350"/>
                    <a:pt x="7018" y="1855"/>
                  </a:cubicBezTo>
                  <a:cubicBezTo>
                    <a:pt x="7437" y="2244"/>
                    <a:pt x="7919" y="2410"/>
                    <a:pt x="8423" y="2410"/>
                  </a:cubicBezTo>
                  <a:cubicBezTo>
                    <a:pt x="8791" y="2410"/>
                    <a:pt x="9171" y="2322"/>
                    <a:pt x="9549" y="2166"/>
                  </a:cubicBezTo>
                  <a:cubicBezTo>
                    <a:pt x="10177" y="1910"/>
                    <a:pt x="10768" y="1562"/>
                    <a:pt x="11400" y="1337"/>
                  </a:cubicBezTo>
                  <a:cubicBezTo>
                    <a:pt x="11646" y="1250"/>
                    <a:pt x="11944" y="1172"/>
                    <a:pt x="12211" y="1172"/>
                  </a:cubicBezTo>
                  <a:cubicBezTo>
                    <a:pt x="12338" y="1172"/>
                    <a:pt x="12457" y="1189"/>
                    <a:pt x="12561" y="1232"/>
                  </a:cubicBezTo>
                  <a:cubicBezTo>
                    <a:pt x="13040" y="1430"/>
                    <a:pt x="13504" y="1512"/>
                    <a:pt x="13961" y="1512"/>
                  </a:cubicBezTo>
                  <a:cubicBezTo>
                    <a:pt x="14636" y="1512"/>
                    <a:pt x="15298" y="1333"/>
                    <a:pt x="15975" y="1085"/>
                  </a:cubicBezTo>
                  <a:cubicBezTo>
                    <a:pt x="16170" y="1012"/>
                    <a:pt x="16405" y="974"/>
                    <a:pt x="16639" y="974"/>
                  </a:cubicBezTo>
                  <a:cubicBezTo>
                    <a:pt x="16890" y="974"/>
                    <a:pt x="17141" y="1018"/>
                    <a:pt x="17341" y="1108"/>
                  </a:cubicBezTo>
                  <a:cubicBezTo>
                    <a:pt x="18181" y="1492"/>
                    <a:pt x="19034" y="1600"/>
                    <a:pt x="19896" y="1600"/>
                  </a:cubicBezTo>
                  <a:cubicBezTo>
                    <a:pt x="20446" y="1600"/>
                    <a:pt x="20998" y="1556"/>
                    <a:pt x="21553" y="1512"/>
                  </a:cubicBezTo>
                  <a:cubicBezTo>
                    <a:pt x="21755" y="1497"/>
                    <a:pt x="21947" y="1369"/>
                    <a:pt x="22277" y="1241"/>
                  </a:cubicBezTo>
                  <a:cubicBezTo>
                    <a:pt x="22029" y="1081"/>
                    <a:pt x="21937" y="975"/>
                    <a:pt x="21828" y="952"/>
                  </a:cubicBezTo>
                  <a:cubicBezTo>
                    <a:pt x="21186" y="834"/>
                    <a:pt x="20540" y="727"/>
                    <a:pt x="19893" y="628"/>
                  </a:cubicBezTo>
                  <a:cubicBezTo>
                    <a:pt x="19339" y="545"/>
                    <a:pt x="18725" y="596"/>
                    <a:pt x="18229" y="371"/>
                  </a:cubicBezTo>
                  <a:cubicBezTo>
                    <a:pt x="17677" y="123"/>
                    <a:pt x="17144" y="0"/>
                    <a:pt x="166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79" name="Google Shape;679;p26"/>
            <p:cNvSpPr/>
            <p:nvPr/>
          </p:nvSpPr>
          <p:spPr>
            <a:xfrm>
              <a:off x="2722350" y="1442150"/>
              <a:ext cx="100025" cy="151650"/>
            </a:xfrm>
            <a:custGeom>
              <a:avLst/>
              <a:gdLst/>
              <a:ahLst/>
              <a:cxnLst/>
              <a:rect l="l" t="t" r="r" b="b"/>
              <a:pathLst>
                <a:path w="4001" h="6066" extrusionOk="0">
                  <a:moveTo>
                    <a:pt x="3653" y="0"/>
                  </a:moveTo>
                  <a:cubicBezTo>
                    <a:pt x="2586" y="147"/>
                    <a:pt x="1412" y="152"/>
                    <a:pt x="656" y="1289"/>
                  </a:cubicBezTo>
                  <a:lnTo>
                    <a:pt x="152" y="1174"/>
                  </a:lnTo>
                  <a:lnTo>
                    <a:pt x="152" y="1174"/>
                  </a:lnTo>
                  <a:cubicBezTo>
                    <a:pt x="260" y="1399"/>
                    <a:pt x="324" y="1641"/>
                    <a:pt x="344" y="1889"/>
                  </a:cubicBezTo>
                  <a:cubicBezTo>
                    <a:pt x="390" y="2461"/>
                    <a:pt x="1" y="2934"/>
                    <a:pt x="248" y="3589"/>
                  </a:cubicBezTo>
                  <a:cubicBezTo>
                    <a:pt x="500" y="4249"/>
                    <a:pt x="510" y="4525"/>
                    <a:pt x="1251" y="4579"/>
                  </a:cubicBezTo>
                  <a:cubicBezTo>
                    <a:pt x="1994" y="4634"/>
                    <a:pt x="2599" y="4905"/>
                    <a:pt x="2951" y="5602"/>
                  </a:cubicBezTo>
                  <a:cubicBezTo>
                    <a:pt x="2994" y="5683"/>
                    <a:pt x="3045" y="5760"/>
                    <a:pt x="3103" y="5831"/>
                  </a:cubicBezTo>
                  <a:cubicBezTo>
                    <a:pt x="3231" y="5986"/>
                    <a:pt x="3356" y="6066"/>
                    <a:pt x="3467" y="6066"/>
                  </a:cubicBezTo>
                  <a:cubicBezTo>
                    <a:pt x="3597" y="6066"/>
                    <a:pt x="3707" y="5955"/>
                    <a:pt x="3776" y="5730"/>
                  </a:cubicBezTo>
                  <a:cubicBezTo>
                    <a:pt x="3891" y="5354"/>
                    <a:pt x="4001" y="4941"/>
                    <a:pt x="3978" y="4552"/>
                  </a:cubicBezTo>
                  <a:cubicBezTo>
                    <a:pt x="3900" y="3044"/>
                    <a:pt x="3767" y="1536"/>
                    <a:pt x="365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80" name="Google Shape;680;p26"/>
            <p:cNvSpPr/>
            <p:nvPr/>
          </p:nvSpPr>
          <p:spPr>
            <a:xfrm>
              <a:off x="2685200" y="1814825"/>
              <a:ext cx="103050" cy="90500"/>
            </a:xfrm>
            <a:custGeom>
              <a:avLst/>
              <a:gdLst/>
              <a:ahLst/>
              <a:cxnLst/>
              <a:rect l="l" t="t" r="r" b="b"/>
              <a:pathLst>
                <a:path w="4122" h="3620" extrusionOk="0">
                  <a:moveTo>
                    <a:pt x="2120" y="701"/>
                  </a:moveTo>
                  <a:cubicBezTo>
                    <a:pt x="2151" y="701"/>
                    <a:pt x="2181" y="705"/>
                    <a:pt x="2209" y="714"/>
                  </a:cubicBezTo>
                  <a:cubicBezTo>
                    <a:pt x="2576" y="828"/>
                    <a:pt x="2951" y="1301"/>
                    <a:pt x="3079" y="1695"/>
                  </a:cubicBezTo>
                  <a:cubicBezTo>
                    <a:pt x="3226" y="2157"/>
                    <a:pt x="2456" y="2759"/>
                    <a:pt x="1852" y="2767"/>
                  </a:cubicBezTo>
                  <a:cubicBezTo>
                    <a:pt x="1844" y="2767"/>
                    <a:pt x="1836" y="2767"/>
                    <a:pt x="1828" y="2767"/>
                  </a:cubicBezTo>
                  <a:cubicBezTo>
                    <a:pt x="1227" y="2767"/>
                    <a:pt x="813" y="2440"/>
                    <a:pt x="857" y="1938"/>
                  </a:cubicBezTo>
                  <a:cubicBezTo>
                    <a:pt x="880" y="1699"/>
                    <a:pt x="971" y="1397"/>
                    <a:pt x="1141" y="1264"/>
                  </a:cubicBezTo>
                  <a:cubicBezTo>
                    <a:pt x="1430" y="1033"/>
                    <a:pt x="1838" y="701"/>
                    <a:pt x="2120" y="701"/>
                  </a:cubicBezTo>
                  <a:close/>
                  <a:moveTo>
                    <a:pt x="2480" y="1"/>
                  </a:moveTo>
                  <a:cubicBezTo>
                    <a:pt x="2265" y="1"/>
                    <a:pt x="2045" y="86"/>
                    <a:pt x="1825" y="264"/>
                  </a:cubicBezTo>
                  <a:cubicBezTo>
                    <a:pt x="1760" y="315"/>
                    <a:pt x="1655" y="324"/>
                    <a:pt x="1568" y="338"/>
                  </a:cubicBezTo>
                  <a:cubicBezTo>
                    <a:pt x="527" y="517"/>
                    <a:pt x="1" y="1167"/>
                    <a:pt x="97" y="2162"/>
                  </a:cubicBezTo>
                  <a:cubicBezTo>
                    <a:pt x="179" y="3002"/>
                    <a:pt x="930" y="3620"/>
                    <a:pt x="1865" y="3620"/>
                  </a:cubicBezTo>
                  <a:cubicBezTo>
                    <a:pt x="1869" y="3620"/>
                    <a:pt x="1872" y="3620"/>
                    <a:pt x="1875" y="3620"/>
                  </a:cubicBezTo>
                  <a:cubicBezTo>
                    <a:pt x="2811" y="3620"/>
                    <a:pt x="3699" y="2919"/>
                    <a:pt x="3928" y="2002"/>
                  </a:cubicBezTo>
                  <a:cubicBezTo>
                    <a:pt x="4121" y="1236"/>
                    <a:pt x="3672" y="746"/>
                    <a:pt x="3168" y="302"/>
                  </a:cubicBezTo>
                  <a:cubicBezTo>
                    <a:pt x="2949" y="104"/>
                    <a:pt x="2718" y="1"/>
                    <a:pt x="24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81" name="Google Shape;681;p26"/>
            <p:cNvSpPr/>
            <p:nvPr/>
          </p:nvSpPr>
          <p:spPr>
            <a:xfrm>
              <a:off x="2108725" y="1201400"/>
              <a:ext cx="82050" cy="78625"/>
            </a:xfrm>
            <a:custGeom>
              <a:avLst/>
              <a:gdLst/>
              <a:ahLst/>
              <a:cxnLst/>
              <a:rect l="l" t="t" r="r" b="b"/>
              <a:pathLst>
                <a:path w="3282" h="3145" extrusionOk="0">
                  <a:moveTo>
                    <a:pt x="1771" y="0"/>
                  </a:moveTo>
                  <a:cubicBezTo>
                    <a:pt x="1769" y="0"/>
                    <a:pt x="1767" y="0"/>
                    <a:pt x="1765" y="0"/>
                  </a:cubicBezTo>
                  <a:cubicBezTo>
                    <a:pt x="899" y="0"/>
                    <a:pt x="0" y="885"/>
                    <a:pt x="22" y="1716"/>
                  </a:cubicBezTo>
                  <a:cubicBezTo>
                    <a:pt x="41" y="2516"/>
                    <a:pt x="840" y="3145"/>
                    <a:pt x="1837" y="3145"/>
                  </a:cubicBezTo>
                  <a:cubicBezTo>
                    <a:pt x="1845" y="3145"/>
                    <a:pt x="1853" y="3145"/>
                    <a:pt x="1860" y="3145"/>
                  </a:cubicBezTo>
                  <a:cubicBezTo>
                    <a:pt x="2672" y="3136"/>
                    <a:pt x="3263" y="2558"/>
                    <a:pt x="3273" y="1774"/>
                  </a:cubicBezTo>
                  <a:cubicBezTo>
                    <a:pt x="3282" y="846"/>
                    <a:pt x="2570" y="0"/>
                    <a:pt x="177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82" name="Google Shape;682;p26"/>
            <p:cNvSpPr/>
            <p:nvPr/>
          </p:nvSpPr>
          <p:spPr>
            <a:xfrm>
              <a:off x="2175750" y="1694925"/>
              <a:ext cx="44025" cy="21625"/>
            </a:xfrm>
            <a:custGeom>
              <a:avLst/>
              <a:gdLst/>
              <a:ahLst/>
              <a:cxnLst/>
              <a:rect l="l" t="t" r="r" b="b"/>
              <a:pathLst>
                <a:path w="1761" h="865" extrusionOk="0">
                  <a:moveTo>
                    <a:pt x="1760" y="1"/>
                  </a:moveTo>
                  <a:lnTo>
                    <a:pt x="1760" y="1"/>
                  </a:lnTo>
                  <a:cubicBezTo>
                    <a:pt x="1182" y="97"/>
                    <a:pt x="729" y="156"/>
                    <a:pt x="284" y="262"/>
                  </a:cubicBezTo>
                  <a:cubicBezTo>
                    <a:pt x="174" y="289"/>
                    <a:pt x="73" y="450"/>
                    <a:pt x="23" y="573"/>
                  </a:cubicBezTo>
                  <a:cubicBezTo>
                    <a:pt x="1" y="624"/>
                    <a:pt x="101" y="771"/>
                    <a:pt x="179" y="811"/>
                  </a:cubicBezTo>
                  <a:cubicBezTo>
                    <a:pt x="245" y="847"/>
                    <a:pt x="330" y="864"/>
                    <a:pt x="425" y="864"/>
                  </a:cubicBezTo>
                  <a:cubicBezTo>
                    <a:pt x="867" y="864"/>
                    <a:pt x="1546" y="505"/>
                    <a:pt x="17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83" name="Google Shape;683;p26"/>
            <p:cNvSpPr/>
            <p:nvPr/>
          </p:nvSpPr>
          <p:spPr>
            <a:xfrm>
              <a:off x="2138625" y="1677825"/>
              <a:ext cx="35425" cy="20550"/>
            </a:xfrm>
            <a:custGeom>
              <a:avLst/>
              <a:gdLst/>
              <a:ahLst/>
              <a:cxnLst/>
              <a:rect l="l" t="t" r="r" b="b"/>
              <a:pathLst>
                <a:path w="1417" h="822" extrusionOk="0">
                  <a:moveTo>
                    <a:pt x="1113" y="0"/>
                  </a:moveTo>
                  <a:cubicBezTo>
                    <a:pt x="1108" y="0"/>
                    <a:pt x="1102" y="1"/>
                    <a:pt x="1097" y="1"/>
                  </a:cubicBezTo>
                  <a:cubicBezTo>
                    <a:pt x="798" y="61"/>
                    <a:pt x="496" y="144"/>
                    <a:pt x="211" y="262"/>
                  </a:cubicBezTo>
                  <a:cubicBezTo>
                    <a:pt x="111" y="304"/>
                    <a:pt x="1" y="492"/>
                    <a:pt x="14" y="593"/>
                  </a:cubicBezTo>
                  <a:cubicBezTo>
                    <a:pt x="24" y="680"/>
                    <a:pt x="216" y="740"/>
                    <a:pt x="335" y="822"/>
                  </a:cubicBezTo>
                  <a:cubicBezTo>
                    <a:pt x="661" y="708"/>
                    <a:pt x="963" y="630"/>
                    <a:pt x="1238" y="496"/>
                  </a:cubicBezTo>
                  <a:cubicBezTo>
                    <a:pt x="1329" y="451"/>
                    <a:pt x="1362" y="267"/>
                    <a:pt x="1417" y="144"/>
                  </a:cubicBezTo>
                  <a:cubicBezTo>
                    <a:pt x="1317" y="96"/>
                    <a:pt x="1206" y="0"/>
                    <a:pt x="11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84" name="Google Shape;684;p26"/>
            <p:cNvSpPr/>
            <p:nvPr/>
          </p:nvSpPr>
          <p:spPr>
            <a:xfrm>
              <a:off x="1569900" y="836375"/>
              <a:ext cx="596025" cy="670725"/>
            </a:xfrm>
            <a:custGeom>
              <a:avLst/>
              <a:gdLst/>
              <a:ahLst/>
              <a:cxnLst/>
              <a:rect l="l" t="t" r="r" b="b"/>
              <a:pathLst>
                <a:path w="23841" h="26829" extrusionOk="0">
                  <a:moveTo>
                    <a:pt x="19404" y="620"/>
                  </a:moveTo>
                  <a:cubicBezTo>
                    <a:pt x="19900" y="620"/>
                    <a:pt x="20410" y="751"/>
                    <a:pt x="20925" y="964"/>
                  </a:cubicBezTo>
                  <a:cubicBezTo>
                    <a:pt x="21392" y="1157"/>
                    <a:pt x="21873" y="1561"/>
                    <a:pt x="22107" y="1997"/>
                  </a:cubicBezTo>
                  <a:cubicBezTo>
                    <a:pt x="22314" y="2382"/>
                    <a:pt x="21562" y="3340"/>
                    <a:pt x="20984" y="3545"/>
                  </a:cubicBezTo>
                  <a:cubicBezTo>
                    <a:pt x="19999" y="3903"/>
                    <a:pt x="18992" y="4206"/>
                    <a:pt x="17958" y="4206"/>
                  </a:cubicBezTo>
                  <a:cubicBezTo>
                    <a:pt x="17626" y="4206"/>
                    <a:pt x="17292" y="4175"/>
                    <a:pt x="16955" y="4105"/>
                  </a:cubicBezTo>
                  <a:cubicBezTo>
                    <a:pt x="16571" y="4025"/>
                    <a:pt x="16205" y="3985"/>
                    <a:pt x="15856" y="3985"/>
                  </a:cubicBezTo>
                  <a:cubicBezTo>
                    <a:pt x="14455" y="3985"/>
                    <a:pt x="13335" y="4625"/>
                    <a:pt x="12413" y="5887"/>
                  </a:cubicBezTo>
                  <a:cubicBezTo>
                    <a:pt x="11591" y="7015"/>
                    <a:pt x="10446" y="7588"/>
                    <a:pt x="9041" y="7588"/>
                  </a:cubicBezTo>
                  <a:cubicBezTo>
                    <a:pt x="9013" y="7588"/>
                    <a:pt x="8985" y="7587"/>
                    <a:pt x="8957" y="7587"/>
                  </a:cubicBezTo>
                  <a:cubicBezTo>
                    <a:pt x="8774" y="7583"/>
                    <a:pt x="8591" y="7583"/>
                    <a:pt x="8407" y="7583"/>
                  </a:cubicBezTo>
                  <a:cubicBezTo>
                    <a:pt x="6542" y="7583"/>
                    <a:pt x="5258" y="8935"/>
                    <a:pt x="5547" y="10782"/>
                  </a:cubicBezTo>
                  <a:cubicBezTo>
                    <a:pt x="5708" y="11813"/>
                    <a:pt x="5451" y="12482"/>
                    <a:pt x="4662" y="13111"/>
                  </a:cubicBezTo>
                  <a:cubicBezTo>
                    <a:pt x="4351" y="13358"/>
                    <a:pt x="4140" y="13876"/>
                    <a:pt x="4103" y="14293"/>
                  </a:cubicBezTo>
                  <a:cubicBezTo>
                    <a:pt x="4021" y="15223"/>
                    <a:pt x="4309" y="16094"/>
                    <a:pt x="4887" y="16809"/>
                  </a:cubicBezTo>
                  <a:cubicBezTo>
                    <a:pt x="4406" y="16970"/>
                    <a:pt x="3966" y="17116"/>
                    <a:pt x="3522" y="17263"/>
                  </a:cubicBezTo>
                  <a:cubicBezTo>
                    <a:pt x="3464" y="17279"/>
                    <a:pt x="3401" y="17319"/>
                    <a:pt x="3349" y="17319"/>
                  </a:cubicBezTo>
                  <a:cubicBezTo>
                    <a:pt x="3339" y="17319"/>
                    <a:pt x="3329" y="17317"/>
                    <a:pt x="3320" y="17314"/>
                  </a:cubicBezTo>
                  <a:cubicBezTo>
                    <a:pt x="2426" y="16960"/>
                    <a:pt x="1473" y="16695"/>
                    <a:pt x="954" y="15755"/>
                  </a:cubicBezTo>
                  <a:cubicBezTo>
                    <a:pt x="583" y="15082"/>
                    <a:pt x="606" y="14600"/>
                    <a:pt x="1170" y="14082"/>
                  </a:cubicBezTo>
                  <a:cubicBezTo>
                    <a:pt x="1546" y="13739"/>
                    <a:pt x="1982" y="13454"/>
                    <a:pt x="2417" y="13194"/>
                  </a:cubicBezTo>
                  <a:cubicBezTo>
                    <a:pt x="3251" y="12698"/>
                    <a:pt x="3448" y="12244"/>
                    <a:pt x="3141" y="11323"/>
                  </a:cubicBezTo>
                  <a:cubicBezTo>
                    <a:pt x="3039" y="11030"/>
                    <a:pt x="2922" y="10743"/>
                    <a:pt x="2788" y="10462"/>
                  </a:cubicBezTo>
                  <a:cubicBezTo>
                    <a:pt x="2403" y="9656"/>
                    <a:pt x="2605" y="8977"/>
                    <a:pt x="3177" y="8348"/>
                  </a:cubicBezTo>
                  <a:cubicBezTo>
                    <a:pt x="3915" y="7538"/>
                    <a:pt x="4860" y="7138"/>
                    <a:pt x="5901" y="6905"/>
                  </a:cubicBezTo>
                  <a:cubicBezTo>
                    <a:pt x="6345" y="6804"/>
                    <a:pt x="6793" y="6713"/>
                    <a:pt x="7234" y="6593"/>
                  </a:cubicBezTo>
                  <a:cubicBezTo>
                    <a:pt x="8242" y="6314"/>
                    <a:pt x="8985" y="5741"/>
                    <a:pt x="9388" y="4732"/>
                  </a:cubicBezTo>
                  <a:cubicBezTo>
                    <a:pt x="9810" y="3688"/>
                    <a:pt x="10607" y="3110"/>
                    <a:pt x="11758" y="3068"/>
                  </a:cubicBezTo>
                  <a:cubicBezTo>
                    <a:pt x="12027" y="3056"/>
                    <a:pt x="12296" y="3042"/>
                    <a:pt x="12563" y="3042"/>
                  </a:cubicBezTo>
                  <a:cubicBezTo>
                    <a:pt x="12697" y="3042"/>
                    <a:pt x="12830" y="3046"/>
                    <a:pt x="12963" y="3055"/>
                  </a:cubicBezTo>
                  <a:cubicBezTo>
                    <a:pt x="13139" y="3067"/>
                    <a:pt x="13314" y="3073"/>
                    <a:pt x="13486" y="3073"/>
                  </a:cubicBezTo>
                  <a:cubicBezTo>
                    <a:pt x="15011" y="3073"/>
                    <a:pt x="16370" y="2593"/>
                    <a:pt x="17483" y="1469"/>
                  </a:cubicBezTo>
                  <a:cubicBezTo>
                    <a:pt x="18082" y="862"/>
                    <a:pt x="18730" y="620"/>
                    <a:pt x="19404" y="620"/>
                  </a:cubicBezTo>
                  <a:close/>
                  <a:moveTo>
                    <a:pt x="22776" y="2735"/>
                  </a:moveTo>
                  <a:cubicBezTo>
                    <a:pt x="23161" y="3418"/>
                    <a:pt x="23020" y="4283"/>
                    <a:pt x="22336" y="5063"/>
                  </a:cubicBezTo>
                  <a:cubicBezTo>
                    <a:pt x="21392" y="6149"/>
                    <a:pt x="20187" y="6824"/>
                    <a:pt x="18821" y="7204"/>
                  </a:cubicBezTo>
                  <a:cubicBezTo>
                    <a:pt x="16263" y="7914"/>
                    <a:pt x="13688" y="8547"/>
                    <a:pt x="11135" y="9285"/>
                  </a:cubicBezTo>
                  <a:cubicBezTo>
                    <a:pt x="10268" y="9537"/>
                    <a:pt x="9443" y="9964"/>
                    <a:pt x="8623" y="10362"/>
                  </a:cubicBezTo>
                  <a:cubicBezTo>
                    <a:pt x="7454" y="10926"/>
                    <a:pt x="6808" y="11957"/>
                    <a:pt x="6675" y="13181"/>
                  </a:cubicBezTo>
                  <a:cubicBezTo>
                    <a:pt x="6555" y="14272"/>
                    <a:pt x="6712" y="15390"/>
                    <a:pt x="6767" y="16500"/>
                  </a:cubicBezTo>
                  <a:cubicBezTo>
                    <a:pt x="6803" y="17255"/>
                    <a:pt x="6890" y="18012"/>
                    <a:pt x="6913" y="18773"/>
                  </a:cubicBezTo>
                  <a:cubicBezTo>
                    <a:pt x="6917" y="18906"/>
                    <a:pt x="6725" y="19043"/>
                    <a:pt x="6620" y="19176"/>
                  </a:cubicBezTo>
                  <a:cubicBezTo>
                    <a:pt x="6505" y="19075"/>
                    <a:pt x="6331" y="18993"/>
                    <a:pt x="6276" y="18864"/>
                  </a:cubicBezTo>
                  <a:cubicBezTo>
                    <a:pt x="5749" y="17627"/>
                    <a:pt x="5199" y="16399"/>
                    <a:pt x="4740" y="15134"/>
                  </a:cubicBezTo>
                  <a:cubicBezTo>
                    <a:pt x="4483" y="14428"/>
                    <a:pt x="4589" y="13759"/>
                    <a:pt x="5300" y="13245"/>
                  </a:cubicBezTo>
                  <a:cubicBezTo>
                    <a:pt x="6046" y="12705"/>
                    <a:pt x="6359" y="11967"/>
                    <a:pt x="6175" y="10986"/>
                  </a:cubicBezTo>
                  <a:cubicBezTo>
                    <a:pt x="6079" y="10463"/>
                    <a:pt x="6189" y="9849"/>
                    <a:pt x="6377" y="9335"/>
                  </a:cubicBezTo>
                  <a:cubicBezTo>
                    <a:pt x="6651" y="8597"/>
                    <a:pt x="7279" y="8208"/>
                    <a:pt x="8091" y="8180"/>
                  </a:cubicBezTo>
                  <a:cubicBezTo>
                    <a:pt x="8265" y="8174"/>
                    <a:pt x="8439" y="8173"/>
                    <a:pt x="8613" y="8173"/>
                  </a:cubicBezTo>
                  <a:cubicBezTo>
                    <a:pt x="8699" y="8173"/>
                    <a:pt x="8786" y="8173"/>
                    <a:pt x="8873" y="8173"/>
                  </a:cubicBezTo>
                  <a:cubicBezTo>
                    <a:pt x="8959" y="8173"/>
                    <a:pt x="9046" y="8173"/>
                    <a:pt x="9132" y="8172"/>
                  </a:cubicBezTo>
                  <a:cubicBezTo>
                    <a:pt x="10677" y="8153"/>
                    <a:pt x="11932" y="7539"/>
                    <a:pt x="12894" y="6329"/>
                  </a:cubicBezTo>
                  <a:cubicBezTo>
                    <a:pt x="13119" y="6045"/>
                    <a:pt x="13362" y="5765"/>
                    <a:pt x="13609" y="5499"/>
                  </a:cubicBezTo>
                  <a:cubicBezTo>
                    <a:pt x="14244" y="4822"/>
                    <a:pt x="14984" y="4613"/>
                    <a:pt x="15770" y="4613"/>
                  </a:cubicBezTo>
                  <a:cubicBezTo>
                    <a:pt x="16181" y="4613"/>
                    <a:pt x="16605" y="4670"/>
                    <a:pt x="17033" y="4747"/>
                  </a:cubicBezTo>
                  <a:cubicBezTo>
                    <a:pt x="17378" y="4808"/>
                    <a:pt x="17718" y="4836"/>
                    <a:pt x="18054" y="4836"/>
                  </a:cubicBezTo>
                  <a:cubicBezTo>
                    <a:pt x="19188" y="4836"/>
                    <a:pt x="20276" y="4520"/>
                    <a:pt x="21314" y="4078"/>
                  </a:cubicBezTo>
                  <a:cubicBezTo>
                    <a:pt x="21882" y="3839"/>
                    <a:pt x="22286" y="3202"/>
                    <a:pt x="22776" y="2735"/>
                  </a:cubicBezTo>
                  <a:close/>
                  <a:moveTo>
                    <a:pt x="19434" y="0"/>
                  </a:moveTo>
                  <a:cubicBezTo>
                    <a:pt x="18618" y="0"/>
                    <a:pt x="17847" y="271"/>
                    <a:pt x="17294" y="865"/>
                  </a:cubicBezTo>
                  <a:cubicBezTo>
                    <a:pt x="16228" y="2016"/>
                    <a:pt x="14878" y="2468"/>
                    <a:pt x="13382" y="2468"/>
                  </a:cubicBezTo>
                  <a:cubicBezTo>
                    <a:pt x="13186" y="2468"/>
                    <a:pt x="12989" y="2460"/>
                    <a:pt x="12789" y="2445"/>
                  </a:cubicBezTo>
                  <a:cubicBezTo>
                    <a:pt x="12732" y="2441"/>
                    <a:pt x="12674" y="2440"/>
                    <a:pt x="12617" y="2440"/>
                  </a:cubicBezTo>
                  <a:cubicBezTo>
                    <a:pt x="12519" y="2440"/>
                    <a:pt x="12420" y="2444"/>
                    <a:pt x="12322" y="2444"/>
                  </a:cubicBezTo>
                  <a:cubicBezTo>
                    <a:pt x="12276" y="2444"/>
                    <a:pt x="12230" y="2443"/>
                    <a:pt x="12184" y="2441"/>
                  </a:cubicBezTo>
                  <a:cubicBezTo>
                    <a:pt x="12110" y="2437"/>
                    <a:pt x="12036" y="2436"/>
                    <a:pt x="11963" y="2436"/>
                  </a:cubicBezTo>
                  <a:cubicBezTo>
                    <a:pt x="10444" y="2436"/>
                    <a:pt x="9371" y="3168"/>
                    <a:pt x="8737" y="4577"/>
                  </a:cubicBezTo>
                  <a:cubicBezTo>
                    <a:pt x="8448" y="5232"/>
                    <a:pt x="7944" y="5622"/>
                    <a:pt x="7294" y="5833"/>
                  </a:cubicBezTo>
                  <a:cubicBezTo>
                    <a:pt x="6894" y="5962"/>
                    <a:pt x="6482" y="6057"/>
                    <a:pt x="6069" y="6145"/>
                  </a:cubicBezTo>
                  <a:cubicBezTo>
                    <a:pt x="4814" y="6415"/>
                    <a:pt x="3644" y="6837"/>
                    <a:pt x="2727" y="7803"/>
                  </a:cubicBezTo>
                  <a:cubicBezTo>
                    <a:pt x="1890" y="8679"/>
                    <a:pt x="1683" y="9605"/>
                    <a:pt x="2146" y="10718"/>
                  </a:cubicBezTo>
                  <a:cubicBezTo>
                    <a:pt x="2256" y="10971"/>
                    <a:pt x="2375" y="11223"/>
                    <a:pt x="2466" y="11480"/>
                  </a:cubicBezTo>
                  <a:cubicBezTo>
                    <a:pt x="2687" y="12103"/>
                    <a:pt x="2613" y="12268"/>
                    <a:pt x="2050" y="12598"/>
                  </a:cubicBezTo>
                  <a:cubicBezTo>
                    <a:pt x="1688" y="12809"/>
                    <a:pt x="1316" y="13015"/>
                    <a:pt x="996" y="13281"/>
                  </a:cubicBezTo>
                  <a:cubicBezTo>
                    <a:pt x="66" y="14051"/>
                    <a:pt x="1" y="15811"/>
                    <a:pt x="817" y="16709"/>
                  </a:cubicBezTo>
                  <a:cubicBezTo>
                    <a:pt x="1390" y="17337"/>
                    <a:pt x="2091" y="17718"/>
                    <a:pt x="2770" y="17801"/>
                  </a:cubicBezTo>
                  <a:cubicBezTo>
                    <a:pt x="2742" y="18533"/>
                    <a:pt x="2586" y="19208"/>
                    <a:pt x="2720" y="19812"/>
                  </a:cubicBezTo>
                  <a:cubicBezTo>
                    <a:pt x="3067" y="21389"/>
                    <a:pt x="4300" y="22288"/>
                    <a:pt x="5978" y="22301"/>
                  </a:cubicBezTo>
                  <a:cubicBezTo>
                    <a:pt x="6332" y="22305"/>
                    <a:pt x="6515" y="22402"/>
                    <a:pt x="6597" y="22742"/>
                  </a:cubicBezTo>
                  <a:cubicBezTo>
                    <a:pt x="6895" y="23928"/>
                    <a:pt x="7235" y="25106"/>
                    <a:pt x="7482" y="26307"/>
                  </a:cubicBezTo>
                  <a:cubicBezTo>
                    <a:pt x="7555" y="26651"/>
                    <a:pt x="7670" y="26793"/>
                    <a:pt x="7931" y="26825"/>
                  </a:cubicBezTo>
                  <a:cubicBezTo>
                    <a:pt x="7967" y="26827"/>
                    <a:pt x="8003" y="26828"/>
                    <a:pt x="8039" y="26828"/>
                  </a:cubicBezTo>
                  <a:cubicBezTo>
                    <a:pt x="8075" y="26828"/>
                    <a:pt x="8111" y="26827"/>
                    <a:pt x="8147" y="26825"/>
                  </a:cubicBezTo>
                  <a:cubicBezTo>
                    <a:pt x="8206" y="25203"/>
                    <a:pt x="7944" y="23686"/>
                    <a:pt x="7160" y="22279"/>
                  </a:cubicBezTo>
                  <a:cubicBezTo>
                    <a:pt x="7073" y="22128"/>
                    <a:pt x="6930" y="21967"/>
                    <a:pt x="6775" y="21907"/>
                  </a:cubicBezTo>
                  <a:cubicBezTo>
                    <a:pt x="6193" y="21673"/>
                    <a:pt x="5607" y="21458"/>
                    <a:pt x="5007" y="21284"/>
                  </a:cubicBezTo>
                  <a:cubicBezTo>
                    <a:pt x="3993" y="20991"/>
                    <a:pt x="3512" y="20266"/>
                    <a:pt x="3356" y="19294"/>
                  </a:cubicBezTo>
                  <a:cubicBezTo>
                    <a:pt x="3219" y="18447"/>
                    <a:pt x="3760" y="17663"/>
                    <a:pt x="4498" y="17544"/>
                  </a:cubicBezTo>
                  <a:cubicBezTo>
                    <a:pt x="4558" y="17534"/>
                    <a:pt x="4613" y="17529"/>
                    <a:pt x="4665" y="17529"/>
                  </a:cubicBezTo>
                  <a:cubicBezTo>
                    <a:pt x="4881" y="17529"/>
                    <a:pt x="5026" y="17624"/>
                    <a:pt x="5125" y="17901"/>
                  </a:cubicBezTo>
                  <a:cubicBezTo>
                    <a:pt x="5300" y="18402"/>
                    <a:pt x="5529" y="18883"/>
                    <a:pt x="5771" y="19355"/>
                  </a:cubicBezTo>
                  <a:cubicBezTo>
                    <a:pt x="5958" y="19711"/>
                    <a:pt x="6267" y="19918"/>
                    <a:pt x="6668" y="19918"/>
                  </a:cubicBezTo>
                  <a:cubicBezTo>
                    <a:pt x="6700" y="19918"/>
                    <a:pt x="6733" y="19917"/>
                    <a:pt x="6766" y="19914"/>
                  </a:cubicBezTo>
                  <a:cubicBezTo>
                    <a:pt x="7239" y="19872"/>
                    <a:pt x="7458" y="19538"/>
                    <a:pt x="7605" y="19144"/>
                  </a:cubicBezTo>
                  <a:cubicBezTo>
                    <a:pt x="7664" y="18970"/>
                    <a:pt x="7742" y="18782"/>
                    <a:pt x="7725" y="18612"/>
                  </a:cubicBezTo>
                  <a:cubicBezTo>
                    <a:pt x="7632" y="17746"/>
                    <a:pt x="7632" y="16847"/>
                    <a:pt x="7380" y="16027"/>
                  </a:cubicBezTo>
                  <a:cubicBezTo>
                    <a:pt x="7079" y="15032"/>
                    <a:pt x="7069" y="14074"/>
                    <a:pt x="7298" y="13107"/>
                  </a:cubicBezTo>
                  <a:cubicBezTo>
                    <a:pt x="7481" y="12314"/>
                    <a:pt x="7794" y="11534"/>
                    <a:pt x="8564" y="11122"/>
                  </a:cubicBezTo>
                  <a:cubicBezTo>
                    <a:pt x="9398" y="10673"/>
                    <a:pt x="10241" y="10205"/>
                    <a:pt x="11139" y="9917"/>
                  </a:cubicBezTo>
                  <a:cubicBezTo>
                    <a:pt x="12546" y="9463"/>
                    <a:pt x="14008" y="9165"/>
                    <a:pt x="15438" y="8770"/>
                  </a:cubicBezTo>
                  <a:cubicBezTo>
                    <a:pt x="17395" y="8240"/>
                    <a:pt x="19412" y="7882"/>
                    <a:pt x="21181" y="6805"/>
                  </a:cubicBezTo>
                  <a:cubicBezTo>
                    <a:pt x="21539" y="6589"/>
                    <a:pt x="21888" y="6365"/>
                    <a:pt x="22241" y="6149"/>
                  </a:cubicBezTo>
                  <a:lnTo>
                    <a:pt x="22250" y="6140"/>
                  </a:lnTo>
                  <a:cubicBezTo>
                    <a:pt x="22433" y="5907"/>
                    <a:pt x="22626" y="5677"/>
                    <a:pt x="22813" y="5448"/>
                  </a:cubicBezTo>
                  <a:cubicBezTo>
                    <a:pt x="23478" y="4655"/>
                    <a:pt x="23840" y="3738"/>
                    <a:pt x="23464" y="2743"/>
                  </a:cubicBezTo>
                  <a:cubicBezTo>
                    <a:pt x="22826" y="1050"/>
                    <a:pt x="21042" y="0"/>
                    <a:pt x="194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85" name="Google Shape;685;p26"/>
            <p:cNvSpPr/>
            <p:nvPr/>
          </p:nvSpPr>
          <p:spPr>
            <a:xfrm>
              <a:off x="2085225" y="1712475"/>
              <a:ext cx="62600" cy="23725"/>
            </a:xfrm>
            <a:custGeom>
              <a:avLst/>
              <a:gdLst/>
              <a:ahLst/>
              <a:cxnLst/>
              <a:rect l="l" t="t" r="r" b="b"/>
              <a:pathLst>
                <a:path w="2504" h="949" extrusionOk="0">
                  <a:moveTo>
                    <a:pt x="2118" y="0"/>
                  </a:moveTo>
                  <a:cubicBezTo>
                    <a:pt x="2114" y="0"/>
                    <a:pt x="2109" y="0"/>
                    <a:pt x="2105" y="1"/>
                  </a:cubicBezTo>
                  <a:cubicBezTo>
                    <a:pt x="1504" y="41"/>
                    <a:pt x="904" y="110"/>
                    <a:pt x="307" y="203"/>
                  </a:cubicBezTo>
                  <a:cubicBezTo>
                    <a:pt x="193" y="220"/>
                    <a:pt x="29" y="358"/>
                    <a:pt x="15" y="459"/>
                  </a:cubicBezTo>
                  <a:cubicBezTo>
                    <a:pt x="0" y="564"/>
                    <a:pt x="114" y="733"/>
                    <a:pt x="221" y="798"/>
                  </a:cubicBezTo>
                  <a:cubicBezTo>
                    <a:pt x="348" y="885"/>
                    <a:pt x="528" y="889"/>
                    <a:pt x="757" y="948"/>
                  </a:cubicBezTo>
                  <a:cubicBezTo>
                    <a:pt x="1214" y="839"/>
                    <a:pt x="1733" y="738"/>
                    <a:pt x="2232" y="582"/>
                  </a:cubicBezTo>
                  <a:cubicBezTo>
                    <a:pt x="2352" y="545"/>
                    <a:pt x="2415" y="334"/>
                    <a:pt x="2503" y="206"/>
                  </a:cubicBezTo>
                  <a:cubicBezTo>
                    <a:pt x="2375" y="135"/>
                    <a:pt x="2242" y="0"/>
                    <a:pt x="21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86" name="Google Shape;686;p26"/>
            <p:cNvSpPr/>
            <p:nvPr/>
          </p:nvSpPr>
          <p:spPr>
            <a:xfrm>
              <a:off x="1837250" y="2914175"/>
              <a:ext cx="298300" cy="72725"/>
            </a:xfrm>
            <a:custGeom>
              <a:avLst/>
              <a:gdLst/>
              <a:ahLst/>
              <a:cxnLst/>
              <a:rect l="l" t="t" r="r" b="b"/>
              <a:pathLst>
                <a:path w="11932" h="2909" extrusionOk="0">
                  <a:moveTo>
                    <a:pt x="3345" y="1"/>
                  </a:moveTo>
                  <a:cubicBezTo>
                    <a:pt x="3232" y="1"/>
                    <a:pt x="3115" y="9"/>
                    <a:pt x="2990" y="27"/>
                  </a:cubicBezTo>
                  <a:cubicBezTo>
                    <a:pt x="2004" y="164"/>
                    <a:pt x="1009" y="229"/>
                    <a:pt x="1" y="324"/>
                  </a:cubicBezTo>
                  <a:cubicBezTo>
                    <a:pt x="28" y="682"/>
                    <a:pt x="74" y="1062"/>
                    <a:pt x="92" y="1447"/>
                  </a:cubicBezTo>
                  <a:cubicBezTo>
                    <a:pt x="138" y="2625"/>
                    <a:pt x="298" y="2795"/>
                    <a:pt x="1499" y="2892"/>
                  </a:cubicBezTo>
                  <a:cubicBezTo>
                    <a:pt x="1619" y="2903"/>
                    <a:pt x="1739" y="2909"/>
                    <a:pt x="1859" y="2909"/>
                  </a:cubicBezTo>
                  <a:cubicBezTo>
                    <a:pt x="1941" y="2909"/>
                    <a:pt x="2023" y="2906"/>
                    <a:pt x="2104" y="2901"/>
                  </a:cubicBezTo>
                  <a:cubicBezTo>
                    <a:pt x="4057" y="2772"/>
                    <a:pt x="6009" y="2653"/>
                    <a:pt x="7961" y="2506"/>
                  </a:cubicBezTo>
                  <a:cubicBezTo>
                    <a:pt x="9286" y="2406"/>
                    <a:pt x="10607" y="2259"/>
                    <a:pt x="11926" y="2131"/>
                  </a:cubicBezTo>
                  <a:cubicBezTo>
                    <a:pt x="11926" y="2076"/>
                    <a:pt x="11932" y="2025"/>
                    <a:pt x="11932" y="1971"/>
                  </a:cubicBezTo>
                  <a:cubicBezTo>
                    <a:pt x="11762" y="1924"/>
                    <a:pt x="11592" y="1860"/>
                    <a:pt x="11419" y="1828"/>
                  </a:cubicBezTo>
                  <a:cubicBezTo>
                    <a:pt x="10104" y="1594"/>
                    <a:pt x="8783" y="1401"/>
                    <a:pt x="7477" y="1131"/>
                  </a:cubicBezTo>
                  <a:cubicBezTo>
                    <a:pt x="6459" y="921"/>
                    <a:pt x="5396" y="755"/>
                    <a:pt x="4483" y="307"/>
                  </a:cubicBezTo>
                  <a:cubicBezTo>
                    <a:pt x="4072" y="104"/>
                    <a:pt x="3734" y="1"/>
                    <a:pt x="334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87" name="Google Shape;687;p26"/>
            <p:cNvSpPr/>
            <p:nvPr/>
          </p:nvSpPr>
          <p:spPr>
            <a:xfrm>
              <a:off x="2125675" y="989875"/>
              <a:ext cx="700" cy="600"/>
            </a:xfrm>
            <a:custGeom>
              <a:avLst/>
              <a:gdLst/>
              <a:ahLst/>
              <a:cxnLst/>
              <a:rect l="l" t="t" r="r" b="b"/>
              <a:pathLst>
                <a:path w="28" h="24" extrusionOk="0">
                  <a:moveTo>
                    <a:pt x="19" y="0"/>
                  </a:moveTo>
                  <a:lnTo>
                    <a:pt x="10" y="9"/>
                  </a:lnTo>
                  <a:lnTo>
                    <a:pt x="0" y="19"/>
                  </a:lnTo>
                  <a:cubicBezTo>
                    <a:pt x="2" y="19"/>
                    <a:pt x="5" y="19"/>
                    <a:pt x="7" y="19"/>
                  </a:cubicBezTo>
                  <a:cubicBezTo>
                    <a:pt x="14" y="19"/>
                    <a:pt x="21" y="20"/>
                    <a:pt x="27" y="23"/>
                  </a:cubicBezTo>
                  <a:cubicBezTo>
                    <a:pt x="23" y="16"/>
                    <a:pt x="20" y="8"/>
                    <a:pt x="19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88" name="Google Shape;688;p26"/>
            <p:cNvSpPr/>
            <p:nvPr/>
          </p:nvSpPr>
          <p:spPr>
            <a:xfrm>
              <a:off x="1917675" y="1282700"/>
              <a:ext cx="175100" cy="109500"/>
            </a:xfrm>
            <a:custGeom>
              <a:avLst/>
              <a:gdLst/>
              <a:ahLst/>
              <a:cxnLst/>
              <a:rect l="l" t="t" r="r" b="b"/>
              <a:pathLst>
                <a:path w="7004" h="4380" extrusionOk="0">
                  <a:moveTo>
                    <a:pt x="5618" y="820"/>
                  </a:moveTo>
                  <a:cubicBezTo>
                    <a:pt x="5743" y="820"/>
                    <a:pt x="5864" y="841"/>
                    <a:pt x="5951" y="896"/>
                  </a:cubicBezTo>
                  <a:cubicBezTo>
                    <a:pt x="6042" y="957"/>
                    <a:pt x="6010" y="1305"/>
                    <a:pt x="5951" y="1497"/>
                  </a:cubicBezTo>
                  <a:cubicBezTo>
                    <a:pt x="5575" y="2707"/>
                    <a:pt x="4388" y="3458"/>
                    <a:pt x="2870" y="3523"/>
                  </a:cubicBezTo>
                  <a:cubicBezTo>
                    <a:pt x="2472" y="3418"/>
                    <a:pt x="2045" y="3358"/>
                    <a:pt x="1674" y="3184"/>
                  </a:cubicBezTo>
                  <a:cubicBezTo>
                    <a:pt x="1435" y="3073"/>
                    <a:pt x="1124" y="2808"/>
                    <a:pt x="1115" y="2597"/>
                  </a:cubicBezTo>
                  <a:cubicBezTo>
                    <a:pt x="1106" y="2396"/>
                    <a:pt x="1408" y="2125"/>
                    <a:pt x="1637" y="1988"/>
                  </a:cubicBezTo>
                  <a:cubicBezTo>
                    <a:pt x="1927" y="1809"/>
                    <a:pt x="2274" y="1708"/>
                    <a:pt x="2605" y="1611"/>
                  </a:cubicBezTo>
                  <a:cubicBezTo>
                    <a:pt x="3500" y="1350"/>
                    <a:pt x="4392" y="1094"/>
                    <a:pt x="5295" y="860"/>
                  </a:cubicBezTo>
                  <a:cubicBezTo>
                    <a:pt x="5392" y="836"/>
                    <a:pt x="5507" y="820"/>
                    <a:pt x="5618" y="820"/>
                  </a:cubicBezTo>
                  <a:close/>
                  <a:moveTo>
                    <a:pt x="5778" y="0"/>
                  </a:moveTo>
                  <a:cubicBezTo>
                    <a:pt x="5705" y="0"/>
                    <a:pt x="5630" y="6"/>
                    <a:pt x="5552" y="17"/>
                  </a:cubicBezTo>
                  <a:cubicBezTo>
                    <a:pt x="5392" y="40"/>
                    <a:pt x="5231" y="90"/>
                    <a:pt x="5070" y="131"/>
                  </a:cubicBezTo>
                  <a:cubicBezTo>
                    <a:pt x="4227" y="351"/>
                    <a:pt x="3370" y="539"/>
                    <a:pt x="2535" y="805"/>
                  </a:cubicBezTo>
                  <a:cubicBezTo>
                    <a:pt x="1949" y="993"/>
                    <a:pt x="1344" y="1203"/>
                    <a:pt x="840" y="1542"/>
                  </a:cubicBezTo>
                  <a:cubicBezTo>
                    <a:pt x="1" y="2106"/>
                    <a:pt x="19" y="3156"/>
                    <a:pt x="890" y="3665"/>
                  </a:cubicBezTo>
                  <a:cubicBezTo>
                    <a:pt x="1486" y="4018"/>
                    <a:pt x="2192" y="4182"/>
                    <a:pt x="2710" y="4380"/>
                  </a:cubicBezTo>
                  <a:cubicBezTo>
                    <a:pt x="3429" y="4233"/>
                    <a:pt x="3961" y="4178"/>
                    <a:pt x="4461" y="4013"/>
                  </a:cubicBezTo>
                  <a:cubicBezTo>
                    <a:pt x="5749" y="3591"/>
                    <a:pt x="6555" y="2703"/>
                    <a:pt x="6835" y="1369"/>
                  </a:cubicBezTo>
                  <a:cubicBezTo>
                    <a:pt x="7003" y="570"/>
                    <a:pt x="6533" y="0"/>
                    <a:pt x="57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89" name="Google Shape;689;p26"/>
            <p:cNvSpPr/>
            <p:nvPr/>
          </p:nvSpPr>
          <p:spPr>
            <a:xfrm>
              <a:off x="1982425" y="1069100"/>
              <a:ext cx="84250" cy="42025"/>
            </a:xfrm>
            <a:custGeom>
              <a:avLst/>
              <a:gdLst/>
              <a:ahLst/>
              <a:cxnLst/>
              <a:rect l="l" t="t" r="r" b="b"/>
              <a:pathLst>
                <a:path w="3370" h="1681" extrusionOk="0">
                  <a:moveTo>
                    <a:pt x="2160" y="1"/>
                  </a:moveTo>
                  <a:cubicBezTo>
                    <a:pt x="2150" y="1"/>
                    <a:pt x="2141" y="1"/>
                    <a:pt x="2133" y="2"/>
                  </a:cubicBezTo>
                  <a:cubicBezTo>
                    <a:pt x="1426" y="38"/>
                    <a:pt x="858" y="396"/>
                    <a:pt x="381" y="860"/>
                  </a:cubicBezTo>
                  <a:cubicBezTo>
                    <a:pt x="0" y="1226"/>
                    <a:pt x="189" y="1680"/>
                    <a:pt x="721" y="1680"/>
                  </a:cubicBezTo>
                  <a:cubicBezTo>
                    <a:pt x="736" y="1680"/>
                    <a:pt x="751" y="1681"/>
                    <a:pt x="765" y="1681"/>
                  </a:cubicBezTo>
                  <a:cubicBezTo>
                    <a:pt x="1305" y="1681"/>
                    <a:pt x="1863" y="1603"/>
                    <a:pt x="2389" y="1474"/>
                  </a:cubicBezTo>
                  <a:cubicBezTo>
                    <a:pt x="2815" y="1373"/>
                    <a:pt x="3370" y="1236"/>
                    <a:pt x="3269" y="626"/>
                  </a:cubicBezTo>
                  <a:cubicBezTo>
                    <a:pt x="3177" y="64"/>
                    <a:pt x="2646" y="44"/>
                    <a:pt x="2187" y="2"/>
                  </a:cubicBezTo>
                  <a:cubicBezTo>
                    <a:pt x="2178" y="1"/>
                    <a:pt x="2169" y="1"/>
                    <a:pt x="21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90" name="Google Shape;690;p26"/>
            <p:cNvSpPr/>
            <p:nvPr/>
          </p:nvSpPr>
          <p:spPr>
            <a:xfrm>
              <a:off x="2016475" y="1117875"/>
              <a:ext cx="48575" cy="57900"/>
            </a:xfrm>
            <a:custGeom>
              <a:avLst/>
              <a:gdLst/>
              <a:ahLst/>
              <a:cxnLst/>
              <a:rect l="l" t="t" r="r" b="b"/>
              <a:pathLst>
                <a:path w="1943" h="2316" extrusionOk="0">
                  <a:moveTo>
                    <a:pt x="655" y="0"/>
                  </a:moveTo>
                  <a:cubicBezTo>
                    <a:pt x="274" y="0"/>
                    <a:pt x="0" y="292"/>
                    <a:pt x="69" y="743"/>
                  </a:cubicBezTo>
                  <a:cubicBezTo>
                    <a:pt x="123" y="1095"/>
                    <a:pt x="280" y="1439"/>
                    <a:pt x="435" y="1765"/>
                  </a:cubicBezTo>
                  <a:cubicBezTo>
                    <a:pt x="562" y="2026"/>
                    <a:pt x="746" y="2315"/>
                    <a:pt x="1018" y="2315"/>
                  </a:cubicBezTo>
                  <a:cubicBezTo>
                    <a:pt x="1082" y="2315"/>
                    <a:pt x="1150" y="2300"/>
                    <a:pt x="1223" y="2264"/>
                  </a:cubicBezTo>
                  <a:cubicBezTo>
                    <a:pt x="1517" y="2123"/>
                    <a:pt x="1710" y="1755"/>
                    <a:pt x="1943" y="1490"/>
                  </a:cubicBezTo>
                  <a:cubicBezTo>
                    <a:pt x="1838" y="861"/>
                    <a:pt x="1458" y="260"/>
                    <a:pt x="985" y="68"/>
                  </a:cubicBezTo>
                  <a:cubicBezTo>
                    <a:pt x="871" y="22"/>
                    <a:pt x="759" y="0"/>
                    <a:pt x="6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91" name="Google Shape;691;p26"/>
            <p:cNvSpPr/>
            <p:nvPr/>
          </p:nvSpPr>
          <p:spPr>
            <a:xfrm>
              <a:off x="1616900" y="1993400"/>
              <a:ext cx="427550" cy="104675"/>
            </a:xfrm>
            <a:custGeom>
              <a:avLst/>
              <a:gdLst/>
              <a:ahLst/>
              <a:cxnLst/>
              <a:rect l="l" t="t" r="r" b="b"/>
              <a:pathLst>
                <a:path w="17102" h="4187" extrusionOk="0">
                  <a:moveTo>
                    <a:pt x="556" y="1"/>
                  </a:moveTo>
                  <a:cubicBezTo>
                    <a:pt x="400" y="501"/>
                    <a:pt x="188" y="1106"/>
                    <a:pt x="38" y="1725"/>
                  </a:cubicBezTo>
                  <a:cubicBezTo>
                    <a:pt x="1" y="1885"/>
                    <a:pt x="110" y="2188"/>
                    <a:pt x="243" y="2256"/>
                  </a:cubicBezTo>
                  <a:cubicBezTo>
                    <a:pt x="775" y="2531"/>
                    <a:pt x="1325" y="2797"/>
                    <a:pt x="1898" y="2966"/>
                  </a:cubicBezTo>
                  <a:cubicBezTo>
                    <a:pt x="4195" y="3641"/>
                    <a:pt x="6555" y="3948"/>
                    <a:pt x="8939" y="4071"/>
                  </a:cubicBezTo>
                  <a:cubicBezTo>
                    <a:pt x="10671" y="4163"/>
                    <a:pt x="12412" y="4186"/>
                    <a:pt x="14150" y="4186"/>
                  </a:cubicBezTo>
                  <a:cubicBezTo>
                    <a:pt x="15117" y="4186"/>
                    <a:pt x="16079" y="4072"/>
                    <a:pt x="17101" y="4007"/>
                  </a:cubicBezTo>
                  <a:lnTo>
                    <a:pt x="17101" y="946"/>
                  </a:lnTo>
                  <a:cubicBezTo>
                    <a:pt x="15720" y="1120"/>
                    <a:pt x="14347" y="1192"/>
                    <a:pt x="12978" y="1192"/>
                  </a:cubicBezTo>
                  <a:cubicBezTo>
                    <a:pt x="8823" y="1192"/>
                    <a:pt x="4710" y="525"/>
                    <a:pt x="55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92" name="Google Shape;692;p26"/>
            <p:cNvSpPr/>
            <p:nvPr/>
          </p:nvSpPr>
          <p:spPr>
            <a:xfrm>
              <a:off x="1374000" y="2078100"/>
              <a:ext cx="668375" cy="754250"/>
            </a:xfrm>
            <a:custGeom>
              <a:avLst/>
              <a:gdLst/>
              <a:ahLst/>
              <a:cxnLst/>
              <a:rect l="l" t="t" r="r" b="b"/>
              <a:pathLst>
                <a:path w="26735" h="30170" extrusionOk="0">
                  <a:moveTo>
                    <a:pt x="10217" y="1"/>
                  </a:moveTo>
                  <a:cubicBezTo>
                    <a:pt x="6843" y="9159"/>
                    <a:pt x="3437" y="18399"/>
                    <a:pt x="0" y="27722"/>
                  </a:cubicBezTo>
                  <a:cubicBezTo>
                    <a:pt x="1911" y="29116"/>
                    <a:pt x="4313" y="29303"/>
                    <a:pt x="6605" y="30170"/>
                  </a:cubicBezTo>
                  <a:cubicBezTo>
                    <a:pt x="8236" y="26796"/>
                    <a:pt x="9831" y="23501"/>
                    <a:pt x="11431" y="20191"/>
                  </a:cubicBezTo>
                  <a:cubicBezTo>
                    <a:pt x="10142" y="19797"/>
                    <a:pt x="9740" y="19261"/>
                    <a:pt x="9790" y="17982"/>
                  </a:cubicBezTo>
                  <a:cubicBezTo>
                    <a:pt x="9845" y="16648"/>
                    <a:pt x="10262" y="15437"/>
                    <a:pt x="11087" y="14370"/>
                  </a:cubicBezTo>
                  <a:cubicBezTo>
                    <a:pt x="11553" y="13765"/>
                    <a:pt x="12132" y="13436"/>
                    <a:pt x="12832" y="13436"/>
                  </a:cubicBezTo>
                  <a:cubicBezTo>
                    <a:pt x="12966" y="13436"/>
                    <a:pt x="13103" y="13448"/>
                    <a:pt x="13245" y="13472"/>
                  </a:cubicBezTo>
                  <a:cubicBezTo>
                    <a:pt x="13613" y="13535"/>
                    <a:pt x="13960" y="13710"/>
                    <a:pt x="14351" y="13847"/>
                  </a:cubicBezTo>
                  <a:cubicBezTo>
                    <a:pt x="14414" y="13710"/>
                    <a:pt x="14484" y="13544"/>
                    <a:pt x="14561" y="13380"/>
                  </a:cubicBezTo>
                  <a:cubicBezTo>
                    <a:pt x="15153" y="12119"/>
                    <a:pt x="15739" y="10859"/>
                    <a:pt x="16335" y="9603"/>
                  </a:cubicBezTo>
                  <a:cubicBezTo>
                    <a:pt x="16812" y="8594"/>
                    <a:pt x="17298" y="7591"/>
                    <a:pt x="17778" y="6587"/>
                  </a:cubicBezTo>
                  <a:cubicBezTo>
                    <a:pt x="18095" y="5927"/>
                    <a:pt x="18361" y="5239"/>
                    <a:pt x="18737" y="4616"/>
                  </a:cubicBezTo>
                  <a:cubicBezTo>
                    <a:pt x="18901" y="4341"/>
                    <a:pt x="19259" y="4080"/>
                    <a:pt x="19571" y="4015"/>
                  </a:cubicBezTo>
                  <a:cubicBezTo>
                    <a:pt x="20268" y="3878"/>
                    <a:pt x="20988" y="3856"/>
                    <a:pt x="21697" y="3810"/>
                  </a:cubicBezTo>
                  <a:cubicBezTo>
                    <a:pt x="22140" y="3779"/>
                    <a:pt x="22609" y="3685"/>
                    <a:pt x="23048" y="3685"/>
                  </a:cubicBezTo>
                  <a:cubicBezTo>
                    <a:pt x="23259" y="3685"/>
                    <a:pt x="23464" y="3707"/>
                    <a:pt x="23655" y="3768"/>
                  </a:cubicBezTo>
                  <a:cubicBezTo>
                    <a:pt x="23982" y="3874"/>
                    <a:pt x="24297" y="3915"/>
                    <a:pt x="24604" y="3915"/>
                  </a:cubicBezTo>
                  <a:cubicBezTo>
                    <a:pt x="25232" y="3915"/>
                    <a:pt x="25830" y="3744"/>
                    <a:pt x="26442" y="3599"/>
                  </a:cubicBezTo>
                  <a:cubicBezTo>
                    <a:pt x="26552" y="3572"/>
                    <a:pt x="26708" y="3425"/>
                    <a:pt x="26712" y="3324"/>
                  </a:cubicBezTo>
                  <a:cubicBezTo>
                    <a:pt x="26735" y="2714"/>
                    <a:pt x="26726" y="2104"/>
                    <a:pt x="26726" y="1504"/>
                  </a:cubicBezTo>
                  <a:lnTo>
                    <a:pt x="26726" y="1504"/>
                  </a:lnTo>
                  <a:cubicBezTo>
                    <a:pt x="25078" y="1633"/>
                    <a:pt x="23437" y="1709"/>
                    <a:pt x="21809" y="1709"/>
                  </a:cubicBezTo>
                  <a:cubicBezTo>
                    <a:pt x="17850" y="1709"/>
                    <a:pt x="13964" y="1257"/>
                    <a:pt x="10217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93" name="Google Shape;693;p26"/>
            <p:cNvSpPr/>
            <p:nvPr/>
          </p:nvSpPr>
          <p:spPr>
            <a:xfrm>
              <a:off x="1636600" y="1891675"/>
              <a:ext cx="407050" cy="107575"/>
            </a:xfrm>
            <a:custGeom>
              <a:avLst/>
              <a:gdLst/>
              <a:ahLst/>
              <a:cxnLst/>
              <a:rect l="l" t="t" r="r" b="b"/>
              <a:pathLst>
                <a:path w="16282" h="4303" extrusionOk="0">
                  <a:moveTo>
                    <a:pt x="908" y="0"/>
                  </a:moveTo>
                  <a:cubicBezTo>
                    <a:pt x="610" y="1077"/>
                    <a:pt x="335" y="2077"/>
                    <a:pt x="0" y="3273"/>
                  </a:cubicBezTo>
                  <a:cubicBezTo>
                    <a:pt x="4105" y="3595"/>
                    <a:pt x="8111" y="4302"/>
                    <a:pt x="12153" y="4302"/>
                  </a:cubicBezTo>
                  <a:cubicBezTo>
                    <a:pt x="13523" y="4302"/>
                    <a:pt x="14898" y="4221"/>
                    <a:pt x="16281" y="4016"/>
                  </a:cubicBezTo>
                  <a:cubicBezTo>
                    <a:pt x="16240" y="3580"/>
                    <a:pt x="16204" y="3145"/>
                    <a:pt x="16157" y="2714"/>
                  </a:cubicBezTo>
                  <a:cubicBezTo>
                    <a:pt x="16107" y="2264"/>
                    <a:pt x="16057" y="1816"/>
                    <a:pt x="16006" y="1399"/>
                  </a:cubicBezTo>
                  <a:cubicBezTo>
                    <a:pt x="15440" y="1403"/>
                    <a:pt x="14875" y="1406"/>
                    <a:pt x="14311" y="1406"/>
                  </a:cubicBezTo>
                  <a:cubicBezTo>
                    <a:pt x="9787" y="1406"/>
                    <a:pt x="5313" y="1223"/>
                    <a:pt x="90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94" name="Google Shape;694;p26"/>
            <p:cNvSpPr/>
            <p:nvPr/>
          </p:nvSpPr>
          <p:spPr>
            <a:xfrm>
              <a:off x="1981625" y="1215525"/>
              <a:ext cx="60875" cy="48925"/>
            </a:xfrm>
            <a:custGeom>
              <a:avLst/>
              <a:gdLst/>
              <a:ahLst/>
              <a:cxnLst/>
              <a:rect l="l" t="t" r="r" b="b"/>
              <a:pathLst>
                <a:path w="2435" h="1957" extrusionOk="0">
                  <a:moveTo>
                    <a:pt x="1140" y="1"/>
                  </a:moveTo>
                  <a:cubicBezTo>
                    <a:pt x="885" y="1"/>
                    <a:pt x="630" y="13"/>
                    <a:pt x="377" y="31"/>
                  </a:cubicBezTo>
                  <a:cubicBezTo>
                    <a:pt x="248" y="41"/>
                    <a:pt x="124" y="192"/>
                    <a:pt x="0" y="279"/>
                  </a:cubicBezTo>
                  <a:cubicBezTo>
                    <a:pt x="120" y="366"/>
                    <a:pt x="234" y="503"/>
                    <a:pt x="362" y="522"/>
                  </a:cubicBezTo>
                  <a:cubicBezTo>
                    <a:pt x="702" y="573"/>
                    <a:pt x="1046" y="567"/>
                    <a:pt x="1481" y="586"/>
                  </a:cubicBezTo>
                  <a:cubicBezTo>
                    <a:pt x="1243" y="920"/>
                    <a:pt x="1031" y="1154"/>
                    <a:pt x="903" y="1429"/>
                  </a:cubicBezTo>
                  <a:cubicBezTo>
                    <a:pt x="845" y="1566"/>
                    <a:pt x="945" y="1778"/>
                    <a:pt x="968" y="1957"/>
                  </a:cubicBezTo>
                  <a:cubicBezTo>
                    <a:pt x="1132" y="1919"/>
                    <a:pt x="1357" y="1942"/>
                    <a:pt x="1454" y="1842"/>
                  </a:cubicBezTo>
                  <a:cubicBezTo>
                    <a:pt x="1722" y="1547"/>
                    <a:pt x="1962" y="1225"/>
                    <a:pt x="2169" y="884"/>
                  </a:cubicBezTo>
                  <a:cubicBezTo>
                    <a:pt x="2434" y="439"/>
                    <a:pt x="2256" y="77"/>
                    <a:pt x="1742" y="26"/>
                  </a:cubicBezTo>
                  <a:cubicBezTo>
                    <a:pt x="1542" y="8"/>
                    <a:pt x="1341" y="1"/>
                    <a:pt x="11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95" name="Google Shape;695;p26"/>
            <p:cNvSpPr/>
            <p:nvPr/>
          </p:nvSpPr>
          <p:spPr>
            <a:xfrm>
              <a:off x="1665250" y="1805275"/>
              <a:ext cx="368550" cy="99825"/>
            </a:xfrm>
            <a:custGeom>
              <a:avLst/>
              <a:gdLst/>
              <a:ahLst/>
              <a:cxnLst/>
              <a:rect l="l" t="t" r="r" b="b"/>
              <a:pathLst>
                <a:path w="14742" h="3993" extrusionOk="0">
                  <a:moveTo>
                    <a:pt x="1027" y="0"/>
                  </a:moveTo>
                  <a:cubicBezTo>
                    <a:pt x="675" y="953"/>
                    <a:pt x="335" y="1870"/>
                    <a:pt x="0" y="2779"/>
                  </a:cubicBezTo>
                  <a:cubicBezTo>
                    <a:pt x="4295" y="3746"/>
                    <a:pt x="8567" y="3992"/>
                    <a:pt x="12893" y="3992"/>
                  </a:cubicBezTo>
                  <a:cubicBezTo>
                    <a:pt x="13508" y="3992"/>
                    <a:pt x="14124" y="3987"/>
                    <a:pt x="14742" y="3978"/>
                  </a:cubicBezTo>
                  <a:cubicBezTo>
                    <a:pt x="14673" y="3177"/>
                    <a:pt x="14613" y="2493"/>
                    <a:pt x="14549" y="1761"/>
                  </a:cubicBezTo>
                  <a:cubicBezTo>
                    <a:pt x="13918" y="1761"/>
                    <a:pt x="13303" y="1792"/>
                    <a:pt x="12698" y="1792"/>
                  </a:cubicBezTo>
                  <a:cubicBezTo>
                    <a:pt x="12328" y="1792"/>
                    <a:pt x="11961" y="1780"/>
                    <a:pt x="11597" y="1742"/>
                  </a:cubicBezTo>
                  <a:cubicBezTo>
                    <a:pt x="9306" y="1504"/>
                    <a:pt x="7028" y="1170"/>
                    <a:pt x="4740" y="890"/>
                  </a:cubicBezTo>
                  <a:cubicBezTo>
                    <a:pt x="3480" y="738"/>
                    <a:pt x="2192" y="729"/>
                    <a:pt x="1027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96" name="Google Shape;696;p26"/>
            <p:cNvSpPr/>
            <p:nvPr/>
          </p:nvSpPr>
          <p:spPr>
            <a:xfrm>
              <a:off x="1696650" y="1734125"/>
              <a:ext cx="330950" cy="94650"/>
            </a:xfrm>
            <a:custGeom>
              <a:avLst/>
              <a:gdLst/>
              <a:ahLst/>
              <a:cxnLst/>
              <a:rect l="l" t="t" r="r" b="b"/>
              <a:pathLst>
                <a:path w="13238" h="3786" extrusionOk="0">
                  <a:moveTo>
                    <a:pt x="546" y="0"/>
                  </a:moveTo>
                  <a:cubicBezTo>
                    <a:pt x="385" y="683"/>
                    <a:pt x="198" y="1462"/>
                    <a:pt x="0" y="2269"/>
                  </a:cubicBezTo>
                  <a:cubicBezTo>
                    <a:pt x="1686" y="2926"/>
                    <a:pt x="8994" y="3786"/>
                    <a:pt x="12043" y="3786"/>
                  </a:cubicBezTo>
                  <a:cubicBezTo>
                    <a:pt x="12609" y="3786"/>
                    <a:pt x="13029" y="3756"/>
                    <a:pt x="13238" y="3690"/>
                  </a:cubicBezTo>
                  <a:lnTo>
                    <a:pt x="13238" y="2141"/>
                  </a:lnTo>
                  <a:lnTo>
                    <a:pt x="12674" y="2140"/>
                  </a:lnTo>
                  <a:cubicBezTo>
                    <a:pt x="10593" y="2108"/>
                    <a:pt x="8507" y="2081"/>
                    <a:pt x="6427" y="2039"/>
                  </a:cubicBezTo>
                  <a:cubicBezTo>
                    <a:pt x="6174" y="2035"/>
                    <a:pt x="5840" y="2026"/>
                    <a:pt x="5693" y="1875"/>
                  </a:cubicBezTo>
                  <a:cubicBezTo>
                    <a:pt x="5111" y="1283"/>
                    <a:pt x="4323" y="1490"/>
                    <a:pt x="3667" y="1247"/>
                  </a:cubicBezTo>
                  <a:cubicBezTo>
                    <a:pt x="2613" y="867"/>
                    <a:pt x="1586" y="417"/>
                    <a:pt x="54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97" name="Google Shape;697;p26"/>
            <p:cNvSpPr/>
            <p:nvPr/>
          </p:nvSpPr>
          <p:spPr>
            <a:xfrm>
              <a:off x="1824425" y="2190850"/>
              <a:ext cx="217050" cy="708000"/>
            </a:xfrm>
            <a:custGeom>
              <a:avLst/>
              <a:gdLst/>
              <a:ahLst/>
              <a:cxnLst/>
              <a:rect l="l" t="t" r="r" b="b"/>
              <a:pathLst>
                <a:path w="8682" h="28320" extrusionOk="0">
                  <a:moveTo>
                    <a:pt x="8682" y="1"/>
                  </a:moveTo>
                  <a:lnTo>
                    <a:pt x="8682" y="1"/>
                  </a:lnTo>
                  <a:cubicBezTo>
                    <a:pt x="7650" y="56"/>
                    <a:pt x="6706" y="120"/>
                    <a:pt x="5761" y="148"/>
                  </a:cubicBezTo>
                  <a:cubicBezTo>
                    <a:pt x="5721" y="149"/>
                    <a:pt x="5681" y="149"/>
                    <a:pt x="5641" y="149"/>
                  </a:cubicBezTo>
                  <a:cubicBezTo>
                    <a:pt x="5194" y="149"/>
                    <a:pt x="4747" y="87"/>
                    <a:pt x="4302" y="87"/>
                  </a:cubicBezTo>
                  <a:cubicBezTo>
                    <a:pt x="4263" y="87"/>
                    <a:pt x="4223" y="87"/>
                    <a:pt x="4184" y="89"/>
                  </a:cubicBezTo>
                  <a:cubicBezTo>
                    <a:pt x="3782" y="96"/>
                    <a:pt x="3369" y="233"/>
                    <a:pt x="2980" y="233"/>
                  </a:cubicBezTo>
                  <a:cubicBezTo>
                    <a:pt x="2890" y="233"/>
                    <a:pt x="2800" y="225"/>
                    <a:pt x="2713" y="207"/>
                  </a:cubicBezTo>
                  <a:cubicBezTo>
                    <a:pt x="2574" y="179"/>
                    <a:pt x="2448" y="166"/>
                    <a:pt x="2333" y="166"/>
                  </a:cubicBezTo>
                  <a:cubicBezTo>
                    <a:pt x="1538" y="166"/>
                    <a:pt x="1266" y="791"/>
                    <a:pt x="1022" y="1467"/>
                  </a:cubicBezTo>
                  <a:cubicBezTo>
                    <a:pt x="912" y="1770"/>
                    <a:pt x="876" y="2110"/>
                    <a:pt x="857" y="2435"/>
                  </a:cubicBezTo>
                  <a:cubicBezTo>
                    <a:pt x="701" y="5236"/>
                    <a:pt x="577" y="8036"/>
                    <a:pt x="407" y="10832"/>
                  </a:cubicBezTo>
                  <a:cubicBezTo>
                    <a:pt x="60" y="16488"/>
                    <a:pt x="0" y="22153"/>
                    <a:pt x="119" y="27814"/>
                  </a:cubicBezTo>
                  <a:cubicBezTo>
                    <a:pt x="127" y="28147"/>
                    <a:pt x="219" y="28320"/>
                    <a:pt x="538" y="28320"/>
                  </a:cubicBezTo>
                  <a:cubicBezTo>
                    <a:pt x="554" y="28320"/>
                    <a:pt x="570" y="28319"/>
                    <a:pt x="586" y="28318"/>
                  </a:cubicBezTo>
                  <a:cubicBezTo>
                    <a:pt x="2132" y="28231"/>
                    <a:pt x="3671" y="28148"/>
                    <a:pt x="5111" y="28070"/>
                  </a:cubicBezTo>
                  <a:cubicBezTo>
                    <a:pt x="5661" y="24724"/>
                    <a:pt x="6188" y="21493"/>
                    <a:pt x="6715" y="18262"/>
                  </a:cubicBezTo>
                  <a:cubicBezTo>
                    <a:pt x="5198" y="17698"/>
                    <a:pt x="4368" y="16456"/>
                    <a:pt x="4456" y="14847"/>
                  </a:cubicBezTo>
                  <a:cubicBezTo>
                    <a:pt x="4580" y="12565"/>
                    <a:pt x="5684" y="11158"/>
                    <a:pt x="7828" y="10621"/>
                  </a:cubicBezTo>
                  <a:cubicBezTo>
                    <a:pt x="8112" y="7087"/>
                    <a:pt x="8398" y="3530"/>
                    <a:pt x="8682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98" name="Google Shape;698;p26"/>
            <p:cNvSpPr/>
            <p:nvPr/>
          </p:nvSpPr>
          <p:spPr>
            <a:xfrm>
              <a:off x="1889850" y="1564300"/>
              <a:ext cx="119075" cy="53200"/>
            </a:xfrm>
            <a:custGeom>
              <a:avLst/>
              <a:gdLst/>
              <a:ahLst/>
              <a:cxnLst/>
              <a:rect l="l" t="t" r="r" b="b"/>
              <a:pathLst>
                <a:path w="4763" h="2128" extrusionOk="0">
                  <a:moveTo>
                    <a:pt x="175" y="1"/>
                  </a:moveTo>
                  <a:cubicBezTo>
                    <a:pt x="19" y="1032"/>
                    <a:pt x="0" y="1160"/>
                    <a:pt x="894" y="1403"/>
                  </a:cubicBezTo>
                  <a:cubicBezTo>
                    <a:pt x="2118" y="1732"/>
                    <a:pt x="3387" y="1879"/>
                    <a:pt x="4763" y="2127"/>
                  </a:cubicBezTo>
                  <a:cubicBezTo>
                    <a:pt x="4634" y="1673"/>
                    <a:pt x="4580" y="1408"/>
                    <a:pt x="4479" y="1160"/>
                  </a:cubicBezTo>
                  <a:cubicBezTo>
                    <a:pt x="4418" y="1018"/>
                    <a:pt x="4290" y="834"/>
                    <a:pt x="4162" y="807"/>
                  </a:cubicBezTo>
                  <a:cubicBezTo>
                    <a:pt x="2851" y="523"/>
                    <a:pt x="1532" y="270"/>
                    <a:pt x="17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99" name="Google Shape;699;p26"/>
            <p:cNvSpPr/>
            <p:nvPr/>
          </p:nvSpPr>
          <p:spPr>
            <a:xfrm>
              <a:off x="1842525" y="1184300"/>
              <a:ext cx="45300" cy="61975"/>
            </a:xfrm>
            <a:custGeom>
              <a:avLst/>
              <a:gdLst/>
              <a:ahLst/>
              <a:cxnLst/>
              <a:rect l="l" t="t" r="r" b="b"/>
              <a:pathLst>
                <a:path w="1812" h="2479" extrusionOk="0">
                  <a:moveTo>
                    <a:pt x="630" y="0"/>
                  </a:moveTo>
                  <a:cubicBezTo>
                    <a:pt x="505" y="0"/>
                    <a:pt x="388" y="23"/>
                    <a:pt x="307" y="74"/>
                  </a:cubicBezTo>
                  <a:cubicBezTo>
                    <a:pt x="133" y="189"/>
                    <a:pt x="0" y="551"/>
                    <a:pt x="37" y="771"/>
                  </a:cubicBezTo>
                  <a:cubicBezTo>
                    <a:pt x="101" y="1170"/>
                    <a:pt x="276" y="1564"/>
                    <a:pt x="468" y="1931"/>
                  </a:cubicBezTo>
                  <a:cubicBezTo>
                    <a:pt x="603" y="2190"/>
                    <a:pt x="808" y="2479"/>
                    <a:pt x="1087" y="2479"/>
                  </a:cubicBezTo>
                  <a:cubicBezTo>
                    <a:pt x="1159" y="2479"/>
                    <a:pt x="1235" y="2460"/>
                    <a:pt x="1315" y="2417"/>
                  </a:cubicBezTo>
                  <a:cubicBezTo>
                    <a:pt x="1582" y="2275"/>
                    <a:pt x="1715" y="1881"/>
                    <a:pt x="1811" y="1738"/>
                  </a:cubicBezTo>
                  <a:cubicBezTo>
                    <a:pt x="1765" y="936"/>
                    <a:pt x="1618" y="381"/>
                    <a:pt x="1059" y="93"/>
                  </a:cubicBezTo>
                  <a:cubicBezTo>
                    <a:pt x="945" y="35"/>
                    <a:pt x="782" y="0"/>
                    <a:pt x="6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00" name="Google Shape;700;p26"/>
            <p:cNvSpPr/>
            <p:nvPr/>
          </p:nvSpPr>
          <p:spPr>
            <a:xfrm>
              <a:off x="1788350" y="1298350"/>
              <a:ext cx="82025" cy="80100"/>
            </a:xfrm>
            <a:custGeom>
              <a:avLst/>
              <a:gdLst/>
              <a:ahLst/>
              <a:cxnLst/>
              <a:rect l="l" t="t" r="r" b="b"/>
              <a:pathLst>
                <a:path w="3281" h="3204" extrusionOk="0">
                  <a:moveTo>
                    <a:pt x="1551" y="0"/>
                  </a:moveTo>
                  <a:cubicBezTo>
                    <a:pt x="1542" y="0"/>
                    <a:pt x="1534" y="0"/>
                    <a:pt x="1526" y="0"/>
                  </a:cubicBezTo>
                  <a:cubicBezTo>
                    <a:pt x="646" y="5"/>
                    <a:pt x="22" y="756"/>
                    <a:pt x="9" y="1819"/>
                  </a:cubicBezTo>
                  <a:cubicBezTo>
                    <a:pt x="0" y="2616"/>
                    <a:pt x="646" y="3203"/>
                    <a:pt x="1536" y="3203"/>
                  </a:cubicBezTo>
                  <a:cubicBezTo>
                    <a:pt x="2548" y="3199"/>
                    <a:pt x="3272" y="2512"/>
                    <a:pt x="3276" y="1545"/>
                  </a:cubicBezTo>
                  <a:cubicBezTo>
                    <a:pt x="3281" y="612"/>
                    <a:pt x="2595" y="0"/>
                    <a:pt x="155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01" name="Google Shape;701;p26"/>
            <p:cNvSpPr/>
            <p:nvPr/>
          </p:nvSpPr>
          <p:spPr>
            <a:xfrm>
              <a:off x="1787875" y="1139275"/>
              <a:ext cx="69350" cy="65075"/>
            </a:xfrm>
            <a:custGeom>
              <a:avLst/>
              <a:gdLst/>
              <a:ahLst/>
              <a:cxnLst/>
              <a:rect l="l" t="t" r="r" b="b"/>
              <a:pathLst>
                <a:path w="2774" h="2603" extrusionOk="0">
                  <a:moveTo>
                    <a:pt x="1902" y="1"/>
                  </a:moveTo>
                  <a:cubicBezTo>
                    <a:pt x="1040" y="1"/>
                    <a:pt x="0" y="1317"/>
                    <a:pt x="207" y="2137"/>
                  </a:cubicBezTo>
                  <a:cubicBezTo>
                    <a:pt x="276" y="2408"/>
                    <a:pt x="491" y="2603"/>
                    <a:pt x="705" y="2603"/>
                  </a:cubicBezTo>
                  <a:cubicBezTo>
                    <a:pt x="788" y="2603"/>
                    <a:pt x="870" y="2573"/>
                    <a:pt x="945" y="2508"/>
                  </a:cubicBezTo>
                  <a:cubicBezTo>
                    <a:pt x="1490" y="2037"/>
                    <a:pt x="2035" y="1536"/>
                    <a:pt x="2457" y="954"/>
                  </a:cubicBezTo>
                  <a:cubicBezTo>
                    <a:pt x="2773" y="519"/>
                    <a:pt x="2420" y="1"/>
                    <a:pt x="19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02" name="Google Shape;702;p26"/>
            <p:cNvSpPr/>
            <p:nvPr/>
          </p:nvSpPr>
          <p:spPr>
            <a:xfrm>
              <a:off x="1688050" y="1526225"/>
              <a:ext cx="195400" cy="233475"/>
            </a:xfrm>
            <a:custGeom>
              <a:avLst/>
              <a:gdLst/>
              <a:ahLst/>
              <a:cxnLst/>
              <a:rect l="l" t="t" r="r" b="b"/>
              <a:pathLst>
                <a:path w="7816" h="9339" extrusionOk="0">
                  <a:moveTo>
                    <a:pt x="2907" y="1"/>
                  </a:moveTo>
                  <a:cubicBezTo>
                    <a:pt x="2600" y="1"/>
                    <a:pt x="2311" y="123"/>
                    <a:pt x="2054" y="376"/>
                  </a:cubicBezTo>
                  <a:cubicBezTo>
                    <a:pt x="982" y="1422"/>
                    <a:pt x="454" y="2737"/>
                    <a:pt x="266" y="4177"/>
                  </a:cubicBezTo>
                  <a:cubicBezTo>
                    <a:pt x="1" y="6226"/>
                    <a:pt x="482" y="6922"/>
                    <a:pt x="2210" y="7940"/>
                  </a:cubicBezTo>
                  <a:cubicBezTo>
                    <a:pt x="3205" y="8527"/>
                    <a:pt x="4351" y="8861"/>
                    <a:pt x="5496" y="9338"/>
                  </a:cubicBezTo>
                  <a:cubicBezTo>
                    <a:pt x="6289" y="6730"/>
                    <a:pt x="7050" y="4200"/>
                    <a:pt x="7816" y="1684"/>
                  </a:cubicBezTo>
                  <a:cubicBezTo>
                    <a:pt x="7064" y="1363"/>
                    <a:pt x="6505" y="1092"/>
                    <a:pt x="5923" y="886"/>
                  </a:cubicBezTo>
                  <a:cubicBezTo>
                    <a:pt x="5043" y="579"/>
                    <a:pt x="4158" y="299"/>
                    <a:pt x="3260" y="52"/>
                  </a:cubicBezTo>
                  <a:cubicBezTo>
                    <a:pt x="3140" y="18"/>
                    <a:pt x="3022" y="1"/>
                    <a:pt x="290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03" name="Google Shape;703;p26"/>
            <p:cNvSpPr/>
            <p:nvPr/>
          </p:nvSpPr>
          <p:spPr>
            <a:xfrm>
              <a:off x="1363200" y="2803350"/>
              <a:ext cx="237325" cy="176700"/>
            </a:xfrm>
            <a:custGeom>
              <a:avLst/>
              <a:gdLst/>
              <a:ahLst/>
              <a:cxnLst/>
              <a:rect l="l" t="t" r="r" b="b"/>
              <a:pathLst>
                <a:path w="9493" h="7068" extrusionOk="0">
                  <a:moveTo>
                    <a:pt x="729" y="0"/>
                  </a:moveTo>
                  <a:cubicBezTo>
                    <a:pt x="542" y="701"/>
                    <a:pt x="349" y="1513"/>
                    <a:pt x="106" y="2310"/>
                  </a:cubicBezTo>
                  <a:cubicBezTo>
                    <a:pt x="1" y="2668"/>
                    <a:pt x="37" y="2915"/>
                    <a:pt x="372" y="3089"/>
                  </a:cubicBezTo>
                  <a:cubicBezTo>
                    <a:pt x="1499" y="3690"/>
                    <a:pt x="2604" y="4327"/>
                    <a:pt x="3754" y="4872"/>
                  </a:cubicBezTo>
                  <a:cubicBezTo>
                    <a:pt x="4763" y="5348"/>
                    <a:pt x="5817" y="5725"/>
                    <a:pt x="6857" y="6128"/>
                  </a:cubicBezTo>
                  <a:cubicBezTo>
                    <a:pt x="7697" y="6454"/>
                    <a:pt x="8550" y="6756"/>
                    <a:pt x="9397" y="7067"/>
                  </a:cubicBezTo>
                  <a:cubicBezTo>
                    <a:pt x="9429" y="7008"/>
                    <a:pt x="9461" y="6953"/>
                    <a:pt x="9493" y="6894"/>
                  </a:cubicBezTo>
                  <a:cubicBezTo>
                    <a:pt x="8558" y="5968"/>
                    <a:pt x="7618" y="5051"/>
                    <a:pt x="6697" y="4116"/>
                  </a:cubicBezTo>
                  <a:cubicBezTo>
                    <a:pt x="5918" y="3328"/>
                    <a:pt x="5061" y="2594"/>
                    <a:pt x="4621" y="1526"/>
                  </a:cubicBezTo>
                  <a:cubicBezTo>
                    <a:pt x="4580" y="1425"/>
                    <a:pt x="4451" y="1334"/>
                    <a:pt x="4341" y="1297"/>
                  </a:cubicBezTo>
                  <a:cubicBezTo>
                    <a:pt x="3117" y="848"/>
                    <a:pt x="1884" y="413"/>
                    <a:pt x="729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sp>
        <p:nvSpPr>
          <p:cNvPr id="704" name="Google Shape;704;p26"/>
          <p:cNvSpPr txBox="1">
            <a:spLocks noGrp="1"/>
          </p:cNvSpPr>
          <p:nvPr>
            <p:ph type="ctrTitle"/>
          </p:nvPr>
        </p:nvSpPr>
        <p:spPr>
          <a:xfrm>
            <a:off x="540155" y="836712"/>
            <a:ext cx="9684304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lvl="0" algn="ctr"/>
            <a:r>
              <a:rPr lang="th-TH" sz="3733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หน่วยที่ 1</a:t>
            </a:r>
            <a:br>
              <a:rPr lang="th-TH" sz="3733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th-TH" sz="3733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ความหมาย</a:t>
            </a:r>
            <a:r>
              <a:rPr lang="th-TH" sz="3733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การจัดการ </a:t>
            </a:r>
            <a:r>
              <a:rPr lang="en-US" sz="3733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(Defining management)</a:t>
            </a:r>
            <a:endParaRPr lang="th-TH" sz="3733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974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25"/>
          <p:cNvSpPr txBox="1">
            <a:spLocks noGrp="1"/>
          </p:cNvSpPr>
          <p:nvPr>
            <p:ph type="ctrTitle" idx="5"/>
          </p:nvPr>
        </p:nvSpPr>
        <p:spPr>
          <a:xfrm>
            <a:off x="2303579" y="1491693"/>
            <a:ext cx="7872875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lvl="0"/>
            <a:r>
              <a:rPr lang="th-TH" sz="5867" b="1" dirty="0">
                <a:latin typeface="Arial Unicode MS" pitchFamily="34" charset="-128"/>
                <a:ea typeface="Arial Unicode MS" pitchFamily="34" charset="-128"/>
                <a:cs typeface="+mj-cs"/>
              </a:rPr>
              <a:t>องค์ประกอบที่เกี่ยวข้องกับการจัดการ</a:t>
            </a:r>
            <a:endParaRPr sz="5867" b="1" dirty="0">
              <a:latin typeface="Arial Unicode MS" pitchFamily="34" charset="-128"/>
              <a:ea typeface="Arial Unicode MS" pitchFamily="34" charset="-128"/>
              <a:cs typeface="+mj-cs"/>
            </a:endParaRPr>
          </a:p>
        </p:txBody>
      </p:sp>
      <p:sp>
        <p:nvSpPr>
          <p:cNvPr id="601" name="Google Shape;601;p25"/>
          <p:cNvSpPr/>
          <p:nvPr/>
        </p:nvSpPr>
        <p:spPr>
          <a:xfrm>
            <a:off x="1391478" y="1124744"/>
            <a:ext cx="9697077" cy="1817717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>
              <a:solidFill>
                <a:srgbClr val="0C2B3F"/>
              </a:solidFill>
            </a:endParaRPr>
          </a:p>
        </p:txBody>
      </p:sp>
      <p:sp>
        <p:nvSpPr>
          <p:cNvPr id="602" name="Google Shape;602;p25"/>
          <p:cNvSpPr txBox="1">
            <a:spLocks noGrp="1"/>
          </p:cNvSpPr>
          <p:nvPr>
            <p:ph type="title"/>
          </p:nvPr>
        </p:nvSpPr>
        <p:spPr>
          <a:xfrm>
            <a:off x="2339763" y="2998275"/>
            <a:ext cx="1245600" cy="76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01</a:t>
            </a:r>
            <a:endParaRPr dirty="0"/>
          </a:p>
        </p:txBody>
      </p:sp>
      <p:sp>
        <p:nvSpPr>
          <p:cNvPr id="603" name="Google Shape;603;p25"/>
          <p:cNvSpPr txBox="1">
            <a:spLocks noGrp="1"/>
          </p:cNvSpPr>
          <p:nvPr>
            <p:ph type="title" idx="2"/>
          </p:nvPr>
        </p:nvSpPr>
        <p:spPr>
          <a:xfrm>
            <a:off x="5350071" y="3121797"/>
            <a:ext cx="1245600" cy="76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02</a:t>
            </a:r>
            <a:endParaRPr dirty="0"/>
          </a:p>
        </p:txBody>
      </p:sp>
      <p:sp>
        <p:nvSpPr>
          <p:cNvPr id="604" name="Google Shape;604;p25"/>
          <p:cNvSpPr txBox="1">
            <a:spLocks noGrp="1"/>
          </p:cNvSpPr>
          <p:nvPr>
            <p:ph type="title" idx="3"/>
          </p:nvPr>
        </p:nvSpPr>
        <p:spPr>
          <a:xfrm>
            <a:off x="8134380" y="2998275"/>
            <a:ext cx="1245600" cy="76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03</a:t>
            </a:r>
            <a:endParaRPr dirty="0"/>
          </a:p>
        </p:txBody>
      </p:sp>
      <p:sp>
        <p:nvSpPr>
          <p:cNvPr id="606" name="Google Shape;606;p25"/>
          <p:cNvSpPr/>
          <p:nvPr/>
        </p:nvSpPr>
        <p:spPr>
          <a:xfrm>
            <a:off x="2512186" y="2942462"/>
            <a:ext cx="905871" cy="881228"/>
          </a:xfrm>
          <a:custGeom>
            <a:avLst/>
            <a:gdLst/>
            <a:ahLst/>
            <a:cxnLst/>
            <a:rect l="l" t="t" r="r" b="b"/>
            <a:pathLst>
              <a:path w="21541" h="20955" extrusionOk="0">
                <a:moveTo>
                  <a:pt x="10380" y="1271"/>
                </a:moveTo>
                <a:cubicBezTo>
                  <a:pt x="10686" y="1271"/>
                  <a:pt x="10990" y="1334"/>
                  <a:pt x="11297" y="1350"/>
                </a:cubicBezTo>
                <a:cubicBezTo>
                  <a:pt x="12423" y="1411"/>
                  <a:pt x="13557" y="1522"/>
                  <a:pt x="14572" y="2027"/>
                </a:cubicBezTo>
                <a:cubicBezTo>
                  <a:pt x="15560" y="2518"/>
                  <a:pt x="16321" y="3332"/>
                  <a:pt x="17086" y="4124"/>
                </a:cubicBezTo>
                <a:cubicBezTo>
                  <a:pt x="17666" y="4726"/>
                  <a:pt x="18177" y="5369"/>
                  <a:pt x="18616" y="6078"/>
                </a:cubicBezTo>
                <a:cubicBezTo>
                  <a:pt x="19101" y="6865"/>
                  <a:pt x="19596" y="7620"/>
                  <a:pt x="19750" y="8581"/>
                </a:cubicBezTo>
                <a:cubicBezTo>
                  <a:pt x="19984" y="10037"/>
                  <a:pt x="19926" y="11472"/>
                  <a:pt x="19568" y="12875"/>
                </a:cubicBezTo>
                <a:cubicBezTo>
                  <a:pt x="19371" y="13651"/>
                  <a:pt x="18939" y="14348"/>
                  <a:pt x="18455" y="15033"/>
                </a:cubicBezTo>
                <a:cubicBezTo>
                  <a:pt x="18082" y="15557"/>
                  <a:pt x="17590" y="16027"/>
                  <a:pt x="17332" y="16647"/>
                </a:cubicBezTo>
                <a:cubicBezTo>
                  <a:pt x="17210" y="16943"/>
                  <a:pt x="16847" y="17036"/>
                  <a:pt x="16614" y="17250"/>
                </a:cubicBezTo>
                <a:cubicBezTo>
                  <a:pt x="15995" y="17816"/>
                  <a:pt x="15281" y="18277"/>
                  <a:pt x="14489" y="18633"/>
                </a:cubicBezTo>
                <a:cubicBezTo>
                  <a:pt x="13772" y="18956"/>
                  <a:pt x="13062" y="19125"/>
                  <a:pt x="12286" y="19223"/>
                </a:cubicBezTo>
                <a:cubicBezTo>
                  <a:pt x="11373" y="19339"/>
                  <a:pt x="10481" y="19499"/>
                  <a:pt x="9544" y="19499"/>
                </a:cubicBezTo>
                <a:cubicBezTo>
                  <a:pt x="9530" y="19499"/>
                  <a:pt x="9516" y="19499"/>
                  <a:pt x="9502" y="19499"/>
                </a:cubicBezTo>
                <a:cubicBezTo>
                  <a:pt x="8528" y="19495"/>
                  <a:pt x="7621" y="19191"/>
                  <a:pt x="6670" y="19111"/>
                </a:cubicBezTo>
                <a:cubicBezTo>
                  <a:pt x="6220" y="19073"/>
                  <a:pt x="5757" y="18589"/>
                  <a:pt x="5403" y="18213"/>
                </a:cubicBezTo>
                <a:cubicBezTo>
                  <a:pt x="4823" y="17598"/>
                  <a:pt x="4264" y="16952"/>
                  <a:pt x="3708" y="16314"/>
                </a:cubicBezTo>
                <a:cubicBezTo>
                  <a:pt x="3264" y="15802"/>
                  <a:pt x="2848" y="15294"/>
                  <a:pt x="2569" y="14698"/>
                </a:cubicBezTo>
                <a:cubicBezTo>
                  <a:pt x="2024" y="13538"/>
                  <a:pt x="1460" y="12373"/>
                  <a:pt x="1384" y="11032"/>
                </a:cubicBezTo>
                <a:cubicBezTo>
                  <a:pt x="1371" y="10207"/>
                  <a:pt x="1572" y="9394"/>
                  <a:pt x="1807" y="8604"/>
                </a:cubicBezTo>
                <a:cubicBezTo>
                  <a:pt x="2086" y="7660"/>
                  <a:pt x="2432" y="6700"/>
                  <a:pt x="3043" y="5933"/>
                </a:cubicBezTo>
                <a:cubicBezTo>
                  <a:pt x="3694" y="5116"/>
                  <a:pt x="4208" y="4176"/>
                  <a:pt x="5135" y="3562"/>
                </a:cubicBezTo>
                <a:cubicBezTo>
                  <a:pt x="5513" y="3311"/>
                  <a:pt x="5827" y="2918"/>
                  <a:pt x="6252" y="2686"/>
                </a:cubicBezTo>
                <a:cubicBezTo>
                  <a:pt x="6882" y="2342"/>
                  <a:pt x="7511" y="2007"/>
                  <a:pt x="8226" y="1848"/>
                </a:cubicBezTo>
                <a:cubicBezTo>
                  <a:pt x="8759" y="1732"/>
                  <a:pt x="9282" y="1574"/>
                  <a:pt x="9791" y="1375"/>
                </a:cubicBezTo>
                <a:cubicBezTo>
                  <a:pt x="9990" y="1296"/>
                  <a:pt x="10185" y="1271"/>
                  <a:pt x="10380" y="1271"/>
                </a:cubicBezTo>
                <a:close/>
                <a:moveTo>
                  <a:pt x="10799" y="1"/>
                </a:moveTo>
                <a:cubicBezTo>
                  <a:pt x="10727" y="1"/>
                  <a:pt x="10655" y="13"/>
                  <a:pt x="10584" y="42"/>
                </a:cubicBezTo>
                <a:cubicBezTo>
                  <a:pt x="10009" y="278"/>
                  <a:pt x="9375" y="91"/>
                  <a:pt x="8808" y="317"/>
                </a:cubicBezTo>
                <a:cubicBezTo>
                  <a:pt x="8754" y="261"/>
                  <a:pt x="8708" y="240"/>
                  <a:pt x="8667" y="240"/>
                </a:cubicBezTo>
                <a:cubicBezTo>
                  <a:pt x="8575" y="240"/>
                  <a:pt x="8504" y="341"/>
                  <a:pt x="8416" y="390"/>
                </a:cubicBezTo>
                <a:cubicBezTo>
                  <a:pt x="8052" y="594"/>
                  <a:pt x="7699" y="853"/>
                  <a:pt x="7306" y="961"/>
                </a:cubicBezTo>
                <a:cubicBezTo>
                  <a:pt x="6103" y="1289"/>
                  <a:pt x="5153" y="2041"/>
                  <a:pt x="4241" y="2808"/>
                </a:cubicBezTo>
                <a:cubicBezTo>
                  <a:pt x="3275" y="3620"/>
                  <a:pt x="2469" y="4600"/>
                  <a:pt x="1773" y="5672"/>
                </a:cubicBezTo>
                <a:cubicBezTo>
                  <a:pt x="1011" y="6846"/>
                  <a:pt x="733" y="8177"/>
                  <a:pt x="353" y="9481"/>
                </a:cubicBezTo>
                <a:cubicBezTo>
                  <a:pt x="1" y="10694"/>
                  <a:pt x="427" y="11817"/>
                  <a:pt x="670" y="12973"/>
                </a:cubicBezTo>
                <a:cubicBezTo>
                  <a:pt x="755" y="13377"/>
                  <a:pt x="957" y="13705"/>
                  <a:pt x="1085" y="14072"/>
                </a:cubicBezTo>
                <a:cubicBezTo>
                  <a:pt x="1301" y="14691"/>
                  <a:pt x="1405" y="15338"/>
                  <a:pt x="1968" y="15786"/>
                </a:cubicBezTo>
                <a:cubicBezTo>
                  <a:pt x="2086" y="15880"/>
                  <a:pt x="2254" y="16065"/>
                  <a:pt x="2223" y="16275"/>
                </a:cubicBezTo>
                <a:cubicBezTo>
                  <a:pt x="2188" y="16525"/>
                  <a:pt x="2279" y="16645"/>
                  <a:pt x="2528" y="16654"/>
                </a:cubicBezTo>
                <a:cubicBezTo>
                  <a:pt x="2795" y="16663"/>
                  <a:pt x="2823" y="16922"/>
                  <a:pt x="2885" y="17076"/>
                </a:cubicBezTo>
                <a:cubicBezTo>
                  <a:pt x="3254" y="17993"/>
                  <a:pt x="3963" y="18664"/>
                  <a:pt x="4684" y="19241"/>
                </a:cubicBezTo>
                <a:cubicBezTo>
                  <a:pt x="5224" y="19675"/>
                  <a:pt x="5899" y="20012"/>
                  <a:pt x="6632" y="20218"/>
                </a:cubicBezTo>
                <a:cubicBezTo>
                  <a:pt x="7431" y="20443"/>
                  <a:pt x="8204" y="20761"/>
                  <a:pt x="9041" y="20827"/>
                </a:cubicBezTo>
                <a:cubicBezTo>
                  <a:pt x="9525" y="20864"/>
                  <a:pt x="10024" y="20954"/>
                  <a:pt x="10505" y="20954"/>
                </a:cubicBezTo>
                <a:cubicBezTo>
                  <a:pt x="10680" y="20954"/>
                  <a:pt x="10852" y="20943"/>
                  <a:pt x="11021" y="20912"/>
                </a:cubicBezTo>
                <a:cubicBezTo>
                  <a:pt x="12688" y="20610"/>
                  <a:pt x="14399" y="20410"/>
                  <a:pt x="15888" y="19478"/>
                </a:cubicBezTo>
                <a:cubicBezTo>
                  <a:pt x="16547" y="19067"/>
                  <a:pt x="17225" y="18662"/>
                  <a:pt x="17756" y="18104"/>
                </a:cubicBezTo>
                <a:cubicBezTo>
                  <a:pt x="18284" y="17549"/>
                  <a:pt x="18700" y="16886"/>
                  <a:pt x="19148" y="16258"/>
                </a:cubicBezTo>
                <a:cubicBezTo>
                  <a:pt x="19286" y="16061"/>
                  <a:pt x="19312" y="15753"/>
                  <a:pt x="19485" y="15619"/>
                </a:cubicBezTo>
                <a:cubicBezTo>
                  <a:pt x="20144" y="15106"/>
                  <a:pt x="20516" y="14343"/>
                  <a:pt x="20738" y="13647"/>
                </a:cubicBezTo>
                <a:cubicBezTo>
                  <a:pt x="21268" y="11996"/>
                  <a:pt x="21541" y="10298"/>
                  <a:pt x="21107" y="8513"/>
                </a:cubicBezTo>
                <a:cubicBezTo>
                  <a:pt x="20928" y="7778"/>
                  <a:pt x="20725" y="7011"/>
                  <a:pt x="20499" y="6310"/>
                </a:cubicBezTo>
                <a:cubicBezTo>
                  <a:pt x="20254" y="5548"/>
                  <a:pt x="19604" y="4869"/>
                  <a:pt x="19087" y="4197"/>
                </a:cubicBezTo>
                <a:cubicBezTo>
                  <a:pt x="18280" y="3147"/>
                  <a:pt x="17121" y="2454"/>
                  <a:pt x="16070" y="1659"/>
                </a:cubicBezTo>
                <a:cubicBezTo>
                  <a:pt x="15430" y="1174"/>
                  <a:pt x="14692" y="917"/>
                  <a:pt x="13946" y="677"/>
                </a:cubicBezTo>
                <a:cubicBezTo>
                  <a:pt x="13430" y="511"/>
                  <a:pt x="12993" y="167"/>
                  <a:pt x="12399" y="156"/>
                </a:cubicBezTo>
                <a:cubicBezTo>
                  <a:pt x="12394" y="156"/>
                  <a:pt x="12390" y="156"/>
                  <a:pt x="12386" y="156"/>
                </a:cubicBezTo>
                <a:cubicBezTo>
                  <a:pt x="12166" y="156"/>
                  <a:pt x="11974" y="273"/>
                  <a:pt x="11741" y="273"/>
                </a:cubicBezTo>
                <a:cubicBezTo>
                  <a:pt x="11665" y="273"/>
                  <a:pt x="11585" y="260"/>
                  <a:pt x="11497" y="227"/>
                </a:cubicBezTo>
                <a:cubicBezTo>
                  <a:pt x="11300" y="151"/>
                  <a:pt x="11052" y="1"/>
                  <a:pt x="1079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>
              <a:solidFill>
                <a:srgbClr val="0C2B3F"/>
              </a:solidFill>
            </a:endParaRPr>
          </a:p>
        </p:txBody>
      </p:sp>
      <p:sp>
        <p:nvSpPr>
          <p:cNvPr id="607" name="Google Shape;607;p25"/>
          <p:cNvSpPr/>
          <p:nvPr/>
        </p:nvSpPr>
        <p:spPr>
          <a:xfrm>
            <a:off x="5519937" y="3065985"/>
            <a:ext cx="905871" cy="881228"/>
          </a:xfrm>
          <a:custGeom>
            <a:avLst/>
            <a:gdLst/>
            <a:ahLst/>
            <a:cxnLst/>
            <a:rect l="l" t="t" r="r" b="b"/>
            <a:pathLst>
              <a:path w="21541" h="20955" extrusionOk="0">
                <a:moveTo>
                  <a:pt x="10380" y="1271"/>
                </a:moveTo>
                <a:cubicBezTo>
                  <a:pt x="10686" y="1271"/>
                  <a:pt x="10990" y="1334"/>
                  <a:pt x="11297" y="1350"/>
                </a:cubicBezTo>
                <a:cubicBezTo>
                  <a:pt x="12423" y="1411"/>
                  <a:pt x="13557" y="1522"/>
                  <a:pt x="14572" y="2027"/>
                </a:cubicBezTo>
                <a:cubicBezTo>
                  <a:pt x="15560" y="2518"/>
                  <a:pt x="16321" y="3332"/>
                  <a:pt x="17086" y="4124"/>
                </a:cubicBezTo>
                <a:cubicBezTo>
                  <a:pt x="17666" y="4726"/>
                  <a:pt x="18177" y="5369"/>
                  <a:pt x="18616" y="6078"/>
                </a:cubicBezTo>
                <a:cubicBezTo>
                  <a:pt x="19101" y="6865"/>
                  <a:pt x="19596" y="7620"/>
                  <a:pt x="19750" y="8581"/>
                </a:cubicBezTo>
                <a:cubicBezTo>
                  <a:pt x="19984" y="10037"/>
                  <a:pt x="19926" y="11472"/>
                  <a:pt x="19568" y="12875"/>
                </a:cubicBezTo>
                <a:cubicBezTo>
                  <a:pt x="19371" y="13651"/>
                  <a:pt x="18939" y="14348"/>
                  <a:pt x="18455" y="15033"/>
                </a:cubicBezTo>
                <a:cubicBezTo>
                  <a:pt x="18082" y="15557"/>
                  <a:pt x="17590" y="16027"/>
                  <a:pt x="17332" y="16647"/>
                </a:cubicBezTo>
                <a:cubicBezTo>
                  <a:pt x="17210" y="16943"/>
                  <a:pt x="16847" y="17036"/>
                  <a:pt x="16614" y="17250"/>
                </a:cubicBezTo>
                <a:cubicBezTo>
                  <a:pt x="15995" y="17816"/>
                  <a:pt x="15281" y="18277"/>
                  <a:pt x="14489" y="18633"/>
                </a:cubicBezTo>
                <a:cubicBezTo>
                  <a:pt x="13772" y="18956"/>
                  <a:pt x="13062" y="19125"/>
                  <a:pt x="12286" y="19223"/>
                </a:cubicBezTo>
                <a:cubicBezTo>
                  <a:pt x="11373" y="19339"/>
                  <a:pt x="10481" y="19499"/>
                  <a:pt x="9544" y="19499"/>
                </a:cubicBezTo>
                <a:cubicBezTo>
                  <a:pt x="9530" y="19499"/>
                  <a:pt x="9516" y="19499"/>
                  <a:pt x="9502" y="19499"/>
                </a:cubicBezTo>
                <a:cubicBezTo>
                  <a:pt x="8528" y="19495"/>
                  <a:pt x="7621" y="19191"/>
                  <a:pt x="6670" y="19111"/>
                </a:cubicBezTo>
                <a:cubicBezTo>
                  <a:pt x="6220" y="19073"/>
                  <a:pt x="5757" y="18589"/>
                  <a:pt x="5403" y="18213"/>
                </a:cubicBezTo>
                <a:cubicBezTo>
                  <a:pt x="4823" y="17598"/>
                  <a:pt x="4264" y="16952"/>
                  <a:pt x="3708" y="16314"/>
                </a:cubicBezTo>
                <a:cubicBezTo>
                  <a:pt x="3264" y="15802"/>
                  <a:pt x="2848" y="15294"/>
                  <a:pt x="2569" y="14698"/>
                </a:cubicBezTo>
                <a:cubicBezTo>
                  <a:pt x="2024" y="13538"/>
                  <a:pt x="1460" y="12373"/>
                  <a:pt x="1384" y="11032"/>
                </a:cubicBezTo>
                <a:cubicBezTo>
                  <a:pt x="1371" y="10207"/>
                  <a:pt x="1572" y="9394"/>
                  <a:pt x="1807" y="8604"/>
                </a:cubicBezTo>
                <a:cubicBezTo>
                  <a:pt x="2086" y="7660"/>
                  <a:pt x="2432" y="6700"/>
                  <a:pt x="3043" y="5933"/>
                </a:cubicBezTo>
                <a:cubicBezTo>
                  <a:pt x="3694" y="5116"/>
                  <a:pt x="4208" y="4176"/>
                  <a:pt x="5135" y="3562"/>
                </a:cubicBezTo>
                <a:cubicBezTo>
                  <a:pt x="5513" y="3311"/>
                  <a:pt x="5827" y="2918"/>
                  <a:pt x="6252" y="2686"/>
                </a:cubicBezTo>
                <a:cubicBezTo>
                  <a:pt x="6882" y="2342"/>
                  <a:pt x="7511" y="2007"/>
                  <a:pt x="8226" y="1848"/>
                </a:cubicBezTo>
                <a:cubicBezTo>
                  <a:pt x="8759" y="1732"/>
                  <a:pt x="9282" y="1574"/>
                  <a:pt x="9791" y="1375"/>
                </a:cubicBezTo>
                <a:cubicBezTo>
                  <a:pt x="9990" y="1296"/>
                  <a:pt x="10185" y="1271"/>
                  <a:pt x="10380" y="1271"/>
                </a:cubicBezTo>
                <a:close/>
                <a:moveTo>
                  <a:pt x="10799" y="1"/>
                </a:moveTo>
                <a:cubicBezTo>
                  <a:pt x="10727" y="1"/>
                  <a:pt x="10655" y="13"/>
                  <a:pt x="10584" y="42"/>
                </a:cubicBezTo>
                <a:cubicBezTo>
                  <a:pt x="10009" y="278"/>
                  <a:pt x="9375" y="91"/>
                  <a:pt x="8808" y="317"/>
                </a:cubicBezTo>
                <a:cubicBezTo>
                  <a:pt x="8754" y="261"/>
                  <a:pt x="8708" y="240"/>
                  <a:pt x="8667" y="240"/>
                </a:cubicBezTo>
                <a:cubicBezTo>
                  <a:pt x="8575" y="240"/>
                  <a:pt x="8504" y="341"/>
                  <a:pt x="8416" y="390"/>
                </a:cubicBezTo>
                <a:cubicBezTo>
                  <a:pt x="8052" y="594"/>
                  <a:pt x="7699" y="853"/>
                  <a:pt x="7306" y="961"/>
                </a:cubicBezTo>
                <a:cubicBezTo>
                  <a:pt x="6103" y="1289"/>
                  <a:pt x="5153" y="2041"/>
                  <a:pt x="4241" y="2808"/>
                </a:cubicBezTo>
                <a:cubicBezTo>
                  <a:pt x="3275" y="3620"/>
                  <a:pt x="2469" y="4600"/>
                  <a:pt x="1773" y="5672"/>
                </a:cubicBezTo>
                <a:cubicBezTo>
                  <a:pt x="1011" y="6846"/>
                  <a:pt x="733" y="8177"/>
                  <a:pt x="353" y="9481"/>
                </a:cubicBezTo>
                <a:cubicBezTo>
                  <a:pt x="1" y="10694"/>
                  <a:pt x="427" y="11817"/>
                  <a:pt x="670" y="12973"/>
                </a:cubicBezTo>
                <a:cubicBezTo>
                  <a:pt x="755" y="13377"/>
                  <a:pt x="957" y="13705"/>
                  <a:pt x="1085" y="14072"/>
                </a:cubicBezTo>
                <a:cubicBezTo>
                  <a:pt x="1301" y="14691"/>
                  <a:pt x="1405" y="15338"/>
                  <a:pt x="1968" y="15786"/>
                </a:cubicBezTo>
                <a:cubicBezTo>
                  <a:pt x="2086" y="15880"/>
                  <a:pt x="2254" y="16065"/>
                  <a:pt x="2223" y="16275"/>
                </a:cubicBezTo>
                <a:cubicBezTo>
                  <a:pt x="2188" y="16525"/>
                  <a:pt x="2279" y="16645"/>
                  <a:pt x="2528" y="16654"/>
                </a:cubicBezTo>
                <a:cubicBezTo>
                  <a:pt x="2795" y="16663"/>
                  <a:pt x="2823" y="16922"/>
                  <a:pt x="2885" y="17076"/>
                </a:cubicBezTo>
                <a:cubicBezTo>
                  <a:pt x="3254" y="17993"/>
                  <a:pt x="3963" y="18664"/>
                  <a:pt x="4684" y="19241"/>
                </a:cubicBezTo>
                <a:cubicBezTo>
                  <a:pt x="5224" y="19675"/>
                  <a:pt x="5899" y="20012"/>
                  <a:pt x="6632" y="20218"/>
                </a:cubicBezTo>
                <a:cubicBezTo>
                  <a:pt x="7431" y="20443"/>
                  <a:pt x="8204" y="20761"/>
                  <a:pt x="9041" y="20827"/>
                </a:cubicBezTo>
                <a:cubicBezTo>
                  <a:pt x="9525" y="20864"/>
                  <a:pt x="10024" y="20954"/>
                  <a:pt x="10505" y="20954"/>
                </a:cubicBezTo>
                <a:cubicBezTo>
                  <a:pt x="10680" y="20954"/>
                  <a:pt x="10852" y="20943"/>
                  <a:pt x="11021" y="20912"/>
                </a:cubicBezTo>
                <a:cubicBezTo>
                  <a:pt x="12688" y="20610"/>
                  <a:pt x="14399" y="20410"/>
                  <a:pt x="15888" y="19478"/>
                </a:cubicBezTo>
                <a:cubicBezTo>
                  <a:pt x="16547" y="19067"/>
                  <a:pt x="17225" y="18662"/>
                  <a:pt x="17756" y="18104"/>
                </a:cubicBezTo>
                <a:cubicBezTo>
                  <a:pt x="18284" y="17549"/>
                  <a:pt x="18700" y="16886"/>
                  <a:pt x="19148" y="16258"/>
                </a:cubicBezTo>
                <a:cubicBezTo>
                  <a:pt x="19286" y="16061"/>
                  <a:pt x="19312" y="15753"/>
                  <a:pt x="19485" y="15619"/>
                </a:cubicBezTo>
                <a:cubicBezTo>
                  <a:pt x="20144" y="15106"/>
                  <a:pt x="20516" y="14343"/>
                  <a:pt x="20738" y="13647"/>
                </a:cubicBezTo>
                <a:cubicBezTo>
                  <a:pt x="21268" y="11996"/>
                  <a:pt x="21541" y="10298"/>
                  <a:pt x="21107" y="8513"/>
                </a:cubicBezTo>
                <a:cubicBezTo>
                  <a:pt x="20928" y="7778"/>
                  <a:pt x="20725" y="7011"/>
                  <a:pt x="20499" y="6310"/>
                </a:cubicBezTo>
                <a:cubicBezTo>
                  <a:pt x="20254" y="5548"/>
                  <a:pt x="19604" y="4869"/>
                  <a:pt x="19087" y="4197"/>
                </a:cubicBezTo>
                <a:cubicBezTo>
                  <a:pt x="18280" y="3147"/>
                  <a:pt x="17121" y="2454"/>
                  <a:pt x="16070" y="1659"/>
                </a:cubicBezTo>
                <a:cubicBezTo>
                  <a:pt x="15430" y="1174"/>
                  <a:pt x="14692" y="917"/>
                  <a:pt x="13946" y="677"/>
                </a:cubicBezTo>
                <a:cubicBezTo>
                  <a:pt x="13430" y="511"/>
                  <a:pt x="12993" y="167"/>
                  <a:pt x="12399" y="156"/>
                </a:cubicBezTo>
                <a:cubicBezTo>
                  <a:pt x="12394" y="156"/>
                  <a:pt x="12390" y="156"/>
                  <a:pt x="12386" y="156"/>
                </a:cubicBezTo>
                <a:cubicBezTo>
                  <a:pt x="12166" y="156"/>
                  <a:pt x="11974" y="273"/>
                  <a:pt x="11741" y="273"/>
                </a:cubicBezTo>
                <a:cubicBezTo>
                  <a:pt x="11665" y="273"/>
                  <a:pt x="11585" y="260"/>
                  <a:pt x="11497" y="227"/>
                </a:cubicBezTo>
                <a:cubicBezTo>
                  <a:pt x="11300" y="151"/>
                  <a:pt x="11052" y="1"/>
                  <a:pt x="1079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>
              <a:solidFill>
                <a:srgbClr val="0C2B3F"/>
              </a:solidFill>
            </a:endParaRPr>
          </a:p>
        </p:txBody>
      </p:sp>
      <p:sp>
        <p:nvSpPr>
          <p:cNvPr id="608" name="Google Shape;608;p25"/>
          <p:cNvSpPr/>
          <p:nvPr/>
        </p:nvSpPr>
        <p:spPr>
          <a:xfrm>
            <a:off x="8304246" y="2942462"/>
            <a:ext cx="905871" cy="881228"/>
          </a:xfrm>
          <a:custGeom>
            <a:avLst/>
            <a:gdLst/>
            <a:ahLst/>
            <a:cxnLst/>
            <a:rect l="l" t="t" r="r" b="b"/>
            <a:pathLst>
              <a:path w="21541" h="20955" extrusionOk="0">
                <a:moveTo>
                  <a:pt x="10380" y="1271"/>
                </a:moveTo>
                <a:cubicBezTo>
                  <a:pt x="10686" y="1271"/>
                  <a:pt x="10990" y="1334"/>
                  <a:pt x="11297" y="1350"/>
                </a:cubicBezTo>
                <a:cubicBezTo>
                  <a:pt x="12423" y="1411"/>
                  <a:pt x="13557" y="1522"/>
                  <a:pt x="14572" y="2027"/>
                </a:cubicBezTo>
                <a:cubicBezTo>
                  <a:pt x="15560" y="2518"/>
                  <a:pt x="16321" y="3332"/>
                  <a:pt x="17086" y="4124"/>
                </a:cubicBezTo>
                <a:cubicBezTo>
                  <a:pt x="17666" y="4726"/>
                  <a:pt x="18177" y="5369"/>
                  <a:pt x="18616" y="6078"/>
                </a:cubicBezTo>
                <a:cubicBezTo>
                  <a:pt x="19101" y="6865"/>
                  <a:pt x="19596" y="7620"/>
                  <a:pt x="19750" y="8581"/>
                </a:cubicBezTo>
                <a:cubicBezTo>
                  <a:pt x="19984" y="10037"/>
                  <a:pt x="19926" y="11472"/>
                  <a:pt x="19568" y="12875"/>
                </a:cubicBezTo>
                <a:cubicBezTo>
                  <a:pt x="19371" y="13651"/>
                  <a:pt x="18939" y="14348"/>
                  <a:pt x="18455" y="15033"/>
                </a:cubicBezTo>
                <a:cubicBezTo>
                  <a:pt x="18082" y="15557"/>
                  <a:pt x="17590" y="16027"/>
                  <a:pt x="17332" y="16647"/>
                </a:cubicBezTo>
                <a:cubicBezTo>
                  <a:pt x="17210" y="16943"/>
                  <a:pt x="16847" y="17036"/>
                  <a:pt x="16614" y="17250"/>
                </a:cubicBezTo>
                <a:cubicBezTo>
                  <a:pt x="15995" y="17816"/>
                  <a:pt x="15281" y="18277"/>
                  <a:pt x="14489" y="18633"/>
                </a:cubicBezTo>
                <a:cubicBezTo>
                  <a:pt x="13772" y="18956"/>
                  <a:pt x="13062" y="19125"/>
                  <a:pt x="12286" y="19223"/>
                </a:cubicBezTo>
                <a:cubicBezTo>
                  <a:pt x="11373" y="19339"/>
                  <a:pt x="10481" y="19499"/>
                  <a:pt x="9544" y="19499"/>
                </a:cubicBezTo>
                <a:cubicBezTo>
                  <a:pt x="9530" y="19499"/>
                  <a:pt x="9516" y="19499"/>
                  <a:pt x="9502" y="19499"/>
                </a:cubicBezTo>
                <a:cubicBezTo>
                  <a:pt x="8528" y="19495"/>
                  <a:pt x="7621" y="19191"/>
                  <a:pt x="6670" y="19111"/>
                </a:cubicBezTo>
                <a:cubicBezTo>
                  <a:pt x="6220" y="19073"/>
                  <a:pt x="5757" y="18589"/>
                  <a:pt x="5403" y="18213"/>
                </a:cubicBezTo>
                <a:cubicBezTo>
                  <a:pt x="4823" y="17598"/>
                  <a:pt x="4264" y="16952"/>
                  <a:pt x="3708" y="16314"/>
                </a:cubicBezTo>
                <a:cubicBezTo>
                  <a:pt x="3264" y="15802"/>
                  <a:pt x="2848" y="15294"/>
                  <a:pt x="2569" y="14698"/>
                </a:cubicBezTo>
                <a:cubicBezTo>
                  <a:pt x="2024" y="13538"/>
                  <a:pt x="1460" y="12373"/>
                  <a:pt x="1384" y="11032"/>
                </a:cubicBezTo>
                <a:cubicBezTo>
                  <a:pt x="1371" y="10207"/>
                  <a:pt x="1572" y="9394"/>
                  <a:pt x="1807" y="8604"/>
                </a:cubicBezTo>
                <a:cubicBezTo>
                  <a:pt x="2086" y="7660"/>
                  <a:pt x="2432" y="6700"/>
                  <a:pt x="3043" y="5933"/>
                </a:cubicBezTo>
                <a:cubicBezTo>
                  <a:pt x="3694" y="5116"/>
                  <a:pt x="4208" y="4176"/>
                  <a:pt x="5135" y="3562"/>
                </a:cubicBezTo>
                <a:cubicBezTo>
                  <a:pt x="5513" y="3311"/>
                  <a:pt x="5827" y="2918"/>
                  <a:pt x="6252" y="2686"/>
                </a:cubicBezTo>
                <a:cubicBezTo>
                  <a:pt x="6882" y="2342"/>
                  <a:pt x="7511" y="2007"/>
                  <a:pt x="8226" y="1848"/>
                </a:cubicBezTo>
                <a:cubicBezTo>
                  <a:pt x="8759" y="1732"/>
                  <a:pt x="9282" y="1574"/>
                  <a:pt x="9791" y="1375"/>
                </a:cubicBezTo>
                <a:cubicBezTo>
                  <a:pt x="9990" y="1296"/>
                  <a:pt x="10185" y="1271"/>
                  <a:pt x="10380" y="1271"/>
                </a:cubicBezTo>
                <a:close/>
                <a:moveTo>
                  <a:pt x="10799" y="1"/>
                </a:moveTo>
                <a:cubicBezTo>
                  <a:pt x="10727" y="1"/>
                  <a:pt x="10655" y="13"/>
                  <a:pt x="10584" y="42"/>
                </a:cubicBezTo>
                <a:cubicBezTo>
                  <a:pt x="10009" y="278"/>
                  <a:pt x="9375" y="91"/>
                  <a:pt x="8808" y="317"/>
                </a:cubicBezTo>
                <a:cubicBezTo>
                  <a:pt x="8754" y="261"/>
                  <a:pt x="8708" y="240"/>
                  <a:pt x="8667" y="240"/>
                </a:cubicBezTo>
                <a:cubicBezTo>
                  <a:pt x="8575" y="240"/>
                  <a:pt x="8504" y="341"/>
                  <a:pt x="8416" y="390"/>
                </a:cubicBezTo>
                <a:cubicBezTo>
                  <a:pt x="8052" y="594"/>
                  <a:pt x="7699" y="853"/>
                  <a:pt x="7306" y="961"/>
                </a:cubicBezTo>
                <a:cubicBezTo>
                  <a:pt x="6103" y="1289"/>
                  <a:pt x="5153" y="2041"/>
                  <a:pt x="4241" y="2808"/>
                </a:cubicBezTo>
                <a:cubicBezTo>
                  <a:pt x="3275" y="3620"/>
                  <a:pt x="2469" y="4600"/>
                  <a:pt x="1773" y="5672"/>
                </a:cubicBezTo>
                <a:cubicBezTo>
                  <a:pt x="1011" y="6846"/>
                  <a:pt x="733" y="8177"/>
                  <a:pt x="353" y="9481"/>
                </a:cubicBezTo>
                <a:cubicBezTo>
                  <a:pt x="1" y="10694"/>
                  <a:pt x="427" y="11817"/>
                  <a:pt x="670" y="12973"/>
                </a:cubicBezTo>
                <a:cubicBezTo>
                  <a:pt x="755" y="13377"/>
                  <a:pt x="957" y="13705"/>
                  <a:pt x="1085" y="14072"/>
                </a:cubicBezTo>
                <a:cubicBezTo>
                  <a:pt x="1301" y="14691"/>
                  <a:pt x="1405" y="15338"/>
                  <a:pt x="1968" y="15786"/>
                </a:cubicBezTo>
                <a:cubicBezTo>
                  <a:pt x="2086" y="15880"/>
                  <a:pt x="2254" y="16065"/>
                  <a:pt x="2223" y="16275"/>
                </a:cubicBezTo>
                <a:cubicBezTo>
                  <a:pt x="2188" y="16525"/>
                  <a:pt x="2279" y="16645"/>
                  <a:pt x="2528" y="16654"/>
                </a:cubicBezTo>
                <a:cubicBezTo>
                  <a:pt x="2795" y="16663"/>
                  <a:pt x="2823" y="16922"/>
                  <a:pt x="2885" y="17076"/>
                </a:cubicBezTo>
                <a:cubicBezTo>
                  <a:pt x="3254" y="17993"/>
                  <a:pt x="3963" y="18664"/>
                  <a:pt x="4684" y="19241"/>
                </a:cubicBezTo>
                <a:cubicBezTo>
                  <a:pt x="5224" y="19675"/>
                  <a:pt x="5899" y="20012"/>
                  <a:pt x="6632" y="20218"/>
                </a:cubicBezTo>
                <a:cubicBezTo>
                  <a:pt x="7431" y="20443"/>
                  <a:pt x="8204" y="20761"/>
                  <a:pt x="9041" y="20827"/>
                </a:cubicBezTo>
                <a:cubicBezTo>
                  <a:pt x="9525" y="20864"/>
                  <a:pt x="10024" y="20954"/>
                  <a:pt x="10505" y="20954"/>
                </a:cubicBezTo>
                <a:cubicBezTo>
                  <a:pt x="10680" y="20954"/>
                  <a:pt x="10852" y="20943"/>
                  <a:pt x="11021" y="20912"/>
                </a:cubicBezTo>
                <a:cubicBezTo>
                  <a:pt x="12688" y="20610"/>
                  <a:pt x="14399" y="20410"/>
                  <a:pt x="15888" y="19478"/>
                </a:cubicBezTo>
                <a:cubicBezTo>
                  <a:pt x="16547" y="19067"/>
                  <a:pt x="17225" y="18662"/>
                  <a:pt x="17756" y="18104"/>
                </a:cubicBezTo>
                <a:cubicBezTo>
                  <a:pt x="18284" y="17549"/>
                  <a:pt x="18700" y="16886"/>
                  <a:pt x="19148" y="16258"/>
                </a:cubicBezTo>
                <a:cubicBezTo>
                  <a:pt x="19286" y="16061"/>
                  <a:pt x="19312" y="15753"/>
                  <a:pt x="19485" y="15619"/>
                </a:cubicBezTo>
                <a:cubicBezTo>
                  <a:pt x="20144" y="15106"/>
                  <a:pt x="20516" y="14343"/>
                  <a:pt x="20738" y="13647"/>
                </a:cubicBezTo>
                <a:cubicBezTo>
                  <a:pt x="21268" y="11996"/>
                  <a:pt x="21541" y="10298"/>
                  <a:pt x="21107" y="8513"/>
                </a:cubicBezTo>
                <a:cubicBezTo>
                  <a:pt x="20928" y="7778"/>
                  <a:pt x="20725" y="7011"/>
                  <a:pt x="20499" y="6310"/>
                </a:cubicBezTo>
                <a:cubicBezTo>
                  <a:pt x="20254" y="5548"/>
                  <a:pt x="19604" y="4869"/>
                  <a:pt x="19087" y="4197"/>
                </a:cubicBezTo>
                <a:cubicBezTo>
                  <a:pt x="18280" y="3147"/>
                  <a:pt x="17121" y="2454"/>
                  <a:pt x="16070" y="1659"/>
                </a:cubicBezTo>
                <a:cubicBezTo>
                  <a:pt x="15430" y="1174"/>
                  <a:pt x="14692" y="917"/>
                  <a:pt x="13946" y="677"/>
                </a:cubicBezTo>
                <a:cubicBezTo>
                  <a:pt x="13430" y="511"/>
                  <a:pt x="12993" y="167"/>
                  <a:pt x="12399" y="156"/>
                </a:cubicBezTo>
                <a:cubicBezTo>
                  <a:pt x="12394" y="156"/>
                  <a:pt x="12390" y="156"/>
                  <a:pt x="12386" y="156"/>
                </a:cubicBezTo>
                <a:cubicBezTo>
                  <a:pt x="12166" y="156"/>
                  <a:pt x="11974" y="273"/>
                  <a:pt x="11741" y="273"/>
                </a:cubicBezTo>
                <a:cubicBezTo>
                  <a:pt x="11665" y="273"/>
                  <a:pt x="11585" y="260"/>
                  <a:pt x="11497" y="227"/>
                </a:cubicBezTo>
                <a:cubicBezTo>
                  <a:pt x="11300" y="151"/>
                  <a:pt x="11052" y="1"/>
                  <a:pt x="1079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>
              <a:solidFill>
                <a:srgbClr val="0C2B3F"/>
              </a:solidFill>
            </a:endParaRPr>
          </a:p>
        </p:txBody>
      </p:sp>
      <p:grpSp>
        <p:nvGrpSpPr>
          <p:cNvPr id="610" name="Google Shape;610;p25"/>
          <p:cNvGrpSpPr/>
          <p:nvPr/>
        </p:nvGrpSpPr>
        <p:grpSpPr>
          <a:xfrm>
            <a:off x="2806001" y="3993191"/>
            <a:ext cx="291891" cy="769620"/>
            <a:chOff x="3270375" y="3436275"/>
            <a:chExt cx="218918" cy="577215"/>
          </a:xfrm>
        </p:grpSpPr>
        <p:sp>
          <p:nvSpPr>
            <p:cNvPr id="611" name="Google Shape;611;p25"/>
            <p:cNvSpPr/>
            <p:nvPr/>
          </p:nvSpPr>
          <p:spPr>
            <a:xfrm>
              <a:off x="3270375" y="3436275"/>
              <a:ext cx="218918" cy="577215"/>
            </a:xfrm>
            <a:custGeom>
              <a:avLst/>
              <a:gdLst/>
              <a:ahLst/>
              <a:cxnLst/>
              <a:rect l="l" t="t" r="r" b="b"/>
              <a:pathLst>
                <a:path w="14956" h="39434" extrusionOk="0">
                  <a:moveTo>
                    <a:pt x="5006" y="1930"/>
                  </a:moveTo>
                  <a:lnTo>
                    <a:pt x="5006" y="1931"/>
                  </a:lnTo>
                  <a:cubicBezTo>
                    <a:pt x="5256" y="2638"/>
                    <a:pt x="5658" y="3258"/>
                    <a:pt x="5824" y="3950"/>
                  </a:cubicBezTo>
                  <a:cubicBezTo>
                    <a:pt x="5971" y="4557"/>
                    <a:pt x="6397" y="4810"/>
                    <a:pt x="6833" y="4810"/>
                  </a:cubicBezTo>
                  <a:cubicBezTo>
                    <a:pt x="7138" y="4810"/>
                    <a:pt x="7449" y="4686"/>
                    <a:pt x="7673" y="4472"/>
                  </a:cubicBezTo>
                  <a:cubicBezTo>
                    <a:pt x="8319" y="3855"/>
                    <a:pt x="9163" y="3816"/>
                    <a:pt x="9944" y="3626"/>
                  </a:cubicBezTo>
                  <a:cubicBezTo>
                    <a:pt x="10118" y="3583"/>
                    <a:pt x="10268" y="3421"/>
                    <a:pt x="10478" y="3421"/>
                  </a:cubicBezTo>
                  <a:cubicBezTo>
                    <a:pt x="10537" y="3421"/>
                    <a:pt x="10600" y="3433"/>
                    <a:pt x="10670" y="3465"/>
                  </a:cubicBezTo>
                  <a:cubicBezTo>
                    <a:pt x="10429" y="4028"/>
                    <a:pt x="10213" y="4615"/>
                    <a:pt x="9932" y="5172"/>
                  </a:cubicBezTo>
                  <a:cubicBezTo>
                    <a:pt x="9216" y="6594"/>
                    <a:pt x="8813" y="8123"/>
                    <a:pt x="8199" y="9577"/>
                  </a:cubicBezTo>
                  <a:cubicBezTo>
                    <a:pt x="7821" y="10469"/>
                    <a:pt x="7713" y="11424"/>
                    <a:pt x="7407" y="12335"/>
                  </a:cubicBezTo>
                  <a:cubicBezTo>
                    <a:pt x="7184" y="12992"/>
                    <a:pt x="7310" y="13746"/>
                    <a:pt x="7204" y="14446"/>
                  </a:cubicBezTo>
                  <a:cubicBezTo>
                    <a:pt x="7054" y="15437"/>
                    <a:pt x="7006" y="16439"/>
                    <a:pt x="7060" y="17439"/>
                  </a:cubicBezTo>
                  <a:cubicBezTo>
                    <a:pt x="7126" y="18636"/>
                    <a:pt x="6919" y="19837"/>
                    <a:pt x="7204" y="21038"/>
                  </a:cubicBezTo>
                  <a:cubicBezTo>
                    <a:pt x="7303" y="21458"/>
                    <a:pt x="7381" y="21930"/>
                    <a:pt x="7377" y="22373"/>
                  </a:cubicBezTo>
                  <a:cubicBezTo>
                    <a:pt x="7371" y="23073"/>
                    <a:pt x="7701" y="23695"/>
                    <a:pt x="7802" y="24372"/>
                  </a:cubicBezTo>
                  <a:cubicBezTo>
                    <a:pt x="7979" y="25565"/>
                    <a:pt x="8288" y="26757"/>
                    <a:pt x="8812" y="27877"/>
                  </a:cubicBezTo>
                  <a:cubicBezTo>
                    <a:pt x="9314" y="28948"/>
                    <a:pt x="9759" y="30045"/>
                    <a:pt x="10482" y="31015"/>
                  </a:cubicBezTo>
                  <a:cubicBezTo>
                    <a:pt x="10683" y="31286"/>
                    <a:pt x="10867" y="31428"/>
                    <a:pt x="11061" y="31428"/>
                  </a:cubicBezTo>
                  <a:cubicBezTo>
                    <a:pt x="11231" y="31428"/>
                    <a:pt x="11409" y="31318"/>
                    <a:pt x="11613" y="31093"/>
                  </a:cubicBezTo>
                  <a:cubicBezTo>
                    <a:pt x="11924" y="30747"/>
                    <a:pt x="12361" y="30632"/>
                    <a:pt x="12767" y="30494"/>
                  </a:cubicBezTo>
                  <a:cubicBezTo>
                    <a:pt x="12840" y="30469"/>
                    <a:pt x="12909" y="30458"/>
                    <a:pt x="12974" y="30458"/>
                  </a:cubicBezTo>
                  <a:cubicBezTo>
                    <a:pt x="13252" y="30458"/>
                    <a:pt x="13433" y="30678"/>
                    <a:pt x="13433" y="30998"/>
                  </a:cubicBezTo>
                  <a:cubicBezTo>
                    <a:pt x="13433" y="31950"/>
                    <a:pt x="13460" y="32906"/>
                    <a:pt x="13369" y="33853"/>
                  </a:cubicBezTo>
                  <a:cubicBezTo>
                    <a:pt x="13237" y="35219"/>
                    <a:pt x="12868" y="36543"/>
                    <a:pt x="12355" y="37828"/>
                  </a:cubicBezTo>
                  <a:cubicBezTo>
                    <a:pt x="12299" y="37970"/>
                    <a:pt x="12273" y="38090"/>
                    <a:pt x="12085" y="38104"/>
                  </a:cubicBezTo>
                  <a:cubicBezTo>
                    <a:pt x="11730" y="38131"/>
                    <a:pt x="11359" y="38229"/>
                    <a:pt x="11012" y="38229"/>
                  </a:cubicBezTo>
                  <a:cubicBezTo>
                    <a:pt x="10910" y="38229"/>
                    <a:pt x="10811" y="38220"/>
                    <a:pt x="10714" y="38199"/>
                  </a:cubicBezTo>
                  <a:cubicBezTo>
                    <a:pt x="9313" y="37891"/>
                    <a:pt x="7873" y="37706"/>
                    <a:pt x="6527" y="37217"/>
                  </a:cubicBezTo>
                  <a:cubicBezTo>
                    <a:pt x="5868" y="36978"/>
                    <a:pt x="5153" y="36791"/>
                    <a:pt x="4614" y="36306"/>
                  </a:cubicBezTo>
                  <a:cubicBezTo>
                    <a:pt x="4296" y="36022"/>
                    <a:pt x="4156" y="35784"/>
                    <a:pt x="4614" y="35462"/>
                  </a:cubicBezTo>
                  <a:cubicBezTo>
                    <a:pt x="5181" y="35063"/>
                    <a:pt x="5573" y="34467"/>
                    <a:pt x="6206" y="34131"/>
                  </a:cubicBezTo>
                  <a:cubicBezTo>
                    <a:pt x="6333" y="34063"/>
                    <a:pt x="6438" y="33998"/>
                    <a:pt x="6340" y="33863"/>
                  </a:cubicBezTo>
                  <a:cubicBezTo>
                    <a:pt x="6101" y="33524"/>
                    <a:pt x="6066" y="33127"/>
                    <a:pt x="5933" y="32767"/>
                  </a:cubicBezTo>
                  <a:cubicBezTo>
                    <a:pt x="5769" y="32323"/>
                    <a:pt x="5664" y="31818"/>
                    <a:pt x="5392" y="31436"/>
                  </a:cubicBezTo>
                  <a:cubicBezTo>
                    <a:pt x="4882" y="30720"/>
                    <a:pt x="4675" y="29901"/>
                    <a:pt x="4328" y="29133"/>
                  </a:cubicBezTo>
                  <a:cubicBezTo>
                    <a:pt x="3817" y="27997"/>
                    <a:pt x="3460" y="26803"/>
                    <a:pt x="3025" y="25638"/>
                  </a:cubicBezTo>
                  <a:cubicBezTo>
                    <a:pt x="2588" y="24465"/>
                    <a:pt x="2214" y="23281"/>
                    <a:pt x="1944" y="22069"/>
                  </a:cubicBezTo>
                  <a:cubicBezTo>
                    <a:pt x="1666" y="20820"/>
                    <a:pt x="1457" y="19561"/>
                    <a:pt x="1379" y="18278"/>
                  </a:cubicBezTo>
                  <a:cubicBezTo>
                    <a:pt x="1296" y="16911"/>
                    <a:pt x="1233" y="15546"/>
                    <a:pt x="1379" y="14187"/>
                  </a:cubicBezTo>
                  <a:cubicBezTo>
                    <a:pt x="1454" y="13484"/>
                    <a:pt x="1617" y="12782"/>
                    <a:pt x="1706" y="12083"/>
                  </a:cubicBezTo>
                  <a:cubicBezTo>
                    <a:pt x="1839" y="11030"/>
                    <a:pt x="2018" y="9989"/>
                    <a:pt x="2287" y="8969"/>
                  </a:cubicBezTo>
                  <a:cubicBezTo>
                    <a:pt x="2634" y="7649"/>
                    <a:pt x="3027" y="6344"/>
                    <a:pt x="3598" y="5078"/>
                  </a:cubicBezTo>
                  <a:cubicBezTo>
                    <a:pt x="4003" y="4180"/>
                    <a:pt x="4528" y="3317"/>
                    <a:pt x="4778" y="2353"/>
                  </a:cubicBezTo>
                  <a:cubicBezTo>
                    <a:pt x="4818" y="2204"/>
                    <a:pt x="4929" y="2071"/>
                    <a:pt x="5006" y="1930"/>
                  </a:cubicBezTo>
                  <a:close/>
                  <a:moveTo>
                    <a:pt x="5247" y="1"/>
                  </a:moveTo>
                  <a:cubicBezTo>
                    <a:pt x="5196" y="1"/>
                    <a:pt x="5141" y="18"/>
                    <a:pt x="5080" y="59"/>
                  </a:cubicBezTo>
                  <a:cubicBezTo>
                    <a:pt x="4765" y="270"/>
                    <a:pt x="4406" y="440"/>
                    <a:pt x="4248" y="822"/>
                  </a:cubicBezTo>
                  <a:cubicBezTo>
                    <a:pt x="4007" y="1412"/>
                    <a:pt x="3605" y="1925"/>
                    <a:pt x="3308" y="2493"/>
                  </a:cubicBezTo>
                  <a:cubicBezTo>
                    <a:pt x="2962" y="3155"/>
                    <a:pt x="2699" y="3847"/>
                    <a:pt x="2364" y="4513"/>
                  </a:cubicBezTo>
                  <a:cubicBezTo>
                    <a:pt x="1934" y="5365"/>
                    <a:pt x="1729" y="6281"/>
                    <a:pt x="1556" y="7214"/>
                  </a:cubicBezTo>
                  <a:cubicBezTo>
                    <a:pt x="1382" y="8142"/>
                    <a:pt x="1020" y="9023"/>
                    <a:pt x="883" y="9980"/>
                  </a:cubicBezTo>
                  <a:cubicBezTo>
                    <a:pt x="679" y="11392"/>
                    <a:pt x="327" y="12782"/>
                    <a:pt x="256" y="14219"/>
                  </a:cubicBezTo>
                  <a:cubicBezTo>
                    <a:pt x="207" y="15215"/>
                    <a:pt x="170" y="16213"/>
                    <a:pt x="124" y="17210"/>
                  </a:cubicBezTo>
                  <a:cubicBezTo>
                    <a:pt x="113" y="17475"/>
                    <a:pt x="309" y="17693"/>
                    <a:pt x="235" y="17973"/>
                  </a:cubicBezTo>
                  <a:cubicBezTo>
                    <a:pt x="1" y="18856"/>
                    <a:pt x="395" y="19707"/>
                    <a:pt x="442" y="20578"/>
                  </a:cubicBezTo>
                  <a:cubicBezTo>
                    <a:pt x="476" y="21233"/>
                    <a:pt x="635" y="21888"/>
                    <a:pt x="724" y="22532"/>
                  </a:cubicBezTo>
                  <a:cubicBezTo>
                    <a:pt x="819" y="23229"/>
                    <a:pt x="958" y="23935"/>
                    <a:pt x="1160" y="24582"/>
                  </a:cubicBezTo>
                  <a:cubicBezTo>
                    <a:pt x="1448" y="25511"/>
                    <a:pt x="1763" y="26439"/>
                    <a:pt x="2093" y="27359"/>
                  </a:cubicBezTo>
                  <a:cubicBezTo>
                    <a:pt x="2231" y="27745"/>
                    <a:pt x="2290" y="28162"/>
                    <a:pt x="2452" y="28520"/>
                  </a:cubicBezTo>
                  <a:cubicBezTo>
                    <a:pt x="2757" y="29190"/>
                    <a:pt x="2986" y="29890"/>
                    <a:pt x="3400" y="30529"/>
                  </a:cubicBezTo>
                  <a:cubicBezTo>
                    <a:pt x="3925" y="31338"/>
                    <a:pt x="4196" y="32309"/>
                    <a:pt x="4888" y="33006"/>
                  </a:cubicBezTo>
                  <a:cubicBezTo>
                    <a:pt x="5378" y="33499"/>
                    <a:pt x="5208" y="33681"/>
                    <a:pt x="4763" y="34014"/>
                  </a:cubicBezTo>
                  <a:cubicBezTo>
                    <a:pt x="4262" y="34389"/>
                    <a:pt x="3617" y="34645"/>
                    <a:pt x="3323" y="35216"/>
                  </a:cubicBezTo>
                  <a:cubicBezTo>
                    <a:pt x="2746" y="36333"/>
                    <a:pt x="3372" y="37232"/>
                    <a:pt x="4575" y="37692"/>
                  </a:cubicBezTo>
                  <a:cubicBezTo>
                    <a:pt x="5150" y="37912"/>
                    <a:pt x="5765" y="38066"/>
                    <a:pt x="6325" y="38291"/>
                  </a:cubicBezTo>
                  <a:cubicBezTo>
                    <a:pt x="7219" y="38649"/>
                    <a:pt x="9523" y="39433"/>
                    <a:pt x="11215" y="39433"/>
                  </a:cubicBezTo>
                  <a:cubicBezTo>
                    <a:pt x="11277" y="39433"/>
                    <a:pt x="11338" y="39432"/>
                    <a:pt x="11398" y="39430"/>
                  </a:cubicBezTo>
                  <a:cubicBezTo>
                    <a:pt x="11987" y="39408"/>
                    <a:pt x="12489" y="39280"/>
                    <a:pt x="12809" y="38988"/>
                  </a:cubicBezTo>
                  <a:cubicBezTo>
                    <a:pt x="13687" y="38186"/>
                    <a:pt x="14348" y="36173"/>
                    <a:pt x="14503" y="35024"/>
                  </a:cubicBezTo>
                  <a:cubicBezTo>
                    <a:pt x="14735" y="33320"/>
                    <a:pt x="14955" y="31600"/>
                    <a:pt x="14635" y="29867"/>
                  </a:cubicBezTo>
                  <a:cubicBezTo>
                    <a:pt x="14547" y="29393"/>
                    <a:pt x="14291" y="29052"/>
                    <a:pt x="13906" y="28907"/>
                  </a:cubicBezTo>
                  <a:cubicBezTo>
                    <a:pt x="13762" y="28852"/>
                    <a:pt x="13613" y="28827"/>
                    <a:pt x="13466" y="28827"/>
                  </a:cubicBezTo>
                  <a:cubicBezTo>
                    <a:pt x="13081" y="28827"/>
                    <a:pt x="12708" y="29003"/>
                    <a:pt x="12477" y="29299"/>
                  </a:cubicBezTo>
                  <a:cubicBezTo>
                    <a:pt x="12230" y="29615"/>
                    <a:pt x="11781" y="29587"/>
                    <a:pt x="11593" y="29944"/>
                  </a:cubicBezTo>
                  <a:cubicBezTo>
                    <a:pt x="11571" y="29986"/>
                    <a:pt x="11529" y="30003"/>
                    <a:pt x="11481" y="30003"/>
                  </a:cubicBezTo>
                  <a:cubicBezTo>
                    <a:pt x="11378" y="30003"/>
                    <a:pt x="11248" y="29922"/>
                    <a:pt x="11234" y="29840"/>
                  </a:cubicBezTo>
                  <a:cubicBezTo>
                    <a:pt x="11126" y="29207"/>
                    <a:pt x="10546" y="28826"/>
                    <a:pt x="10333" y="28244"/>
                  </a:cubicBezTo>
                  <a:cubicBezTo>
                    <a:pt x="9975" y="27270"/>
                    <a:pt x="9567" y="26321"/>
                    <a:pt x="9273" y="25318"/>
                  </a:cubicBezTo>
                  <a:cubicBezTo>
                    <a:pt x="8954" y="24225"/>
                    <a:pt x="8824" y="23110"/>
                    <a:pt x="8534" y="22020"/>
                  </a:cubicBezTo>
                  <a:cubicBezTo>
                    <a:pt x="8308" y="21170"/>
                    <a:pt x="8439" y="20280"/>
                    <a:pt x="8298" y="19443"/>
                  </a:cubicBezTo>
                  <a:cubicBezTo>
                    <a:pt x="8073" y="18105"/>
                    <a:pt x="8290" y="16802"/>
                    <a:pt x="8310" y="15487"/>
                  </a:cubicBezTo>
                  <a:cubicBezTo>
                    <a:pt x="8332" y="14114"/>
                    <a:pt x="8629" y="12763"/>
                    <a:pt x="8874" y="11414"/>
                  </a:cubicBezTo>
                  <a:cubicBezTo>
                    <a:pt x="9017" y="10627"/>
                    <a:pt x="9194" y="9820"/>
                    <a:pt x="9544" y="9103"/>
                  </a:cubicBezTo>
                  <a:cubicBezTo>
                    <a:pt x="9886" y="8399"/>
                    <a:pt x="10125" y="7667"/>
                    <a:pt x="10421" y="6951"/>
                  </a:cubicBezTo>
                  <a:cubicBezTo>
                    <a:pt x="10944" y="5686"/>
                    <a:pt x="11428" y="4405"/>
                    <a:pt x="11978" y="3151"/>
                  </a:cubicBezTo>
                  <a:cubicBezTo>
                    <a:pt x="12187" y="2673"/>
                    <a:pt x="11919" y="1970"/>
                    <a:pt x="11440" y="1970"/>
                  </a:cubicBezTo>
                  <a:cubicBezTo>
                    <a:pt x="11406" y="1970"/>
                    <a:pt x="11370" y="1973"/>
                    <a:pt x="11334" y="1981"/>
                  </a:cubicBezTo>
                  <a:cubicBezTo>
                    <a:pt x="10129" y="2230"/>
                    <a:pt x="8904" y="2522"/>
                    <a:pt x="7791" y="3008"/>
                  </a:cubicBezTo>
                  <a:cubicBezTo>
                    <a:pt x="7431" y="3165"/>
                    <a:pt x="7230" y="3268"/>
                    <a:pt x="7093" y="3268"/>
                  </a:cubicBezTo>
                  <a:cubicBezTo>
                    <a:pt x="6912" y="3268"/>
                    <a:pt x="6842" y="3090"/>
                    <a:pt x="6669" y="2622"/>
                  </a:cubicBezTo>
                  <a:cubicBezTo>
                    <a:pt x="6369" y="1812"/>
                    <a:pt x="6227" y="927"/>
                    <a:pt x="5599" y="236"/>
                  </a:cubicBezTo>
                  <a:cubicBezTo>
                    <a:pt x="5486" y="112"/>
                    <a:pt x="5378" y="1"/>
                    <a:pt x="52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12" name="Google Shape;612;p25"/>
            <p:cNvSpPr/>
            <p:nvPr/>
          </p:nvSpPr>
          <p:spPr>
            <a:xfrm>
              <a:off x="3288423" y="3464525"/>
              <a:ext cx="178987" cy="531341"/>
            </a:xfrm>
            <a:custGeom>
              <a:avLst/>
              <a:gdLst/>
              <a:ahLst/>
              <a:cxnLst/>
              <a:rect l="l" t="t" r="r" b="b"/>
              <a:pathLst>
                <a:path w="12228" h="36300" extrusionOk="0">
                  <a:moveTo>
                    <a:pt x="3773" y="1"/>
                  </a:moveTo>
                  <a:cubicBezTo>
                    <a:pt x="3696" y="141"/>
                    <a:pt x="3585" y="274"/>
                    <a:pt x="3545" y="425"/>
                  </a:cubicBezTo>
                  <a:cubicBezTo>
                    <a:pt x="3295" y="1387"/>
                    <a:pt x="2770" y="2250"/>
                    <a:pt x="2365" y="3148"/>
                  </a:cubicBezTo>
                  <a:cubicBezTo>
                    <a:pt x="1794" y="4416"/>
                    <a:pt x="1401" y="5720"/>
                    <a:pt x="1054" y="7039"/>
                  </a:cubicBezTo>
                  <a:cubicBezTo>
                    <a:pt x="785" y="8059"/>
                    <a:pt x="606" y="9100"/>
                    <a:pt x="473" y="10153"/>
                  </a:cubicBezTo>
                  <a:cubicBezTo>
                    <a:pt x="384" y="10853"/>
                    <a:pt x="221" y="11555"/>
                    <a:pt x="146" y="12257"/>
                  </a:cubicBezTo>
                  <a:cubicBezTo>
                    <a:pt x="0" y="13616"/>
                    <a:pt x="63" y="14981"/>
                    <a:pt x="146" y="16348"/>
                  </a:cubicBezTo>
                  <a:cubicBezTo>
                    <a:pt x="224" y="17632"/>
                    <a:pt x="433" y="18890"/>
                    <a:pt x="711" y="20140"/>
                  </a:cubicBezTo>
                  <a:cubicBezTo>
                    <a:pt x="981" y="21352"/>
                    <a:pt x="1355" y="22535"/>
                    <a:pt x="1792" y="23709"/>
                  </a:cubicBezTo>
                  <a:cubicBezTo>
                    <a:pt x="2227" y="24873"/>
                    <a:pt x="2584" y="26067"/>
                    <a:pt x="3095" y="27203"/>
                  </a:cubicBezTo>
                  <a:cubicBezTo>
                    <a:pt x="3442" y="27971"/>
                    <a:pt x="3649" y="28790"/>
                    <a:pt x="4159" y="29506"/>
                  </a:cubicBezTo>
                  <a:cubicBezTo>
                    <a:pt x="4431" y="29889"/>
                    <a:pt x="4536" y="30393"/>
                    <a:pt x="4700" y="30837"/>
                  </a:cubicBezTo>
                  <a:cubicBezTo>
                    <a:pt x="4833" y="31197"/>
                    <a:pt x="4868" y="31594"/>
                    <a:pt x="5107" y="31933"/>
                  </a:cubicBezTo>
                  <a:cubicBezTo>
                    <a:pt x="5205" y="32069"/>
                    <a:pt x="5100" y="32133"/>
                    <a:pt x="4973" y="32201"/>
                  </a:cubicBezTo>
                  <a:cubicBezTo>
                    <a:pt x="4340" y="32537"/>
                    <a:pt x="3948" y="33134"/>
                    <a:pt x="3381" y="33532"/>
                  </a:cubicBezTo>
                  <a:cubicBezTo>
                    <a:pt x="2923" y="33854"/>
                    <a:pt x="3063" y="34092"/>
                    <a:pt x="3381" y="34376"/>
                  </a:cubicBezTo>
                  <a:cubicBezTo>
                    <a:pt x="3920" y="34861"/>
                    <a:pt x="4635" y="35048"/>
                    <a:pt x="5294" y="35287"/>
                  </a:cubicBezTo>
                  <a:cubicBezTo>
                    <a:pt x="6640" y="35776"/>
                    <a:pt x="8080" y="35961"/>
                    <a:pt x="9481" y="36269"/>
                  </a:cubicBezTo>
                  <a:cubicBezTo>
                    <a:pt x="9578" y="36291"/>
                    <a:pt x="9678" y="36299"/>
                    <a:pt x="9781" y="36299"/>
                  </a:cubicBezTo>
                  <a:cubicBezTo>
                    <a:pt x="10127" y="36299"/>
                    <a:pt x="10498" y="36201"/>
                    <a:pt x="10852" y="36174"/>
                  </a:cubicBezTo>
                  <a:cubicBezTo>
                    <a:pt x="11040" y="36160"/>
                    <a:pt x="11066" y="36041"/>
                    <a:pt x="11122" y="35899"/>
                  </a:cubicBezTo>
                  <a:cubicBezTo>
                    <a:pt x="11635" y="34613"/>
                    <a:pt x="12004" y="33289"/>
                    <a:pt x="12136" y="31924"/>
                  </a:cubicBezTo>
                  <a:cubicBezTo>
                    <a:pt x="12227" y="30978"/>
                    <a:pt x="12200" y="30020"/>
                    <a:pt x="12200" y="29068"/>
                  </a:cubicBezTo>
                  <a:cubicBezTo>
                    <a:pt x="12200" y="28749"/>
                    <a:pt x="12020" y="28528"/>
                    <a:pt x="11742" y="28528"/>
                  </a:cubicBezTo>
                  <a:cubicBezTo>
                    <a:pt x="11677" y="28528"/>
                    <a:pt x="11608" y="28540"/>
                    <a:pt x="11534" y="28566"/>
                  </a:cubicBezTo>
                  <a:cubicBezTo>
                    <a:pt x="11128" y="28702"/>
                    <a:pt x="10691" y="28818"/>
                    <a:pt x="10380" y="29163"/>
                  </a:cubicBezTo>
                  <a:cubicBezTo>
                    <a:pt x="10175" y="29389"/>
                    <a:pt x="9998" y="29498"/>
                    <a:pt x="9827" y="29498"/>
                  </a:cubicBezTo>
                  <a:cubicBezTo>
                    <a:pt x="9634" y="29498"/>
                    <a:pt x="9450" y="29357"/>
                    <a:pt x="9249" y="29086"/>
                  </a:cubicBezTo>
                  <a:cubicBezTo>
                    <a:pt x="8526" y="28115"/>
                    <a:pt x="8081" y="27018"/>
                    <a:pt x="7579" y="25947"/>
                  </a:cubicBezTo>
                  <a:cubicBezTo>
                    <a:pt x="7055" y="24829"/>
                    <a:pt x="6746" y="23635"/>
                    <a:pt x="6569" y="22444"/>
                  </a:cubicBezTo>
                  <a:cubicBezTo>
                    <a:pt x="6468" y="21765"/>
                    <a:pt x="6138" y="21143"/>
                    <a:pt x="6144" y="20443"/>
                  </a:cubicBezTo>
                  <a:cubicBezTo>
                    <a:pt x="6148" y="20001"/>
                    <a:pt x="6070" y="19528"/>
                    <a:pt x="5971" y="19108"/>
                  </a:cubicBezTo>
                  <a:cubicBezTo>
                    <a:pt x="5686" y="17908"/>
                    <a:pt x="5893" y="16706"/>
                    <a:pt x="5827" y="15509"/>
                  </a:cubicBezTo>
                  <a:cubicBezTo>
                    <a:pt x="5773" y="14510"/>
                    <a:pt x="5821" y="13507"/>
                    <a:pt x="5971" y="12517"/>
                  </a:cubicBezTo>
                  <a:cubicBezTo>
                    <a:pt x="6077" y="11816"/>
                    <a:pt x="5951" y="11062"/>
                    <a:pt x="6174" y="10405"/>
                  </a:cubicBezTo>
                  <a:cubicBezTo>
                    <a:pt x="6480" y="9494"/>
                    <a:pt x="6588" y="8539"/>
                    <a:pt x="6966" y="7647"/>
                  </a:cubicBezTo>
                  <a:cubicBezTo>
                    <a:pt x="7580" y="6193"/>
                    <a:pt x="7983" y="4664"/>
                    <a:pt x="8699" y="3242"/>
                  </a:cubicBezTo>
                  <a:cubicBezTo>
                    <a:pt x="8980" y="2685"/>
                    <a:pt x="9196" y="2098"/>
                    <a:pt x="9437" y="1535"/>
                  </a:cubicBezTo>
                  <a:cubicBezTo>
                    <a:pt x="9367" y="1503"/>
                    <a:pt x="9304" y="1491"/>
                    <a:pt x="9245" y="1491"/>
                  </a:cubicBezTo>
                  <a:cubicBezTo>
                    <a:pt x="9035" y="1491"/>
                    <a:pt x="8885" y="1654"/>
                    <a:pt x="8711" y="1696"/>
                  </a:cubicBezTo>
                  <a:cubicBezTo>
                    <a:pt x="7930" y="1886"/>
                    <a:pt x="7086" y="1925"/>
                    <a:pt x="6440" y="2542"/>
                  </a:cubicBezTo>
                  <a:cubicBezTo>
                    <a:pt x="6216" y="2756"/>
                    <a:pt x="5905" y="2880"/>
                    <a:pt x="5600" y="2880"/>
                  </a:cubicBezTo>
                  <a:cubicBezTo>
                    <a:pt x="5164" y="2880"/>
                    <a:pt x="4738" y="2627"/>
                    <a:pt x="4591" y="2020"/>
                  </a:cubicBezTo>
                  <a:cubicBezTo>
                    <a:pt x="4425" y="1328"/>
                    <a:pt x="4023" y="708"/>
                    <a:pt x="3773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613" name="Google Shape;613;p25"/>
          <p:cNvGrpSpPr/>
          <p:nvPr/>
        </p:nvGrpSpPr>
        <p:grpSpPr>
          <a:xfrm>
            <a:off x="5861499" y="4149366"/>
            <a:ext cx="222744" cy="624631"/>
            <a:chOff x="3593968" y="3125480"/>
            <a:chExt cx="167058" cy="468473"/>
          </a:xfrm>
        </p:grpSpPr>
        <p:sp>
          <p:nvSpPr>
            <p:cNvPr id="614" name="Google Shape;614;p25"/>
            <p:cNvSpPr/>
            <p:nvPr/>
          </p:nvSpPr>
          <p:spPr>
            <a:xfrm>
              <a:off x="3608224" y="3153086"/>
              <a:ext cx="135455" cy="421487"/>
            </a:xfrm>
            <a:custGeom>
              <a:avLst/>
              <a:gdLst/>
              <a:ahLst/>
              <a:cxnLst/>
              <a:rect l="l" t="t" r="r" b="b"/>
              <a:pathLst>
                <a:path w="9254" h="28795" extrusionOk="0">
                  <a:moveTo>
                    <a:pt x="1626" y="0"/>
                  </a:moveTo>
                  <a:cubicBezTo>
                    <a:pt x="1530" y="0"/>
                    <a:pt x="1462" y="93"/>
                    <a:pt x="1412" y="329"/>
                  </a:cubicBezTo>
                  <a:cubicBezTo>
                    <a:pt x="1002" y="2257"/>
                    <a:pt x="1788" y="9706"/>
                    <a:pt x="2031" y="11628"/>
                  </a:cubicBezTo>
                  <a:cubicBezTo>
                    <a:pt x="2255" y="13395"/>
                    <a:pt x="1918" y="14958"/>
                    <a:pt x="2188" y="16724"/>
                  </a:cubicBezTo>
                  <a:cubicBezTo>
                    <a:pt x="2291" y="17397"/>
                    <a:pt x="2201" y="18098"/>
                    <a:pt x="2405" y="18775"/>
                  </a:cubicBezTo>
                  <a:cubicBezTo>
                    <a:pt x="2485" y="19045"/>
                    <a:pt x="2333" y="19433"/>
                    <a:pt x="2228" y="19744"/>
                  </a:cubicBezTo>
                  <a:cubicBezTo>
                    <a:pt x="2114" y="20080"/>
                    <a:pt x="2473" y="20188"/>
                    <a:pt x="2416" y="20574"/>
                  </a:cubicBezTo>
                  <a:cubicBezTo>
                    <a:pt x="2335" y="21106"/>
                    <a:pt x="2258" y="21336"/>
                    <a:pt x="1914" y="21336"/>
                  </a:cubicBezTo>
                  <a:cubicBezTo>
                    <a:pt x="1842" y="21336"/>
                    <a:pt x="1757" y="21326"/>
                    <a:pt x="1659" y="21306"/>
                  </a:cubicBezTo>
                  <a:cubicBezTo>
                    <a:pt x="1329" y="21240"/>
                    <a:pt x="1073" y="21014"/>
                    <a:pt x="742" y="20929"/>
                  </a:cubicBezTo>
                  <a:cubicBezTo>
                    <a:pt x="688" y="20915"/>
                    <a:pt x="641" y="20909"/>
                    <a:pt x="599" y="20909"/>
                  </a:cubicBezTo>
                  <a:cubicBezTo>
                    <a:pt x="343" y="20909"/>
                    <a:pt x="289" y="21146"/>
                    <a:pt x="161" y="21262"/>
                  </a:cubicBezTo>
                  <a:cubicBezTo>
                    <a:pt x="0" y="21413"/>
                    <a:pt x="87" y="21658"/>
                    <a:pt x="262" y="21785"/>
                  </a:cubicBezTo>
                  <a:cubicBezTo>
                    <a:pt x="494" y="21956"/>
                    <a:pt x="615" y="22220"/>
                    <a:pt x="673" y="22487"/>
                  </a:cubicBezTo>
                  <a:cubicBezTo>
                    <a:pt x="873" y="23397"/>
                    <a:pt x="1477" y="24091"/>
                    <a:pt x="1683" y="24992"/>
                  </a:cubicBezTo>
                  <a:cubicBezTo>
                    <a:pt x="1716" y="25136"/>
                    <a:pt x="1805" y="25235"/>
                    <a:pt x="1925" y="25273"/>
                  </a:cubicBezTo>
                  <a:cubicBezTo>
                    <a:pt x="2145" y="25344"/>
                    <a:pt x="2272" y="25577"/>
                    <a:pt x="2312" y="25741"/>
                  </a:cubicBezTo>
                  <a:cubicBezTo>
                    <a:pt x="2514" y="26561"/>
                    <a:pt x="3100" y="27062"/>
                    <a:pt x="3552" y="27664"/>
                  </a:cubicBezTo>
                  <a:cubicBezTo>
                    <a:pt x="3716" y="27883"/>
                    <a:pt x="3935" y="27996"/>
                    <a:pt x="4030" y="28335"/>
                  </a:cubicBezTo>
                  <a:cubicBezTo>
                    <a:pt x="4113" y="28630"/>
                    <a:pt x="4368" y="28795"/>
                    <a:pt x="4619" y="28795"/>
                  </a:cubicBezTo>
                  <a:cubicBezTo>
                    <a:pt x="4769" y="28795"/>
                    <a:pt x="4917" y="28735"/>
                    <a:pt x="5024" y="28609"/>
                  </a:cubicBezTo>
                  <a:cubicBezTo>
                    <a:pt x="5484" y="28072"/>
                    <a:pt x="5931" y="27502"/>
                    <a:pt x="6307" y="26907"/>
                  </a:cubicBezTo>
                  <a:cubicBezTo>
                    <a:pt x="6811" y="26112"/>
                    <a:pt x="7333" y="25316"/>
                    <a:pt x="7715" y="24420"/>
                  </a:cubicBezTo>
                  <a:cubicBezTo>
                    <a:pt x="8052" y="23630"/>
                    <a:pt x="8394" y="22838"/>
                    <a:pt x="8659" y="22018"/>
                  </a:cubicBezTo>
                  <a:cubicBezTo>
                    <a:pt x="8737" y="21785"/>
                    <a:pt x="8897" y="21426"/>
                    <a:pt x="9028" y="21066"/>
                  </a:cubicBezTo>
                  <a:cubicBezTo>
                    <a:pt x="9153" y="20718"/>
                    <a:pt x="9254" y="20370"/>
                    <a:pt x="9227" y="20130"/>
                  </a:cubicBezTo>
                  <a:cubicBezTo>
                    <a:pt x="9183" y="19737"/>
                    <a:pt x="9050" y="19601"/>
                    <a:pt x="8871" y="19601"/>
                  </a:cubicBezTo>
                  <a:cubicBezTo>
                    <a:pt x="8471" y="19601"/>
                    <a:pt x="7838" y="20283"/>
                    <a:pt x="7453" y="20283"/>
                  </a:cubicBezTo>
                  <a:cubicBezTo>
                    <a:pt x="7410" y="20283"/>
                    <a:pt x="7371" y="20274"/>
                    <a:pt x="7335" y="20256"/>
                  </a:cubicBezTo>
                  <a:cubicBezTo>
                    <a:pt x="6919" y="20042"/>
                    <a:pt x="7003" y="18802"/>
                    <a:pt x="6983" y="18445"/>
                  </a:cubicBezTo>
                  <a:cubicBezTo>
                    <a:pt x="6886" y="16677"/>
                    <a:pt x="6956" y="14897"/>
                    <a:pt x="7217" y="13145"/>
                  </a:cubicBezTo>
                  <a:cubicBezTo>
                    <a:pt x="7427" y="11735"/>
                    <a:pt x="7828" y="5225"/>
                    <a:pt x="8103" y="3823"/>
                  </a:cubicBezTo>
                  <a:cubicBezTo>
                    <a:pt x="8295" y="2842"/>
                    <a:pt x="7891" y="1508"/>
                    <a:pt x="7919" y="493"/>
                  </a:cubicBezTo>
                  <a:cubicBezTo>
                    <a:pt x="7924" y="346"/>
                    <a:pt x="8217" y="198"/>
                    <a:pt x="7975" y="51"/>
                  </a:cubicBezTo>
                  <a:cubicBezTo>
                    <a:pt x="7921" y="17"/>
                    <a:pt x="7848" y="3"/>
                    <a:pt x="7773" y="3"/>
                  </a:cubicBezTo>
                  <a:cubicBezTo>
                    <a:pt x="7685" y="3"/>
                    <a:pt x="7592" y="22"/>
                    <a:pt x="7518" y="53"/>
                  </a:cubicBezTo>
                  <a:cubicBezTo>
                    <a:pt x="6784" y="356"/>
                    <a:pt x="6307" y="1048"/>
                    <a:pt x="5780" y="1627"/>
                  </a:cubicBezTo>
                  <a:cubicBezTo>
                    <a:pt x="5432" y="2010"/>
                    <a:pt x="5136" y="2250"/>
                    <a:pt x="4798" y="2250"/>
                  </a:cubicBezTo>
                  <a:cubicBezTo>
                    <a:pt x="4622" y="2250"/>
                    <a:pt x="4435" y="2185"/>
                    <a:pt x="4223" y="2041"/>
                  </a:cubicBezTo>
                  <a:cubicBezTo>
                    <a:pt x="3530" y="1569"/>
                    <a:pt x="2896" y="990"/>
                    <a:pt x="2239" y="454"/>
                  </a:cubicBezTo>
                  <a:cubicBezTo>
                    <a:pt x="2108" y="347"/>
                    <a:pt x="1997" y="212"/>
                    <a:pt x="1863" y="113"/>
                  </a:cubicBezTo>
                  <a:cubicBezTo>
                    <a:pt x="1768" y="43"/>
                    <a:pt x="1691" y="0"/>
                    <a:pt x="1626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15" name="Google Shape;615;p25"/>
            <p:cNvSpPr/>
            <p:nvPr/>
          </p:nvSpPr>
          <p:spPr>
            <a:xfrm>
              <a:off x="3593968" y="3125480"/>
              <a:ext cx="167058" cy="468473"/>
            </a:xfrm>
            <a:custGeom>
              <a:avLst/>
              <a:gdLst/>
              <a:ahLst/>
              <a:cxnLst/>
              <a:rect l="l" t="t" r="r" b="b"/>
              <a:pathLst>
                <a:path w="11413" h="32005" extrusionOk="0">
                  <a:moveTo>
                    <a:pt x="2602" y="1887"/>
                  </a:moveTo>
                  <a:cubicBezTo>
                    <a:pt x="2667" y="1887"/>
                    <a:pt x="2745" y="1930"/>
                    <a:pt x="2839" y="2000"/>
                  </a:cubicBezTo>
                  <a:cubicBezTo>
                    <a:pt x="2973" y="2099"/>
                    <a:pt x="3085" y="2233"/>
                    <a:pt x="3214" y="2341"/>
                  </a:cubicBezTo>
                  <a:cubicBezTo>
                    <a:pt x="3872" y="2877"/>
                    <a:pt x="4505" y="3455"/>
                    <a:pt x="5199" y="3928"/>
                  </a:cubicBezTo>
                  <a:cubicBezTo>
                    <a:pt x="5410" y="4073"/>
                    <a:pt x="5598" y="4138"/>
                    <a:pt x="5773" y="4138"/>
                  </a:cubicBezTo>
                  <a:cubicBezTo>
                    <a:pt x="6112" y="4138"/>
                    <a:pt x="6408" y="3897"/>
                    <a:pt x="6756" y="3513"/>
                  </a:cubicBezTo>
                  <a:cubicBezTo>
                    <a:pt x="7282" y="2934"/>
                    <a:pt x="7761" y="2243"/>
                    <a:pt x="8495" y="1940"/>
                  </a:cubicBezTo>
                  <a:cubicBezTo>
                    <a:pt x="8569" y="1909"/>
                    <a:pt x="8662" y="1890"/>
                    <a:pt x="8750" y="1890"/>
                  </a:cubicBezTo>
                  <a:cubicBezTo>
                    <a:pt x="8825" y="1890"/>
                    <a:pt x="8897" y="1904"/>
                    <a:pt x="8950" y="1937"/>
                  </a:cubicBezTo>
                  <a:cubicBezTo>
                    <a:pt x="9192" y="2086"/>
                    <a:pt x="8899" y="2233"/>
                    <a:pt x="8895" y="2380"/>
                  </a:cubicBezTo>
                  <a:cubicBezTo>
                    <a:pt x="8861" y="3579"/>
                    <a:pt x="8508" y="4733"/>
                    <a:pt x="8427" y="5935"/>
                  </a:cubicBezTo>
                  <a:cubicBezTo>
                    <a:pt x="8314" y="7634"/>
                    <a:pt x="8258" y="9328"/>
                    <a:pt x="8267" y="11029"/>
                  </a:cubicBezTo>
                  <a:cubicBezTo>
                    <a:pt x="8276" y="12342"/>
                    <a:pt x="8386" y="13728"/>
                    <a:pt x="8192" y="15032"/>
                  </a:cubicBezTo>
                  <a:cubicBezTo>
                    <a:pt x="8007" y="16265"/>
                    <a:pt x="7695" y="17615"/>
                    <a:pt x="7703" y="18863"/>
                  </a:cubicBezTo>
                  <a:cubicBezTo>
                    <a:pt x="7711" y="19894"/>
                    <a:pt x="7810" y="20924"/>
                    <a:pt x="7786" y="21975"/>
                  </a:cubicBezTo>
                  <a:cubicBezTo>
                    <a:pt x="7783" y="22155"/>
                    <a:pt x="7789" y="22362"/>
                    <a:pt x="7924" y="22483"/>
                  </a:cubicBezTo>
                  <a:cubicBezTo>
                    <a:pt x="7952" y="22507"/>
                    <a:pt x="7990" y="22518"/>
                    <a:pt x="8035" y="22518"/>
                  </a:cubicBezTo>
                  <a:cubicBezTo>
                    <a:pt x="8327" y="22518"/>
                    <a:pt x="8933" y="22076"/>
                    <a:pt x="9144" y="22031"/>
                  </a:cubicBezTo>
                  <a:cubicBezTo>
                    <a:pt x="9306" y="21996"/>
                    <a:pt x="9441" y="21976"/>
                    <a:pt x="9551" y="21976"/>
                  </a:cubicBezTo>
                  <a:cubicBezTo>
                    <a:pt x="9931" y="21976"/>
                    <a:pt x="10016" y="22216"/>
                    <a:pt x="9911" y="22919"/>
                  </a:cubicBezTo>
                  <a:cubicBezTo>
                    <a:pt x="9645" y="24075"/>
                    <a:pt x="9169" y="25188"/>
                    <a:pt x="8690" y="26308"/>
                  </a:cubicBezTo>
                  <a:cubicBezTo>
                    <a:pt x="8308" y="27203"/>
                    <a:pt x="7788" y="27999"/>
                    <a:pt x="7283" y="28793"/>
                  </a:cubicBezTo>
                  <a:cubicBezTo>
                    <a:pt x="6907" y="29389"/>
                    <a:pt x="6460" y="29959"/>
                    <a:pt x="6001" y="30497"/>
                  </a:cubicBezTo>
                  <a:cubicBezTo>
                    <a:pt x="5893" y="30622"/>
                    <a:pt x="5745" y="30682"/>
                    <a:pt x="5595" y="30682"/>
                  </a:cubicBezTo>
                  <a:cubicBezTo>
                    <a:pt x="5345" y="30682"/>
                    <a:pt x="5089" y="30517"/>
                    <a:pt x="5006" y="30222"/>
                  </a:cubicBezTo>
                  <a:cubicBezTo>
                    <a:pt x="4912" y="29883"/>
                    <a:pt x="4693" y="29770"/>
                    <a:pt x="4528" y="29551"/>
                  </a:cubicBezTo>
                  <a:cubicBezTo>
                    <a:pt x="4075" y="28949"/>
                    <a:pt x="3489" y="28448"/>
                    <a:pt x="3287" y="27628"/>
                  </a:cubicBezTo>
                  <a:cubicBezTo>
                    <a:pt x="3248" y="27464"/>
                    <a:pt x="3120" y="27231"/>
                    <a:pt x="2900" y="27160"/>
                  </a:cubicBezTo>
                  <a:cubicBezTo>
                    <a:pt x="2780" y="27122"/>
                    <a:pt x="2691" y="27023"/>
                    <a:pt x="2658" y="26879"/>
                  </a:cubicBezTo>
                  <a:cubicBezTo>
                    <a:pt x="2452" y="25978"/>
                    <a:pt x="1849" y="25284"/>
                    <a:pt x="1650" y="24374"/>
                  </a:cubicBezTo>
                  <a:cubicBezTo>
                    <a:pt x="1591" y="24107"/>
                    <a:pt x="1470" y="23843"/>
                    <a:pt x="1237" y="23672"/>
                  </a:cubicBezTo>
                  <a:cubicBezTo>
                    <a:pt x="1063" y="23545"/>
                    <a:pt x="975" y="23300"/>
                    <a:pt x="1137" y="23150"/>
                  </a:cubicBezTo>
                  <a:cubicBezTo>
                    <a:pt x="1265" y="23033"/>
                    <a:pt x="1318" y="22796"/>
                    <a:pt x="1575" y="22796"/>
                  </a:cubicBezTo>
                  <a:cubicBezTo>
                    <a:pt x="1616" y="22796"/>
                    <a:pt x="1663" y="22802"/>
                    <a:pt x="1717" y="22816"/>
                  </a:cubicBezTo>
                  <a:cubicBezTo>
                    <a:pt x="2048" y="22902"/>
                    <a:pt x="2304" y="23126"/>
                    <a:pt x="2633" y="23193"/>
                  </a:cubicBezTo>
                  <a:cubicBezTo>
                    <a:pt x="2690" y="23205"/>
                    <a:pt x="2743" y="23210"/>
                    <a:pt x="2792" y="23210"/>
                  </a:cubicBezTo>
                  <a:cubicBezTo>
                    <a:pt x="3473" y="23210"/>
                    <a:pt x="3401" y="22168"/>
                    <a:pt x="3363" y="21677"/>
                  </a:cubicBezTo>
                  <a:cubicBezTo>
                    <a:pt x="3286" y="20661"/>
                    <a:pt x="3318" y="19620"/>
                    <a:pt x="3164" y="18610"/>
                  </a:cubicBezTo>
                  <a:cubicBezTo>
                    <a:pt x="2893" y="16844"/>
                    <a:pt x="3231" y="15282"/>
                    <a:pt x="3008" y="13515"/>
                  </a:cubicBezTo>
                  <a:cubicBezTo>
                    <a:pt x="2765" y="11593"/>
                    <a:pt x="1977" y="4143"/>
                    <a:pt x="2387" y="2216"/>
                  </a:cubicBezTo>
                  <a:cubicBezTo>
                    <a:pt x="2437" y="1980"/>
                    <a:pt x="2505" y="1887"/>
                    <a:pt x="2602" y="1887"/>
                  </a:cubicBezTo>
                  <a:close/>
                  <a:moveTo>
                    <a:pt x="9556" y="0"/>
                  </a:moveTo>
                  <a:cubicBezTo>
                    <a:pt x="9433" y="0"/>
                    <a:pt x="9294" y="15"/>
                    <a:pt x="9138" y="44"/>
                  </a:cubicBezTo>
                  <a:cubicBezTo>
                    <a:pt x="8730" y="118"/>
                    <a:pt x="8515" y="425"/>
                    <a:pt x="8175" y="551"/>
                  </a:cubicBezTo>
                  <a:cubicBezTo>
                    <a:pt x="7326" y="866"/>
                    <a:pt x="6723" y="1652"/>
                    <a:pt x="6121" y="2312"/>
                  </a:cubicBezTo>
                  <a:cubicBezTo>
                    <a:pt x="5895" y="2558"/>
                    <a:pt x="5727" y="2637"/>
                    <a:pt x="5563" y="2637"/>
                  </a:cubicBezTo>
                  <a:cubicBezTo>
                    <a:pt x="5414" y="2637"/>
                    <a:pt x="5267" y="2571"/>
                    <a:pt x="5081" y="2509"/>
                  </a:cubicBezTo>
                  <a:cubicBezTo>
                    <a:pt x="4706" y="2385"/>
                    <a:pt x="4820" y="1824"/>
                    <a:pt x="4493" y="1735"/>
                  </a:cubicBezTo>
                  <a:cubicBezTo>
                    <a:pt x="3732" y="1530"/>
                    <a:pt x="2829" y="143"/>
                    <a:pt x="1886" y="143"/>
                  </a:cubicBezTo>
                  <a:cubicBezTo>
                    <a:pt x="1758" y="143"/>
                    <a:pt x="1628" y="169"/>
                    <a:pt x="1498" y="227"/>
                  </a:cubicBezTo>
                  <a:cubicBezTo>
                    <a:pt x="598" y="631"/>
                    <a:pt x="1170" y="4455"/>
                    <a:pt x="1280" y="5217"/>
                  </a:cubicBezTo>
                  <a:cubicBezTo>
                    <a:pt x="1327" y="5548"/>
                    <a:pt x="1431" y="5945"/>
                    <a:pt x="1338" y="6265"/>
                  </a:cubicBezTo>
                  <a:cubicBezTo>
                    <a:pt x="1056" y="7244"/>
                    <a:pt x="1723" y="13658"/>
                    <a:pt x="1789" y="14585"/>
                  </a:cubicBezTo>
                  <a:cubicBezTo>
                    <a:pt x="1880" y="15860"/>
                    <a:pt x="1795" y="17156"/>
                    <a:pt x="2028" y="18440"/>
                  </a:cubicBezTo>
                  <a:cubicBezTo>
                    <a:pt x="2159" y="19151"/>
                    <a:pt x="2117" y="20002"/>
                    <a:pt x="2079" y="20796"/>
                  </a:cubicBezTo>
                  <a:cubicBezTo>
                    <a:pt x="2040" y="21650"/>
                    <a:pt x="2073" y="21651"/>
                    <a:pt x="1270" y="21657"/>
                  </a:cubicBezTo>
                  <a:cubicBezTo>
                    <a:pt x="188" y="21665"/>
                    <a:pt x="51" y="21988"/>
                    <a:pt x="23" y="23118"/>
                  </a:cubicBezTo>
                  <a:cubicBezTo>
                    <a:pt x="1" y="24013"/>
                    <a:pt x="423" y="24681"/>
                    <a:pt x="682" y="25366"/>
                  </a:cubicBezTo>
                  <a:cubicBezTo>
                    <a:pt x="1067" y="26381"/>
                    <a:pt x="1569" y="27401"/>
                    <a:pt x="2230" y="28269"/>
                  </a:cubicBezTo>
                  <a:cubicBezTo>
                    <a:pt x="2265" y="28315"/>
                    <a:pt x="2381" y="28235"/>
                    <a:pt x="2381" y="28391"/>
                  </a:cubicBezTo>
                  <a:cubicBezTo>
                    <a:pt x="2384" y="29055"/>
                    <a:pt x="2900" y="29414"/>
                    <a:pt x="3187" y="29877"/>
                  </a:cubicBezTo>
                  <a:cubicBezTo>
                    <a:pt x="3480" y="30350"/>
                    <a:pt x="3870" y="30798"/>
                    <a:pt x="4241" y="31233"/>
                  </a:cubicBezTo>
                  <a:cubicBezTo>
                    <a:pt x="4512" y="31552"/>
                    <a:pt x="5134" y="32005"/>
                    <a:pt x="5537" y="32005"/>
                  </a:cubicBezTo>
                  <a:cubicBezTo>
                    <a:pt x="5584" y="32005"/>
                    <a:pt x="5628" y="31998"/>
                    <a:pt x="5669" y="31985"/>
                  </a:cubicBezTo>
                  <a:cubicBezTo>
                    <a:pt x="6626" y="31669"/>
                    <a:pt x="7261" y="30803"/>
                    <a:pt x="7778" y="29997"/>
                  </a:cubicBezTo>
                  <a:cubicBezTo>
                    <a:pt x="8137" y="29435"/>
                    <a:pt x="8458" y="28721"/>
                    <a:pt x="8877" y="28263"/>
                  </a:cubicBezTo>
                  <a:cubicBezTo>
                    <a:pt x="9630" y="27440"/>
                    <a:pt x="9860" y="26360"/>
                    <a:pt x="10369" y="25432"/>
                  </a:cubicBezTo>
                  <a:cubicBezTo>
                    <a:pt x="10805" y="24641"/>
                    <a:pt x="11003" y="23650"/>
                    <a:pt x="11137" y="22722"/>
                  </a:cubicBezTo>
                  <a:cubicBezTo>
                    <a:pt x="11208" y="22229"/>
                    <a:pt x="11412" y="21616"/>
                    <a:pt x="10902" y="21117"/>
                  </a:cubicBezTo>
                  <a:cubicBezTo>
                    <a:pt x="10564" y="20786"/>
                    <a:pt x="10253" y="20564"/>
                    <a:pt x="9893" y="20564"/>
                  </a:cubicBezTo>
                  <a:cubicBezTo>
                    <a:pt x="9691" y="20564"/>
                    <a:pt x="9474" y="20634"/>
                    <a:pt x="9227" y="20794"/>
                  </a:cubicBezTo>
                  <a:cubicBezTo>
                    <a:pt x="9125" y="20860"/>
                    <a:pt x="9033" y="20890"/>
                    <a:pt x="8953" y="20890"/>
                  </a:cubicBezTo>
                  <a:cubicBezTo>
                    <a:pt x="8746" y="20890"/>
                    <a:pt x="8629" y="20686"/>
                    <a:pt x="8673" y="20382"/>
                  </a:cubicBezTo>
                  <a:cubicBezTo>
                    <a:pt x="9304" y="16428"/>
                    <a:pt x="9541" y="12462"/>
                    <a:pt x="9722" y="8463"/>
                  </a:cubicBezTo>
                  <a:cubicBezTo>
                    <a:pt x="9783" y="7118"/>
                    <a:pt x="9834" y="5773"/>
                    <a:pt x="9873" y="4428"/>
                  </a:cubicBezTo>
                  <a:cubicBezTo>
                    <a:pt x="9905" y="3346"/>
                    <a:pt x="10182" y="2376"/>
                    <a:pt x="10234" y="1316"/>
                  </a:cubicBezTo>
                  <a:cubicBezTo>
                    <a:pt x="10400" y="380"/>
                    <a:pt x="10179" y="0"/>
                    <a:pt x="955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616" name="Google Shape;616;p25"/>
          <p:cNvGrpSpPr/>
          <p:nvPr/>
        </p:nvGrpSpPr>
        <p:grpSpPr>
          <a:xfrm>
            <a:off x="8601740" y="3993191"/>
            <a:ext cx="310881" cy="719599"/>
            <a:chOff x="5349941" y="3093980"/>
            <a:chExt cx="233161" cy="539699"/>
          </a:xfrm>
        </p:grpSpPr>
        <p:sp>
          <p:nvSpPr>
            <p:cNvPr id="617" name="Google Shape;617;p25"/>
            <p:cNvSpPr/>
            <p:nvPr/>
          </p:nvSpPr>
          <p:spPr>
            <a:xfrm>
              <a:off x="5349941" y="3093980"/>
              <a:ext cx="233161" cy="539699"/>
            </a:xfrm>
            <a:custGeom>
              <a:avLst/>
              <a:gdLst/>
              <a:ahLst/>
              <a:cxnLst/>
              <a:rect l="l" t="t" r="r" b="b"/>
              <a:pathLst>
                <a:path w="15929" h="36871" extrusionOk="0">
                  <a:moveTo>
                    <a:pt x="12927" y="1310"/>
                  </a:moveTo>
                  <a:cubicBezTo>
                    <a:pt x="13059" y="1310"/>
                    <a:pt x="13190" y="1410"/>
                    <a:pt x="13270" y="1603"/>
                  </a:cubicBezTo>
                  <a:cubicBezTo>
                    <a:pt x="14037" y="3447"/>
                    <a:pt x="14481" y="5410"/>
                    <a:pt x="14579" y="7405"/>
                  </a:cubicBezTo>
                  <a:cubicBezTo>
                    <a:pt x="14631" y="8401"/>
                    <a:pt x="14727" y="9404"/>
                    <a:pt x="14650" y="10394"/>
                  </a:cubicBezTo>
                  <a:cubicBezTo>
                    <a:pt x="14570" y="11450"/>
                    <a:pt x="14306" y="12494"/>
                    <a:pt x="14131" y="13546"/>
                  </a:cubicBezTo>
                  <a:cubicBezTo>
                    <a:pt x="13982" y="14438"/>
                    <a:pt x="13803" y="15329"/>
                    <a:pt x="13656" y="16221"/>
                  </a:cubicBezTo>
                  <a:cubicBezTo>
                    <a:pt x="13593" y="16615"/>
                    <a:pt x="13280" y="17030"/>
                    <a:pt x="13228" y="17476"/>
                  </a:cubicBezTo>
                  <a:cubicBezTo>
                    <a:pt x="13137" y="18254"/>
                    <a:pt x="12729" y="18969"/>
                    <a:pt x="12744" y="19765"/>
                  </a:cubicBezTo>
                  <a:cubicBezTo>
                    <a:pt x="12748" y="19962"/>
                    <a:pt x="12605" y="20084"/>
                    <a:pt x="12506" y="20227"/>
                  </a:cubicBezTo>
                  <a:cubicBezTo>
                    <a:pt x="12152" y="20745"/>
                    <a:pt x="12117" y="21370"/>
                    <a:pt x="11878" y="21917"/>
                  </a:cubicBezTo>
                  <a:cubicBezTo>
                    <a:pt x="11669" y="22395"/>
                    <a:pt x="11403" y="22852"/>
                    <a:pt x="11197" y="23339"/>
                  </a:cubicBezTo>
                  <a:cubicBezTo>
                    <a:pt x="10774" y="24333"/>
                    <a:pt x="10336" y="25329"/>
                    <a:pt x="9801" y="26271"/>
                  </a:cubicBezTo>
                  <a:cubicBezTo>
                    <a:pt x="9476" y="26843"/>
                    <a:pt x="9152" y="27421"/>
                    <a:pt x="8703" y="27949"/>
                  </a:cubicBezTo>
                  <a:cubicBezTo>
                    <a:pt x="8295" y="28429"/>
                    <a:pt x="8018" y="29096"/>
                    <a:pt x="7980" y="29777"/>
                  </a:cubicBezTo>
                  <a:cubicBezTo>
                    <a:pt x="7976" y="29848"/>
                    <a:pt x="8039" y="29955"/>
                    <a:pt x="8103" y="29991"/>
                  </a:cubicBezTo>
                  <a:cubicBezTo>
                    <a:pt x="8653" y="30287"/>
                    <a:pt x="9265" y="30417"/>
                    <a:pt x="9863" y="30417"/>
                  </a:cubicBezTo>
                  <a:cubicBezTo>
                    <a:pt x="10029" y="30417"/>
                    <a:pt x="10194" y="30407"/>
                    <a:pt x="10356" y="30388"/>
                  </a:cubicBezTo>
                  <a:cubicBezTo>
                    <a:pt x="10403" y="30382"/>
                    <a:pt x="10446" y="30380"/>
                    <a:pt x="10486" y="30380"/>
                  </a:cubicBezTo>
                  <a:cubicBezTo>
                    <a:pt x="10845" y="30380"/>
                    <a:pt x="10963" y="30592"/>
                    <a:pt x="11120" y="30749"/>
                  </a:cubicBezTo>
                  <a:cubicBezTo>
                    <a:pt x="11379" y="31008"/>
                    <a:pt x="11197" y="31415"/>
                    <a:pt x="11012" y="31581"/>
                  </a:cubicBezTo>
                  <a:cubicBezTo>
                    <a:pt x="10601" y="31950"/>
                    <a:pt x="10266" y="32382"/>
                    <a:pt x="9933" y="32794"/>
                  </a:cubicBezTo>
                  <a:cubicBezTo>
                    <a:pt x="9462" y="33377"/>
                    <a:pt x="8653" y="33346"/>
                    <a:pt x="8173" y="33865"/>
                  </a:cubicBezTo>
                  <a:cubicBezTo>
                    <a:pt x="7504" y="34590"/>
                    <a:pt x="6473" y="34738"/>
                    <a:pt x="5638" y="35201"/>
                  </a:cubicBezTo>
                  <a:cubicBezTo>
                    <a:pt x="5236" y="35424"/>
                    <a:pt x="4663" y="35606"/>
                    <a:pt x="4139" y="35715"/>
                  </a:cubicBezTo>
                  <a:cubicBezTo>
                    <a:pt x="4051" y="35733"/>
                    <a:pt x="3965" y="35742"/>
                    <a:pt x="3882" y="35742"/>
                  </a:cubicBezTo>
                  <a:cubicBezTo>
                    <a:pt x="3305" y="35742"/>
                    <a:pt x="2864" y="35319"/>
                    <a:pt x="2635" y="34737"/>
                  </a:cubicBezTo>
                  <a:cubicBezTo>
                    <a:pt x="2359" y="34039"/>
                    <a:pt x="2036" y="33360"/>
                    <a:pt x="1840" y="32632"/>
                  </a:cubicBezTo>
                  <a:cubicBezTo>
                    <a:pt x="1529" y="31483"/>
                    <a:pt x="1307" y="30321"/>
                    <a:pt x="1148" y="29146"/>
                  </a:cubicBezTo>
                  <a:cubicBezTo>
                    <a:pt x="1174" y="28775"/>
                    <a:pt x="1008" y="28419"/>
                    <a:pt x="1097" y="28043"/>
                  </a:cubicBezTo>
                  <a:cubicBezTo>
                    <a:pt x="1157" y="27799"/>
                    <a:pt x="1142" y="27603"/>
                    <a:pt x="1483" y="27443"/>
                  </a:cubicBezTo>
                  <a:cubicBezTo>
                    <a:pt x="1591" y="27393"/>
                    <a:pt x="1677" y="27372"/>
                    <a:pt x="1749" y="27372"/>
                  </a:cubicBezTo>
                  <a:cubicBezTo>
                    <a:pt x="1929" y="27372"/>
                    <a:pt x="2027" y="27499"/>
                    <a:pt x="2173" y="27605"/>
                  </a:cubicBezTo>
                  <a:cubicBezTo>
                    <a:pt x="2562" y="27884"/>
                    <a:pt x="2989" y="28107"/>
                    <a:pt x="3305" y="28491"/>
                  </a:cubicBezTo>
                  <a:cubicBezTo>
                    <a:pt x="3370" y="28570"/>
                    <a:pt x="3467" y="28604"/>
                    <a:pt x="3578" y="28604"/>
                  </a:cubicBezTo>
                  <a:cubicBezTo>
                    <a:pt x="3907" y="28604"/>
                    <a:pt x="4366" y="28308"/>
                    <a:pt x="4536" y="27980"/>
                  </a:cubicBezTo>
                  <a:cubicBezTo>
                    <a:pt x="4977" y="27132"/>
                    <a:pt x="5231" y="26216"/>
                    <a:pt x="5696" y="25369"/>
                  </a:cubicBezTo>
                  <a:cubicBezTo>
                    <a:pt x="5998" y="24820"/>
                    <a:pt x="6213" y="24169"/>
                    <a:pt x="6373" y="23540"/>
                  </a:cubicBezTo>
                  <a:cubicBezTo>
                    <a:pt x="6578" y="22733"/>
                    <a:pt x="6987" y="21995"/>
                    <a:pt x="7202" y="21198"/>
                  </a:cubicBezTo>
                  <a:cubicBezTo>
                    <a:pt x="7513" y="20044"/>
                    <a:pt x="7832" y="18890"/>
                    <a:pt x="8063" y="17721"/>
                  </a:cubicBezTo>
                  <a:cubicBezTo>
                    <a:pt x="8290" y="16565"/>
                    <a:pt x="8346" y="15382"/>
                    <a:pt x="8548" y="14217"/>
                  </a:cubicBezTo>
                  <a:cubicBezTo>
                    <a:pt x="8669" y="13519"/>
                    <a:pt x="8479" y="12782"/>
                    <a:pt x="8636" y="12077"/>
                  </a:cubicBezTo>
                  <a:cubicBezTo>
                    <a:pt x="8845" y="11130"/>
                    <a:pt x="8470" y="10201"/>
                    <a:pt x="8591" y="9254"/>
                  </a:cubicBezTo>
                  <a:cubicBezTo>
                    <a:pt x="8628" y="8964"/>
                    <a:pt x="8495" y="8640"/>
                    <a:pt x="8393" y="8347"/>
                  </a:cubicBezTo>
                  <a:cubicBezTo>
                    <a:pt x="8063" y="7404"/>
                    <a:pt x="8069" y="6405"/>
                    <a:pt x="7855" y="5440"/>
                  </a:cubicBezTo>
                  <a:cubicBezTo>
                    <a:pt x="7688" y="4686"/>
                    <a:pt x="7361" y="3983"/>
                    <a:pt x="7190" y="3230"/>
                  </a:cubicBezTo>
                  <a:cubicBezTo>
                    <a:pt x="7114" y="2892"/>
                    <a:pt x="7181" y="2640"/>
                    <a:pt x="7353" y="2457"/>
                  </a:cubicBezTo>
                  <a:cubicBezTo>
                    <a:pt x="7403" y="2403"/>
                    <a:pt x="7456" y="2383"/>
                    <a:pt x="7508" y="2383"/>
                  </a:cubicBezTo>
                  <a:cubicBezTo>
                    <a:pt x="7677" y="2383"/>
                    <a:pt x="7848" y="2592"/>
                    <a:pt x="7955" y="2592"/>
                  </a:cubicBezTo>
                  <a:cubicBezTo>
                    <a:pt x="7956" y="2592"/>
                    <a:pt x="7956" y="2592"/>
                    <a:pt x="7957" y="2592"/>
                  </a:cubicBezTo>
                  <a:cubicBezTo>
                    <a:pt x="7962" y="2592"/>
                    <a:pt x="7967" y="2592"/>
                    <a:pt x="7972" y="2592"/>
                  </a:cubicBezTo>
                  <a:cubicBezTo>
                    <a:pt x="8540" y="2592"/>
                    <a:pt x="8708" y="3323"/>
                    <a:pt x="9238" y="3323"/>
                  </a:cubicBezTo>
                  <a:cubicBezTo>
                    <a:pt x="9303" y="3323"/>
                    <a:pt x="9374" y="3311"/>
                    <a:pt x="9453" y="3286"/>
                  </a:cubicBezTo>
                  <a:lnTo>
                    <a:pt x="9453" y="3286"/>
                  </a:lnTo>
                  <a:cubicBezTo>
                    <a:pt x="9313" y="3820"/>
                    <a:pt x="10190" y="3615"/>
                    <a:pt x="10117" y="4113"/>
                  </a:cubicBezTo>
                  <a:cubicBezTo>
                    <a:pt x="10115" y="4128"/>
                    <a:pt x="10277" y="4185"/>
                    <a:pt x="10364" y="4186"/>
                  </a:cubicBezTo>
                  <a:cubicBezTo>
                    <a:pt x="10367" y="4186"/>
                    <a:pt x="10369" y="4186"/>
                    <a:pt x="10372" y="4186"/>
                  </a:cubicBezTo>
                  <a:cubicBezTo>
                    <a:pt x="10862" y="4186"/>
                    <a:pt x="11564" y="3564"/>
                    <a:pt x="11752" y="3116"/>
                  </a:cubicBezTo>
                  <a:cubicBezTo>
                    <a:pt x="11995" y="2544"/>
                    <a:pt x="12296" y="1996"/>
                    <a:pt x="12647" y="1484"/>
                  </a:cubicBezTo>
                  <a:cubicBezTo>
                    <a:pt x="12727" y="1367"/>
                    <a:pt x="12827" y="1310"/>
                    <a:pt x="12927" y="1310"/>
                  </a:cubicBezTo>
                  <a:close/>
                  <a:moveTo>
                    <a:pt x="12887" y="1"/>
                  </a:moveTo>
                  <a:cubicBezTo>
                    <a:pt x="12771" y="1"/>
                    <a:pt x="12650" y="41"/>
                    <a:pt x="12523" y="140"/>
                  </a:cubicBezTo>
                  <a:cubicBezTo>
                    <a:pt x="11957" y="581"/>
                    <a:pt x="11346" y="1034"/>
                    <a:pt x="11223" y="1824"/>
                  </a:cubicBezTo>
                  <a:cubicBezTo>
                    <a:pt x="11154" y="2269"/>
                    <a:pt x="10693" y="2710"/>
                    <a:pt x="10406" y="2710"/>
                  </a:cubicBezTo>
                  <a:cubicBezTo>
                    <a:pt x="10348" y="2710"/>
                    <a:pt x="10297" y="2692"/>
                    <a:pt x="10257" y="2652"/>
                  </a:cubicBezTo>
                  <a:cubicBezTo>
                    <a:pt x="9907" y="2293"/>
                    <a:pt x="9388" y="2203"/>
                    <a:pt x="9062" y="1830"/>
                  </a:cubicBezTo>
                  <a:cubicBezTo>
                    <a:pt x="8642" y="1350"/>
                    <a:pt x="8099" y="1195"/>
                    <a:pt x="7526" y="1195"/>
                  </a:cubicBezTo>
                  <a:cubicBezTo>
                    <a:pt x="7343" y="1195"/>
                    <a:pt x="7156" y="1210"/>
                    <a:pt x="6970" y="1237"/>
                  </a:cubicBezTo>
                  <a:cubicBezTo>
                    <a:pt x="6277" y="1333"/>
                    <a:pt x="5810" y="2349"/>
                    <a:pt x="6088" y="3136"/>
                  </a:cubicBezTo>
                  <a:cubicBezTo>
                    <a:pt x="6742" y="4984"/>
                    <a:pt x="7086" y="6890"/>
                    <a:pt x="7331" y="8817"/>
                  </a:cubicBezTo>
                  <a:cubicBezTo>
                    <a:pt x="7603" y="10944"/>
                    <a:pt x="7501" y="13074"/>
                    <a:pt x="7295" y="15197"/>
                  </a:cubicBezTo>
                  <a:cubicBezTo>
                    <a:pt x="7024" y="17985"/>
                    <a:pt x="6143" y="20642"/>
                    <a:pt x="5214" y="23277"/>
                  </a:cubicBezTo>
                  <a:cubicBezTo>
                    <a:pt x="4791" y="24475"/>
                    <a:pt x="4192" y="25614"/>
                    <a:pt x="3739" y="26803"/>
                  </a:cubicBezTo>
                  <a:cubicBezTo>
                    <a:pt x="3651" y="27033"/>
                    <a:pt x="3591" y="27123"/>
                    <a:pt x="3515" y="27123"/>
                  </a:cubicBezTo>
                  <a:cubicBezTo>
                    <a:pt x="3439" y="27123"/>
                    <a:pt x="3348" y="27036"/>
                    <a:pt x="3198" y="26910"/>
                  </a:cubicBezTo>
                  <a:cubicBezTo>
                    <a:pt x="2859" y="26625"/>
                    <a:pt x="2448" y="26398"/>
                    <a:pt x="2030" y="26234"/>
                  </a:cubicBezTo>
                  <a:cubicBezTo>
                    <a:pt x="1831" y="26156"/>
                    <a:pt x="1632" y="26109"/>
                    <a:pt x="1439" y="26109"/>
                  </a:cubicBezTo>
                  <a:cubicBezTo>
                    <a:pt x="1143" y="26109"/>
                    <a:pt x="859" y="26220"/>
                    <a:pt x="605" y="26501"/>
                  </a:cubicBezTo>
                  <a:cubicBezTo>
                    <a:pt x="136" y="27020"/>
                    <a:pt x="108" y="27630"/>
                    <a:pt x="61" y="28260"/>
                  </a:cubicBezTo>
                  <a:cubicBezTo>
                    <a:pt x="0" y="29096"/>
                    <a:pt x="120" y="29893"/>
                    <a:pt x="335" y="30707"/>
                  </a:cubicBezTo>
                  <a:cubicBezTo>
                    <a:pt x="804" y="32483"/>
                    <a:pt x="983" y="34337"/>
                    <a:pt x="2140" y="35903"/>
                  </a:cubicBezTo>
                  <a:cubicBezTo>
                    <a:pt x="2602" y="36528"/>
                    <a:pt x="3179" y="36870"/>
                    <a:pt x="3835" y="36870"/>
                  </a:cubicBezTo>
                  <a:cubicBezTo>
                    <a:pt x="4087" y="36870"/>
                    <a:pt x="4351" y="36820"/>
                    <a:pt x="4625" y="36715"/>
                  </a:cubicBezTo>
                  <a:cubicBezTo>
                    <a:pt x="4713" y="36681"/>
                    <a:pt x="4821" y="36622"/>
                    <a:pt x="4903" y="36622"/>
                  </a:cubicBezTo>
                  <a:cubicBezTo>
                    <a:pt x="4918" y="36622"/>
                    <a:pt x="4933" y="36625"/>
                    <a:pt x="4946" y="36630"/>
                  </a:cubicBezTo>
                  <a:cubicBezTo>
                    <a:pt x="5045" y="36666"/>
                    <a:pt x="5141" y="36681"/>
                    <a:pt x="5234" y="36681"/>
                  </a:cubicBezTo>
                  <a:cubicBezTo>
                    <a:pt x="5533" y="36681"/>
                    <a:pt x="5801" y="36526"/>
                    <a:pt x="6052" y="36426"/>
                  </a:cubicBezTo>
                  <a:cubicBezTo>
                    <a:pt x="7247" y="35943"/>
                    <a:pt x="8409" y="35368"/>
                    <a:pt x="9415" y="34583"/>
                  </a:cubicBezTo>
                  <a:cubicBezTo>
                    <a:pt x="9843" y="34248"/>
                    <a:pt x="10371" y="34059"/>
                    <a:pt x="10742" y="33679"/>
                  </a:cubicBezTo>
                  <a:cubicBezTo>
                    <a:pt x="11260" y="33149"/>
                    <a:pt x="11734" y="32578"/>
                    <a:pt x="12221" y="32019"/>
                  </a:cubicBezTo>
                  <a:cubicBezTo>
                    <a:pt x="12704" y="31466"/>
                    <a:pt x="12594" y="30289"/>
                    <a:pt x="12125" y="29759"/>
                  </a:cubicBezTo>
                  <a:cubicBezTo>
                    <a:pt x="11458" y="29005"/>
                    <a:pt x="10487" y="29296"/>
                    <a:pt x="9674" y="28966"/>
                  </a:cubicBezTo>
                  <a:cubicBezTo>
                    <a:pt x="10067" y="28223"/>
                    <a:pt x="10499" y="27502"/>
                    <a:pt x="10969" y="26805"/>
                  </a:cubicBezTo>
                  <a:cubicBezTo>
                    <a:pt x="11890" y="25436"/>
                    <a:pt x="12447" y="23934"/>
                    <a:pt x="13058" y="22452"/>
                  </a:cubicBezTo>
                  <a:cubicBezTo>
                    <a:pt x="13312" y="21834"/>
                    <a:pt x="13390" y="21105"/>
                    <a:pt x="13682" y="20514"/>
                  </a:cubicBezTo>
                  <a:cubicBezTo>
                    <a:pt x="14169" y="19526"/>
                    <a:pt x="14222" y="18455"/>
                    <a:pt x="14564" y="17445"/>
                  </a:cubicBezTo>
                  <a:cubicBezTo>
                    <a:pt x="14800" y="16742"/>
                    <a:pt x="14681" y="15916"/>
                    <a:pt x="14969" y="15241"/>
                  </a:cubicBezTo>
                  <a:cubicBezTo>
                    <a:pt x="15522" y="13946"/>
                    <a:pt x="15189" y="12538"/>
                    <a:pt x="15697" y="11240"/>
                  </a:cubicBezTo>
                  <a:cubicBezTo>
                    <a:pt x="15929" y="10648"/>
                    <a:pt x="15914" y="9967"/>
                    <a:pt x="15738" y="9296"/>
                  </a:cubicBezTo>
                  <a:cubicBezTo>
                    <a:pt x="15592" y="8741"/>
                    <a:pt x="15753" y="8143"/>
                    <a:pt x="15712" y="7553"/>
                  </a:cubicBezTo>
                  <a:cubicBezTo>
                    <a:pt x="15649" y="6681"/>
                    <a:pt x="15621" y="5792"/>
                    <a:pt x="15477" y="4936"/>
                  </a:cubicBezTo>
                  <a:cubicBezTo>
                    <a:pt x="15338" y="4101"/>
                    <a:pt x="14989" y="3286"/>
                    <a:pt x="14650" y="2495"/>
                  </a:cubicBezTo>
                  <a:cubicBezTo>
                    <a:pt x="14362" y="1822"/>
                    <a:pt x="14323" y="1029"/>
                    <a:pt x="13715" y="503"/>
                  </a:cubicBezTo>
                  <a:cubicBezTo>
                    <a:pt x="13473" y="293"/>
                    <a:pt x="13200" y="1"/>
                    <a:pt x="128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618" name="Google Shape;618;p25"/>
            <p:cNvSpPr/>
            <p:nvPr/>
          </p:nvSpPr>
          <p:spPr>
            <a:xfrm>
              <a:off x="5364681" y="3113155"/>
              <a:ext cx="200841" cy="503998"/>
            </a:xfrm>
            <a:custGeom>
              <a:avLst/>
              <a:gdLst/>
              <a:ahLst/>
              <a:cxnLst/>
              <a:rect l="l" t="t" r="r" b="b"/>
              <a:pathLst>
                <a:path w="13721" h="34432" extrusionOk="0">
                  <a:moveTo>
                    <a:pt x="11920" y="0"/>
                  </a:moveTo>
                  <a:cubicBezTo>
                    <a:pt x="11820" y="0"/>
                    <a:pt x="11720" y="57"/>
                    <a:pt x="11640" y="174"/>
                  </a:cubicBezTo>
                  <a:cubicBezTo>
                    <a:pt x="11289" y="686"/>
                    <a:pt x="10988" y="1234"/>
                    <a:pt x="10745" y="1808"/>
                  </a:cubicBezTo>
                  <a:cubicBezTo>
                    <a:pt x="10557" y="2254"/>
                    <a:pt x="9855" y="2877"/>
                    <a:pt x="9365" y="2877"/>
                  </a:cubicBezTo>
                  <a:cubicBezTo>
                    <a:pt x="9362" y="2877"/>
                    <a:pt x="9360" y="2877"/>
                    <a:pt x="9357" y="2877"/>
                  </a:cubicBezTo>
                  <a:cubicBezTo>
                    <a:pt x="9270" y="2876"/>
                    <a:pt x="9108" y="2818"/>
                    <a:pt x="9110" y="2803"/>
                  </a:cubicBezTo>
                  <a:cubicBezTo>
                    <a:pt x="9183" y="2306"/>
                    <a:pt x="8306" y="2510"/>
                    <a:pt x="8446" y="1976"/>
                  </a:cubicBezTo>
                  <a:lnTo>
                    <a:pt x="8446" y="1976"/>
                  </a:lnTo>
                  <a:cubicBezTo>
                    <a:pt x="8367" y="2001"/>
                    <a:pt x="8296" y="2013"/>
                    <a:pt x="8231" y="2013"/>
                  </a:cubicBezTo>
                  <a:cubicBezTo>
                    <a:pt x="7701" y="2013"/>
                    <a:pt x="7533" y="1282"/>
                    <a:pt x="6965" y="1282"/>
                  </a:cubicBezTo>
                  <a:cubicBezTo>
                    <a:pt x="6960" y="1282"/>
                    <a:pt x="6955" y="1282"/>
                    <a:pt x="6950" y="1282"/>
                  </a:cubicBezTo>
                  <a:cubicBezTo>
                    <a:pt x="6949" y="1282"/>
                    <a:pt x="6949" y="1282"/>
                    <a:pt x="6948" y="1282"/>
                  </a:cubicBezTo>
                  <a:cubicBezTo>
                    <a:pt x="6841" y="1282"/>
                    <a:pt x="6670" y="1074"/>
                    <a:pt x="6502" y="1074"/>
                  </a:cubicBezTo>
                  <a:cubicBezTo>
                    <a:pt x="6449" y="1074"/>
                    <a:pt x="6397" y="1094"/>
                    <a:pt x="6346" y="1148"/>
                  </a:cubicBezTo>
                  <a:cubicBezTo>
                    <a:pt x="6174" y="1331"/>
                    <a:pt x="6107" y="1582"/>
                    <a:pt x="6183" y="1920"/>
                  </a:cubicBezTo>
                  <a:cubicBezTo>
                    <a:pt x="6354" y="2673"/>
                    <a:pt x="6681" y="3376"/>
                    <a:pt x="6848" y="4132"/>
                  </a:cubicBezTo>
                  <a:cubicBezTo>
                    <a:pt x="7062" y="5095"/>
                    <a:pt x="7056" y="6094"/>
                    <a:pt x="7386" y="7037"/>
                  </a:cubicBezTo>
                  <a:cubicBezTo>
                    <a:pt x="7488" y="7330"/>
                    <a:pt x="7621" y="7654"/>
                    <a:pt x="7584" y="7944"/>
                  </a:cubicBezTo>
                  <a:cubicBezTo>
                    <a:pt x="7463" y="8891"/>
                    <a:pt x="7838" y="9820"/>
                    <a:pt x="7629" y="10767"/>
                  </a:cubicBezTo>
                  <a:cubicBezTo>
                    <a:pt x="7472" y="11472"/>
                    <a:pt x="7662" y="12210"/>
                    <a:pt x="7541" y="12907"/>
                  </a:cubicBezTo>
                  <a:cubicBezTo>
                    <a:pt x="7339" y="14072"/>
                    <a:pt x="7283" y="15255"/>
                    <a:pt x="7056" y="16411"/>
                  </a:cubicBezTo>
                  <a:cubicBezTo>
                    <a:pt x="6825" y="17580"/>
                    <a:pt x="6506" y="18735"/>
                    <a:pt x="6195" y="19888"/>
                  </a:cubicBezTo>
                  <a:cubicBezTo>
                    <a:pt x="5980" y="20687"/>
                    <a:pt x="5571" y="21423"/>
                    <a:pt x="5366" y="22230"/>
                  </a:cubicBezTo>
                  <a:cubicBezTo>
                    <a:pt x="5206" y="22859"/>
                    <a:pt x="4991" y="23510"/>
                    <a:pt x="4689" y="24060"/>
                  </a:cubicBezTo>
                  <a:cubicBezTo>
                    <a:pt x="4224" y="24906"/>
                    <a:pt x="3970" y="25822"/>
                    <a:pt x="3529" y="26670"/>
                  </a:cubicBezTo>
                  <a:cubicBezTo>
                    <a:pt x="3359" y="26998"/>
                    <a:pt x="2900" y="27295"/>
                    <a:pt x="2571" y="27295"/>
                  </a:cubicBezTo>
                  <a:cubicBezTo>
                    <a:pt x="2460" y="27295"/>
                    <a:pt x="2363" y="27260"/>
                    <a:pt x="2298" y="27181"/>
                  </a:cubicBezTo>
                  <a:cubicBezTo>
                    <a:pt x="1982" y="26797"/>
                    <a:pt x="1555" y="26575"/>
                    <a:pt x="1166" y="26295"/>
                  </a:cubicBezTo>
                  <a:cubicBezTo>
                    <a:pt x="1020" y="26189"/>
                    <a:pt x="922" y="26062"/>
                    <a:pt x="742" y="26062"/>
                  </a:cubicBezTo>
                  <a:cubicBezTo>
                    <a:pt x="670" y="26062"/>
                    <a:pt x="584" y="26083"/>
                    <a:pt x="476" y="26133"/>
                  </a:cubicBezTo>
                  <a:cubicBezTo>
                    <a:pt x="135" y="26295"/>
                    <a:pt x="150" y="26489"/>
                    <a:pt x="90" y="26733"/>
                  </a:cubicBezTo>
                  <a:cubicBezTo>
                    <a:pt x="1" y="27109"/>
                    <a:pt x="167" y="27465"/>
                    <a:pt x="141" y="27836"/>
                  </a:cubicBezTo>
                  <a:cubicBezTo>
                    <a:pt x="300" y="29011"/>
                    <a:pt x="522" y="30173"/>
                    <a:pt x="833" y="31324"/>
                  </a:cubicBezTo>
                  <a:cubicBezTo>
                    <a:pt x="1029" y="32052"/>
                    <a:pt x="1352" y="32729"/>
                    <a:pt x="1628" y="33427"/>
                  </a:cubicBezTo>
                  <a:cubicBezTo>
                    <a:pt x="1857" y="34010"/>
                    <a:pt x="2297" y="34432"/>
                    <a:pt x="2875" y="34432"/>
                  </a:cubicBezTo>
                  <a:cubicBezTo>
                    <a:pt x="2958" y="34432"/>
                    <a:pt x="3044" y="34423"/>
                    <a:pt x="3132" y="34405"/>
                  </a:cubicBezTo>
                  <a:cubicBezTo>
                    <a:pt x="3656" y="34296"/>
                    <a:pt x="4229" y="34115"/>
                    <a:pt x="4631" y="33892"/>
                  </a:cubicBezTo>
                  <a:cubicBezTo>
                    <a:pt x="5466" y="33428"/>
                    <a:pt x="6497" y="33280"/>
                    <a:pt x="7166" y="32555"/>
                  </a:cubicBezTo>
                  <a:cubicBezTo>
                    <a:pt x="7646" y="32036"/>
                    <a:pt x="8455" y="32067"/>
                    <a:pt x="8927" y="31485"/>
                  </a:cubicBezTo>
                  <a:cubicBezTo>
                    <a:pt x="9259" y="31072"/>
                    <a:pt x="9594" y="30641"/>
                    <a:pt x="10005" y="30272"/>
                  </a:cubicBezTo>
                  <a:cubicBezTo>
                    <a:pt x="10191" y="30106"/>
                    <a:pt x="10372" y="29698"/>
                    <a:pt x="10114" y="29439"/>
                  </a:cubicBezTo>
                  <a:cubicBezTo>
                    <a:pt x="9955" y="29282"/>
                    <a:pt x="9838" y="29070"/>
                    <a:pt x="9478" y="29070"/>
                  </a:cubicBezTo>
                  <a:cubicBezTo>
                    <a:pt x="9438" y="29070"/>
                    <a:pt x="9396" y="29072"/>
                    <a:pt x="9351" y="29078"/>
                  </a:cubicBezTo>
                  <a:cubicBezTo>
                    <a:pt x="9188" y="29097"/>
                    <a:pt x="9023" y="29107"/>
                    <a:pt x="8856" y="29107"/>
                  </a:cubicBezTo>
                  <a:cubicBezTo>
                    <a:pt x="8258" y="29107"/>
                    <a:pt x="7646" y="28977"/>
                    <a:pt x="7096" y="28681"/>
                  </a:cubicBezTo>
                  <a:cubicBezTo>
                    <a:pt x="7032" y="28645"/>
                    <a:pt x="6969" y="28538"/>
                    <a:pt x="6973" y="28467"/>
                  </a:cubicBezTo>
                  <a:cubicBezTo>
                    <a:pt x="7011" y="27786"/>
                    <a:pt x="7288" y="27119"/>
                    <a:pt x="7696" y="26639"/>
                  </a:cubicBezTo>
                  <a:cubicBezTo>
                    <a:pt x="8145" y="26113"/>
                    <a:pt x="8469" y="25534"/>
                    <a:pt x="8794" y="24961"/>
                  </a:cubicBezTo>
                  <a:cubicBezTo>
                    <a:pt x="9329" y="24019"/>
                    <a:pt x="9767" y="23024"/>
                    <a:pt x="10190" y="22029"/>
                  </a:cubicBezTo>
                  <a:cubicBezTo>
                    <a:pt x="10396" y="21542"/>
                    <a:pt x="10662" y="21086"/>
                    <a:pt x="10871" y="20607"/>
                  </a:cubicBezTo>
                  <a:cubicBezTo>
                    <a:pt x="11110" y="20060"/>
                    <a:pt x="11145" y="19435"/>
                    <a:pt x="11499" y="18918"/>
                  </a:cubicBezTo>
                  <a:cubicBezTo>
                    <a:pt x="11598" y="18774"/>
                    <a:pt x="11741" y="18652"/>
                    <a:pt x="11737" y="18455"/>
                  </a:cubicBezTo>
                  <a:cubicBezTo>
                    <a:pt x="11722" y="17659"/>
                    <a:pt x="12130" y="16944"/>
                    <a:pt x="12221" y="16166"/>
                  </a:cubicBezTo>
                  <a:cubicBezTo>
                    <a:pt x="12273" y="15720"/>
                    <a:pt x="12586" y="15306"/>
                    <a:pt x="12649" y="14911"/>
                  </a:cubicBezTo>
                  <a:cubicBezTo>
                    <a:pt x="12796" y="14019"/>
                    <a:pt x="12975" y="13130"/>
                    <a:pt x="13124" y="12236"/>
                  </a:cubicBezTo>
                  <a:cubicBezTo>
                    <a:pt x="13299" y="11185"/>
                    <a:pt x="13563" y="10141"/>
                    <a:pt x="13643" y="9084"/>
                  </a:cubicBezTo>
                  <a:cubicBezTo>
                    <a:pt x="13720" y="8094"/>
                    <a:pt x="13624" y="7091"/>
                    <a:pt x="13572" y="6095"/>
                  </a:cubicBezTo>
                  <a:cubicBezTo>
                    <a:pt x="13474" y="4100"/>
                    <a:pt x="13030" y="2137"/>
                    <a:pt x="12263" y="293"/>
                  </a:cubicBezTo>
                  <a:cubicBezTo>
                    <a:pt x="12183" y="100"/>
                    <a:pt x="12052" y="0"/>
                    <a:pt x="1192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sp>
        <p:nvSpPr>
          <p:cNvPr id="622" name="Google Shape;622;p25"/>
          <p:cNvSpPr txBox="1">
            <a:spLocks noGrp="1"/>
          </p:cNvSpPr>
          <p:nvPr>
            <p:ph type="subTitle" idx="1"/>
          </p:nvPr>
        </p:nvSpPr>
        <p:spPr>
          <a:xfrm>
            <a:off x="2072715" y="4869160"/>
            <a:ext cx="19920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sz="2133" dirty="0"/>
              <a:t>ขบวนการ </a:t>
            </a:r>
            <a:r>
              <a:rPr lang="en-US" sz="2133" dirty="0"/>
              <a:t>Process </a:t>
            </a:r>
            <a:endParaRPr sz="2133" dirty="0"/>
          </a:p>
        </p:txBody>
      </p:sp>
      <p:sp>
        <p:nvSpPr>
          <p:cNvPr id="623" name="Google Shape;623;p25"/>
          <p:cNvSpPr txBox="1">
            <a:spLocks noGrp="1"/>
          </p:cNvSpPr>
          <p:nvPr>
            <p:ph type="subTitle" idx="6"/>
          </p:nvPr>
        </p:nvSpPr>
        <p:spPr>
          <a:xfrm>
            <a:off x="5088243" y="4806576"/>
            <a:ext cx="19920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sz="2133" dirty="0"/>
              <a:t>ประสิทธิภาพ </a:t>
            </a:r>
            <a:r>
              <a:rPr lang="en-US" sz="2133" dirty="0"/>
              <a:t>Efficiency</a:t>
            </a:r>
            <a:endParaRPr sz="2133" dirty="0"/>
          </a:p>
        </p:txBody>
      </p:sp>
      <p:sp>
        <p:nvSpPr>
          <p:cNvPr id="624" name="Google Shape;624;p25"/>
          <p:cNvSpPr txBox="1">
            <a:spLocks noGrp="1"/>
          </p:cNvSpPr>
          <p:nvPr>
            <p:ph type="subTitle" idx="7"/>
          </p:nvPr>
        </p:nvSpPr>
        <p:spPr>
          <a:xfrm>
            <a:off x="7893179" y="4815068"/>
            <a:ext cx="2235268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th-TH" sz="2133" dirty="0"/>
              <a:t>ประสิทธิผล </a:t>
            </a:r>
            <a:r>
              <a:rPr lang="en-US" sz="2133" dirty="0"/>
              <a:t>Effectiveness </a:t>
            </a:r>
            <a:endParaRPr sz="2133" dirty="0"/>
          </a:p>
        </p:txBody>
      </p:sp>
    </p:spTree>
    <p:extLst>
      <p:ext uri="{BB962C8B-B14F-4D97-AF65-F5344CB8AC3E}">
        <p14:creationId xmlns:p14="http://schemas.microsoft.com/office/powerpoint/2010/main" val="2563220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1619109" y="1124744"/>
            <a:ext cx="8694583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th-TH" sz="3733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ขบวนการจัดการ </a:t>
            </a:r>
            <a:r>
              <a:rPr lang="en-US" sz="3733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Management process</a:t>
            </a: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3407702" y="2564905"/>
            <a:ext cx="5909951" cy="265255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thaiDist"/>
            <a:r>
              <a:rPr lang="th-TH" sz="4267" b="1" dirty="0">
                <a:cs typeface="+mj-cs"/>
              </a:rPr>
              <a:t>ในช่วงต้นของศตวรรษที่ 20 </a:t>
            </a:r>
            <a:r>
              <a:rPr lang="en-US" sz="4267" b="1" dirty="0">
                <a:cs typeface="+mj-cs"/>
              </a:rPr>
              <a:t>Henri </a:t>
            </a:r>
            <a:r>
              <a:rPr lang="en-US" sz="4267" b="1" dirty="0" err="1">
                <a:cs typeface="+mj-cs"/>
              </a:rPr>
              <a:t>Fayol</a:t>
            </a:r>
            <a:r>
              <a:rPr lang="en-US" sz="4267" b="1" dirty="0">
                <a:cs typeface="+mj-cs"/>
              </a:rPr>
              <a:t> </a:t>
            </a:r>
            <a:r>
              <a:rPr lang="th-TH" sz="4267" b="1" dirty="0">
                <a:cs typeface="+mj-cs"/>
              </a:rPr>
              <a:t>ได้เสนอไว้ว่า ผู้จัดการหรือผู้บริหารทุกคนต้อง</a:t>
            </a:r>
            <a:r>
              <a:rPr lang="th-TH" sz="4267" b="1" dirty="0" err="1">
                <a:cs typeface="+mj-cs"/>
              </a:rPr>
              <a:t>ทํา</a:t>
            </a:r>
            <a:r>
              <a:rPr lang="th-TH" sz="4267" b="1" dirty="0">
                <a:cs typeface="+mj-cs"/>
              </a:rPr>
              <a:t>กิจกรรมเกี่ยวกับการจัดการ หรือที่เรียกว่า ขบวนการจัดการ</a:t>
            </a:r>
            <a:endParaRPr sz="4267" b="1" dirty="0">
              <a:cs typeface="+mj-cs"/>
            </a:endParaRP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9490057" y="2893418"/>
            <a:ext cx="2425480" cy="3314076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-4255" y="2892636"/>
            <a:ext cx="3546725" cy="3508427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701200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1583499" y="932723"/>
            <a:ext cx="8694583" cy="76808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th-TH" sz="3733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ขบวนการจัดการ </a:t>
            </a:r>
            <a:r>
              <a:rPr lang="en-US" sz="3733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Management process</a:t>
            </a: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1487488" y="1892829"/>
            <a:ext cx="9532568" cy="46054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thaiDist"/>
            <a:r>
              <a:rPr lang="th-TH" sz="3733" dirty="0">
                <a:cs typeface="+mj-cs"/>
              </a:rPr>
              <a:t>        ขบวนการจัดการ 5 อย่าง ได้แก่  </a:t>
            </a:r>
            <a:r>
              <a:rPr lang="th-TH" sz="3733" b="1" dirty="0">
                <a:cs typeface="+mj-cs"/>
              </a:rPr>
              <a:t>การวางแผน </a:t>
            </a:r>
            <a:r>
              <a:rPr lang="th-TH" sz="2667" b="1" dirty="0">
                <a:cs typeface="+mj-cs"/>
              </a:rPr>
              <a:t>(</a:t>
            </a:r>
            <a:r>
              <a:rPr lang="en-US" sz="2667" b="1" dirty="0">
                <a:cs typeface="+mj-cs"/>
              </a:rPr>
              <a:t>planning) </a:t>
            </a:r>
            <a:r>
              <a:rPr lang="th-TH" sz="3733" b="1" dirty="0">
                <a:cs typeface="+mj-cs"/>
              </a:rPr>
              <a:t>การจัดองค์การ </a:t>
            </a:r>
            <a:r>
              <a:rPr lang="th-TH" sz="2667" b="1" dirty="0">
                <a:cs typeface="+mj-cs"/>
              </a:rPr>
              <a:t>(</a:t>
            </a:r>
            <a:r>
              <a:rPr lang="en-US" sz="2667" b="1" dirty="0">
                <a:cs typeface="+mj-cs"/>
              </a:rPr>
              <a:t>organizing)</a:t>
            </a:r>
            <a:r>
              <a:rPr lang="th-TH" sz="2667" b="1" dirty="0">
                <a:cs typeface="+mj-cs"/>
              </a:rPr>
              <a:t>  </a:t>
            </a:r>
            <a:r>
              <a:rPr lang="th-TH" sz="3733" b="1" dirty="0">
                <a:cs typeface="+mj-cs"/>
              </a:rPr>
              <a:t>การสั่งการ </a:t>
            </a:r>
            <a:r>
              <a:rPr lang="th-TH" sz="2667" b="1" dirty="0">
                <a:cs typeface="+mj-cs"/>
              </a:rPr>
              <a:t>(</a:t>
            </a:r>
            <a:r>
              <a:rPr lang="en-US" sz="2667" b="1" dirty="0">
                <a:cs typeface="+mj-cs"/>
              </a:rPr>
              <a:t>commanding)</a:t>
            </a:r>
            <a:r>
              <a:rPr lang="th-TH" sz="2667" b="1" dirty="0">
                <a:cs typeface="+mj-cs"/>
              </a:rPr>
              <a:t>   </a:t>
            </a:r>
            <a:r>
              <a:rPr lang="th-TH" sz="3733" b="1" dirty="0">
                <a:cs typeface="+mj-cs"/>
              </a:rPr>
              <a:t>การประสานงาน </a:t>
            </a:r>
            <a:r>
              <a:rPr lang="th-TH" sz="2667" b="1" dirty="0">
                <a:cs typeface="+mj-cs"/>
              </a:rPr>
              <a:t>(</a:t>
            </a:r>
            <a:r>
              <a:rPr lang="en-US" sz="2667" b="1" dirty="0">
                <a:cs typeface="+mj-cs"/>
              </a:rPr>
              <a:t>coordinating) </a:t>
            </a:r>
            <a:r>
              <a:rPr lang="th-TH" sz="3733" b="1" dirty="0">
                <a:cs typeface="+mj-cs"/>
              </a:rPr>
              <a:t>และการควบคุม </a:t>
            </a:r>
            <a:r>
              <a:rPr lang="th-TH" sz="2667" b="1" dirty="0">
                <a:cs typeface="+mj-cs"/>
              </a:rPr>
              <a:t>(</a:t>
            </a:r>
            <a:r>
              <a:rPr lang="en-US" sz="2667" b="1" dirty="0">
                <a:cs typeface="+mj-cs"/>
              </a:rPr>
              <a:t>controlling)</a:t>
            </a:r>
            <a:r>
              <a:rPr lang="th-TH" sz="2667" b="1" dirty="0">
                <a:cs typeface="+mj-cs"/>
              </a:rPr>
              <a:t> </a:t>
            </a:r>
          </a:p>
          <a:p>
            <a:pPr marL="0" indent="0" algn="thaiDist"/>
            <a:endParaRPr lang="th-TH" sz="2667" b="1" dirty="0">
              <a:cs typeface="+mj-cs"/>
            </a:endParaRPr>
          </a:p>
          <a:p>
            <a:pPr marL="0" indent="0" algn="thaiDist"/>
            <a:r>
              <a:rPr lang="th-TH" sz="2667" dirty="0">
                <a:cs typeface="+mj-cs"/>
              </a:rPr>
              <a:t>          </a:t>
            </a:r>
            <a:r>
              <a:rPr lang="th-TH" sz="3733" dirty="0">
                <a:cs typeface="+mj-cs"/>
              </a:rPr>
              <a:t>และต่อมาในช่วงหลังนี้ได้</a:t>
            </a:r>
            <a:r>
              <a:rPr lang="th-TH" sz="3733" b="1" dirty="0">
                <a:cs typeface="+mj-cs"/>
              </a:rPr>
              <a:t>ย่อขบวนการจัดการ 5 ประการนี้                         เป็นหน้าที่พื้นฐาน 4 ประการ ได้แก่ การวางแผน </a:t>
            </a:r>
            <a:r>
              <a:rPr lang="th-TH" sz="2667" b="1" dirty="0">
                <a:cs typeface="+mj-cs"/>
              </a:rPr>
              <a:t>(</a:t>
            </a:r>
            <a:r>
              <a:rPr lang="en-US" sz="2667" b="1" dirty="0">
                <a:cs typeface="+mj-cs"/>
              </a:rPr>
              <a:t>planning) </a:t>
            </a:r>
            <a:r>
              <a:rPr lang="th-TH" sz="3733" b="1" dirty="0">
                <a:cs typeface="+mj-cs"/>
              </a:rPr>
              <a:t>การจัดองค์การ </a:t>
            </a:r>
            <a:r>
              <a:rPr lang="th-TH" sz="2667" b="1" dirty="0">
                <a:cs typeface="+mj-cs"/>
              </a:rPr>
              <a:t>(</a:t>
            </a:r>
            <a:r>
              <a:rPr lang="en-US" sz="2667" b="1" dirty="0">
                <a:cs typeface="+mj-cs"/>
              </a:rPr>
              <a:t>organizing) </a:t>
            </a:r>
            <a:r>
              <a:rPr lang="th-TH" sz="3733" b="1" dirty="0">
                <a:cs typeface="+mj-cs"/>
              </a:rPr>
              <a:t>การโน้ม</a:t>
            </a:r>
            <a:r>
              <a:rPr lang="th-TH" sz="3733" b="1" dirty="0" err="1">
                <a:cs typeface="+mj-cs"/>
              </a:rPr>
              <a:t>นํา</a:t>
            </a:r>
            <a:r>
              <a:rPr lang="th-TH" sz="3733" b="1" dirty="0">
                <a:cs typeface="+mj-cs"/>
              </a:rPr>
              <a:t> </a:t>
            </a:r>
            <a:r>
              <a:rPr lang="th-TH" sz="2667" b="1" dirty="0">
                <a:cs typeface="+mj-cs"/>
              </a:rPr>
              <a:t>(</a:t>
            </a:r>
            <a:r>
              <a:rPr lang="en-US" sz="2667" b="1" dirty="0">
                <a:cs typeface="+mj-cs"/>
              </a:rPr>
              <a:t>leading/influencing) </a:t>
            </a:r>
            <a:r>
              <a:rPr lang="th-TH" sz="3733" b="1" dirty="0">
                <a:cs typeface="+mj-cs"/>
              </a:rPr>
              <a:t>และการควบคุม </a:t>
            </a:r>
            <a:r>
              <a:rPr lang="th-TH" sz="2667" b="1" dirty="0">
                <a:cs typeface="+mj-cs"/>
              </a:rPr>
              <a:t>(</a:t>
            </a:r>
            <a:r>
              <a:rPr lang="en-US" sz="2667" b="1" dirty="0">
                <a:cs typeface="+mj-cs"/>
              </a:rPr>
              <a:t>controlling)</a:t>
            </a:r>
            <a:endParaRPr sz="2667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1665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1721898" y="1124744"/>
            <a:ext cx="8694583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th-TH" sz="6400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ขบวนการจัดการ   </a:t>
            </a:r>
            <a:r>
              <a:rPr lang="en-US" sz="6400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4</a:t>
            </a:r>
            <a:r>
              <a:rPr lang="th-TH" sz="6400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+mj-cs"/>
              </a:rPr>
              <a:t>  อย่าง ได้แก่ </a:t>
            </a:r>
            <a:endParaRPr lang="en-US" sz="6400" b="1" dirty="0">
              <a:solidFill>
                <a:srgbClr val="212529"/>
              </a:solidFill>
              <a:latin typeface="Arial Unicode MS" pitchFamily="34" charset="-128"/>
              <a:ea typeface="Arial Unicode MS" pitchFamily="34" charset="-128"/>
              <a:cs typeface="+mj-cs"/>
            </a:endParaRP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3258391" y="2312621"/>
            <a:ext cx="5909951" cy="265255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endParaRPr lang="th-TH" sz="4800" b="1" dirty="0">
              <a:cs typeface="+mj-cs"/>
            </a:endParaRPr>
          </a:p>
          <a:p>
            <a:pPr marL="0" indent="0"/>
            <a:r>
              <a:rPr lang="en-US" sz="5867" b="1" dirty="0">
                <a:cs typeface="+mj-cs"/>
              </a:rPr>
              <a:t>1. </a:t>
            </a:r>
            <a:r>
              <a:rPr lang="th-TH" sz="5867" b="1" dirty="0">
                <a:cs typeface="+mj-cs"/>
              </a:rPr>
              <a:t>การวางแผน </a:t>
            </a:r>
            <a:r>
              <a:rPr lang="en-US" sz="5867" b="1" dirty="0">
                <a:cs typeface="+mj-cs"/>
              </a:rPr>
              <a:t>(planning</a:t>
            </a:r>
            <a:r>
              <a:rPr lang="en-US" sz="5867" b="1" dirty="0">
                <a:cs typeface="+mj-cs"/>
              </a:rPr>
              <a:t>)</a:t>
            </a:r>
            <a:endParaRPr sz="5867" b="1" dirty="0">
              <a:cs typeface="+mj-cs"/>
            </a:endParaRP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9490057" y="2893418"/>
            <a:ext cx="2425480" cy="3314076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-4255" y="2892636"/>
            <a:ext cx="3546725" cy="3508427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105904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1670510" y="836712"/>
            <a:ext cx="8694583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th-TH" sz="3733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การวางแผน (</a:t>
            </a:r>
            <a:r>
              <a:rPr lang="en-US" sz="3733" b="1" dirty="0">
                <a:solidFill>
                  <a:srgbClr val="21252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planning)</a:t>
            </a: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3090498" y="2276872"/>
            <a:ext cx="6499287" cy="331720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indent="-609585" algn="thaiDist">
              <a:buFont typeface="+mj-lt"/>
              <a:buAutoNum type="arabicPeriod"/>
            </a:pPr>
            <a:r>
              <a:rPr lang="th-TH" sz="3200" dirty="0">
                <a:cs typeface="+mj-cs"/>
              </a:rPr>
              <a:t>เกี่ยวข้องกับการ</a:t>
            </a:r>
            <a:r>
              <a:rPr lang="th-TH" sz="3200" b="1" dirty="0" err="1">
                <a:cs typeface="+mj-cs"/>
              </a:rPr>
              <a:t>กําหนด</a:t>
            </a:r>
            <a:r>
              <a:rPr lang="th-TH" sz="3200" b="1" dirty="0">
                <a:cs typeface="+mj-cs"/>
              </a:rPr>
              <a:t>เป้าหมายขององค์การ สร้างกลยุทธ์ </a:t>
            </a:r>
            <a:r>
              <a:rPr lang="th-TH" sz="3200" dirty="0">
                <a:cs typeface="+mj-cs"/>
              </a:rPr>
              <a:t>เพื่อแนวทางในการ</a:t>
            </a:r>
            <a:r>
              <a:rPr lang="th-TH" sz="3200" dirty="0" err="1">
                <a:cs typeface="+mj-cs"/>
              </a:rPr>
              <a:t>ดําเนิน</a:t>
            </a:r>
            <a:r>
              <a:rPr lang="th-TH" sz="3200" dirty="0">
                <a:cs typeface="+mj-cs"/>
              </a:rPr>
              <a:t>ไปสู่เป้าหมาย</a:t>
            </a:r>
          </a:p>
          <a:p>
            <a:pPr indent="-609585" algn="thaiDist">
              <a:buFont typeface="+mj-lt"/>
              <a:buAutoNum type="arabicPeriod"/>
            </a:pPr>
            <a:r>
              <a:rPr lang="th-TH" sz="3200" dirty="0">
                <a:cs typeface="+mj-cs"/>
              </a:rPr>
              <a:t>กระจายจากกลยุทธ์ไปสู่</a:t>
            </a:r>
            <a:r>
              <a:rPr lang="th-TH" sz="3200" b="1" dirty="0">
                <a:cs typeface="+mj-cs"/>
              </a:rPr>
              <a:t>แผนระดับปฏิบัติการ</a:t>
            </a:r>
          </a:p>
          <a:p>
            <a:pPr indent="-609585" algn="thaiDist">
              <a:buFont typeface="+mj-lt"/>
              <a:buAutoNum type="arabicPeriod"/>
            </a:pPr>
            <a:r>
              <a:rPr lang="th-TH" sz="3200" b="1" dirty="0">
                <a:cs typeface="+mj-cs"/>
              </a:rPr>
              <a:t>กลยุทธ์และแผนในแต่ละระดับและแต่ละส่วนงานต้องสอดคล้อง</a:t>
            </a:r>
            <a:r>
              <a:rPr lang="th-TH" sz="3200" dirty="0">
                <a:cs typeface="+mj-cs"/>
              </a:rPr>
              <a:t>ประสานกัน เพื่อให้บรรลุเป้าหมายในส่วนงานของตนและเป้าหมายรวมขององค์การด้วย</a:t>
            </a:r>
          </a:p>
          <a:p>
            <a:pPr marL="609585" lvl="1" indent="0" algn="thaiDist"/>
            <a:endParaRPr lang="th-TH" sz="3200" b="1" dirty="0">
              <a:cs typeface="+mj-cs"/>
            </a:endParaRPr>
          </a:p>
          <a:p>
            <a:pPr marL="609585" lvl="1" indent="0" algn="thaiDist"/>
            <a:endParaRPr lang="th-TH" sz="3200" b="1" dirty="0">
              <a:cs typeface="+mj-cs"/>
            </a:endParaRPr>
          </a:p>
        </p:txBody>
      </p:sp>
      <p:grpSp>
        <p:nvGrpSpPr>
          <p:cNvPr id="728" name="Google Shape;728;p28"/>
          <p:cNvGrpSpPr/>
          <p:nvPr/>
        </p:nvGrpSpPr>
        <p:grpSpPr>
          <a:xfrm>
            <a:off x="9631381" y="3134525"/>
            <a:ext cx="2406484" cy="3121303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-81453" y="3167024"/>
            <a:ext cx="3287225" cy="3563992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</p:spTree>
    <p:extLst>
      <p:ext uri="{BB962C8B-B14F-4D97-AF65-F5344CB8AC3E}">
        <p14:creationId xmlns:p14="http://schemas.microsoft.com/office/powerpoint/2010/main" val="1514867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633</Words>
  <Application>Microsoft Office PowerPoint</Application>
  <PresentationFormat>Widescreen</PresentationFormat>
  <Paragraphs>83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 Unicode MS</vt:lpstr>
      <vt:lpstr>Angsana New</vt:lpstr>
      <vt:lpstr>Arial</vt:lpstr>
      <vt:lpstr>Calibri</vt:lpstr>
      <vt:lpstr>Calibri Light</vt:lpstr>
      <vt:lpstr>Comfortaa</vt:lpstr>
      <vt:lpstr>Cordia New</vt:lpstr>
      <vt:lpstr>Permanent Marker</vt:lpstr>
      <vt:lpstr>Prompt</vt:lpstr>
      <vt:lpstr>Wingdings</vt:lpstr>
      <vt:lpstr>Office Theme</vt:lpstr>
      <vt:lpstr>การจัดการ องค์การสมัยใหม่</vt:lpstr>
      <vt:lpstr>บทเรียนน่ารู้</vt:lpstr>
      <vt:lpstr>บทเรียนน่ารู้</vt:lpstr>
      <vt:lpstr>หน่วยที่ 1 ความหมายการจัดการ (Defining management)</vt:lpstr>
      <vt:lpstr>องค์ประกอบที่เกี่ยวข้องกับการจัดการ</vt:lpstr>
      <vt:lpstr>ขบวนการจัดการ  Management process</vt:lpstr>
      <vt:lpstr>ขบวนการจัดการ  Management process</vt:lpstr>
      <vt:lpstr>ขบวนการจัดการ   4  อย่าง ได้แก่ </vt:lpstr>
      <vt:lpstr>การวางแผน (planning)</vt:lpstr>
      <vt:lpstr>ขบวนการจัดการ   4  อย่าง ได้แก่ </vt:lpstr>
      <vt:lpstr>การจัดองค์การ  (organizing)</vt:lpstr>
      <vt:lpstr>ขบวนการจัดการ   4  อย่าง ได้แก่ </vt:lpstr>
      <vt:lpstr>การโน้มนํา(พนักงาน)   (leading/influencing)</vt:lpstr>
      <vt:lpstr>ขบวนการจัดการ   4  อย่าง ได้แก่ </vt:lpstr>
      <vt:lpstr>การควบคุม (controlling)</vt:lpstr>
      <vt:lpstr>ประสิทธิภาพ  Efficiency</vt:lpstr>
      <vt:lpstr>ปัจจัยนําเข้าในการจัดการก็คือ ทรัพยากรขององค์การ ได้แก่</vt:lpstr>
      <vt:lpstr>—ประสิทธิภาพ Efficiency</vt:lpstr>
      <vt:lpstr>ประสิทธิผล  Effectiveness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การจัดการ องค์การสมัยใหม่</dc:title>
  <dc:creator>Stat-10</dc:creator>
  <cp:lastModifiedBy>Stat-10</cp:lastModifiedBy>
  <cp:revision>1</cp:revision>
  <dcterms:created xsi:type="dcterms:W3CDTF">2022-08-22T16:11:47Z</dcterms:created>
  <dcterms:modified xsi:type="dcterms:W3CDTF">2022-08-22T16:12:19Z</dcterms:modified>
</cp:coreProperties>
</file>