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3"/>
  </p:notesMasterIdLst>
  <p:sldIdLst>
    <p:sldId id="266" r:id="rId4"/>
    <p:sldId id="267" r:id="rId5"/>
    <p:sldId id="268" r:id="rId6"/>
    <p:sldId id="269" r:id="rId7"/>
    <p:sldId id="258" r:id="rId8"/>
    <p:sldId id="257" r:id="rId9"/>
    <p:sldId id="259" r:id="rId10"/>
    <p:sldId id="261" r:id="rId11"/>
    <p:sldId id="263" r:id="rId12"/>
    <p:sldId id="262" r:id="rId13"/>
    <p:sldId id="264" r:id="rId14"/>
    <p:sldId id="265"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590"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8D752-5E23-4EA0-A605-7FDAA0F6DB21}" type="datetimeFigureOut">
              <a:rPr lang="th-TH" smtClean="0"/>
              <a:t>24/11/64</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8E88D-A9F1-4ED0-9939-080C811110D1}" type="slidenum">
              <a:rPr lang="th-TH" smtClean="0"/>
              <a:t>‹#›</a:t>
            </a:fld>
            <a:endParaRPr lang="th-TH"/>
          </a:p>
        </p:txBody>
      </p:sp>
    </p:spTree>
    <p:extLst>
      <p:ext uri="{BB962C8B-B14F-4D97-AF65-F5344CB8AC3E}">
        <p14:creationId xmlns:p14="http://schemas.microsoft.com/office/powerpoint/2010/main" val="263696029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5DB2DCCB-BDB5-40B2-8E2F-7CC80BC72D3B}" type="slidenum">
              <a:rPr lang="th-TH" smtClean="0">
                <a:solidFill>
                  <a:prstClr val="black"/>
                </a:solidFill>
              </a:rPr>
              <a:pPr/>
              <a:t>2</a:t>
            </a:fld>
            <a:endParaRPr lang="th-TH">
              <a:solidFill>
                <a:prstClr val="black"/>
              </a:solidFill>
            </a:endParaRPr>
          </a:p>
        </p:txBody>
      </p:sp>
    </p:spTree>
    <p:extLst>
      <p:ext uri="{BB962C8B-B14F-4D97-AF65-F5344CB8AC3E}">
        <p14:creationId xmlns:p14="http://schemas.microsoft.com/office/powerpoint/2010/main" val="147743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82F7D2DE-BDD9-411E-B1C5-E832764B8165}" type="datetimeFigureOut">
              <a:rPr lang="th-TH" smtClean="0"/>
              <a:t>24/11/64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355476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2F7D2DE-BDD9-411E-B1C5-E832764B8165}" type="datetimeFigureOut">
              <a:rPr lang="th-TH" smtClean="0"/>
              <a:t>24/11/64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250415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2F7D2DE-BDD9-411E-B1C5-E832764B8165}" type="datetimeFigureOut">
              <a:rPr lang="th-TH" smtClean="0"/>
              <a:t>24/11/64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127266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FAD55CDF-3F6D-4B7B-9C8D-9A25DAC8C333}"/>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A581B54-1F24-4BDD-9DA3-D555054F806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D78C98D-B96D-4AE6-AB3F-7C5869336A94}"/>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grpSp>
        <p:nvGrpSpPr>
          <p:cNvPr id="6" name="กลุ่ม 9">
            <a:extLst>
              <a:ext uri="{FF2B5EF4-FFF2-40B4-BE49-F238E27FC236}">
                <a16:creationId xmlns="" xmlns:a16="http://schemas.microsoft.com/office/drawing/2014/main" id="{F28BF2F5-B903-418A-9968-D6E3997483FD}"/>
              </a:ext>
            </a:extLst>
          </p:cNvPr>
          <p:cNvGrpSpPr/>
          <p:nvPr userDrawn="1"/>
        </p:nvGrpSpPr>
        <p:grpSpPr>
          <a:xfrm>
            <a:off x="5334207" y="-1364226"/>
            <a:ext cx="4112498" cy="5446113"/>
            <a:chOff x="7348249" y="-1600200"/>
            <a:chExt cx="5483331" cy="5446113"/>
          </a:xfrm>
        </p:grpSpPr>
        <p:sp>
          <p:nvSpPr>
            <p:cNvPr id="7" name="วงรี 5">
              <a:extLst>
                <a:ext uri="{FF2B5EF4-FFF2-40B4-BE49-F238E27FC236}">
                  <a16:creationId xmlns="" xmlns:a16="http://schemas.microsoft.com/office/drawing/2014/main" id="{006573FB-E2BD-4932-AB7F-FDC71A504B44}"/>
                </a:ext>
              </a:extLst>
            </p:cNvPr>
            <p:cNvSpPr/>
            <p:nvPr/>
          </p:nvSpPr>
          <p:spPr>
            <a:xfrm>
              <a:off x="8139659" y="-1169232"/>
              <a:ext cx="4691921" cy="4691921"/>
            </a:xfrm>
            <a:prstGeom prst="ellipse">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8" name="วงรี 6">
              <a:extLst>
                <a:ext uri="{FF2B5EF4-FFF2-40B4-BE49-F238E27FC236}">
                  <a16:creationId xmlns="" xmlns:a16="http://schemas.microsoft.com/office/drawing/2014/main" id="{81378A40-0860-43D7-A161-F27DB94B80A8}"/>
                </a:ext>
              </a:extLst>
            </p:cNvPr>
            <p:cNvSpPr/>
            <p:nvPr/>
          </p:nvSpPr>
          <p:spPr>
            <a:xfrm>
              <a:off x="7693389" y="-1600200"/>
              <a:ext cx="5138191" cy="5122889"/>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9" name="วงรี 7">
              <a:extLst>
                <a:ext uri="{FF2B5EF4-FFF2-40B4-BE49-F238E27FC236}">
                  <a16:creationId xmlns="" xmlns:a16="http://schemas.microsoft.com/office/drawing/2014/main" id="{8DD62197-8D7C-403E-9809-BB5A488F78B1}"/>
                </a:ext>
              </a:extLst>
            </p:cNvPr>
            <p:cNvSpPr/>
            <p:nvPr/>
          </p:nvSpPr>
          <p:spPr>
            <a:xfrm>
              <a:off x="8401311" y="2426924"/>
              <a:ext cx="1418989" cy="1418989"/>
            </a:xfrm>
            <a:prstGeom prst="ellipse">
              <a:avLst/>
            </a:prstGeom>
            <a:gradFill flip="none" rotWithShape="1">
              <a:gsLst>
                <a:gs pos="0">
                  <a:schemeClr val="accent1">
                    <a:alpha val="97000"/>
                  </a:schemeClr>
                </a:gs>
                <a:gs pos="100000">
                  <a:schemeClr val="accent3">
                    <a:alpha val="9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0" name="วงรี 8">
              <a:extLst>
                <a:ext uri="{FF2B5EF4-FFF2-40B4-BE49-F238E27FC236}">
                  <a16:creationId xmlns="" xmlns:a16="http://schemas.microsoft.com/office/drawing/2014/main" id="{C2939040-89C3-4256-BC7B-1E08CF65836B}"/>
                </a:ext>
              </a:extLst>
            </p:cNvPr>
            <p:cNvSpPr/>
            <p:nvPr/>
          </p:nvSpPr>
          <p:spPr>
            <a:xfrm>
              <a:off x="7348249" y="2426924"/>
              <a:ext cx="568275" cy="568275"/>
            </a:xfrm>
            <a:prstGeom prst="ellipse">
              <a:avLst/>
            </a:prstGeom>
            <a:gradFill flip="none" rotWithShape="1">
              <a:gsLst>
                <a:gs pos="0">
                  <a:schemeClr val="accent1">
                    <a:alpha val="97000"/>
                  </a:schemeClr>
                </a:gs>
                <a:gs pos="100000">
                  <a:schemeClr val="accent3">
                    <a:alpha val="9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grpSp>
    </p:spTree>
    <p:extLst>
      <p:ext uri="{BB962C8B-B14F-4D97-AF65-F5344CB8AC3E}">
        <p14:creationId xmlns:p14="http://schemas.microsoft.com/office/powerpoint/2010/main" val="191399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0FBCFD8-1E19-46D5-898F-0CE676896403}"/>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D60E5C5B-7826-48D7-9963-9EA0AC2DABC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84C1103-0D9A-48A0-8AFA-CEEDCF77AD0D}"/>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grpSp>
        <p:nvGrpSpPr>
          <p:cNvPr id="6" name="กลุ่ม 6">
            <a:extLst>
              <a:ext uri="{FF2B5EF4-FFF2-40B4-BE49-F238E27FC236}">
                <a16:creationId xmlns="" xmlns:a16="http://schemas.microsoft.com/office/drawing/2014/main" id="{3A2883CE-981F-47E2-9838-D53BBDA1FF0B}"/>
              </a:ext>
            </a:extLst>
          </p:cNvPr>
          <p:cNvGrpSpPr/>
          <p:nvPr userDrawn="1"/>
        </p:nvGrpSpPr>
        <p:grpSpPr>
          <a:xfrm>
            <a:off x="-1296889" y="-1296955"/>
            <a:ext cx="5076212" cy="7459119"/>
            <a:chOff x="-2260127" y="-1355948"/>
            <a:chExt cx="6768282" cy="7459119"/>
          </a:xfrm>
        </p:grpSpPr>
        <p:sp>
          <p:nvSpPr>
            <p:cNvPr id="7" name="วงรี 5">
              <a:extLst>
                <a:ext uri="{FF2B5EF4-FFF2-40B4-BE49-F238E27FC236}">
                  <a16:creationId xmlns="" xmlns:a16="http://schemas.microsoft.com/office/drawing/2014/main" id="{23748A61-8E5C-4E79-93C7-A772C90DDB4A}"/>
                </a:ext>
              </a:extLst>
            </p:cNvPr>
            <p:cNvSpPr/>
            <p:nvPr/>
          </p:nvSpPr>
          <p:spPr>
            <a:xfrm>
              <a:off x="-1362201" y="-1262319"/>
              <a:ext cx="5870356" cy="5852874"/>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8" name="วงรี 1">
              <a:extLst>
                <a:ext uri="{FF2B5EF4-FFF2-40B4-BE49-F238E27FC236}">
                  <a16:creationId xmlns="" xmlns:a16="http://schemas.microsoft.com/office/drawing/2014/main" id="{46AC883D-94F9-4026-A93F-9616A01A74F0}"/>
                </a:ext>
              </a:extLst>
            </p:cNvPr>
            <p:cNvSpPr/>
            <p:nvPr/>
          </p:nvSpPr>
          <p:spPr>
            <a:xfrm>
              <a:off x="-2260127" y="-1355948"/>
              <a:ext cx="6419658" cy="6419658"/>
            </a:xfrm>
            <a:prstGeom prst="ellipse">
              <a:avLst/>
            </a:prstGeom>
            <a:gradFill flip="none" rotWithShape="1">
              <a:gsLst>
                <a:gs pos="0">
                  <a:schemeClr val="accent1"/>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9" name="วงรี 2">
              <a:extLst>
                <a:ext uri="{FF2B5EF4-FFF2-40B4-BE49-F238E27FC236}">
                  <a16:creationId xmlns="" xmlns:a16="http://schemas.microsoft.com/office/drawing/2014/main" id="{A9F2822F-DE26-49A6-8785-0DAAC0D7A661}"/>
                </a:ext>
              </a:extLst>
            </p:cNvPr>
            <p:cNvSpPr/>
            <p:nvPr/>
          </p:nvSpPr>
          <p:spPr>
            <a:xfrm>
              <a:off x="2973905" y="3980492"/>
              <a:ext cx="1418989" cy="1418989"/>
            </a:xfrm>
            <a:prstGeom prst="ellipse">
              <a:avLst/>
            </a:prstGeom>
            <a:gradFill flip="none" rotWithShape="1">
              <a:gsLst>
                <a:gs pos="0">
                  <a:schemeClr val="accent1">
                    <a:alpha val="97000"/>
                  </a:schemeClr>
                </a:gs>
                <a:gs pos="100000">
                  <a:schemeClr val="accent3">
                    <a:alpha val="9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0" name="วงรี 3">
              <a:extLst>
                <a:ext uri="{FF2B5EF4-FFF2-40B4-BE49-F238E27FC236}">
                  <a16:creationId xmlns="" xmlns:a16="http://schemas.microsoft.com/office/drawing/2014/main" id="{E8006A1D-28BA-43E8-ACB2-96A54A041142}"/>
                </a:ext>
              </a:extLst>
            </p:cNvPr>
            <p:cNvSpPr/>
            <p:nvPr/>
          </p:nvSpPr>
          <p:spPr>
            <a:xfrm>
              <a:off x="347626" y="3276800"/>
              <a:ext cx="2834813" cy="2826371"/>
            </a:xfrm>
            <a:prstGeom prst="ellipse">
              <a:avLst/>
            </a:prstGeom>
            <a:noFill/>
            <a:ln w="3175">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1" name="วงรี 4">
              <a:extLst>
                <a:ext uri="{FF2B5EF4-FFF2-40B4-BE49-F238E27FC236}">
                  <a16:creationId xmlns="" xmlns:a16="http://schemas.microsoft.com/office/drawing/2014/main" id="{911A1F1D-9163-4D48-AAC9-0BB0AAE12076}"/>
                </a:ext>
              </a:extLst>
            </p:cNvPr>
            <p:cNvSpPr/>
            <p:nvPr/>
          </p:nvSpPr>
          <p:spPr>
            <a:xfrm>
              <a:off x="3606708" y="1772281"/>
              <a:ext cx="871464" cy="868869"/>
            </a:xfrm>
            <a:prstGeom prst="ellipse">
              <a:avLst/>
            </a:prstGeom>
            <a:noFill/>
            <a:ln w="3175">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grpSp>
    </p:spTree>
    <p:extLst>
      <p:ext uri="{BB962C8B-B14F-4D97-AF65-F5344CB8AC3E}">
        <p14:creationId xmlns:p14="http://schemas.microsoft.com/office/powerpoint/2010/main" val="224996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AFF3E47-E60A-48E0-862B-4D8898DF9FF0}"/>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75A310F8-C18A-4B35-8291-DF95663254C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F72333A-D3B9-4CA5-9333-5F68AAB1B488}"/>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grpSp>
        <p:nvGrpSpPr>
          <p:cNvPr id="6" name="กลุ่ม 1">
            <a:extLst>
              <a:ext uri="{FF2B5EF4-FFF2-40B4-BE49-F238E27FC236}">
                <a16:creationId xmlns="" xmlns:a16="http://schemas.microsoft.com/office/drawing/2014/main" id="{D95EA949-03BC-411C-BBB6-72D64EAF624D}"/>
              </a:ext>
            </a:extLst>
          </p:cNvPr>
          <p:cNvGrpSpPr/>
          <p:nvPr userDrawn="1"/>
        </p:nvGrpSpPr>
        <p:grpSpPr>
          <a:xfrm rot="8860639">
            <a:off x="4905730" y="739553"/>
            <a:ext cx="5076212" cy="7459119"/>
            <a:chOff x="-2260127" y="-1355948"/>
            <a:chExt cx="6768282" cy="7459119"/>
          </a:xfrm>
        </p:grpSpPr>
        <p:sp>
          <p:nvSpPr>
            <p:cNvPr id="7" name="วงรี 2">
              <a:extLst>
                <a:ext uri="{FF2B5EF4-FFF2-40B4-BE49-F238E27FC236}">
                  <a16:creationId xmlns="" xmlns:a16="http://schemas.microsoft.com/office/drawing/2014/main" id="{4C6E2FCF-6292-40BE-8E56-6F9E45E5495B}"/>
                </a:ext>
              </a:extLst>
            </p:cNvPr>
            <p:cNvSpPr/>
            <p:nvPr/>
          </p:nvSpPr>
          <p:spPr>
            <a:xfrm>
              <a:off x="-1362201" y="-1262319"/>
              <a:ext cx="5870356" cy="5852874"/>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8" name="วงรี 3">
              <a:extLst>
                <a:ext uri="{FF2B5EF4-FFF2-40B4-BE49-F238E27FC236}">
                  <a16:creationId xmlns="" xmlns:a16="http://schemas.microsoft.com/office/drawing/2014/main" id="{3C867CE3-2CF3-4F8E-94D3-A10DB92B0802}"/>
                </a:ext>
              </a:extLst>
            </p:cNvPr>
            <p:cNvSpPr/>
            <p:nvPr/>
          </p:nvSpPr>
          <p:spPr>
            <a:xfrm>
              <a:off x="-2260127" y="-1355948"/>
              <a:ext cx="6419658" cy="6419658"/>
            </a:xfrm>
            <a:prstGeom prst="ellipse">
              <a:avLst/>
            </a:prstGeom>
            <a:gradFill flip="none" rotWithShape="1">
              <a:gsLst>
                <a:gs pos="0">
                  <a:schemeClr val="accent1"/>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9" name="วงรี 4">
              <a:extLst>
                <a:ext uri="{FF2B5EF4-FFF2-40B4-BE49-F238E27FC236}">
                  <a16:creationId xmlns="" xmlns:a16="http://schemas.microsoft.com/office/drawing/2014/main" id="{9760ADCC-518B-453A-9C2A-B5E60AFB9880}"/>
                </a:ext>
              </a:extLst>
            </p:cNvPr>
            <p:cNvSpPr/>
            <p:nvPr/>
          </p:nvSpPr>
          <p:spPr>
            <a:xfrm>
              <a:off x="2973905" y="3980492"/>
              <a:ext cx="1418989" cy="1418989"/>
            </a:xfrm>
            <a:prstGeom prst="ellipse">
              <a:avLst/>
            </a:prstGeom>
            <a:gradFill flip="none" rotWithShape="1">
              <a:gsLst>
                <a:gs pos="0">
                  <a:schemeClr val="accent1">
                    <a:alpha val="97000"/>
                  </a:schemeClr>
                </a:gs>
                <a:gs pos="100000">
                  <a:schemeClr val="accent3">
                    <a:alpha val="9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0" name="วงรี 5">
              <a:extLst>
                <a:ext uri="{FF2B5EF4-FFF2-40B4-BE49-F238E27FC236}">
                  <a16:creationId xmlns="" xmlns:a16="http://schemas.microsoft.com/office/drawing/2014/main" id="{8F7A0313-D223-4B28-98EC-439016E33B8D}"/>
                </a:ext>
              </a:extLst>
            </p:cNvPr>
            <p:cNvSpPr/>
            <p:nvPr/>
          </p:nvSpPr>
          <p:spPr>
            <a:xfrm>
              <a:off x="347626" y="3276800"/>
              <a:ext cx="2834813" cy="2826371"/>
            </a:xfrm>
            <a:prstGeom prst="ellipse">
              <a:avLst/>
            </a:prstGeom>
            <a:noFill/>
            <a:ln w="3175">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1" name="วงรี 6">
              <a:extLst>
                <a:ext uri="{FF2B5EF4-FFF2-40B4-BE49-F238E27FC236}">
                  <a16:creationId xmlns="" xmlns:a16="http://schemas.microsoft.com/office/drawing/2014/main" id="{6E3129A0-81F2-4AFD-AD0C-B299F6ACF369}"/>
                </a:ext>
              </a:extLst>
            </p:cNvPr>
            <p:cNvSpPr/>
            <p:nvPr/>
          </p:nvSpPr>
          <p:spPr>
            <a:xfrm>
              <a:off x="3606708" y="1772281"/>
              <a:ext cx="871464" cy="868869"/>
            </a:xfrm>
            <a:prstGeom prst="ellipse">
              <a:avLst/>
            </a:prstGeom>
            <a:noFill/>
            <a:ln w="3175">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grpSp>
    </p:spTree>
    <p:extLst>
      <p:ext uri="{BB962C8B-B14F-4D97-AF65-F5344CB8AC3E}">
        <p14:creationId xmlns:p14="http://schemas.microsoft.com/office/powerpoint/2010/main" val="4202566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229C1FAC-9D50-4D32-BAAC-ECCEC4399A2B}"/>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F7B3AF8-98FE-4800-B4D1-2B01C6F8C47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37546D1-5A1B-4E2E-8469-C859021D3062}"/>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grpSp>
        <p:nvGrpSpPr>
          <p:cNvPr id="6" name="Group 5">
            <a:extLst>
              <a:ext uri="{FF2B5EF4-FFF2-40B4-BE49-F238E27FC236}">
                <a16:creationId xmlns="" xmlns:a16="http://schemas.microsoft.com/office/drawing/2014/main" id="{DE7162B4-5958-4BE8-843E-23D9A1A4FEB8}"/>
              </a:ext>
            </a:extLst>
          </p:cNvPr>
          <p:cNvGrpSpPr/>
          <p:nvPr userDrawn="1"/>
        </p:nvGrpSpPr>
        <p:grpSpPr>
          <a:xfrm>
            <a:off x="-736967" y="346921"/>
            <a:ext cx="4936619" cy="5852874"/>
            <a:chOff x="1825844" y="180719"/>
            <a:chExt cx="6582159" cy="5852874"/>
          </a:xfrm>
        </p:grpSpPr>
        <p:sp>
          <p:nvSpPr>
            <p:cNvPr id="7" name="วงรี 1">
              <a:extLst>
                <a:ext uri="{FF2B5EF4-FFF2-40B4-BE49-F238E27FC236}">
                  <a16:creationId xmlns="" xmlns:a16="http://schemas.microsoft.com/office/drawing/2014/main" id="{267C7791-8C9F-451C-96CA-0BB2030EE5F9}"/>
                </a:ext>
              </a:extLst>
            </p:cNvPr>
            <p:cNvSpPr/>
            <p:nvPr/>
          </p:nvSpPr>
          <p:spPr>
            <a:xfrm>
              <a:off x="4175086" y="1213249"/>
              <a:ext cx="3787814" cy="3787814"/>
            </a:xfrm>
            <a:prstGeom prst="ellipse">
              <a:avLst/>
            </a:prstGeom>
            <a:gradFill flip="none" rotWithShape="1">
              <a:gsLst>
                <a:gs pos="0">
                  <a:schemeClr val="accent1"/>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8" name="วงรี 2">
              <a:extLst>
                <a:ext uri="{FF2B5EF4-FFF2-40B4-BE49-F238E27FC236}">
                  <a16:creationId xmlns="" xmlns:a16="http://schemas.microsoft.com/office/drawing/2014/main" id="{DA948ED5-88E5-4CB7-8FB9-D558C3C541DB}"/>
                </a:ext>
              </a:extLst>
            </p:cNvPr>
            <p:cNvSpPr/>
            <p:nvPr/>
          </p:nvSpPr>
          <p:spPr>
            <a:xfrm>
              <a:off x="6764855" y="1125051"/>
              <a:ext cx="931345" cy="93134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9" name="วงรี 3">
              <a:extLst>
                <a:ext uri="{FF2B5EF4-FFF2-40B4-BE49-F238E27FC236}">
                  <a16:creationId xmlns="" xmlns:a16="http://schemas.microsoft.com/office/drawing/2014/main" id="{74AB19B9-217B-4DC3-B184-28280139B5B4}"/>
                </a:ext>
              </a:extLst>
            </p:cNvPr>
            <p:cNvSpPr/>
            <p:nvPr/>
          </p:nvSpPr>
          <p:spPr>
            <a:xfrm>
              <a:off x="7962900" y="1833844"/>
              <a:ext cx="445103" cy="445103"/>
            </a:xfrm>
            <a:prstGeom prst="ellipse">
              <a:avLst/>
            </a:prstGeom>
            <a:gradFill flip="none" rotWithShape="1">
              <a:gsLst>
                <a:gs pos="0">
                  <a:schemeClr val="accent1"/>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0" name="วงรี 4">
              <a:extLst>
                <a:ext uri="{FF2B5EF4-FFF2-40B4-BE49-F238E27FC236}">
                  <a16:creationId xmlns="" xmlns:a16="http://schemas.microsoft.com/office/drawing/2014/main" id="{B6736AAA-8B17-4587-8E0C-C973C21A4E41}"/>
                </a:ext>
              </a:extLst>
            </p:cNvPr>
            <p:cNvSpPr/>
            <p:nvPr/>
          </p:nvSpPr>
          <p:spPr>
            <a:xfrm>
              <a:off x="3813136" y="4336348"/>
              <a:ext cx="723900" cy="723900"/>
            </a:xfrm>
            <a:prstGeom prst="ellipse">
              <a:avLst/>
            </a:prstGeom>
            <a:gradFill flip="none" rotWithShape="1">
              <a:gsLst>
                <a:gs pos="0">
                  <a:schemeClr val="accent1"/>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1" name="วงรี 5">
              <a:extLst>
                <a:ext uri="{FF2B5EF4-FFF2-40B4-BE49-F238E27FC236}">
                  <a16:creationId xmlns="" xmlns:a16="http://schemas.microsoft.com/office/drawing/2014/main" id="{F727D455-5EB5-485A-AFAC-0564B28D28FE}"/>
                </a:ext>
              </a:extLst>
            </p:cNvPr>
            <p:cNvSpPr/>
            <p:nvPr/>
          </p:nvSpPr>
          <p:spPr>
            <a:xfrm>
              <a:off x="3467100" y="3703074"/>
              <a:ext cx="1718056" cy="1712939"/>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2" name="วงรี 6">
              <a:extLst>
                <a:ext uri="{FF2B5EF4-FFF2-40B4-BE49-F238E27FC236}">
                  <a16:creationId xmlns="" xmlns:a16="http://schemas.microsoft.com/office/drawing/2014/main" id="{019A4710-00D6-4851-BC34-F1A928570998}"/>
                </a:ext>
              </a:extLst>
            </p:cNvPr>
            <p:cNvSpPr/>
            <p:nvPr/>
          </p:nvSpPr>
          <p:spPr>
            <a:xfrm>
              <a:off x="1825844" y="180719"/>
              <a:ext cx="5870356" cy="5852874"/>
            </a:xfrm>
            <a:prstGeom prst="ellipse">
              <a:avLst/>
            </a:prstGeom>
            <a:noFill/>
            <a:ln w="3175">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grpSp>
    </p:spTree>
    <p:extLst>
      <p:ext uri="{BB962C8B-B14F-4D97-AF65-F5344CB8AC3E}">
        <p14:creationId xmlns:p14="http://schemas.microsoft.com/office/powerpoint/2010/main" val="137427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3CACF8F7-9B3E-4B94-98B8-B2EBD836BF3C}"/>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06B4771-21F0-4626-9022-40D34E996F5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1267A1A-BE2C-4EBA-A820-600775E895E5}"/>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sp>
        <p:nvSpPr>
          <p:cNvPr id="6" name="วงรี 1">
            <a:extLst>
              <a:ext uri="{FF2B5EF4-FFF2-40B4-BE49-F238E27FC236}">
                <a16:creationId xmlns="" xmlns:a16="http://schemas.microsoft.com/office/drawing/2014/main" id="{B6DCA1CB-0B4B-445E-9A96-0C5FBC83425A}"/>
              </a:ext>
            </a:extLst>
          </p:cNvPr>
          <p:cNvSpPr/>
          <p:nvPr userDrawn="1"/>
        </p:nvSpPr>
        <p:spPr>
          <a:xfrm>
            <a:off x="2765323" y="855407"/>
            <a:ext cx="3517490" cy="468998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7" name="วงรี 2">
            <a:extLst>
              <a:ext uri="{FF2B5EF4-FFF2-40B4-BE49-F238E27FC236}">
                <a16:creationId xmlns="" xmlns:a16="http://schemas.microsoft.com/office/drawing/2014/main" id="{42BF0525-305A-4695-8542-140455B2C377}"/>
              </a:ext>
            </a:extLst>
          </p:cNvPr>
          <p:cNvSpPr/>
          <p:nvPr userDrawn="1"/>
        </p:nvSpPr>
        <p:spPr>
          <a:xfrm>
            <a:off x="2516535" y="564684"/>
            <a:ext cx="3965382" cy="5271431"/>
          </a:xfrm>
          <a:prstGeom prst="ellipse">
            <a:avLst/>
          </a:prstGeom>
          <a:noFill/>
          <a:ln w="3175">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8" name="วงรี 3">
            <a:extLst>
              <a:ext uri="{FF2B5EF4-FFF2-40B4-BE49-F238E27FC236}">
                <a16:creationId xmlns="" xmlns:a16="http://schemas.microsoft.com/office/drawing/2014/main" id="{8CD8040E-1C91-4A51-A83D-3E6E721A84C5}"/>
              </a:ext>
            </a:extLst>
          </p:cNvPr>
          <p:cNvSpPr/>
          <p:nvPr userDrawn="1"/>
        </p:nvSpPr>
        <p:spPr>
          <a:xfrm>
            <a:off x="5212768" y="4740574"/>
            <a:ext cx="779732" cy="1036546"/>
          </a:xfrm>
          <a:prstGeom prst="ellipse">
            <a:avLst/>
          </a:prstGeom>
          <a:solidFill>
            <a:schemeClr val="accent5"/>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9" name="วงรี 3">
            <a:extLst>
              <a:ext uri="{FF2B5EF4-FFF2-40B4-BE49-F238E27FC236}">
                <a16:creationId xmlns="" xmlns:a16="http://schemas.microsoft.com/office/drawing/2014/main" id="{2B9C2B32-3A45-4D5E-8ABF-17A90BE05D26}"/>
              </a:ext>
            </a:extLst>
          </p:cNvPr>
          <p:cNvSpPr/>
          <p:nvPr userDrawn="1"/>
        </p:nvSpPr>
        <p:spPr>
          <a:xfrm>
            <a:off x="2360996" y="1496708"/>
            <a:ext cx="559866" cy="744265"/>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10" name="วงรี 3">
            <a:extLst>
              <a:ext uri="{FF2B5EF4-FFF2-40B4-BE49-F238E27FC236}">
                <a16:creationId xmlns="" xmlns:a16="http://schemas.microsoft.com/office/drawing/2014/main" id="{32E894A5-794A-43DC-8A89-9729B6C14B52}"/>
              </a:ext>
            </a:extLst>
          </p:cNvPr>
          <p:cNvSpPr/>
          <p:nvPr userDrawn="1"/>
        </p:nvSpPr>
        <p:spPr>
          <a:xfrm>
            <a:off x="5798682" y="4980595"/>
            <a:ext cx="292351" cy="38864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Tree>
    <p:extLst>
      <p:ext uri="{BB962C8B-B14F-4D97-AF65-F5344CB8AC3E}">
        <p14:creationId xmlns:p14="http://schemas.microsoft.com/office/powerpoint/2010/main" val="3207891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A9A5503F-56A3-4EE1-8CE8-0CF436616036}"/>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3992B33-657C-48F4-A95A-DC358A701C1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FDFD775-6E00-4DA9-B911-C34A306CB2CD}"/>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sp>
        <p:nvSpPr>
          <p:cNvPr id="8" name="Freeform: Shape 7">
            <a:extLst>
              <a:ext uri="{FF2B5EF4-FFF2-40B4-BE49-F238E27FC236}">
                <a16:creationId xmlns="" xmlns:a16="http://schemas.microsoft.com/office/drawing/2014/main" id="{38C2B244-364D-4179-876C-818DE8A4D6EA}"/>
              </a:ext>
            </a:extLst>
          </p:cNvPr>
          <p:cNvSpPr/>
          <p:nvPr userDrawn="1"/>
        </p:nvSpPr>
        <p:spPr>
          <a:xfrm>
            <a:off x="4137861" y="0"/>
            <a:ext cx="3485470" cy="6858000"/>
          </a:xfrm>
          <a:custGeom>
            <a:avLst/>
            <a:gdLst>
              <a:gd name="connsiteX0" fmla="*/ 1121238 w 4647293"/>
              <a:gd name="connsiteY0" fmla="*/ 0 h 6858000"/>
              <a:gd name="connsiteX1" fmla="*/ 4647293 w 4647293"/>
              <a:gd name="connsiteY1" fmla="*/ 0 h 6858000"/>
              <a:gd name="connsiteX2" fmla="*/ 4517351 w 4647293"/>
              <a:gd name="connsiteY2" fmla="*/ 49933 h 6858000"/>
              <a:gd name="connsiteX3" fmla="*/ 2219192 w 4647293"/>
              <a:gd name="connsiteY3" fmla="*/ 3429000 h 6858000"/>
              <a:gd name="connsiteX4" fmla="*/ 4517351 w 4647293"/>
              <a:gd name="connsiteY4" fmla="*/ 6808067 h 6858000"/>
              <a:gd name="connsiteX5" fmla="*/ 4647293 w 4647293"/>
              <a:gd name="connsiteY5" fmla="*/ 6858000 h 6858000"/>
              <a:gd name="connsiteX6" fmla="*/ 1121238 w 4647293"/>
              <a:gd name="connsiteY6" fmla="*/ 6858000 h 6858000"/>
              <a:gd name="connsiteX7" fmla="*/ 1021634 w 4647293"/>
              <a:gd name="connsiteY7" fmla="*/ 6720171 h 6858000"/>
              <a:gd name="connsiteX8" fmla="*/ 0 w 4647293"/>
              <a:gd name="connsiteY8" fmla="*/ 3429000 h 6858000"/>
              <a:gd name="connsiteX9" fmla="*/ 1021634 w 4647293"/>
              <a:gd name="connsiteY9" fmla="*/ 1378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7293" h="6858000">
                <a:moveTo>
                  <a:pt x="1121238" y="0"/>
                </a:moveTo>
                <a:lnTo>
                  <a:pt x="4647293" y="0"/>
                </a:lnTo>
                <a:lnTo>
                  <a:pt x="4517351" y="49933"/>
                </a:lnTo>
                <a:cubicBezTo>
                  <a:pt x="3166820" y="606653"/>
                  <a:pt x="2219192" y="1909972"/>
                  <a:pt x="2219192" y="3429000"/>
                </a:cubicBezTo>
                <a:cubicBezTo>
                  <a:pt x="2219192" y="4948028"/>
                  <a:pt x="3166820" y="6251347"/>
                  <a:pt x="4517351" y="6808067"/>
                </a:cubicBezTo>
                <a:lnTo>
                  <a:pt x="4647293" y="6858000"/>
                </a:lnTo>
                <a:lnTo>
                  <a:pt x="1121238" y="6858000"/>
                </a:lnTo>
                <a:lnTo>
                  <a:pt x="1021634" y="6720171"/>
                </a:lnTo>
                <a:cubicBezTo>
                  <a:pt x="376627" y="5780687"/>
                  <a:pt x="0" y="4648124"/>
                  <a:pt x="0" y="3429000"/>
                </a:cubicBezTo>
                <a:cubicBezTo>
                  <a:pt x="0" y="2209876"/>
                  <a:pt x="376627" y="1077313"/>
                  <a:pt x="1021634" y="137830"/>
                </a:cubicBezTo>
                <a:close/>
              </a:path>
            </a:pathLst>
          </a:custGeom>
          <a:gradFill>
            <a:gsLst>
              <a:gs pos="0">
                <a:schemeClr val="accent1">
                  <a:alpha val="94000"/>
                </a:schemeClr>
              </a:gs>
              <a:gs pos="100000">
                <a:schemeClr val="accent3"/>
              </a:gs>
            </a:gsLst>
            <a:lin ang="54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black"/>
              </a:solidFill>
            </a:endParaRPr>
          </a:p>
        </p:txBody>
      </p:sp>
    </p:spTree>
    <p:extLst>
      <p:ext uri="{BB962C8B-B14F-4D97-AF65-F5344CB8AC3E}">
        <p14:creationId xmlns:p14="http://schemas.microsoft.com/office/powerpoint/2010/main" val="464172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3239B80-9393-4740-885A-BFD08C212C73}"/>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2036B80B-A765-4D3F-8E41-79F0BBFD9BE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7F89EC55-617C-4609-B9D2-DEE8E8BE672A}"/>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sp>
        <p:nvSpPr>
          <p:cNvPr id="8" name="Freeform: Shape 7">
            <a:extLst>
              <a:ext uri="{FF2B5EF4-FFF2-40B4-BE49-F238E27FC236}">
                <a16:creationId xmlns="" xmlns:a16="http://schemas.microsoft.com/office/drawing/2014/main" id="{61AC1F9C-868D-412F-8A61-8A5E059E8EFF}"/>
              </a:ext>
            </a:extLst>
          </p:cNvPr>
          <p:cNvSpPr/>
          <p:nvPr userDrawn="1"/>
        </p:nvSpPr>
        <p:spPr>
          <a:xfrm>
            <a:off x="1528958" y="0"/>
            <a:ext cx="3485471" cy="6858000"/>
          </a:xfrm>
          <a:custGeom>
            <a:avLst/>
            <a:gdLst>
              <a:gd name="connsiteX0" fmla="*/ 5 w 4647295"/>
              <a:gd name="connsiteY0" fmla="*/ 0 h 6858000"/>
              <a:gd name="connsiteX1" fmla="*/ 3526059 w 4647295"/>
              <a:gd name="connsiteY1" fmla="*/ 0 h 6858000"/>
              <a:gd name="connsiteX2" fmla="*/ 3625662 w 4647295"/>
              <a:gd name="connsiteY2" fmla="*/ 137829 h 6858000"/>
              <a:gd name="connsiteX3" fmla="*/ 4647295 w 4647295"/>
              <a:gd name="connsiteY3" fmla="*/ 3428999 h 6858000"/>
              <a:gd name="connsiteX4" fmla="*/ 3625662 w 4647295"/>
              <a:gd name="connsiteY4" fmla="*/ 6720170 h 6858000"/>
              <a:gd name="connsiteX5" fmla="*/ 3526057 w 4647295"/>
              <a:gd name="connsiteY5" fmla="*/ 6858000 h 6858000"/>
              <a:gd name="connsiteX6" fmla="*/ 0 w 4647295"/>
              <a:gd name="connsiteY6" fmla="*/ 6858000 h 6858000"/>
              <a:gd name="connsiteX7" fmla="*/ 129944 w 4647295"/>
              <a:gd name="connsiteY7" fmla="*/ 6808066 h 6858000"/>
              <a:gd name="connsiteX8" fmla="*/ 2428103 w 4647295"/>
              <a:gd name="connsiteY8" fmla="*/ 3428999 h 6858000"/>
              <a:gd name="connsiteX9" fmla="*/ 129944 w 4647295"/>
              <a:gd name="connsiteY9" fmla="*/ 499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7295" h="6858000">
                <a:moveTo>
                  <a:pt x="5" y="0"/>
                </a:moveTo>
                <a:lnTo>
                  <a:pt x="3526059" y="0"/>
                </a:lnTo>
                <a:lnTo>
                  <a:pt x="3625662" y="137829"/>
                </a:lnTo>
                <a:cubicBezTo>
                  <a:pt x="4270668" y="1077312"/>
                  <a:pt x="4647295" y="2209875"/>
                  <a:pt x="4647295" y="3428999"/>
                </a:cubicBezTo>
                <a:cubicBezTo>
                  <a:pt x="4647295" y="4648123"/>
                  <a:pt x="4270668" y="5780686"/>
                  <a:pt x="3625662" y="6720170"/>
                </a:cubicBezTo>
                <a:lnTo>
                  <a:pt x="3526057" y="6858000"/>
                </a:lnTo>
                <a:lnTo>
                  <a:pt x="0" y="6858000"/>
                </a:lnTo>
                <a:lnTo>
                  <a:pt x="129944" y="6808066"/>
                </a:lnTo>
                <a:cubicBezTo>
                  <a:pt x="1480476" y="6251346"/>
                  <a:pt x="2428103" y="4948028"/>
                  <a:pt x="2428103" y="3428999"/>
                </a:cubicBezTo>
                <a:cubicBezTo>
                  <a:pt x="2428103" y="1909971"/>
                  <a:pt x="1480476" y="606652"/>
                  <a:pt x="129944" y="49932"/>
                </a:cubicBezTo>
                <a:close/>
              </a:path>
            </a:pathLst>
          </a:custGeom>
          <a:gradFill>
            <a:gsLst>
              <a:gs pos="0">
                <a:schemeClr val="accent1">
                  <a:alpha val="94000"/>
                </a:schemeClr>
              </a:gs>
              <a:gs pos="100000">
                <a:schemeClr val="accent3"/>
              </a:gs>
            </a:gsLst>
            <a:lin ang="54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black"/>
              </a:solidFill>
            </a:endParaRPr>
          </a:p>
        </p:txBody>
      </p:sp>
    </p:spTree>
    <p:extLst>
      <p:ext uri="{BB962C8B-B14F-4D97-AF65-F5344CB8AC3E}">
        <p14:creationId xmlns:p14="http://schemas.microsoft.com/office/powerpoint/2010/main" val="1166720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F0BB24F7-14D6-439B-8E6D-C35C8B7D3B01}"/>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B2F2EE2-DEBB-4AA0-A942-E01BEAF1CD6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BDC2D63A-D6C6-4445-ABD8-D4BF394481CF}"/>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grpSp>
        <p:nvGrpSpPr>
          <p:cNvPr id="6" name="Group 5">
            <a:extLst>
              <a:ext uri="{FF2B5EF4-FFF2-40B4-BE49-F238E27FC236}">
                <a16:creationId xmlns="" xmlns:a16="http://schemas.microsoft.com/office/drawing/2014/main" id="{7ABE349E-FB21-41F4-9224-47FD6092BC1C}"/>
              </a:ext>
            </a:extLst>
          </p:cNvPr>
          <p:cNvGrpSpPr/>
          <p:nvPr userDrawn="1"/>
        </p:nvGrpSpPr>
        <p:grpSpPr>
          <a:xfrm>
            <a:off x="-619125" y="-2247900"/>
            <a:ext cx="5429250" cy="7496175"/>
            <a:chOff x="-1333500" y="-1943100"/>
            <a:chExt cx="7239000" cy="7496175"/>
          </a:xfrm>
        </p:grpSpPr>
        <p:sp>
          <p:nvSpPr>
            <p:cNvPr id="7" name="วงรี 1">
              <a:extLst>
                <a:ext uri="{FF2B5EF4-FFF2-40B4-BE49-F238E27FC236}">
                  <a16:creationId xmlns="" xmlns:a16="http://schemas.microsoft.com/office/drawing/2014/main" id="{125A60FC-C00A-4C50-A291-A9A781A3B701}"/>
                </a:ext>
              </a:extLst>
            </p:cNvPr>
            <p:cNvSpPr/>
            <p:nvPr/>
          </p:nvSpPr>
          <p:spPr>
            <a:xfrm>
              <a:off x="-1333500" y="-1943100"/>
              <a:ext cx="7239000" cy="7239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8" name="วงรี 2">
              <a:extLst>
                <a:ext uri="{FF2B5EF4-FFF2-40B4-BE49-F238E27FC236}">
                  <a16:creationId xmlns="" xmlns:a16="http://schemas.microsoft.com/office/drawing/2014/main" id="{40AA1D4A-510C-43A1-BADB-E51F841E8B59}"/>
                </a:ext>
              </a:extLst>
            </p:cNvPr>
            <p:cNvSpPr/>
            <p:nvPr/>
          </p:nvSpPr>
          <p:spPr>
            <a:xfrm>
              <a:off x="-1333500" y="-1504950"/>
              <a:ext cx="6362700" cy="6362700"/>
            </a:xfrm>
            <a:prstGeom prst="ellipse">
              <a:avLst/>
            </a:pr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9" name="วงรี 3">
              <a:extLst>
                <a:ext uri="{FF2B5EF4-FFF2-40B4-BE49-F238E27FC236}">
                  <a16:creationId xmlns="" xmlns:a16="http://schemas.microsoft.com/office/drawing/2014/main" id="{F459CE62-3EB7-4D5F-A489-E01061CCA826}"/>
                </a:ext>
              </a:extLst>
            </p:cNvPr>
            <p:cNvSpPr/>
            <p:nvPr/>
          </p:nvSpPr>
          <p:spPr>
            <a:xfrm>
              <a:off x="2286000" y="4410075"/>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grpSp>
    </p:spTree>
    <p:extLst>
      <p:ext uri="{BB962C8B-B14F-4D97-AF65-F5344CB8AC3E}">
        <p14:creationId xmlns:p14="http://schemas.microsoft.com/office/powerpoint/2010/main" val="155782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82F7D2DE-BDD9-411E-B1C5-E832764B8165}" type="datetimeFigureOut">
              <a:rPr lang="th-TH" smtClean="0"/>
              <a:t>24/11/64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3634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a:gsLst>
            <a:gs pos="0">
              <a:schemeClr val="accent1">
                <a:alpha val="94000"/>
              </a:schemeClr>
            </a:gs>
            <a:gs pos="100000">
              <a:schemeClr val="accent3"/>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AC08F8E-1C7D-46D4-A62D-6BEB161DDF8D}"/>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218311BA-2F11-451A-B305-4F1845501EB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DED7907A-C3DB-4447-89D6-1A4910BEB5AE}"/>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sp>
        <p:nvSpPr>
          <p:cNvPr id="8" name="Freeform: Shape 7">
            <a:extLst>
              <a:ext uri="{FF2B5EF4-FFF2-40B4-BE49-F238E27FC236}">
                <a16:creationId xmlns="" xmlns:a16="http://schemas.microsoft.com/office/drawing/2014/main" id="{0A25E07A-A007-44D6-8917-016812CEFF9B}"/>
              </a:ext>
            </a:extLst>
          </p:cNvPr>
          <p:cNvSpPr/>
          <p:nvPr userDrawn="1"/>
        </p:nvSpPr>
        <p:spPr>
          <a:xfrm>
            <a:off x="3086100" y="0"/>
            <a:ext cx="6398367" cy="6858000"/>
          </a:xfrm>
          <a:custGeom>
            <a:avLst/>
            <a:gdLst>
              <a:gd name="connsiteX0" fmla="*/ 1111419 w 8531156"/>
              <a:gd name="connsiteY0" fmla="*/ 0 h 6858000"/>
              <a:gd name="connsiteX1" fmla="*/ 8531156 w 8531156"/>
              <a:gd name="connsiteY1" fmla="*/ 0 h 6858000"/>
              <a:gd name="connsiteX2" fmla="*/ 8531156 w 8531156"/>
              <a:gd name="connsiteY2" fmla="*/ 6706655 h 6858000"/>
              <a:gd name="connsiteX3" fmla="*/ 8378862 w 8531156"/>
              <a:gd name="connsiteY3" fmla="*/ 6851854 h 6858000"/>
              <a:gd name="connsiteX4" fmla="*/ 8371766 w 8531156"/>
              <a:gd name="connsiteY4" fmla="*/ 6858000 h 6858000"/>
              <a:gd name="connsiteX5" fmla="*/ 1648534 w 8531156"/>
              <a:gd name="connsiteY5" fmla="*/ 6858000 h 6858000"/>
              <a:gd name="connsiteX6" fmla="*/ 1641439 w 8531156"/>
              <a:gd name="connsiteY6" fmla="*/ 6851854 h 6858000"/>
              <a:gd name="connsiteX7" fmla="*/ 0 w 8531156"/>
              <a:gd name="connsiteY7" fmla="*/ 3143250 h 6858000"/>
              <a:gd name="connsiteX8" fmla="*/ 855656 w 8531156"/>
              <a:gd name="connsiteY8" fmla="*/ 342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156" h="6858000">
                <a:moveTo>
                  <a:pt x="1111419" y="0"/>
                </a:moveTo>
                <a:lnTo>
                  <a:pt x="8531156" y="0"/>
                </a:lnTo>
                <a:lnTo>
                  <a:pt x="8531156" y="6706655"/>
                </a:lnTo>
                <a:lnTo>
                  <a:pt x="8378862" y="6851854"/>
                </a:lnTo>
                <a:lnTo>
                  <a:pt x="8371766" y="6858000"/>
                </a:lnTo>
                <a:lnTo>
                  <a:pt x="1648534" y="6858000"/>
                </a:lnTo>
                <a:lnTo>
                  <a:pt x="1641439" y="6851854"/>
                </a:lnTo>
                <a:cubicBezTo>
                  <a:pt x="633069" y="5935358"/>
                  <a:pt x="0" y="4613234"/>
                  <a:pt x="0" y="3143250"/>
                </a:cubicBezTo>
                <a:cubicBezTo>
                  <a:pt x="0" y="2105614"/>
                  <a:pt x="315439" y="1141653"/>
                  <a:pt x="855656" y="342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27842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a:gsLst>
            <a:gs pos="0">
              <a:schemeClr val="accent1">
                <a:alpha val="94000"/>
              </a:schemeClr>
            </a:gs>
            <a:gs pos="100000">
              <a:schemeClr val="accent3"/>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BE87C0AC-60EE-4DD2-A4BE-CA5C15CF0A35}"/>
              </a:ext>
            </a:extLst>
          </p:cNvPr>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5E4D396C-0344-43C8-95C3-1BE33A3F076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6FD60801-1DD1-4986-954D-7BE6EF28C990}"/>
              </a:ext>
            </a:extLst>
          </p:cNvPr>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sp>
        <p:nvSpPr>
          <p:cNvPr id="7" name="Freeform: Shape 6">
            <a:extLst>
              <a:ext uri="{FF2B5EF4-FFF2-40B4-BE49-F238E27FC236}">
                <a16:creationId xmlns="" xmlns:a16="http://schemas.microsoft.com/office/drawing/2014/main" id="{07FE52E1-7E1F-478D-AAAE-CB2EAF8D4181}"/>
              </a:ext>
            </a:extLst>
          </p:cNvPr>
          <p:cNvSpPr/>
          <p:nvPr userDrawn="1"/>
        </p:nvSpPr>
        <p:spPr>
          <a:xfrm flipH="1">
            <a:off x="-513133" y="0"/>
            <a:ext cx="6398367" cy="6858000"/>
          </a:xfrm>
          <a:custGeom>
            <a:avLst/>
            <a:gdLst>
              <a:gd name="connsiteX0" fmla="*/ 1111419 w 8531156"/>
              <a:gd name="connsiteY0" fmla="*/ 0 h 6858000"/>
              <a:gd name="connsiteX1" fmla="*/ 8531156 w 8531156"/>
              <a:gd name="connsiteY1" fmla="*/ 0 h 6858000"/>
              <a:gd name="connsiteX2" fmla="*/ 8531156 w 8531156"/>
              <a:gd name="connsiteY2" fmla="*/ 6706655 h 6858000"/>
              <a:gd name="connsiteX3" fmla="*/ 8378862 w 8531156"/>
              <a:gd name="connsiteY3" fmla="*/ 6851854 h 6858000"/>
              <a:gd name="connsiteX4" fmla="*/ 8371766 w 8531156"/>
              <a:gd name="connsiteY4" fmla="*/ 6858000 h 6858000"/>
              <a:gd name="connsiteX5" fmla="*/ 1648534 w 8531156"/>
              <a:gd name="connsiteY5" fmla="*/ 6858000 h 6858000"/>
              <a:gd name="connsiteX6" fmla="*/ 1641439 w 8531156"/>
              <a:gd name="connsiteY6" fmla="*/ 6851854 h 6858000"/>
              <a:gd name="connsiteX7" fmla="*/ 0 w 8531156"/>
              <a:gd name="connsiteY7" fmla="*/ 3143250 h 6858000"/>
              <a:gd name="connsiteX8" fmla="*/ 855656 w 8531156"/>
              <a:gd name="connsiteY8" fmla="*/ 342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156" h="6858000">
                <a:moveTo>
                  <a:pt x="1111419" y="0"/>
                </a:moveTo>
                <a:lnTo>
                  <a:pt x="8531156" y="0"/>
                </a:lnTo>
                <a:lnTo>
                  <a:pt x="8531156" y="6706655"/>
                </a:lnTo>
                <a:lnTo>
                  <a:pt x="8378862" y="6851854"/>
                </a:lnTo>
                <a:lnTo>
                  <a:pt x="8371766" y="6858000"/>
                </a:lnTo>
                <a:lnTo>
                  <a:pt x="1648534" y="6858000"/>
                </a:lnTo>
                <a:lnTo>
                  <a:pt x="1641439" y="6851854"/>
                </a:lnTo>
                <a:cubicBezTo>
                  <a:pt x="633069" y="5935358"/>
                  <a:pt x="0" y="4613234"/>
                  <a:pt x="0" y="3143250"/>
                </a:cubicBezTo>
                <a:cubicBezTo>
                  <a:pt x="0" y="2105614"/>
                  <a:pt x="315439" y="1141653"/>
                  <a:pt x="855656" y="342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33601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3" name="ตัวแทนท้ายกระดาษ 2"/>
          <p:cNvSpPr>
            <a:spLocks noGrp="1"/>
          </p:cNvSpPr>
          <p:nvPr>
            <p:ph type="ftr" sz="quarter" idx="11"/>
          </p:nvPr>
        </p:nvSpPr>
        <p:spPr/>
        <p:txBody>
          <a:bodyPr/>
          <a:lstStyle/>
          <a:p>
            <a:endParaRPr lang="en-US">
              <a:solidFill>
                <a:prstClr val="black">
                  <a:tint val="75000"/>
                </a:prstClr>
              </a:solidFill>
            </a:endParaRPr>
          </a:p>
        </p:txBody>
      </p:sp>
      <p:sp>
        <p:nvSpPr>
          <p:cNvPr id="4" name="ตัวแทนหมายเลขสไลด์ 3"/>
          <p:cNvSpPr>
            <a:spLocks noGrp="1"/>
          </p:cNvSpPr>
          <p:nvPr>
            <p:ph type="sldNum" sz="quarter" idx="12"/>
          </p:nvPr>
        </p:nvSpPr>
        <p:spPr/>
        <p:txBody>
          <a:body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54FA039F-E93A-457A-AE34-0B4DE7379F91}"/>
              </a:ext>
            </a:extLst>
          </p:cNvPr>
          <p:cNvGrpSpPr/>
          <p:nvPr userDrawn="1"/>
        </p:nvGrpSpPr>
        <p:grpSpPr>
          <a:xfrm rot="19623140">
            <a:off x="-346183" y="-424057"/>
            <a:ext cx="1387788" cy="1916121"/>
            <a:chOff x="-1333500" y="-1943100"/>
            <a:chExt cx="7239000" cy="7496175"/>
          </a:xfrm>
        </p:grpSpPr>
        <p:sp>
          <p:nvSpPr>
            <p:cNvPr id="6" name="วงรี 1">
              <a:extLst>
                <a:ext uri="{FF2B5EF4-FFF2-40B4-BE49-F238E27FC236}">
                  <a16:creationId xmlns="" xmlns:a16="http://schemas.microsoft.com/office/drawing/2014/main" id="{8A3CFC3A-FF80-4E00-990E-96A5BBFA6F71}"/>
                </a:ext>
              </a:extLst>
            </p:cNvPr>
            <p:cNvSpPr/>
            <p:nvPr/>
          </p:nvSpPr>
          <p:spPr>
            <a:xfrm>
              <a:off x="-1333500" y="-1943100"/>
              <a:ext cx="7239000" cy="7239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7" name="วงรี 2">
              <a:extLst>
                <a:ext uri="{FF2B5EF4-FFF2-40B4-BE49-F238E27FC236}">
                  <a16:creationId xmlns="" xmlns:a16="http://schemas.microsoft.com/office/drawing/2014/main" id="{738D5C89-FBA0-4A56-9CC8-B4C5B61665E7}"/>
                </a:ext>
              </a:extLst>
            </p:cNvPr>
            <p:cNvSpPr/>
            <p:nvPr/>
          </p:nvSpPr>
          <p:spPr>
            <a:xfrm>
              <a:off x="-1333500" y="-1504950"/>
              <a:ext cx="6362700" cy="6362700"/>
            </a:xfrm>
            <a:prstGeom prst="ellipse">
              <a:avLst/>
            </a:pr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sp>
          <p:nvSpPr>
            <p:cNvPr id="8" name="วงรี 3">
              <a:extLst>
                <a:ext uri="{FF2B5EF4-FFF2-40B4-BE49-F238E27FC236}">
                  <a16:creationId xmlns="" xmlns:a16="http://schemas.microsoft.com/office/drawing/2014/main" id="{6E6ED9A5-89AD-46F6-AD1D-6E377476C8A0}"/>
                </a:ext>
              </a:extLst>
            </p:cNvPr>
            <p:cNvSpPr/>
            <p:nvPr/>
          </p:nvSpPr>
          <p:spPr>
            <a:xfrm>
              <a:off x="2286000" y="4410075"/>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endParaRPr>
            </a:p>
          </p:txBody>
        </p:sp>
      </p:grpSp>
    </p:spTree>
    <p:extLst>
      <p:ext uri="{BB962C8B-B14F-4D97-AF65-F5344CB8AC3E}">
        <p14:creationId xmlns:p14="http://schemas.microsoft.com/office/powerpoint/2010/main" val="2414485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42BD4A-64C8-40C3-AFEB-32DE841E7A3A}" type="datetimeFigureOut">
              <a:rPr lang="th-TH" smtClean="0">
                <a:solidFill>
                  <a:srgbClr val="ECE9C6"/>
                </a:solidFill>
              </a:rPr>
              <a:pPr/>
              <a:t>24/11/64</a:t>
            </a:fld>
            <a:endParaRPr lang="th-TH">
              <a:solidFill>
                <a:srgbClr val="ECE9C6"/>
              </a:solidFill>
            </a:endParaRPr>
          </a:p>
        </p:txBody>
      </p:sp>
      <p:sp>
        <p:nvSpPr>
          <p:cNvPr id="19" name="Footer Placeholder 18"/>
          <p:cNvSpPr>
            <a:spLocks noGrp="1"/>
          </p:cNvSpPr>
          <p:nvPr>
            <p:ph type="ftr" sz="quarter" idx="11"/>
          </p:nvPr>
        </p:nvSpPr>
        <p:spPr/>
        <p:txBody>
          <a:bodyPr/>
          <a:lstStyle/>
          <a:p>
            <a:endParaRPr lang="th-TH">
              <a:solidFill>
                <a:srgbClr val="ECE9C6"/>
              </a:solidFill>
            </a:endParaRPr>
          </a:p>
        </p:txBody>
      </p:sp>
      <p:sp>
        <p:nvSpPr>
          <p:cNvPr id="27" name="Slide Number Placeholder 26"/>
          <p:cNvSpPr>
            <a:spLocks noGrp="1"/>
          </p:cNvSpPr>
          <p:nvPr>
            <p:ph type="sldNum" sz="quarter" idx="12"/>
          </p:nvPr>
        </p:nvSpPr>
        <p:spPr/>
        <p:txBody>
          <a:bodyPr/>
          <a:lstStyle/>
          <a:p>
            <a:fld id="{6C054546-1640-46C4-B08D-F8A765CE3DD0}" type="slidenum">
              <a:rPr lang="th-TH" smtClean="0">
                <a:solidFill>
                  <a:srgbClr val="ECE9C6"/>
                </a:solidFill>
              </a:rPr>
              <a:pPr/>
              <a:t>‹#›</a:t>
            </a:fld>
            <a:endParaRPr lang="th-TH">
              <a:solidFill>
                <a:srgbClr val="ECE9C6"/>
              </a:solidFill>
            </a:endParaRPr>
          </a:p>
        </p:txBody>
      </p:sp>
    </p:spTree>
    <p:extLst>
      <p:ext uri="{BB962C8B-B14F-4D97-AF65-F5344CB8AC3E}">
        <p14:creationId xmlns:p14="http://schemas.microsoft.com/office/powerpoint/2010/main" val="56557256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5" name="Footer Placeholder 4"/>
          <p:cNvSpPr>
            <a:spLocks noGrp="1"/>
          </p:cNvSpPr>
          <p:nvPr>
            <p:ph type="ftr" sz="quarter" idx="11"/>
          </p:nvPr>
        </p:nvSpPr>
        <p:spPr/>
        <p:txBody>
          <a:bodyPr/>
          <a:lstStyle/>
          <a:p>
            <a:endParaRPr lang="th-TH">
              <a:solidFill>
                <a:srgbClr val="895D1D"/>
              </a:solidFill>
            </a:endParaRPr>
          </a:p>
        </p:txBody>
      </p:sp>
      <p:sp>
        <p:nvSpPr>
          <p:cNvPr id="6" name="Slide Number Placeholder 5"/>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1384938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5" name="Footer Placeholder 4"/>
          <p:cNvSpPr>
            <a:spLocks noGrp="1"/>
          </p:cNvSpPr>
          <p:nvPr>
            <p:ph type="ftr" sz="quarter" idx="11"/>
          </p:nvPr>
        </p:nvSpPr>
        <p:spPr/>
        <p:txBody>
          <a:bodyPr/>
          <a:lstStyle/>
          <a:p>
            <a:endParaRPr lang="th-TH">
              <a:solidFill>
                <a:srgbClr val="895D1D"/>
              </a:solidFill>
            </a:endParaRPr>
          </a:p>
        </p:txBody>
      </p:sp>
      <p:sp>
        <p:nvSpPr>
          <p:cNvPr id="6" name="Slide Number Placeholder 5"/>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341351447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6" name="Footer Placeholder 5"/>
          <p:cNvSpPr>
            <a:spLocks noGrp="1"/>
          </p:cNvSpPr>
          <p:nvPr>
            <p:ph type="ftr" sz="quarter" idx="11"/>
          </p:nvPr>
        </p:nvSpPr>
        <p:spPr/>
        <p:txBody>
          <a:bodyPr/>
          <a:lstStyle/>
          <a:p>
            <a:endParaRPr lang="th-TH">
              <a:solidFill>
                <a:srgbClr val="895D1D"/>
              </a:solidFill>
            </a:endParaRPr>
          </a:p>
        </p:txBody>
      </p:sp>
      <p:sp>
        <p:nvSpPr>
          <p:cNvPr id="7" name="Slide Number Placeholder 6"/>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2611660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8" name="Footer Placeholder 7"/>
          <p:cNvSpPr>
            <a:spLocks noGrp="1"/>
          </p:cNvSpPr>
          <p:nvPr>
            <p:ph type="ftr" sz="quarter" idx="11"/>
          </p:nvPr>
        </p:nvSpPr>
        <p:spPr/>
        <p:txBody>
          <a:bodyPr/>
          <a:lstStyle/>
          <a:p>
            <a:endParaRPr lang="th-TH">
              <a:solidFill>
                <a:srgbClr val="895D1D"/>
              </a:solidFill>
            </a:endParaRPr>
          </a:p>
        </p:txBody>
      </p:sp>
      <p:sp>
        <p:nvSpPr>
          <p:cNvPr id="9" name="Slide Number Placeholder 8"/>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404502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4" name="Footer Placeholder 3"/>
          <p:cNvSpPr>
            <a:spLocks noGrp="1"/>
          </p:cNvSpPr>
          <p:nvPr>
            <p:ph type="ftr" sz="quarter" idx="11"/>
          </p:nvPr>
        </p:nvSpPr>
        <p:spPr/>
        <p:txBody>
          <a:bodyPr/>
          <a:lstStyle/>
          <a:p>
            <a:endParaRPr lang="th-TH">
              <a:solidFill>
                <a:srgbClr val="895D1D"/>
              </a:solidFill>
            </a:endParaRPr>
          </a:p>
        </p:txBody>
      </p:sp>
      <p:sp>
        <p:nvSpPr>
          <p:cNvPr id="5" name="Slide Number Placeholder 4"/>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3054362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3" name="Footer Placeholder 2"/>
          <p:cNvSpPr>
            <a:spLocks noGrp="1"/>
          </p:cNvSpPr>
          <p:nvPr>
            <p:ph type="ftr" sz="quarter" idx="11"/>
          </p:nvPr>
        </p:nvSpPr>
        <p:spPr/>
        <p:txBody>
          <a:bodyPr/>
          <a:lstStyle/>
          <a:p>
            <a:endParaRPr lang="th-TH">
              <a:solidFill>
                <a:srgbClr val="895D1D"/>
              </a:solidFill>
            </a:endParaRPr>
          </a:p>
        </p:txBody>
      </p:sp>
      <p:sp>
        <p:nvSpPr>
          <p:cNvPr id="4" name="Slide Number Placeholder 3"/>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157883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7D2DE-BDD9-411E-B1C5-E832764B8165}" type="datetimeFigureOut">
              <a:rPr lang="th-TH" smtClean="0"/>
              <a:t>24/11/64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1101610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6" name="Footer Placeholder 5"/>
          <p:cNvSpPr>
            <a:spLocks noGrp="1"/>
          </p:cNvSpPr>
          <p:nvPr>
            <p:ph type="ftr" sz="quarter" idx="11"/>
          </p:nvPr>
        </p:nvSpPr>
        <p:spPr/>
        <p:txBody>
          <a:bodyPr/>
          <a:lstStyle/>
          <a:p>
            <a:endParaRPr lang="th-TH">
              <a:solidFill>
                <a:srgbClr val="895D1D"/>
              </a:solidFill>
            </a:endParaRPr>
          </a:p>
        </p:txBody>
      </p:sp>
      <p:sp>
        <p:nvSpPr>
          <p:cNvPr id="7" name="Slide Number Placeholder 6"/>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222067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6" name="Footer Placeholder 5"/>
          <p:cNvSpPr>
            <a:spLocks noGrp="1"/>
          </p:cNvSpPr>
          <p:nvPr>
            <p:ph type="ftr" sz="quarter" idx="11"/>
          </p:nvPr>
        </p:nvSpPr>
        <p:spPr/>
        <p:txBody>
          <a:bodyPr/>
          <a:lstStyle/>
          <a:p>
            <a:endParaRPr lang="th-TH">
              <a:solidFill>
                <a:srgbClr val="895D1D"/>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054546-1640-46C4-B08D-F8A765CE3DD0}" type="slidenum">
              <a:rPr lang="th-TH" smtClean="0">
                <a:solidFill>
                  <a:srgbClr val="895D1D"/>
                </a:solidFill>
              </a:rPr>
              <a:pPr/>
              <a:t>‹#›</a:t>
            </a:fld>
            <a:endParaRPr lang="th-TH">
              <a:solidFill>
                <a:srgbClr val="895D1D"/>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63030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5" name="Footer Placeholder 4"/>
          <p:cNvSpPr>
            <a:spLocks noGrp="1"/>
          </p:cNvSpPr>
          <p:nvPr>
            <p:ph type="ftr" sz="quarter" idx="11"/>
          </p:nvPr>
        </p:nvSpPr>
        <p:spPr/>
        <p:txBody>
          <a:bodyPr/>
          <a:lstStyle/>
          <a:p>
            <a:endParaRPr lang="th-TH">
              <a:solidFill>
                <a:srgbClr val="895D1D"/>
              </a:solidFill>
            </a:endParaRPr>
          </a:p>
        </p:txBody>
      </p:sp>
      <p:sp>
        <p:nvSpPr>
          <p:cNvPr id="6" name="Slide Number Placeholder 5"/>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391223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42BD4A-64C8-40C3-AFEB-32DE841E7A3A}" type="datetimeFigureOut">
              <a:rPr lang="th-TH" smtClean="0">
                <a:solidFill>
                  <a:srgbClr val="895D1D"/>
                </a:solidFill>
              </a:rPr>
              <a:pPr/>
              <a:t>24/11/64</a:t>
            </a:fld>
            <a:endParaRPr lang="th-TH">
              <a:solidFill>
                <a:srgbClr val="895D1D"/>
              </a:solidFill>
            </a:endParaRPr>
          </a:p>
        </p:txBody>
      </p:sp>
      <p:sp>
        <p:nvSpPr>
          <p:cNvPr id="5" name="Footer Placeholder 4"/>
          <p:cNvSpPr>
            <a:spLocks noGrp="1"/>
          </p:cNvSpPr>
          <p:nvPr>
            <p:ph type="ftr" sz="quarter" idx="11"/>
          </p:nvPr>
        </p:nvSpPr>
        <p:spPr/>
        <p:txBody>
          <a:bodyPr/>
          <a:lstStyle/>
          <a:p>
            <a:endParaRPr lang="th-TH">
              <a:solidFill>
                <a:srgbClr val="895D1D"/>
              </a:solidFill>
            </a:endParaRPr>
          </a:p>
        </p:txBody>
      </p:sp>
      <p:sp>
        <p:nvSpPr>
          <p:cNvPr id="6" name="Slide Number Placeholder 5"/>
          <p:cNvSpPr>
            <a:spLocks noGrp="1"/>
          </p:cNvSpPr>
          <p:nvPr>
            <p:ph type="sldNum" sz="quarter" idx="12"/>
          </p:nvPr>
        </p:nvSpPr>
        <p:spPr/>
        <p:txBody>
          <a:bodyPr/>
          <a:lstStyle/>
          <a:p>
            <a:fld id="{6C054546-1640-46C4-B08D-F8A765CE3DD0}" type="slidenum">
              <a:rPr lang="th-TH" smtClean="0">
                <a:solidFill>
                  <a:srgbClr val="895D1D"/>
                </a:solidFill>
              </a:rPr>
              <a:pPr/>
              <a:t>‹#›</a:t>
            </a:fld>
            <a:endParaRPr lang="th-TH">
              <a:solidFill>
                <a:srgbClr val="895D1D"/>
              </a:solidFill>
            </a:endParaRPr>
          </a:p>
        </p:txBody>
      </p:sp>
    </p:spTree>
    <p:extLst>
      <p:ext uri="{BB962C8B-B14F-4D97-AF65-F5344CB8AC3E}">
        <p14:creationId xmlns:p14="http://schemas.microsoft.com/office/powerpoint/2010/main" val="97162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82F7D2DE-BDD9-411E-B1C5-E832764B8165}" type="datetimeFigureOut">
              <a:rPr lang="th-TH" smtClean="0"/>
              <a:t>24/11/64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84162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82F7D2DE-BDD9-411E-B1C5-E832764B8165}" type="datetimeFigureOut">
              <a:rPr lang="th-TH" smtClean="0"/>
              <a:t>24/11/64</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64874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82F7D2DE-BDD9-411E-B1C5-E832764B8165}" type="datetimeFigureOut">
              <a:rPr lang="th-TH" smtClean="0"/>
              <a:t>24/11/64</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409538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7D2DE-BDD9-411E-B1C5-E832764B8165}" type="datetimeFigureOut">
              <a:rPr lang="th-TH" smtClean="0"/>
              <a:t>24/11/64</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421444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7D2DE-BDD9-411E-B1C5-E832764B8165}" type="datetimeFigureOut">
              <a:rPr lang="th-TH" smtClean="0"/>
              <a:t>24/11/64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70112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7D2DE-BDD9-411E-B1C5-E832764B8165}" type="datetimeFigureOut">
              <a:rPr lang="th-TH" smtClean="0"/>
              <a:t>24/11/64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DA4E29B-0537-41FD-B3F9-E50F9ED652DD}" type="slidenum">
              <a:rPr lang="th-TH" smtClean="0"/>
              <a:t>‹#›</a:t>
            </a:fld>
            <a:endParaRPr lang="th-TH"/>
          </a:p>
        </p:txBody>
      </p:sp>
    </p:spTree>
    <p:extLst>
      <p:ext uri="{BB962C8B-B14F-4D97-AF65-F5344CB8AC3E}">
        <p14:creationId xmlns:p14="http://schemas.microsoft.com/office/powerpoint/2010/main" val="323082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7D2DE-BDD9-411E-B1C5-E832764B8165}" type="datetimeFigureOut">
              <a:rPr lang="th-TH" smtClean="0"/>
              <a:t>24/11/64</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4E29B-0537-41FD-B3F9-E50F9ED652DD}" type="slidenum">
              <a:rPr lang="th-TH" smtClean="0"/>
              <a:t>‹#›</a:t>
            </a:fld>
            <a:endParaRPr lang="th-TH"/>
          </a:p>
        </p:txBody>
      </p:sp>
    </p:spTree>
    <p:extLst>
      <p:ext uri="{BB962C8B-B14F-4D97-AF65-F5344CB8AC3E}">
        <p14:creationId xmlns:p14="http://schemas.microsoft.com/office/powerpoint/2010/main" val="393645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BE97F-8C54-4CBE-87D9-A8CACC450E66}" type="datetimeFigureOut">
              <a:rPr lang="en-US" smtClean="0">
                <a:solidFill>
                  <a:prstClr val="black">
                    <a:tint val="75000"/>
                  </a:prstClr>
                </a:solidFill>
              </a:rPr>
              <a:pPr/>
              <a:t>11/24/2021</a:t>
            </a:fld>
            <a:endParaRPr lang="en-US">
              <a:solidFill>
                <a:prstClr val="black">
                  <a:tint val="75000"/>
                </a:prstClr>
              </a:solidFill>
            </a:endParaRPr>
          </a:p>
        </p:txBody>
      </p:sp>
      <p:sp>
        <p:nvSpPr>
          <p:cNvPr id="5" name="ตัวแทนท้ายกระดา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ตัวแทนหมายเลขสไลด์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A853C-1DA0-4CBD-A32F-64743703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078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42BD4A-64C8-40C3-AFEB-32DE841E7A3A}" type="datetimeFigureOut">
              <a:rPr lang="th-TH" smtClean="0">
                <a:solidFill>
                  <a:srgbClr val="895D1D"/>
                </a:solidFill>
              </a:rPr>
              <a:pPr/>
              <a:t>24/11/64</a:t>
            </a:fld>
            <a:endParaRPr lang="th-TH">
              <a:solidFill>
                <a:srgbClr val="895D1D"/>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h-TH">
              <a:solidFill>
                <a:srgbClr val="895D1D"/>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054546-1640-46C4-B08D-F8A765CE3DD0}" type="slidenum">
              <a:rPr lang="th-TH" smtClean="0">
                <a:solidFill>
                  <a:srgbClr val="895D1D"/>
                </a:solidFill>
              </a:rPr>
              <a:pPr/>
              <a:t>‹#›</a:t>
            </a:fld>
            <a:endParaRPr lang="th-TH">
              <a:solidFill>
                <a:srgbClr val="895D1D"/>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76241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0">
            <a:extLst>
              <a:ext uri="{FF2B5EF4-FFF2-40B4-BE49-F238E27FC236}">
                <a16:creationId xmlns="" xmlns:a16="http://schemas.microsoft.com/office/drawing/2014/main" id="{DB41279C-0889-4CDC-BA4C-C0046393FEAC}"/>
              </a:ext>
            </a:extLst>
          </p:cNvPr>
          <p:cNvSpPr txBox="1"/>
          <p:nvPr/>
        </p:nvSpPr>
        <p:spPr>
          <a:xfrm>
            <a:off x="508820" y="4189633"/>
            <a:ext cx="8185355" cy="1938992"/>
          </a:xfrm>
          <a:prstGeom prst="rect">
            <a:avLst/>
          </a:prstGeom>
          <a:noFill/>
        </p:spPr>
        <p:txBody>
          <a:bodyPr wrap="square" rtlCol="0">
            <a:spAutoFit/>
          </a:bodyPr>
          <a:lstStyle/>
          <a:p>
            <a:r>
              <a:rPr lang="en-US" sz="4400" b="1" dirty="0">
                <a:solidFill>
                  <a:srgbClr val="7030A0"/>
                </a:solidFill>
                <a:latin typeface="Impact" panose="020B0806030902050204" pitchFamily="34" charset="0"/>
                <a:cs typeface="Kanit Bold" panose="00000800000000000000" pitchFamily="2" charset="-34"/>
              </a:rPr>
              <a:t>English for Hotel 1: Taking reservations</a:t>
            </a:r>
            <a:r>
              <a:rPr lang="en-US" sz="4400" b="1" dirty="0">
                <a:solidFill>
                  <a:prstClr val="black"/>
                </a:solidFill>
                <a:latin typeface="Impact" panose="020B0806030902050204" pitchFamily="34" charset="0"/>
                <a:cs typeface="Kanit Bold" panose="00000800000000000000" pitchFamily="2" charset="-34"/>
              </a:rPr>
              <a:t/>
            </a:r>
            <a:br>
              <a:rPr lang="en-US" sz="4400" b="1" dirty="0">
                <a:solidFill>
                  <a:prstClr val="black"/>
                </a:solidFill>
                <a:latin typeface="Impact" panose="020B0806030902050204" pitchFamily="34" charset="0"/>
                <a:cs typeface="Kanit Bold" panose="00000800000000000000" pitchFamily="2" charset="-34"/>
              </a:rPr>
            </a:br>
            <a:r>
              <a:rPr lang="en-US" b="1" dirty="0" err="1">
                <a:solidFill>
                  <a:prstClr val="black"/>
                </a:solidFill>
                <a:latin typeface="Impact" panose="020B0806030902050204" pitchFamily="34" charset="0"/>
                <a:cs typeface="Kanit Bold" panose="00000800000000000000" pitchFamily="2" charset="-34"/>
              </a:rPr>
              <a:t>Aj</a:t>
            </a:r>
            <a:r>
              <a:rPr lang="en-US" b="1" dirty="0">
                <a:solidFill>
                  <a:prstClr val="black"/>
                </a:solidFill>
                <a:latin typeface="Impact" panose="020B0806030902050204" pitchFamily="34" charset="0"/>
                <a:cs typeface="Kanit Bold" panose="00000800000000000000" pitchFamily="2" charset="-34"/>
              </a:rPr>
              <a:t>. </a:t>
            </a:r>
            <a:r>
              <a:rPr lang="en-US" b="1" dirty="0" err="1">
                <a:solidFill>
                  <a:prstClr val="black"/>
                </a:solidFill>
                <a:latin typeface="Impact" panose="020B0806030902050204" pitchFamily="34" charset="0"/>
                <a:cs typeface="Kanit Bold" panose="00000800000000000000" pitchFamily="2" charset="-34"/>
              </a:rPr>
              <a:t>Sunattha</a:t>
            </a:r>
            <a:r>
              <a:rPr lang="en-US" b="1" dirty="0">
                <a:solidFill>
                  <a:prstClr val="black"/>
                </a:solidFill>
                <a:latin typeface="Impact" panose="020B0806030902050204" pitchFamily="34" charset="0"/>
                <a:cs typeface="Kanit Bold" panose="00000800000000000000" pitchFamily="2" charset="-34"/>
              </a:rPr>
              <a:t> </a:t>
            </a:r>
            <a:r>
              <a:rPr lang="en-US" b="1" dirty="0" err="1">
                <a:solidFill>
                  <a:prstClr val="black"/>
                </a:solidFill>
                <a:latin typeface="Impact" panose="020B0806030902050204" pitchFamily="34" charset="0"/>
                <a:cs typeface="Kanit Bold" panose="00000800000000000000" pitchFamily="2" charset="-34"/>
              </a:rPr>
              <a:t>Krudthong</a:t>
            </a:r>
            <a:r>
              <a:rPr lang="en-US" b="1" dirty="0">
                <a:solidFill>
                  <a:prstClr val="black"/>
                </a:solidFill>
                <a:latin typeface="Impact" panose="020B0806030902050204" pitchFamily="34" charset="0"/>
                <a:cs typeface="Kanit Bold" panose="00000800000000000000" pitchFamily="2" charset="-34"/>
              </a:rPr>
              <a:t> </a:t>
            </a:r>
            <a:endParaRPr lang="en-US" sz="4400" b="1" dirty="0">
              <a:solidFill>
                <a:prstClr val="black"/>
              </a:solidFill>
              <a:latin typeface="Impact" panose="020B0806030902050204" pitchFamily="34" charset="0"/>
              <a:cs typeface="Kanit Bold" panose="00000800000000000000" pitchFamily="2" charset="-34"/>
            </a:endParaRPr>
          </a:p>
        </p:txBody>
      </p:sp>
      <p:sp>
        <p:nvSpPr>
          <p:cNvPr id="4" name="กล่องข้อความ 11">
            <a:extLst>
              <a:ext uri="{FF2B5EF4-FFF2-40B4-BE49-F238E27FC236}">
                <a16:creationId xmlns="" xmlns:a16="http://schemas.microsoft.com/office/drawing/2014/main" id="{33F73B17-7835-485A-9894-70FB20AAF946}"/>
              </a:ext>
            </a:extLst>
          </p:cNvPr>
          <p:cNvSpPr txBox="1"/>
          <p:nvPr/>
        </p:nvSpPr>
        <p:spPr>
          <a:xfrm>
            <a:off x="6216809" y="-125155"/>
            <a:ext cx="3229897" cy="2646878"/>
          </a:xfrm>
          <a:prstGeom prst="rect">
            <a:avLst/>
          </a:prstGeom>
          <a:noFill/>
        </p:spPr>
        <p:txBody>
          <a:bodyPr wrap="square" rtlCol="0">
            <a:spAutoFit/>
          </a:bodyPr>
          <a:lstStyle/>
          <a:p>
            <a:pPr algn="ctr"/>
            <a:r>
              <a:rPr lang="en-US" sz="16600" dirty="0">
                <a:solidFill>
                  <a:srgbClr val="E7E6E6"/>
                </a:solidFill>
                <a:latin typeface="Kanit Bold"/>
              </a:rPr>
              <a:t>BE</a:t>
            </a:r>
            <a:endParaRPr lang="en-US" sz="23900" dirty="0">
              <a:solidFill>
                <a:srgbClr val="E7E6E6"/>
              </a:solidFill>
              <a:latin typeface="Kanit Bold"/>
            </a:endParaRPr>
          </a:p>
        </p:txBody>
      </p:sp>
    </p:spTree>
    <p:extLst>
      <p:ext uri="{BB962C8B-B14F-4D97-AF65-F5344CB8AC3E}">
        <p14:creationId xmlns:p14="http://schemas.microsoft.com/office/powerpoint/2010/main" val="14142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reative reception concept in flat desig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20170"/>
          <a:stretch/>
        </p:blipFill>
        <p:spPr bwMode="auto">
          <a:xfrm>
            <a:off x="517" y="118204"/>
            <a:ext cx="9164848" cy="67706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ravelers with suitcase collection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153" b="44089" l="37540" r="60543">
                        <a14:foregroundMark x1="49681" y1="15655" x2="48243" y2="15176"/>
                        <a14:backgroundMark x1="49201" y1="9585" x2="38818" y2="24441"/>
                        <a14:backgroundMark x1="49042" y1="10543" x2="53674" y2="3834"/>
                      </a14:backgroundRemoval>
                    </a14:imgEffect>
                  </a14:imgLayer>
                </a14:imgProps>
              </a:ext>
              <a:ext uri="{28A0092B-C50C-407E-A947-70E740481C1C}">
                <a14:useLocalDpi xmlns:a14="http://schemas.microsoft.com/office/drawing/2010/main" val="0"/>
              </a:ext>
            </a:extLst>
          </a:blip>
          <a:srcRect l="35531" r="35697" b="50000"/>
          <a:stretch/>
        </p:blipFill>
        <p:spPr bwMode="auto">
          <a:xfrm>
            <a:off x="4935056" y="1124744"/>
            <a:ext cx="3116562" cy="6381328"/>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 name="Cloud 4"/>
          <p:cNvSpPr/>
          <p:nvPr/>
        </p:nvSpPr>
        <p:spPr>
          <a:xfrm>
            <a:off x="-756592" y="692696"/>
            <a:ext cx="5940151" cy="28803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We will………………………arrive………………..the evening,…………….about eleven o’clock.</a:t>
            </a:r>
            <a:endParaRPr lang="th-TH" dirty="0"/>
          </a:p>
        </p:txBody>
      </p:sp>
    </p:spTree>
    <p:extLst>
      <p:ext uri="{BB962C8B-B14F-4D97-AF65-F5344CB8AC3E}">
        <p14:creationId xmlns:p14="http://schemas.microsoft.com/office/powerpoint/2010/main" val="2543213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d-looking friendly woman hotel receptionist talking on the phone close up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9" y="0"/>
            <a:ext cx="9111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Sequential Access Storage 2"/>
          <p:cNvSpPr/>
          <p:nvPr/>
        </p:nvSpPr>
        <p:spPr>
          <a:xfrm>
            <a:off x="251520" y="2060848"/>
            <a:ext cx="5112568" cy="2376264"/>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7.And can you…………………the three security numbers……………………of the card, </a:t>
            </a:r>
            <a:r>
              <a:rPr lang="en-US" dirty="0" err="1" smtClean="0">
                <a:solidFill>
                  <a:srgbClr val="7030A0"/>
                </a:solidFill>
              </a:rPr>
              <a:t>too,please</a:t>
            </a:r>
            <a:r>
              <a:rPr lang="en-US" dirty="0" smtClean="0">
                <a:solidFill>
                  <a:srgbClr val="7030A0"/>
                </a:solidFill>
              </a:rPr>
              <a:t>? </a:t>
            </a:r>
            <a:endParaRPr lang="th-TH" dirty="0">
              <a:solidFill>
                <a:srgbClr val="7030A0"/>
              </a:solidFill>
            </a:endParaRPr>
          </a:p>
        </p:txBody>
      </p:sp>
    </p:spTree>
    <p:extLst>
      <p:ext uri="{BB962C8B-B14F-4D97-AF65-F5344CB8AC3E}">
        <p14:creationId xmlns:p14="http://schemas.microsoft.com/office/powerpoint/2010/main" val="3751683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d-looking friendly woman hotel receptionist talking on the phone close up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9" y="0"/>
            <a:ext cx="9111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p:cNvSpPr/>
          <p:nvPr/>
        </p:nvSpPr>
        <p:spPr>
          <a:xfrm>
            <a:off x="251520" y="1484784"/>
            <a:ext cx="5328592" cy="37444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 We …………………..to………………….you……………………the 10</a:t>
            </a:r>
            <a:r>
              <a:rPr lang="en-US" baseline="30000" dirty="0" smtClean="0"/>
              <a:t>th</a:t>
            </a:r>
            <a:r>
              <a:rPr lang="en-US" dirty="0" smtClean="0"/>
              <a:t> of May. </a:t>
            </a:r>
            <a:endParaRPr lang="th-TH" dirty="0"/>
          </a:p>
        </p:txBody>
      </p:sp>
    </p:spTree>
    <p:extLst>
      <p:ext uri="{BB962C8B-B14F-4D97-AF65-F5344CB8AC3E}">
        <p14:creationId xmlns:p14="http://schemas.microsoft.com/office/powerpoint/2010/main" val="1976553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188640"/>
            <a:ext cx="7756263" cy="1944216"/>
          </a:xfrm>
        </p:spPr>
        <p:txBody>
          <a:bodyPr anchor="t">
            <a:normAutofit/>
          </a:bodyPr>
          <a:lstStyle/>
          <a:p>
            <a:pPr algn="l"/>
            <a:r>
              <a:rPr lang="en-US" sz="2400" u="sng" dirty="0" smtClean="0">
                <a:solidFill>
                  <a:schemeClr val="bg2">
                    <a:lumMod val="10000"/>
                  </a:schemeClr>
                </a:solidFill>
              </a:rPr>
              <a:t>Use each word or phrase once to complete the text.</a:t>
            </a:r>
            <a:br>
              <a:rPr lang="en-US" sz="2400" u="sng" dirty="0" smtClean="0">
                <a:solidFill>
                  <a:schemeClr val="bg2">
                    <a:lumMod val="10000"/>
                  </a:schemeClr>
                </a:solidFill>
              </a:rPr>
            </a:br>
            <a:r>
              <a:rPr lang="en-US" sz="2400" dirty="0" smtClean="0">
                <a:solidFill>
                  <a:schemeClr val="bg2">
                    <a:lumMod val="10000"/>
                  </a:schemeClr>
                </a:solidFill>
              </a:rPr>
              <a:t>running late                switchboard                connects</a:t>
            </a:r>
            <a:r>
              <a:rPr lang="en-US" sz="2400" dirty="0">
                <a:solidFill>
                  <a:schemeClr val="bg2">
                    <a:lumMod val="10000"/>
                  </a:schemeClr>
                </a:solidFill>
              </a:rPr>
              <a:t/>
            </a:r>
            <a:br>
              <a:rPr lang="en-US" sz="2400" dirty="0">
                <a:solidFill>
                  <a:schemeClr val="bg2">
                    <a:lumMod val="10000"/>
                  </a:schemeClr>
                </a:solidFill>
              </a:rPr>
            </a:br>
            <a:r>
              <a:rPr lang="en-US" sz="2400" dirty="0" smtClean="0">
                <a:solidFill>
                  <a:schemeClr val="bg2">
                    <a:lumMod val="10000"/>
                  </a:schemeClr>
                </a:solidFill>
              </a:rPr>
              <a:t>put calls through       makes a note                hold the line</a:t>
            </a:r>
            <a:br>
              <a:rPr lang="en-US" sz="2400" dirty="0" smtClean="0">
                <a:solidFill>
                  <a:schemeClr val="bg2">
                    <a:lumMod val="10000"/>
                  </a:schemeClr>
                </a:solidFill>
              </a:rPr>
            </a:br>
            <a:r>
              <a:rPr lang="en-US" sz="2400" dirty="0" smtClean="0">
                <a:solidFill>
                  <a:schemeClr val="bg2">
                    <a:lumMod val="10000"/>
                  </a:schemeClr>
                </a:solidFill>
              </a:rPr>
              <a:t>hold their rooms        arrange  </a:t>
            </a:r>
            <a:br>
              <a:rPr lang="en-US" sz="2400" dirty="0" smtClean="0">
                <a:solidFill>
                  <a:schemeClr val="bg2">
                    <a:lumMod val="10000"/>
                  </a:schemeClr>
                </a:solidFill>
              </a:rPr>
            </a:br>
            <a:endParaRPr lang="th-TH" sz="2400" dirty="0">
              <a:solidFill>
                <a:schemeClr val="bg2">
                  <a:lumMod val="10000"/>
                </a:schemeClr>
              </a:solidFill>
            </a:endParaRPr>
          </a:p>
        </p:txBody>
      </p:sp>
      <p:sp>
        <p:nvSpPr>
          <p:cNvPr id="2" name="Content Placeholder 1"/>
          <p:cNvSpPr>
            <a:spLocks noGrp="1"/>
          </p:cNvSpPr>
          <p:nvPr>
            <p:ph idx="1"/>
          </p:nvPr>
        </p:nvSpPr>
        <p:spPr>
          <a:xfrm>
            <a:off x="699247" y="2132857"/>
            <a:ext cx="7745505" cy="4536504"/>
          </a:xfrm>
        </p:spPr>
        <p:txBody>
          <a:bodyPr>
            <a:normAutofit/>
          </a:bodyPr>
          <a:lstStyle/>
          <a:p>
            <a:pPr marL="0" indent="0">
              <a:buNone/>
            </a:pPr>
            <a:r>
              <a:rPr lang="en-US" dirty="0" smtClean="0">
                <a:solidFill>
                  <a:schemeClr val="bg2">
                    <a:lumMod val="10000"/>
                  </a:schemeClr>
                </a:solidFill>
              </a:rPr>
              <a:t>	</a:t>
            </a:r>
            <a:r>
              <a:rPr lang="en-US" sz="2500" dirty="0" smtClean="0">
                <a:solidFill>
                  <a:schemeClr val="bg2">
                    <a:lumMod val="10000"/>
                  </a:schemeClr>
                </a:solidFill>
              </a:rPr>
              <a:t>Jessica works on the hotel …………. at the Como hotel in Milan. Most of the time, she can…………. to the different hotel departments or the guests’ rooms. She just asks the callers to……….. While she………..the calls. Sometimes, guests call to ask for a child’s bed in their room. Jessica asks housekeeping to……………..this. Guests who are ……………often call to inform reception. Jessica asks reception to………… If there’s a call for the manager and he’s not in his office, she……………….. of any message and leaves it on his desk.</a:t>
            </a:r>
            <a:endParaRPr lang="th-TH" sz="2500" dirty="0">
              <a:solidFill>
                <a:schemeClr val="bg2">
                  <a:lumMod val="10000"/>
                </a:schemeClr>
              </a:solidFill>
            </a:endParaRPr>
          </a:p>
        </p:txBody>
      </p:sp>
    </p:spTree>
    <p:extLst>
      <p:ext uri="{BB962C8B-B14F-4D97-AF65-F5344CB8AC3E}">
        <p14:creationId xmlns:p14="http://schemas.microsoft.com/office/powerpoint/2010/main" val="463527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endParaRPr lang="th-TH" dirty="0"/>
          </a:p>
        </p:txBody>
      </p:sp>
      <p:sp>
        <p:nvSpPr>
          <p:cNvPr id="3" name="Content Placeholder 2"/>
          <p:cNvSpPr>
            <a:spLocks noGrp="1"/>
          </p:cNvSpPr>
          <p:nvPr>
            <p:ph idx="1"/>
          </p:nvPr>
        </p:nvSpPr>
        <p:spPr>
          <a:ln>
            <a:solidFill>
              <a:schemeClr val="tx2">
                <a:lumMod val="50000"/>
              </a:schemeClr>
            </a:solidFill>
          </a:ln>
        </p:spPr>
        <p:txBody>
          <a:bodyPr/>
          <a:lstStyle/>
          <a:p>
            <a:pPr marL="0" indent="0">
              <a:buNone/>
            </a:pPr>
            <a:r>
              <a:rPr lang="en-US" dirty="0" smtClean="0"/>
              <a:t>attendant			overbooked </a:t>
            </a:r>
          </a:p>
          <a:p>
            <a:pPr marL="0" indent="0">
              <a:buNone/>
            </a:pPr>
            <a:r>
              <a:rPr lang="en-US" dirty="0" smtClean="0"/>
              <a:t>flat				overcooked</a:t>
            </a:r>
          </a:p>
          <a:p>
            <a:pPr marL="0" indent="0">
              <a:buNone/>
            </a:pPr>
            <a:r>
              <a:rPr lang="en-US" dirty="0" smtClean="0"/>
              <a:t>Important			short-staffed</a:t>
            </a:r>
          </a:p>
          <a:p>
            <a:pPr marL="0" indent="0">
              <a:buNone/>
            </a:pPr>
            <a:r>
              <a:rPr lang="en-US" dirty="0" smtClean="0"/>
              <a:t>next door			straightaway</a:t>
            </a:r>
          </a:p>
          <a:p>
            <a:pPr marL="0" indent="0">
              <a:buNone/>
            </a:pPr>
            <a:r>
              <a:rPr lang="en-US" dirty="0" smtClean="0"/>
              <a:t>Nobody			undercooked </a:t>
            </a:r>
          </a:p>
          <a:p>
            <a:pPr marL="0" indent="0">
              <a:buNone/>
            </a:pPr>
            <a:r>
              <a:rPr lang="en-US" dirty="0" smtClean="0"/>
              <a:t>Mistake			complaints</a:t>
            </a:r>
            <a:endParaRPr lang="th-TH" dirty="0"/>
          </a:p>
        </p:txBody>
      </p:sp>
    </p:spTree>
    <p:extLst>
      <p:ext uri="{BB962C8B-B14F-4D97-AF65-F5344CB8AC3E}">
        <p14:creationId xmlns:p14="http://schemas.microsoft.com/office/powerpoint/2010/main" val="1111079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rmAutofit fontScale="90000"/>
          </a:bodyPr>
          <a:lstStyle/>
          <a:p>
            <a:r>
              <a:rPr lang="en-US" dirty="0" smtClean="0"/>
              <a:t>Make questions and short answers </a:t>
            </a:r>
            <a:endParaRPr lang="th-TH" dirty="0"/>
          </a:p>
        </p:txBody>
      </p:sp>
      <p:sp>
        <p:nvSpPr>
          <p:cNvPr id="3" name="Content Placeholder 2"/>
          <p:cNvSpPr>
            <a:spLocks noGrp="1"/>
          </p:cNvSpPr>
          <p:nvPr>
            <p:ph idx="1"/>
          </p:nvPr>
        </p:nvSpPr>
        <p:spPr>
          <a:xfrm>
            <a:off x="457200" y="1412776"/>
            <a:ext cx="8229600" cy="4911824"/>
          </a:xfrm>
        </p:spPr>
        <p:txBody>
          <a:bodyPr>
            <a:normAutofit/>
          </a:bodyPr>
          <a:lstStyle/>
          <a:p>
            <a:pPr marL="514350" indent="-514350">
              <a:buAutoNum type="arabicPeriod"/>
            </a:pPr>
            <a:r>
              <a:rPr lang="en-US" dirty="0" smtClean="0"/>
              <a:t>They arrived last night. (yes) </a:t>
            </a:r>
          </a:p>
          <a:p>
            <a:pPr marL="514350" indent="-514350">
              <a:buAutoNum type="arabicPeriod"/>
            </a:pPr>
            <a:r>
              <a:rPr lang="en-US" dirty="0" smtClean="0"/>
              <a:t>He reserved two double rooms. (no)</a:t>
            </a:r>
          </a:p>
          <a:p>
            <a:pPr marL="514350" indent="-514350">
              <a:buAutoNum type="arabicPeriod"/>
            </a:pPr>
            <a:r>
              <a:rPr lang="en-US" dirty="0" smtClean="0"/>
              <a:t>You heard what she said. (no)</a:t>
            </a:r>
          </a:p>
          <a:p>
            <a:pPr marL="514350" indent="-514350">
              <a:buAutoNum type="arabicPeriod"/>
            </a:pPr>
            <a:r>
              <a:rPr lang="en-US" dirty="0" smtClean="0"/>
              <a:t>Mr. </a:t>
            </a:r>
            <a:r>
              <a:rPr lang="en-US" dirty="0" err="1" smtClean="0"/>
              <a:t>Alimoglu</a:t>
            </a:r>
            <a:r>
              <a:rPr lang="en-US" dirty="0" smtClean="0"/>
              <a:t> called from Istanbul. (yes)</a:t>
            </a:r>
          </a:p>
          <a:p>
            <a:pPr marL="514350" indent="-514350">
              <a:buAutoNum type="arabicPeriod"/>
            </a:pPr>
            <a:r>
              <a:rPr lang="en-US" dirty="0" smtClean="0"/>
              <a:t>She ordered a cooked breakfast. (yes) </a:t>
            </a:r>
          </a:p>
          <a:p>
            <a:pPr marL="514350" indent="-514350">
              <a:buAutoNum type="arabicPeriod"/>
            </a:pPr>
            <a:r>
              <a:rPr lang="en-US" dirty="0" smtClean="0"/>
              <a:t>You </a:t>
            </a:r>
            <a:r>
              <a:rPr lang="en-US" dirty="0" err="1" smtClean="0"/>
              <a:t>booded</a:t>
            </a:r>
            <a:r>
              <a:rPr lang="en-US" dirty="0" smtClean="0"/>
              <a:t> a table for one o’clock. (no) </a:t>
            </a:r>
          </a:p>
          <a:p>
            <a:pPr marL="514350" indent="-514350">
              <a:buAutoNum type="arabicPeriod"/>
            </a:pPr>
            <a:endParaRPr lang="en-US" dirty="0" smtClean="0"/>
          </a:p>
          <a:p>
            <a:pPr marL="0" indent="0">
              <a:buNone/>
            </a:pPr>
            <a:r>
              <a:rPr lang="en-US" dirty="0" smtClean="0"/>
              <a:t>Past simple: Negative statements</a:t>
            </a:r>
          </a:p>
          <a:p>
            <a:pPr marL="0" indent="0">
              <a:buNone/>
            </a:pPr>
            <a:r>
              <a:rPr lang="en-US" dirty="0" smtClean="0"/>
              <a:t>Use </a:t>
            </a:r>
            <a:r>
              <a:rPr lang="en-US" i="1" dirty="0" smtClean="0"/>
              <a:t>didn’t</a:t>
            </a:r>
            <a:r>
              <a:rPr lang="en-US" dirty="0" smtClean="0"/>
              <a:t> to make negative statements in th4eh Past Simple. </a:t>
            </a:r>
            <a:endParaRPr lang="th-TH" dirty="0"/>
          </a:p>
        </p:txBody>
      </p:sp>
    </p:spTree>
    <p:extLst>
      <p:ext uri="{BB962C8B-B14F-4D97-AF65-F5344CB8AC3E}">
        <p14:creationId xmlns:p14="http://schemas.microsoft.com/office/powerpoint/2010/main" val="389405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solidFill>
                  <a:schemeClr val="bg2">
                    <a:lumMod val="10000"/>
                  </a:schemeClr>
                </a:solidFill>
              </a:rPr>
              <a:t>Put the words in the correct order to make requests and offers </a:t>
            </a:r>
            <a:endParaRPr lang="th-TH" sz="4000" dirty="0">
              <a:solidFill>
                <a:schemeClr val="bg2">
                  <a:lumMod val="10000"/>
                </a:schemeClr>
              </a:solidFill>
            </a:endParaRPr>
          </a:p>
        </p:txBody>
      </p:sp>
      <p:sp>
        <p:nvSpPr>
          <p:cNvPr id="7" name="Content Placeholder 6"/>
          <p:cNvSpPr>
            <a:spLocks noGrp="1"/>
          </p:cNvSpPr>
          <p:nvPr>
            <p:ph idx="1"/>
          </p:nvPr>
        </p:nvSpPr>
        <p:spPr>
          <a:xfrm>
            <a:off x="395537" y="2248347"/>
            <a:ext cx="8049216" cy="3877815"/>
          </a:xfrm>
        </p:spPr>
        <p:txBody>
          <a:bodyPr/>
          <a:lstStyle/>
          <a:p>
            <a:pPr marL="457200" indent="-457200">
              <a:buAutoNum type="arabicPeriod"/>
            </a:pPr>
            <a:r>
              <a:rPr lang="en-US" dirty="0" smtClean="0">
                <a:solidFill>
                  <a:schemeClr val="bg2">
                    <a:lumMod val="10000"/>
                  </a:schemeClr>
                </a:solidFill>
              </a:rPr>
              <a:t>lemon/you/like/ice/Would/and/?</a:t>
            </a:r>
          </a:p>
          <a:p>
            <a:pPr marL="457200" indent="-457200">
              <a:buAutoNum type="arabicPeriod"/>
            </a:pPr>
            <a:r>
              <a:rPr lang="en-US" dirty="0" smtClean="0">
                <a:solidFill>
                  <a:schemeClr val="bg2">
                    <a:lumMod val="10000"/>
                  </a:schemeClr>
                </a:solidFill>
              </a:rPr>
              <a:t>Smoke/ in/ Can/ here/ I/ ? </a:t>
            </a:r>
          </a:p>
          <a:p>
            <a:pPr marL="457200" indent="-457200">
              <a:buAutoNum type="arabicPeriod"/>
            </a:pPr>
            <a:r>
              <a:rPr lang="en-US" dirty="0" smtClean="0">
                <a:solidFill>
                  <a:schemeClr val="bg2">
                    <a:lumMod val="10000"/>
                  </a:schemeClr>
                </a:solidFill>
              </a:rPr>
              <a:t>Reservation/ Shall/ check/ I/ your/?</a:t>
            </a:r>
          </a:p>
          <a:p>
            <a:pPr marL="457200" indent="-457200">
              <a:buAutoNum type="arabicPeriod"/>
            </a:pPr>
            <a:r>
              <a:rPr lang="en-US" dirty="0" smtClean="0">
                <a:solidFill>
                  <a:schemeClr val="bg2">
                    <a:lumMod val="10000"/>
                  </a:schemeClr>
                </a:solidFill>
              </a:rPr>
              <a:t>Menu/ I/ a / have/ Could/?</a:t>
            </a:r>
          </a:p>
          <a:p>
            <a:pPr marL="457200" indent="-457200">
              <a:buAutoNum type="arabicPeriod"/>
            </a:pPr>
            <a:r>
              <a:rPr lang="en-US" dirty="0" smtClean="0">
                <a:solidFill>
                  <a:schemeClr val="bg2">
                    <a:lumMod val="10000"/>
                  </a:schemeClr>
                </a:solidFill>
              </a:rPr>
              <a:t>Like/ more/ Would/some/you/?</a:t>
            </a:r>
          </a:p>
          <a:p>
            <a:pPr marL="457200" indent="-457200">
              <a:buAutoNum type="arabicPeriod"/>
            </a:pPr>
            <a:r>
              <a:rPr lang="en-US" dirty="0" smtClean="0">
                <a:solidFill>
                  <a:schemeClr val="bg2">
                    <a:lumMod val="10000"/>
                  </a:schemeClr>
                </a:solidFill>
              </a:rPr>
              <a:t>Could/ the/ pool/ I/ swimming/ use/ ?</a:t>
            </a:r>
          </a:p>
          <a:p>
            <a:pPr marL="457200" indent="-457200">
              <a:buAutoNum type="arabicPeriod"/>
            </a:pPr>
            <a:endParaRPr lang="en-US" dirty="0" smtClean="0">
              <a:solidFill>
                <a:schemeClr val="bg2">
                  <a:lumMod val="10000"/>
                </a:schemeClr>
              </a:solidFill>
            </a:endParaRPr>
          </a:p>
          <a:p>
            <a:pPr marL="457200" indent="-457200">
              <a:buAutoNum type="arabicPeriod"/>
            </a:pPr>
            <a:endParaRPr lang="th-TH" dirty="0">
              <a:solidFill>
                <a:schemeClr val="bg2">
                  <a:lumMod val="10000"/>
                </a:schemeClr>
              </a:solidFill>
            </a:endParaRPr>
          </a:p>
        </p:txBody>
      </p:sp>
    </p:spTree>
    <p:extLst>
      <p:ext uri="{BB962C8B-B14F-4D97-AF65-F5344CB8AC3E}">
        <p14:creationId xmlns:p14="http://schemas.microsoft.com/office/powerpoint/2010/main" val="952494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Autofit/>
          </a:bodyPr>
          <a:lstStyle/>
          <a:p>
            <a:r>
              <a:rPr lang="en-US" sz="2800" dirty="0" smtClean="0"/>
              <a:t>Complete the sentences with adverbs of frequency</a:t>
            </a:r>
            <a:endParaRPr lang="th-TH" sz="2800" dirty="0"/>
          </a:p>
        </p:txBody>
      </p:sp>
      <p:sp>
        <p:nvSpPr>
          <p:cNvPr id="3" name="Content Placeholder 2"/>
          <p:cNvSpPr>
            <a:spLocks noGrp="1"/>
          </p:cNvSpPr>
          <p:nvPr>
            <p:ph idx="1"/>
          </p:nvPr>
        </p:nvSpPr>
        <p:spPr>
          <a:xfrm>
            <a:off x="395536" y="2780928"/>
            <a:ext cx="8229600" cy="3869784"/>
          </a:xfrm>
        </p:spPr>
        <p:txBody>
          <a:bodyPr/>
          <a:lstStyle/>
          <a:p>
            <a:pPr marL="514350" indent="-514350">
              <a:buAutoNum type="arabicPeriod"/>
            </a:pPr>
            <a:r>
              <a:rPr lang="en-US" dirty="0" smtClean="0"/>
              <a:t>I ………………………..(50%) eat lunch at work. </a:t>
            </a:r>
          </a:p>
          <a:p>
            <a:pPr marL="514350" indent="-514350">
              <a:buAutoNum type="arabicPeriod"/>
            </a:pPr>
            <a:r>
              <a:rPr lang="en-US" dirty="0" smtClean="0"/>
              <a:t>The car park is …………………(75%) full. </a:t>
            </a:r>
          </a:p>
          <a:p>
            <a:pPr marL="514350" indent="-514350">
              <a:buAutoNum type="arabicPeriod"/>
            </a:pPr>
            <a:r>
              <a:rPr lang="en-US" dirty="0" smtClean="0"/>
              <a:t>She………………..(0%) works on Wednesday. </a:t>
            </a:r>
          </a:p>
          <a:p>
            <a:pPr marL="514350" indent="-514350">
              <a:buAutoNum type="arabicPeriod"/>
            </a:pPr>
            <a:r>
              <a:rPr lang="en-US" dirty="0" smtClean="0"/>
              <a:t>We………………….(25%) leave a tip. </a:t>
            </a:r>
          </a:p>
          <a:p>
            <a:pPr marL="514350" indent="-514350">
              <a:buAutoNum type="arabicPeriod"/>
            </a:pPr>
            <a:r>
              <a:rPr lang="en-US" dirty="0" smtClean="0"/>
              <a:t>The food is ………………..(75%) very good. </a:t>
            </a:r>
          </a:p>
          <a:p>
            <a:pPr marL="514350" indent="-514350">
              <a:buAutoNum type="arabicPeriod"/>
            </a:pPr>
            <a:r>
              <a:rPr lang="en-US" dirty="0" smtClean="0"/>
              <a:t>They …………(50%) visit Spain. </a:t>
            </a:r>
          </a:p>
          <a:p>
            <a:pPr marL="514350" indent="-514350">
              <a:buAutoNum type="arabicPeriod"/>
            </a:pPr>
            <a:r>
              <a:rPr lang="en-US" dirty="0" smtClean="0"/>
              <a:t>The manager…..(75%) speaks English. </a:t>
            </a:r>
          </a:p>
          <a:p>
            <a:pPr marL="514350" indent="-514350">
              <a:buAutoNum type="arabicPeriod"/>
            </a:pPr>
            <a:r>
              <a:rPr lang="en-US" dirty="0" smtClean="0"/>
              <a:t>He………….(100%) stays in the same hotel. </a:t>
            </a:r>
            <a:endParaRPr lang="th-TH" dirty="0"/>
          </a:p>
        </p:txBody>
      </p:sp>
      <p:sp>
        <p:nvSpPr>
          <p:cNvPr id="4" name="Rectangle 3"/>
          <p:cNvSpPr/>
          <p:nvPr/>
        </p:nvSpPr>
        <p:spPr>
          <a:xfrm>
            <a:off x="611560" y="1484784"/>
            <a:ext cx="756084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always    often    sometimes   rarely  never</a:t>
            </a:r>
            <a:endParaRPr lang="th-TH" dirty="0">
              <a:solidFill>
                <a:prstClr val="white"/>
              </a:solidFill>
            </a:endParaRPr>
          </a:p>
        </p:txBody>
      </p:sp>
    </p:spTree>
    <p:extLst>
      <p:ext uri="{BB962C8B-B14F-4D97-AF65-F5344CB8AC3E}">
        <p14:creationId xmlns:p14="http://schemas.microsoft.com/office/powerpoint/2010/main" val="1762831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05" y="188640"/>
            <a:ext cx="8444753" cy="1054250"/>
          </a:xfrm>
        </p:spPr>
        <p:txBody>
          <a:bodyPr>
            <a:normAutofit fontScale="90000"/>
          </a:bodyPr>
          <a:lstStyle/>
          <a:p>
            <a:pPr algn="l"/>
            <a:r>
              <a:rPr lang="en-US" sz="8800" dirty="0" smtClean="0">
                <a:solidFill>
                  <a:schemeClr val="tx1"/>
                </a:solidFill>
                <a:latin typeface="French Script MT" panose="03020402040607040605" pitchFamily="66" charset="0"/>
              </a:rPr>
              <a:t>Lakeside </a:t>
            </a:r>
            <a:r>
              <a:rPr lang="en-US" sz="4800" dirty="0" smtClean="0">
                <a:solidFill>
                  <a:schemeClr val="tx1"/>
                </a:solidFill>
              </a:rPr>
              <a:t>HOTEL</a:t>
            </a:r>
            <a:endParaRPr lang="th-TH" sz="4800" dirty="0">
              <a:solidFill>
                <a:schemeClr val="tx1"/>
              </a:solidFill>
            </a:endParaRPr>
          </a:p>
        </p:txBody>
      </p:sp>
      <p:sp>
        <p:nvSpPr>
          <p:cNvPr id="11" name="Text Placeholder 10"/>
          <p:cNvSpPr>
            <a:spLocks noGrp="1"/>
          </p:cNvSpPr>
          <p:nvPr>
            <p:ph type="body" idx="1"/>
          </p:nvPr>
        </p:nvSpPr>
        <p:spPr>
          <a:xfrm>
            <a:off x="323528" y="1152955"/>
            <a:ext cx="3442446" cy="658368"/>
          </a:xfrm>
        </p:spPr>
        <p:txBody>
          <a:bodyPr/>
          <a:lstStyle/>
          <a:p>
            <a:pPr algn="l"/>
            <a:r>
              <a:rPr lang="en-US" b="1" dirty="0" smtClean="0">
                <a:solidFill>
                  <a:schemeClr val="tx1"/>
                </a:solidFill>
              </a:rPr>
              <a:t>INTERNAL CALLS</a:t>
            </a:r>
            <a:endParaRPr lang="th-TH" b="1" dirty="0">
              <a:solidFill>
                <a:schemeClr val="tx1"/>
              </a:solidFill>
            </a:endParaRPr>
          </a:p>
        </p:txBody>
      </p:sp>
      <p:sp>
        <p:nvSpPr>
          <p:cNvPr id="12" name="Content Placeholder 11"/>
          <p:cNvSpPr>
            <a:spLocks noGrp="1"/>
          </p:cNvSpPr>
          <p:nvPr>
            <p:ph sz="quarter" idx="2"/>
          </p:nvPr>
        </p:nvSpPr>
        <p:spPr>
          <a:xfrm>
            <a:off x="683568" y="2060848"/>
            <a:ext cx="3803904" cy="4608512"/>
          </a:xfrm>
        </p:spPr>
        <p:txBody>
          <a:bodyPr>
            <a:normAutofit/>
          </a:bodyPr>
          <a:lstStyle/>
          <a:p>
            <a:pPr>
              <a:buFont typeface="Arial" panose="020B0604020202020204" pitchFamily="34" charset="0"/>
              <a:buChar char="•"/>
            </a:pPr>
            <a:r>
              <a:rPr lang="en-US" dirty="0" smtClean="0">
                <a:solidFill>
                  <a:schemeClr val="tx1"/>
                </a:solidFill>
              </a:rPr>
              <a:t>Reservations manager</a:t>
            </a:r>
          </a:p>
          <a:p>
            <a:pPr>
              <a:buFont typeface="Arial" panose="020B0604020202020204" pitchFamily="34" charset="0"/>
              <a:buChar char="•"/>
            </a:pPr>
            <a:r>
              <a:rPr lang="en-US" dirty="0" smtClean="0">
                <a:solidFill>
                  <a:schemeClr val="bg1"/>
                </a:solidFill>
              </a:rPr>
              <a:t>Restaurant</a:t>
            </a:r>
          </a:p>
          <a:p>
            <a:pPr>
              <a:buFont typeface="Arial" panose="020B0604020202020204" pitchFamily="34" charset="0"/>
              <a:buChar char="•"/>
            </a:pPr>
            <a:r>
              <a:rPr lang="en-US" dirty="0" smtClean="0">
                <a:solidFill>
                  <a:schemeClr val="tx1"/>
                </a:solidFill>
              </a:rPr>
              <a:t>Kitchen</a:t>
            </a:r>
          </a:p>
          <a:p>
            <a:pPr>
              <a:buFont typeface="Arial" panose="020B0604020202020204" pitchFamily="34" charset="0"/>
              <a:buChar char="•"/>
            </a:pPr>
            <a:r>
              <a:rPr lang="en-US" dirty="0" smtClean="0">
                <a:solidFill>
                  <a:schemeClr val="bg1"/>
                </a:solidFill>
              </a:rPr>
              <a:t>Housekeeping</a:t>
            </a:r>
          </a:p>
          <a:p>
            <a:pPr>
              <a:buFont typeface="Arial" panose="020B0604020202020204" pitchFamily="34" charset="0"/>
              <a:buChar char="•"/>
            </a:pPr>
            <a:r>
              <a:rPr lang="en-US" dirty="0" smtClean="0">
                <a:solidFill>
                  <a:schemeClr val="tx1"/>
                </a:solidFill>
              </a:rPr>
              <a:t>Reception</a:t>
            </a:r>
          </a:p>
          <a:p>
            <a:pPr>
              <a:buFont typeface="Arial" panose="020B0604020202020204" pitchFamily="34" charset="0"/>
              <a:buChar char="•"/>
            </a:pPr>
            <a:r>
              <a:rPr lang="en-US" dirty="0" smtClean="0">
                <a:solidFill>
                  <a:schemeClr val="bg1"/>
                </a:solidFill>
              </a:rPr>
              <a:t>Room service</a:t>
            </a:r>
          </a:p>
          <a:p>
            <a:pPr>
              <a:buFont typeface="Arial" panose="020B0604020202020204" pitchFamily="34" charset="0"/>
              <a:buChar char="•"/>
            </a:pPr>
            <a:r>
              <a:rPr lang="en-US" dirty="0" smtClean="0">
                <a:solidFill>
                  <a:schemeClr val="tx1"/>
                </a:solidFill>
              </a:rPr>
              <a:t>Rooms</a:t>
            </a:r>
          </a:p>
          <a:p>
            <a:pPr>
              <a:buFont typeface="Arial" panose="020B0604020202020204" pitchFamily="34" charset="0"/>
              <a:buChar char="•"/>
            </a:pPr>
            <a:r>
              <a:rPr lang="en-US" dirty="0" smtClean="0">
                <a:solidFill>
                  <a:schemeClr val="bg1"/>
                </a:solidFill>
              </a:rPr>
              <a:t>Beauty salon</a:t>
            </a:r>
          </a:p>
          <a:p>
            <a:pPr>
              <a:buFont typeface="Arial" panose="020B0604020202020204" pitchFamily="34" charset="0"/>
              <a:buChar char="•"/>
            </a:pPr>
            <a:r>
              <a:rPr lang="en-US" dirty="0" smtClean="0">
                <a:solidFill>
                  <a:schemeClr val="tx1"/>
                </a:solidFill>
              </a:rPr>
              <a:t>Security </a:t>
            </a:r>
          </a:p>
          <a:p>
            <a:pPr>
              <a:buFont typeface="Arial" panose="020B0604020202020204" pitchFamily="34" charset="0"/>
              <a:buChar char="•"/>
            </a:pPr>
            <a:r>
              <a:rPr lang="en-US" dirty="0" smtClean="0">
                <a:solidFill>
                  <a:schemeClr val="bg1"/>
                </a:solidFill>
              </a:rPr>
              <a:t>Conference manager</a:t>
            </a:r>
          </a:p>
          <a:p>
            <a:pPr>
              <a:buFont typeface="Arial" panose="020B0604020202020204" pitchFamily="34" charset="0"/>
              <a:buChar char="•"/>
            </a:pPr>
            <a:r>
              <a:rPr lang="en-US" dirty="0" smtClean="0">
                <a:solidFill>
                  <a:schemeClr val="tx1"/>
                </a:solidFill>
              </a:rPr>
              <a:t>Central bar</a:t>
            </a:r>
            <a:r>
              <a:rPr lang="en-US" dirty="0" smtClean="0"/>
              <a:t>	</a:t>
            </a:r>
            <a:endParaRPr lang="th-TH" dirty="0"/>
          </a:p>
        </p:txBody>
      </p:sp>
      <p:sp>
        <p:nvSpPr>
          <p:cNvPr id="14" name="Content Placeholder 13"/>
          <p:cNvSpPr>
            <a:spLocks noGrp="1"/>
          </p:cNvSpPr>
          <p:nvPr>
            <p:ph sz="quarter" idx="4"/>
          </p:nvPr>
        </p:nvSpPr>
        <p:spPr>
          <a:xfrm>
            <a:off x="4645026" y="2060848"/>
            <a:ext cx="3799728" cy="4608512"/>
          </a:xfrm>
        </p:spPr>
        <p:txBody>
          <a:bodyPr>
            <a:normAutofit/>
          </a:bodyPr>
          <a:lstStyle/>
          <a:p>
            <a:pPr marL="0" indent="0">
              <a:buNone/>
            </a:pPr>
            <a:r>
              <a:rPr lang="en-US" dirty="0" smtClean="0">
                <a:solidFill>
                  <a:schemeClr val="tx1"/>
                </a:solidFill>
              </a:rPr>
              <a:t>620</a:t>
            </a:r>
          </a:p>
          <a:p>
            <a:pPr marL="0" indent="0">
              <a:buNone/>
            </a:pPr>
            <a:r>
              <a:rPr lang="en-US" dirty="0" smtClean="0">
                <a:solidFill>
                  <a:schemeClr val="bg1"/>
                </a:solidFill>
              </a:rPr>
              <a:t>220</a:t>
            </a:r>
          </a:p>
          <a:p>
            <a:pPr marL="0" indent="0">
              <a:buNone/>
            </a:pPr>
            <a:r>
              <a:rPr lang="en-US" dirty="0" smtClean="0">
                <a:solidFill>
                  <a:schemeClr val="tx1"/>
                </a:solidFill>
              </a:rPr>
              <a:t>120</a:t>
            </a:r>
          </a:p>
          <a:p>
            <a:pPr marL="0" indent="0">
              <a:buNone/>
            </a:pPr>
            <a:r>
              <a:rPr lang="en-US" dirty="0" smtClean="0">
                <a:solidFill>
                  <a:schemeClr val="bg1"/>
                </a:solidFill>
              </a:rPr>
              <a:t>540</a:t>
            </a:r>
          </a:p>
          <a:p>
            <a:pPr marL="0" indent="0">
              <a:buNone/>
            </a:pPr>
            <a:r>
              <a:rPr lang="en-US" dirty="0" smtClean="0">
                <a:solidFill>
                  <a:schemeClr val="tx1"/>
                </a:solidFill>
              </a:rPr>
              <a:t>600</a:t>
            </a:r>
          </a:p>
          <a:p>
            <a:pPr marL="0" indent="0">
              <a:buNone/>
            </a:pPr>
            <a:r>
              <a:rPr lang="en-US" dirty="0" smtClean="0">
                <a:solidFill>
                  <a:schemeClr val="bg1"/>
                </a:solidFill>
              </a:rPr>
              <a:t>580</a:t>
            </a:r>
          </a:p>
          <a:p>
            <a:pPr marL="0" indent="0">
              <a:buNone/>
            </a:pPr>
            <a:r>
              <a:rPr lang="en-US" dirty="0" smtClean="0">
                <a:solidFill>
                  <a:schemeClr val="tx1"/>
                </a:solidFill>
              </a:rPr>
              <a:t>Room number</a:t>
            </a:r>
          </a:p>
          <a:p>
            <a:pPr marL="0" indent="0">
              <a:buNone/>
            </a:pPr>
            <a:r>
              <a:rPr lang="en-US" dirty="0" smtClean="0">
                <a:solidFill>
                  <a:schemeClr val="bg1"/>
                </a:solidFill>
              </a:rPr>
              <a:t>350</a:t>
            </a:r>
          </a:p>
          <a:p>
            <a:pPr marL="0" indent="0">
              <a:buNone/>
            </a:pPr>
            <a:r>
              <a:rPr lang="en-US" dirty="0" smtClean="0">
                <a:solidFill>
                  <a:schemeClr val="tx1"/>
                </a:solidFill>
              </a:rPr>
              <a:t>700</a:t>
            </a:r>
          </a:p>
          <a:p>
            <a:pPr marL="0" indent="0">
              <a:buNone/>
            </a:pPr>
            <a:r>
              <a:rPr lang="en-US" dirty="0" smtClean="0">
                <a:solidFill>
                  <a:schemeClr val="bg1"/>
                </a:solidFill>
              </a:rPr>
              <a:t>800</a:t>
            </a:r>
          </a:p>
          <a:p>
            <a:pPr marL="0" indent="0">
              <a:buNone/>
            </a:pPr>
            <a:r>
              <a:rPr lang="en-US" dirty="0" smtClean="0">
                <a:solidFill>
                  <a:schemeClr val="tx1"/>
                </a:solidFill>
              </a:rPr>
              <a:t>240</a:t>
            </a:r>
          </a:p>
          <a:p>
            <a:pPr marL="0" indent="0">
              <a:buNone/>
            </a:pPr>
            <a:endParaRPr lang="en-US" dirty="0" smtClean="0"/>
          </a:p>
          <a:p>
            <a:pPr marL="0" indent="0">
              <a:buNone/>
            </a:pPr>
            <a:endParaRPr lang="en-US" dirty="0" smtClean="0"/>
          </a:p>
          <a:p>
            <a:pPr marL="0" indent="0">
              <a:buNone/>
            </a:pPr>
            <a:endParaRPr lang="th-TH" dirty="0"/>
          </a:p>
        </p:txBody>
      </p:sp>
      <p:pic>
        <p:nvPicPr>
          <p:cNvPr id="1028" name="Picture 4" descr="Image result for lakeside ho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158" y="52379"/>
            <a:ext cx="3456384" cy="17463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21158" y="5013176"/>
            <a:ext cx="3456384" cy="16561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smtClean="0">
                <a:solidFill>
                  <a:prstClr val="black"/>
                </a:solidFill>
              </a:rPr>
              <a:t>EXTERNAL CALLS</a:t>
            </a:r>
          </a:p>
          <a:p>
            <a:r>
              <a:rPr lang="en-US" sz="2400" dirty="0" smtClean="0">
                <a:solidFill>
                  <a:prstClr val="black"/>
                </a:solidFill>
              </a:rPr>
              <a:t>Dial 9 and wait for the </a:t>
            </a:r>
            <a:r>
              <a:rPr lang="en-US" sz="2400" dirty="0" err="1" smtClean="0">
                <a:solidFill>
                  <a:prstClr val="black"/>
                </a:solidFill>
              </a:rPr>
              <a:t>dialling</a:t>
            </a:r>
            <a:r>
              <a:rPr lang="en-US" sz="2400" dirty="0" smtClean="0">
                <a:solidFill>
                  <a:prstClr val="black"/>
                </a:solidFill>
              </a:rPr>
              <a:t> tone.</a:t>
            </a:r>
          </a:p>
          <a:p>
            <a:r>
              <a:rPr lang="en-US" sz="2400" dirty="0" smtClean="0">
                <a:solidFill>
                  <a:prstClr val="black"/>
                </a:solidFill>
              </a:rPr>
              <a:t>Then dial the number</a:t>
            </a:r>
            <a:endParaRPr lang="th-TH" sz="2400" dirty="0">
              <a:solidFill>
                <a:prstClr val="black"/>
              </a:solidFill>
            </a:endParaRPr>
          </a:p>
        </p:txBody>
      </p:sp>
    </p:spTree>
    <p:extLst>
      <p:ext uri="{BB962C8B-B14F-4D97-AF65-F5344CB8AC3E}">
        <p14:creationId xmlns:p14="http://schemas.microsoft.com/office/powerpoint/2010/main" val="18903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7598"/>
            <a:ext cx="7756263" cy="1054250"/>
          </a:xfrm>
        </p:spPr>
        <p:txBody>
          <a:bodyPr/>
          <a:lstStyle/>
          <a:p>
            <a:pPr algn="l"/>
            <a:r>
              <a:rPr lang="en-US" sz="2400" u="sng" dirty="0" smtClean="0">
                <a:solidFill>
                  <a:schemeClr val="bg2">
                    <a:lumMod val="10000"/>
                  </a:schemeClr>
                </a:solidFill>
              </a:rPr>
              <a:t>Match a word in each box to make a new noun.</a:t>
            </a:r>
            <a:endParaRPr lang="th-TH" sz="2400" u="sng" dirty="0">
              <a:solidFill>
                <a:schemeClr val="bg2">
                  <a:lumMod val="10000"/>
                </a:schemeClr>
              </a:solidFill>
            </a:endParaRPr>
          </a:p>
        </p:txBody>
      </p:sp>
      <p:sp>
        <p:nvSpPr>
          <p:cNvPr id="4" name="Content Placeholder 3"/>
          <p:cNvSpPr>
            <a:spLocks noGrp="1"/>
          </p:cNvSpPr>
          <p:nvPr>
            <p:ph sz="quarter" idx="2"/>
          </p:nvPr>
        </p:nvSpPr>
        <p:spPr>
          <a:xfrm>
            <a:off x="611560" y="2060848"/>
            <a:ext cx="3816424" cy="3172968"/>
          </a:xfrm>
          <a:ln>
            <a:solidFill>
              <a:schemeClr val="tx2">
                <a:lumMod val="50000"/>
              </a:schemeClr>
            </a:solidFill>
          </a:ln>
        </p:spPr>
        <p:txBody>
          <a:bodyPr>
            <a:normAutofit/>
          </a:bodyPr>
          <a:lstStyle/>
          <a:p>
            <a:pPr marL="0" indent="0">
              <a:buNone/>
            </a:pPr>
            <a:r>
              <a:rPr lang="en-US" dirty="0" smtClean="0">
                <a:solidFill>
                  <a:schemeClr val="bg2">
                    <a:lumMod val="10000"/>
                  </a:schemeClr>
                </a:solidFill>
              </a:rPr>
              <a:t>business		  car</a:t>
            </a:r>
          </a:p>
          <a:p>
            <a:pPr marL="0" indent="0">
              <a:buNone/>
            </a:pPr>
            <a:r>
              <a:rPr lang="en-US" dirty="0" smtClean="0">
                <a:solidFill>
                  <a:schemeClr val="bg2">
                    <a:lumMod val="10000"/>
                  </a:schemeClr>
                </a:solidFill>
              </a:rPr>
              <a:t>currency		  gift</a:t>
            </a:r>
          </a:p>
          <a:p>
            <a:pPr marL="0" indent="0">
              <a:buNone/>
            </a:pPr>
            <a:r>
              <a:rPr lang="en-US" dirty="0" smtClean="0">
                <a:solidFill>
                  <a:schemeClr val="bg2">
                    <a:lumMod val="10000"/>
                  </a:schemeClr>
                </a:solidFill>
              </a:rPr>
              <a:t>hair		</a:t>
            </a:r>
            <a:r>
              <a:rPr lang="en-US" dirty="0">
                <a:solidFill>
                  <a:schemeClr val="bg2">
                    <a:lumMod val="10000"/>
                  </a:schemeClr>
                </a:solidFill>
              </a:rPr>
              <a:t> </a:t>
            </a:r>
            <a:r>
              <a:rPr lang="en-US" dirty="0" smtClean="0">
                <a:solidFill>
                  <a:schemeClr val="bg2">
                    <a:lumMod val="10000"/>
                  </a:schemeClr>
                </a:solidFill>
              </a:rPr>
              <a:t>          internet</a:t>
            </a:r>
          </a:p>
          <a:p>
            <a:pPr marL="0" indent="0">
              <a:buNone/>
            </a:pPr>
            <a:r>
              <a:rPr lang="en-US" dirty="0" smtClean="0">
                <a:solidFill>
                  <a:schemeClr val="bg2">
                    <a:lumMod val="10000"/>
                  </a:schemeClr>
                </a:solidFill>
              </a:rPr>
              <a:t>Shuttle			taxi</a:t>
            </a:r>
          </a:p>
          <a:p>
            <a:pPr marL="0" indent="0">
              <a:buNone/>
            </a:pPr>
            <a:r>
              <a:rPr lang="en-US" dirty="0" smtClean="0">
                <a:solidFill>
                  <a:schemeClr val="bg2">
                    <a:lumMod val="10000"/>
                  </a:schemeClr>
                </a:solidFill>
              </a:rPr>
              <a:t>Tourist	</a:t>
            </a:r>
            <a:r>
              <a:rPr lang="en-US" dirty="0">
                <a:solidFill>
                  <a:schemeClr val="bg2">
                    <a:lumMod val="10000"/>
                  </a:schemeClr>
                </a:solidFill>
              </a:rPr>
              <a:t> </a:t>
            </a:r>
            <a:r>
              <a:rPr lang="en-US" dirty="0" smtClean="0">
                <a:solidFill>
                  <a:schemeClr val="bg2">
                    <a:lumMod val="10000"/>
                  </a:schemeClr>
                </a:solidFill>
              </a:rPr>
              <a:t>         		airport</a:t>
            </a:r>
          </a:p>
          <a:p>
            <a:pPr marL="0" indent="0">
              <a:buNone/>
            </a:pPr>
            <a:r>
              <a:rPr lang="en-US" dirty="0" smtClean="0">
                <a:solidFill>
                  <a:schemeClr val="bg2">
                    <a:lumMod val="10000"/>
                  </a:schemeClr>
                </a:solidFill>
              </a:rPr>
              <a:t>Bus		</a:t>
            </a:r>
            <a:r>
              <a:rPr lang="en-US" dirty="0">
                <a:solidFill>
                  <a:schemeClr val="bg2">
                    <a:lumMod val="10000"/>
                  </a:schemeClr>
                </a:solidFill>
              </a:rPr>
              <a:t> </a:t>
            </a:r>
            <a:r>
              <a:rPr lang="en-US" dirty="0" smtClean="0">
                <a:solidFill>
                  <a:schemeClr val="bg2">
                    <a:lumMod val="10000"/>
                  </a:schemeClr>
                </a:solidFill>
              </a:rPr>
              <a:t>           parking</a:t>
            </a:r>
          </a:p>
          <a:p>
            <a:pPr marL="0" indent="0">
              <a:buNone/>
            </a:pPr>
            <a:endParaRPr lang="en-US" dirty="0" smtClean="0">
              <a:solidFill>
                <a:schemeClr val="bg2">
                  <a:lumMod val="10000"/>
                </a:schemeClr>
              </a:solidFill>
            </a:endParaRPr>
          </a:p>
          <a:p>
            <a:pPr marL="0" indent="0">
              <a:buNone/>
            </a:pPr>
            <a:endParaRPr lang="th-TH" dirty="0">
              <a:solidFill>
                <a:schemeClr val="bg2">
                  <a:lumMod val="10000"/>
                </a:schemeClr>
              </a:solidFill>
            </a:endParaRPr>
          </a:p>
        </p:txBody>
      </p:sp>
      <p:sp>
        <p:nvSpPr>
          <p:cNvPr id="6" name="Content Placeholder 5"/>
          <p:cNvSpPr>
            <a:spLocks noGrp="1"/>
          </p:cNvSpPr>
          <p:nvPr>
            <p:ph sz="quarter" idx="4"/>
          </p:nvPr>
        </p:nvSpPr>
        <p:spPr>
          <a:xfrm>
            <a:off x="4644008" y="2060848"/>
            <a:ext cx="3799728" cy="3172968"/>
          </a:xfrm>
          <a:ln>
            <a:solidFill>
              <a:schemeClr val="tx2">
                <a:lumMod val="50000"/>
              </a:schemeClr>
            </a:solidFill>
          </a:ln>
        </p:spPr>
        <p:txBody>
          <a:bodyPr>
            <a:normAutofit/>
          </a:bodyPr>
          <a:lstStyle/>
          <a:p>
            <a:pPr marL="0" indent="0">
              <a:buNone/>
            </a:pPr>
            <a:r>
              <a:rPr lang="en-US" dirty="0" smtClean="0">
                <a:solidFill>
                  <a:schemeClr val="bg2">
                    <a:lumMod val="10000"/>
                  </a:schemeClr>
                </a:solidFill>
              </a:rPr>
              <a:t>stop			salon</a:t>
            </a:r>
          </a:p>
          <a:p>
            <a:pPr marL="0" indent="0">
              <a:buNone/>
            </a:pPr>
            <a:r>
              <a:rPr lang="en-US" dirty="0" smtClean="0">
                <a:solidFill>
                  <a:schemeClr val="bg2">
                    <a:lumMod val="10000"/>
                  </a:schemeClr>
                </a:solidFill>
              </a:rPr>
              <a:t>access			space</a:t>
            </a:r>
          </a:p>
          <a:p>
            <a:pPr marL="0" indent="0">
              <a:buNone/>
            </a:pPr>
            <a:r>
              <a:rPr lang="en-US" dirty="0" smtClean="0">
                <a:solidFill>
                  <a:schemeClr val="bg2">
                    <a:lumMod val="10000"/>
                  </a:schemeClr>
                </a:solidFill>
              </a:rPr>
              <a:t>bus		     attractions</a:t>
            </a:r>
          </a:p>
          <a:p>
            <a:pPr marL="0" indent="0">
              <a:buNone/>
            </a:pPr>
            <a:r>
              <a:rPr lang="en-US" dirty="0" err="1" smtClean="0">
                <a:solidFill>
                  <a:schemeClr val="bg2">
                    <a:lumMod val="10000"/>
                  </a:schemeClr>
                </a:solidFill>
              </a:rPr>
              <a:t>centre</a:t>
            </a:r>
            <a:r>
              <a:rPr lang="en-US" dirty="0" smtClean="0">
                <a:solidFill>
                  <a:schemeClr val="bg2">
                    <a:lumMod val="10000"/>
                  </a:schemeClr>
                </a:solidFill>
              </a:rPr>
              <a:t>	                   exchange</a:t>
            </a:r>
          </a:p>
          <a:p>
            <a:pPr marL="0" indent="0">
              <a:buNone/>
            </a:pPr>
            <a:r>
              <a:rPr lang="en-US" dirty="0" smtClean="0">
                <a:solidFill>
                  <a:schemeClr val="bg2">
                    <a:lumMod val="10000"/>
                  </a:schemeClr>
                </a:solidFill>
              </a:rPr>
              <a:t>transfer	              shop</a:t>
            </a:r>
          </a:p>
          <a:p>
            <a:pPr marL="0" indent="0">
              <a:buNone/>
            </a:pPr>
            <a:r>
              <a:rPr lang="en-US" dirty="0" smtClean="0">
                <a:solidFill>
                  <a:schemeClr val="bg2">
                    <a:lumMod val="10000"/>
                  </a:schemeClr>
                </a:solidFill>
              </a:rPr>
              <a:t>rental			rank</a:t>
            </a:r>
            <a:endParaRPr lang="th-TH" dirty="0">
              <a:solidFill>
                <a:schemeClr val="bg2">
                  <a:lumMod val="1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982" y="116631"/>
            <a:ext cx="2476539" cy="165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307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 xmlns:a16="http://schemas.microsoft.com/office/drawing/2014/main" id="{F28D9926-F13D-451A-B4E2-74796EE61E3C}"/>
              </a:ext>
            </a:extLst>
          </p:cNvPr>
          <p:cNvSpPr/>
          <p:nvPr/>
        </p:nvSpPr>
        <p:spPr>
          <a:xfrm>
            <a:off x="61061" y="68679"/>
            <a:ext cx="6545715" cy="1015663"/>
          </a:xfrm>
          <a:prstGeom prst="rect">
            <a:avLst/>
          </a:prstGeom>
        </p:spPr>
        <p:txBody>
          <a:bodyPr wrap="square">
            <a:spAutoFit/>
          </a:bodyPr>
          <a:lstStyle/>
          <a:p>
            <a:pPr algn="ctr"/>
            <a:r>
              <a:rPr lang="en-US" sz="6000" dirty="0" smtClean="0">
                <a:solidFill>
                  <a:srgbClr val="7030A0"/>
                </a:solidFill>
                <a:latin typeface="Kanit Bold"/>
              </a:rPr>
              <a:t> </a:t>
            </a:r>
            <a:r>
              <a:rPr lang="en-US" dirty="0" smtClean="0">
                <a:solidFill>
                  <a:srgbClr val="7030A0"/>
                </a:solidFill>
                <a:latin typeface="Kanit Bold"/>
              </a:rPr>
              <a:t>Fidelio Reservation System</a:t>
            </a:r>
            <a:endParaRPr lang="en-US" sz="6000" dirty="0">
              <a:solidFill>
                <a:srgbClr val="7030A0"/>
              </a:solidFill>
              <a:latin typeface="Kanit Bo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2" y="1282795"/>
            <a:ext cx="6074767"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93398" y="904875"/>
            <a:ext cx="2126849" cy="50482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prstClr val="black"/>
                </a:solidFill>
              </a:rPr>
              <a:t>Customer Profile</a:t>
            </a:r>
            <a:endParaRPr lang="en-US" sz="1800" b="1"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Name and Country </a:t>
            </a:r>
          </a:p>
          <a:p>
            <a:pPr marL="285750" indent="-285750">
              <a:buFont typeface="Arial" panose="020B0604020202020204" pitchFamily="34" charset="0"/>
              <a:buChar char="•"/>
            </a:pPr>
            <a:r>
              <a:rPr lang="en-US" sz="2400" dirty="0" smtClean="0">
                <a:solidFill>
                  <a:prstClr val="black"/>
                </a:solidFill>
              </a:rPr>
              <a:t>Arrival and Departure date </a:t>
            </a:r>
          </a:p>
          <a:p>
            <a:pPr marL="285750" indent="-285750">
              <a:buFont typeface="Arial" panose="020B0604020202020204" pitchFamily="34" charset="0"/>
              <a:buChar char="•"/>
            </a:pPr>
            <a:r>
              <a:rPr lang="en-US" sz="2400" dirty="0" smtClean="0">
                <a:solidFill>
                  <a:prstClr val="black"/>
                </a:solidFill>
              </a:rPr>
              <a:t>Number of night </a:t>
            </a:r>
          </a:p>
          <a:p>
            <a:pPr marL="285750" indent="-285750">
              <a:buFont typeface="Arial" panose="020B0604020202020204" pitchFamily="34" charset="0"/>
              <a:buChar char="•"/>
            </a:pPr>
            <a:r>
              <a:rPr lang="en-US" sz="2400" dirty="0" smtClean="0">
                <a:solidFill>
                  <a:prstClr val="black"/>
                </a:solidFill>
              </a:rPr>
              <a:t>Number of people</a:t>
            </a:r>
          </a:p>
          <a:p>
            <a:pPr marL="285750" indent="-285750">
              <a:buFont typeface="Arial" panose="020B0604020202020204" pitchFamily="34" charset="0"/>
              <a:buChar char="•"/>
            </a:pPr>
            <a:r>
              <a:rPr lang="en-US" sz="2400" dirty="0" smtClean="0">
                <a:solidFill>
                  <a:prstClr val="black"/>
                </a:solidFill>
              </a:rPr>
              <a:t>Number of room</a:t>
            </a:r>
          </a:p>
          <a:p>
            <a:pPr marL="285750" indent="-285750">
              <a:buFont typeface="Arial" panose="020B0604020202020204" pitchFamily="34" charset="0"/>
              <a:buChar char="•"/>
            </a:pPr>
            <a:r>
              <a:rPr lang="en-US" sz="2400" dirty="0" smtClean="0">
                <a:solidFill>
                  <a:prstClr val="black"/>
                </a:solidFill>
              </a:rPr>
              <a:t>Room type </a:t>
            </a:r>
          </a:p>
          <a:p>
            <a:pPr marL="285750" indent="-285750">
              <a:buFont typeface="Arial" panose="020B0604020202020204" pitchFamily="34" charset="0"/>
              <a:buChar char="•"/>
            </a:pPr>
            <a:r>
              <a:rPr lang="en-US" sz="2400" dirty="0" smtClean="0">
                <a:solidFill>
                  <a:prstClr val="black"/>
                </a:solidFill>
              </a:rPr>
              <a:t>Contact  details </a:t>
            </a:r>
          </a:p>
          <a:p>
            <a:pPr marL="285750" indent="-285750">
              <a:buFont typeface="Arial" panose="020B0604020202020204" pitchFamily="34" charset="0"/>
              <a:buChar char="•"/>
            </a:pPr>
            <a:r>
              <a:rPr lang="en-US" sz="2400" dirty="0" smtClean="0">
                <a:solidFill>
                  <a:prstClr val="black"/>
                </a:solidFill>
              </a:rPr>
              <a:t>Payment details </a:t>
            </a:r>
          </a:p>
          <a:p>
            <a:pPr marL="285750" indent="-285750">
              <a:buFont typeface="Arial" panose="020B0604020202020204" pitchFamily="34" charset="0"/>
              <a:buChar char="•"/>
            </a:pPr>
            <a:r>
              <a:rPr lang="en-US" sz="2400" dirty="0" smtClean="0">
                <a:solidFill>
                  <a:prstClr val="black"/>
                </a:solidFill>
              </a:rPr>
              <a:t>Credit card details </a:t>
            </a:r>
          </a:p>
        </p:txBody>
      </p:sp>
    </p:spTree>
    <p:extLst>
      <p:ext uri="{BB962C8B-B14F-4D97-AF65-F5344CB8AC3E}">
        <p14:creationId xmlns:p14="http://schemas.microsoft.com/office/powerpoint/2010/main" val="387813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7">
            <a:extLst>
              <a:ext uri="{FF2B5EF4-FFF2-40B4-BE49-F238E27FC236}">
                <a16:creationId xmlns="" xmlns:a16="http://schemas.microsoft.com/office/drawing/2014/main" id="{96F96C3A-1A3C-4169-A818-DF9195FE3E50}"/>
              </a:ext>
            </a:extLst>
          </p:cNvPr>
          <p:cNvSpPr txBox="1"/>
          <p:nvPr/>
        </p:nvSpPr>
        <p:spPr>
          <a:xfrm>
            <a:off x="-92598" y="515791"/>
            <a:ext cx="4318655" cy="584775"/>
          </a:xfrm>
          <a:prstGeom prst="rect">
            <a:avLst/>
          </a:prstGeom>
          <a:noFill/>
        </p:spPr>
        <p:txBody>
          <a:bodyPr wrap="square" rtlCol="0">
            <a:spAutoFit/>
          </a:bodyPr>
          <a:lstStyle/>
          <a:p>
            <a:r>
              <a:rPr lang="en-US" sz="3200" dirty="0">
                <a:solidFill>
                  <a:srgbClr val="E7E6E6"/>
                </a:solidFill>
                <a:latin typeface="Kanit Bold" panose="00000800000000000000" pitchFamily="2" charset="-34"/>
                <a:cs typeface="Kanit Bold" panose="00000800000000000000" pitchFamily="2" charset="-34"/>
              </a:rPr>
              <a:t>In this unit </a:t>
            </a:r>
          </a:p>
        </p:txBody>
      </p:sp>
      <p:sp>
        <p:nvSpPr>
          <p:cNvPr id="4" name="สี่เหลี่ยมผืนผ้า 9">
            <a:extLst>
              <a:ext uri="{FF2B5EF4-FFF2-40B4-BE49-F238E27FC236}">
                <a16:creationId xmlns="" xmlns:a16="http://schemas.microsoft.com/office/drawing/2014/main" id="{B60F0F3F-16AD-41FC-A9A7-2D63F0FC8213}"/>
              </a:ext>
            </a:extLst>
          </p:cNvPr>
          <p:cNvSpPr/>
          <p:nvPr/>
        </p:nvSpPr>
        <p:spPr>
          <a:xfrm>
            <a:off x="3890039" y="1081596"/>
            <a:ext cx="5258171" cy="769441"/>
          </a:xfrm>
          <a:prstGeom prst="rect">
            <a:avLst/>
          </a:prstGeom>
        </p:spPr>
        <p:txBody>
          <a:bodyPr wrap="none">
            <a:spAutoFit/>
          </a:bodyPr>
          <a:lstStyle/>
          <a:p>
            <a:r>
              <a:rPr lang="en-US" sz="4400" b="1" dirty="0">
                <a:solidFill>
                  <a:srgbClr val="C94EB8"/>
                </a:solidFill>
                <a:latin typeface="Kanit Bold" panose="00000800000000000000" pitchFamily="2" charset="-34"/>
                <a:cs typeface="Kanit Bold" panose="00000800000000000000" pitchFamily="2" charset="-34"/>
              </a:rPr>
              <a:t>Language study </a:t>
            </a:r>
            <a:endParaRPr lang="en-US" sz="4400" b="1" dirty="0">
              <a:solidFill>
                <a:srgbClr val="C94EB8"/>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64" t="26683"/>
          <a:stretch/>
        </p:blipFill>
        <p:spPr bwMode="auto">
          <a:xfrm>
            <a:off x="3790510" y="2276872"/>
            <a:ext cx="5325979" cy="23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071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7944" y="836712"/>
            <a:ext cx="4680520" cy="468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Taking a room reservation </a:t>
            </a:r>
            <a:endParaRPr lang="th-TH" sz="4000" dirty="0"/>
          </a:p>
        </p:txBody>
      </p:sp>
      <p:sp>
        <p:nvSpPr>
          <p:cNvPr id="3" name="Rectangle 2"/>
          <p:cNvSpPr/>
          <p:nvPr/>
        </p:nvSpPr>
        <p:spPr>
          <a:xfrm>
            <a:off x="-252536" y="735087"/>
            <a:ext cx="3155031" cy="923330"/>
          </a:xfrm>
          <a:prstGeom prst="rect">
            <a:avLst/>
          </a:prstGeom>
        </p:spPr>
        <p:txBody>
          <a:bodyPr wrap="none">
            <a:spAutoFit/>
          </a:bodyPr>
          <a:lstStyle/>
          <a:p>
            <a:r>
              <a:rPr lang="en-US" sz="5400" b="1" smtClean="0">
                <a:solidFill>
                  <a:schemeClr val="bg1"/>
                </a:solidFill>
              </a:rPr>
              <a:t>     Listening  </a:t>
            </a:r>
            <a:r>
              <a:rPr lang="en-US" sz="5400" b="1" dirty="0" smtClean="0">
                <a:solidFill>
                  <a:schemeClr val="bg1"/>
                </a:solidFill>
              </a:rPr>
              <a:t>:</a:t>
            </a:r>
            <a:endParaRPr lang="th-TH" sz="5400" b="1" dirty="0">
              <a:solidFill>
                <a:schemeClr val="bg1"/>
              </a:solidFill>
            </a:endParaRPr>
          </a:p>
        </p:txBody>
      </p:sp>
    </p:spTree>
    <p:extLst>
      <p:ext uri="{BB962C8B-B14F-4D97-AF65-F5344CB8AC3E}">
        <p14:creationId xmlns:p14="http://schemas.microsoft.com/office/powerpoint/2010/main" val="284873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ravelers with suitcase collection Free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3" b="44089" l="37540" r="60543">
                        <a14:foregroundMark x1="49681" y1="15655" x2="48243" y2="15176"/>
                        <a14:backgroundMark x1="49201" y1="9585" x2="38818" y2="24441"/>
                        <a14:backgroundMark x1="49042" y1="10543" x2="53674" y2="3834"/>
                      </a14:backgroundRemoval>
                    </a14:imgEffect>
                  </a14:imgLayer>
                </a14:imgProps>
              </a:ext>
              <a:ext uri="{28A0092B-C50C-407E-A947-70E740481C1C}">
                <a14:useLocalDpi xmlns:a14="http://schemas.microsoft.com/office/drawing/2010/main" val="0"/>
              </a:ext>
            </a:extLst>
          </a:blip>
          <a:srcRect l="35531" r="35697" b="50000"/>
          <a:stretch/>
        </p:blipFill>
        <p:spPr bwMode="auto">
          <a:xfrm>
            <a:off x="5292080" y="2925207"/>
            <a:ext cx="2172193" cy="3845421"/>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052" name="Picture 4" descr="Creative reception concept in flat design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b="20170"/>
          <a:stretch/>
        </p:blipFill>
        <p:spPr bwMode="auto">
          <a:xfrm>
            <a:off x="36370" y="118204"/>
            <a:ext cx="9164848" cy="6770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avelers with suitcase collection Free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3" b="44089" l="37540" r="60543">
                        <a14:foregroundMark x1="49681" y1="15655" x2="48243" y2="15176"/>
                        <a14:backgroundMark x1="49201" y1="9585" x2="38818" y2="24441"/>
                        <a14:backgroundMark x1="49042" y1="10543" x2="53674" y2="3834"/>
                      </a14:backgroundRemoval>
                    </a14:imgEffect>
                  </a14:imgLayer>
                </a14:imgProps>
              </a:ext>
              <a:ext uri="{28A0092B-C50C-407E-A947-70E740481C1C}">
                <a14:useLocalDpi xmlns:a14="http://schemas.microsoft.com/office/drawing/2010/main" val="0"/>
              </a:ext>
            </a:extLst>
          </a:blip>
          <a:srcRect l="35531" r="35697" b="50000"/>
          <a:stretch/>
        </p:blipFill>
        <p:spPr bwMode="auto">
          <a:xfrm>
            <a:off x="5796136" y="1296582"/>
            <a:ext cx="3116562" cy="6381328"/>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Cloud 3"/>
          <p:cNvSpPr/>
          <p:nvPr/>
        </p:nvSpPr>
        <p:spPr>
          <a:xfrm>
            <a:off x="2843808" y="396482"/>
            <a:ext cx="6159736" cy="18002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I’d like to……………………for a ……………of </a:t>
            </a:r>
            <a:r>
              <a:rPr lang="en-US" dirty="0" err="1" smtClean="0">
                <a:solidFill>
                  <a:schemeClr val="tx1"/>
                </a:solidFill>
              </a:rPr>
              <a:t>six.</a:t>
            </a:r>
            <a:r>
              <a:rPr lang="en-US" dirty="0" err="1" smtClean="0"/>
              <a:t>of</a:t>
            </a:r>
            <a:r>
              <a:rPr lang="en-US" dirty="0" smtClean="0"/>
              <a:t> six.</a:t>
            </a:r>
            <a:endParaRPr lang="th-TH" dirty="0"/>
          </a:p>
        </p:txBody>
      </p:sp>
    </p:spTree>
    <p:extLst>
      <p:ext uri="{BB962C8B-B14F-4D97-AF65-F5344CB8AC3E}">
        <p14:creationId xmlns:p14="http://schemas.microsoft.com/office/powerpoint/2010/main" val="43332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d rendering modern luxury hotel reception and lounge office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velers with suitcase collection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153" b="44089" l="37540" r="60543">
                        <a14:foregroundMark x1="49681" y1="15655" x2="48243" y2="15176"/>
                        <a14:backgroundMark x1="49201" y1="9585" x2="38818" y2="24441"/>
                        <a14:backgroundMark x1="49042" y1="10543" x2="53674" y2="3834"/>
                      </a14:backgroundRemoval>
                    </a14:imgEffect>
                  </a14:imgLayer>
                </a14:imgProps>
              </a:ext>
              <a:ext uri="{28A0092B-C50C-407E-A947-70E740481C1C}">
                <a14:useLocalDpi xmlns:a14="http://schemas.microsoft.com/office/drawing/2010/main" val="0"/>
              </a:ext>
            </a:extLst>
          </a:blip>
          <a:srcRect l="35531" r="35697" b="50000"/>
          <a:stretch/>
        </p:blipFill>
        <p:spPr bwMode="auto">
          <a:xfrm flipH="1">
            <a:off x="4517740" y="1412776"/>
            <a:ext cx="2586492" cy="4781525"/>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 name="Cloud 4"/>
          <p:cNvSpPr/>
          <p:nvPr/>
        </p:nvSpPr>
        <p:spPr>
          <a:xfrm>
            <a:off x="3150488" y="12224"/>
            <a:ext cx="5616624" cy="20882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We…………………..on Sunday…………………10</a:t>
            </a:r>
            <a:r>
              <a:rPr lang="en-US" baseline="30000" dirty="0" smtClean="0"/>
              <a:t>th</a:t>
            </a:r>
            <a:r>
              <a:rPr lang="en-US" dirty="0" smtClean="0"/>
              <a:t>……………………….May.</a:t>
            </a:r>
            <a:endParaRPr lang="th-TH" dirty="0"/>
          </a:p>
        </p:txBody>
      </p:sp>
      <p:pic>
        <p:nvPicPr>
          <p:cNvPr id="8" name="Picture 4" descr="Creative reception concept in flat design Free Vecto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1561" b="49387" l="41375" r="57604"/>
                    </a14:imgEffect>
                  </a14:imgLayer>
                </a14:imgProps>
              </a:ext>
              <a:ext uri="{28A0092B-C50C-407E-A947-70E740481C1C}">
                <a14:useLocalDpi xmlns:a14="http://schemas.microsoft.com/office/drawing/2010/main" val="0"/>
              </a:ext>
            </a:extLst>
          </a:blip>
          <a:srcRect l="39346" t="29333" r="40367" b="48385"/>
          <a:stretch/>
        </p:blipFill>
        <p:spPr bwMode="auto">
          <a:xfrm>
            <a:off x="7505248" y="2348880"/>
            <a:ext cx="1261864" cy="188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15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d rendering modern luxury hotel and office reception and lounge  hall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 y="23232"/>
            <a:ext cx="9179417" cy="6834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ravelers with suitcase collection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153" b="44089" l="37540" r="60543">
                        <a14:foregroundMark x1="49681" y1="15655" x2="48243" y2="15176"/>
                        <a14:backgroundMark x1="49201" y1="9585" x2="38818" y2="24441"/>
                        <a14:backgroundMark x1="49042" y1="10543" x2="53674" y2="3834"/>
                      </a14:backgroundRemoval>
                    </a14:imgEffect>
                  </a14:imgLayer>
                </a14:imgProps>
              </a:ext>
              <a:ext uri="{28A0092B-C50C-407E-A947-70E740481C1C}">
                <a14:useLocalDpi xmlns:a14="http://schemas.microsoft.com/office/drawing/2010/main" val="0"/>
              </a:ext>
            </a:extLst>
          </a:blip>
          <a:srcRect l="35531" r="35697" b="50000"/>
          <a:stretch/>
        </p:blipFill>
        <p:spPr bwMode="auto">
          <a:xfrm flipH="1">
            <a:off x="1115616" y="2276872"/>
            <a:ext cx="2586492" cy="4781525"/>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2" name="Flowchart: Sequential Access Storage 1"/>
          <p:cNvSpPr/>
          <p:nvPr/>
        </p:nvSpPr>
        <p:spPr>
          <a:xfrm flipH="1">
            <a:off x="2945904" y="476672"/>
            <a:ext cx="5370512" cy="2664296"/>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3. We……………..one double room, one twin room and……………………rooms.  </a:t>
            </a:r>
            <a:endParaRPr lang="th-TH" dirty="0">
              <a:solidFill>
                <a:srgbClr val="7030A0"/>
              </a:solidFill>
            </a:endParaRPr>
          </a:p>
        </p:txBody>
      </p:sp>
      <p:pic>
        <p:nvPicPr>
          <p:cNvPr id="5" name="Picture 4" descr="Creative reception concept in flat design Free Vecto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1561" b="49387" l="41375" r="57604"/>
                    </a14:imgEffect>
                  </a14:imgLayer>
                </a14:imgProps>
              </a:ext>
              <a:ext uri="{28A0092B-C50C-407E-A947-70E740481C1C}">
                <a14:useLocalDpi xmlns:a14="http://schemas.microsoft.com/office/drawing/2010/main" val="0"/>
              </a:ext>
            </a:extLst>
          </a:blip>
          <a:srcRect l="39346" t="29333" r="40367" b="48385"/>
          <a:stretch/>
        </p:blipFill>
        <p:spPr bwMode="auto">
          <a:xfrm>
            <a:off x="4139951" y="3140968"/>
            <a:ext cx="1343979" cy="152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1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ood-looking friendly woman hotel receptionist talking on the phone close up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9" y="0"/>
            <a:ext cx="9111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equential Access Storage 1"/>
          <p:cNvSpPr/>
          <p:nvPr/>
        </p:nvSpPr>
        <p:spPr>
          <a:xfrm>
            <a:off x="755576" y="188640"/>
            <a:ext cx="4320480" cy="18002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4. Let me…………………………..our reservations. </a:t>
            </a:r>
            <a:endParaRPr lang="th-TH" dirty="0">
              <a:solidFill>
                <a:srgbClr val="7030A0"/>
              </a:solidFill>
            </a:endParaRPr>
          </a:p>
        </p:txBody>
      </p:sp>
    </p:spTree>
    <p:extLst>
      <p:ext uri="{BB962C8B-B14F-4D97-AF65-F5344CB8AC3E}">
        <p14:creationId xmlns:p14="http://schemas.microsoft.com/office/powerpoint/2010/main" val="3378712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od-looking friendly woman hotel receptionist talking on the phone close up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9" y="0"/>
            <a:ext cx="9111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760768" y="0"/>
            <a:ext cx="5940151" cy="28803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The double and  twin room…………………is 200€, and……………..is 128€</a:t>
            </a:r>
            <a:endParaRPr lang="th-TH" dirty="0"/>
          </a:p>
        </p:txBody>
      </p:sp>
    </p:spTree>
    <p:extLst>
      <p:ext uri="{BB962C8B-B14F-4D97-AF65-F5344CB8AC3E}">
        <p14:creationId xmlns:p14="http://schemas.microsoft.com/office/powerpoint/2010/main" val="29182359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ธีมของ Office">
  <a:themeElements>
    <a:clrScheme name="PowerPointHub-Nilubon">
      <a:dk1>
        <a:sysClr val="windowText" lastClr="000000"/>
      </a:dk1>
      <a:lt1>
        <a:sysClr val="window" lastClr="FFFFFF"/>
      </a:lt1>
      <a:dk2>
        <a:srgbClr val="44546A"/>
      </a:dk2>
      <a:lt2>
        <a:srgbClr val="E7E6E6"/>
      </a:lt2>
      <a:accent1>
        <a:srgbClr val="7030A0"/>
      </a:accent1>
      <a:accent2>
        <a:srgbClr val="C17AE4"/>
      </a:accent2>
      <a:accent3>
        <a:srgbClr val="C94EB8"/>
      </a:accent3>
      <a:accent4>
        <a:srgbClr val="A93CAE"/>
      </a:accent4>
      <a:accent5>
        <a:srgbClr val="E23086"/>
      </a:accent5>
      <a:accent6>
        <a:srgbClr val="FD1850"/>
      </a:accent6>
      <a:hlink>
        <a:srgbClr val="0563C1"/>
      </a:hlink>
      <a:folHlink>
        <a:srgbClr val="954F72"/>
      </a:folHlink>
    </a:clrScheme>
    <a:fontScheme name="กำหนดเอง 3">
      <a:majorFont>
        <a:latin typeface="Kanit Bold"/>
        <a:ea typeface=""/>
        <a:cs typeface="Angsana New"/>
      </a:majorFont>
      <a:minorFont>
        <a:latin typeface="Kanit Light"/>
        <a:ea typeface=""/>
        <a:cs typeface="Cordi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453</Words>
  <Application>Microsoft Office PowerPoint</Application>
  <PresentationFormat>On-screen Show (4:3)</PresentationFormat>
  <Paragraphs>103</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ธีมของ Office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each word or phrase once to complete the text. running late                switchboard                connects put calls through       makes a note                hold the line hold their rooms        arrange   </vt:lpstr>
      <vt:lpstr>Vocabulary </vt:lpstr>
      <vt:lpstr>Make questions and short answers </vt:lpstr>
      <vt:lpstr>Put the words in the correct order to make requests and offers </vt:lpstr>
      <vt:lpstr>Complete the sentences with adverbs of frequency</vt:lpstr>
      <vt:lpstr>Lakeside HOTEL</vt:lpstr>
      <vt:lpstr>Match a word in each box to make a new noun.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2021-08-14T10:08:17Z</dcterms:created>
  <dcterms:modified xsi:type="dcterms:W3CDTF">2021-11-24T07:19:38Z</dcterms:modified>
</cp:coreProperties>
</file>