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61" r:id="rId4"/>
    <p:sldId id="494" r:id="rId5"/>
    <p:sldId id="265" r:id="rId6"/>
    <p:sldId id="492" r:id="rId7"/>
    <p:sldId id="485" r:id="rId8"/>
    <p:sldId id="468" r:id="rId9"/>
    <p:sldId id="493" r:id="rId10"/>
    <p:sldId id="270" r:id="rId11"/>
    <p:sldId id="266" r:id="rId12"/>
    <p:sldId id="282" r:id="rId13"/>
    <p:sldId id="274" r:id="rId14"/>
    <p:sldId id="490" r:id="rId15"/>
    <p:sldId id="275" r:id="rId16"/>
  </p:sldIdLst>
  <p:sldSz cx="12192000" cy="6858000"/>
  <p:notesSz cx="6858000" cy="9144000"/>
  <p:embeddedFontLst>
    <p:embeddedFont>
      <p:font typeface="Kanit Bold" panose="00000800000000000000" charset="-34"/>
      <p:bold r:id="rId17"/>
      <p:boldItalic r:id="rId18"/>
    </p:embeddedFont>
    <p:embeddedFont>
      <p:font typeface="Kanit Light" panose="00000400000000000000" charset="-34"/>
      <p:regular r:id="rId19"/>
      <p:bold r:id="rId20"/>
      <p:italic r:id="rId21"/>
      <p:boldItalic r:id="rId22"/>
    </p:embeddedFont>
    <p:embeddedFont>
      <p:font typeface="Kanit SemiBold" panose="00000700000000000000" charset="-34"/>
      <p:bold r:id="rId23"/>
      <p:boldItalic r:id="rId24"/>
    </p:embeddedFont>
    <p:embeddedFont>
      <p:font typeface="Kanit Thin" panose="00000200000000000000" charset="-34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4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26F"/>
    <a:srgbClr val="D9D9D9"/>
    <a:srgbClr val="DFEAD3"/>
    <a:srgbClr val="DED1C4"/>
    <a:srgbClr val="FF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3336"/>
        <p:guide pos="4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293E-C22D-4137-B318-8BD994412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BF811-5D27-4035-9AAE-462ED75B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75CE-C9A8-467D-80B8-E543BA4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491D0-0773-4843-B637-182F306A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11642-D908-48ED-AF15-21EDC3BB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1408E2-0427-417E-8718-2F3E0D50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12700"/>
            <a:ext cx="12169422" cy="6845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65E83FB-12B2-442C-9B7F-32DB574CB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991" y="1138555"/>
            <a:ext cx="2742426" cy="570674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D114-3617-4FE1-A43B-1411E86BB0C8}"/>
              </a:ext>
            </a:extLst>
          </p:cNvPr>
          <p:cNvSpPr/>
          <p:nvPr userDrawn="1"/>
        </p:nvSpPr>
        <p:spPr>
          <a:xfrm>
            <a:off x="-1540003" y="2275204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759E89FD-E58D-4C11-A572-023F1E0B7821}"/>
              </a:ext>
            </a:extLst>
          </p:cNvPr>
          <p:cNvGrpSpPr/>
          <p:nvPr userDrawn="1"/>
        </p:nvGrpSpPr>
        <p:grpSpPr>
          <a:xfrm>
            <a:off x="0" y="0"/>
            <a:ext cx="6443567" cy="2614422"/>
            <a:chOff x="0" y="0"/>
            <a:chExt cx="6443567" cy="2614422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6800F1-B38A-4BE1-BCD1-ED6E6BC067C3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AC38A8-A665-470B-8542-DD8DDA5BA3A8}"/>
                </a:ext>
              </a:extLst>
            </p:cNvPr>
            <p:cNvSpPr/>
            <p:nvPr/>
          </p:nvSpPr>
          <p:spPr>
            <a:xfrm>
              <a:off x="6406705" y="2576322"/>
              <a:ext cx="36861" cy="38100"/>
            </a:xfrm>
            <a:custGeom>
              <a:avLst/>
              <a:gdLst>
                <a:gd name="connsiteX0" fmla="*/ 18479 w 36861"/>
                <a:gd name="connsiteY0" fmla="*/ 38100 h 38100"/>
                <a:gd name="connsiteX1" fmla="*/ 18479 w 36861"/>
                <a:gd name="connsiteY1" fmla="*/ 0 h 38100"/>
                <a:gd name="connsiteX2" fmla="*/ 18479 w 36861"/>
                <a:gd name="connsiteY2" fmla="*/ 38100 h 38100"/>
                <a:gd name="connsiteX3" fmla="*/ 18479 w 36861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" h="38100">
                  <a:moveTo>
                    <a:pt x="18479" y="38100"/>
                  </a:moveTo>
                  <a:cubicBezTo>
                    <a:pt x="42989" y="38100"/>
                    <a:pt x="42989" y="0"/>
                    <a:pt x="18479" y="0"/>
                  </a:cubicBezTo>
                  <a:cubicBezTo>
                    <a:pt x="-6160" y="0"/>
                    <a:pt x="-6160" y="38100"/>
                    <a:pt x="18479" y="38100"/>
                  </a:cubicBezTo>
                  <a:lnTo>
                    <a:pt x="18479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278F9ACC-AD78-485E-AE6C-1F5510E5FED8}"/>
              </a:ext>
            </a:extLst>
          </p:cNvPr>
          <p:cNvGrpSpPr/>
          <p:nvPr userDrawn="1"/>
        </p:nvGrpSpPr>
        <p:grpSpPr>
          <a:xfrm>
            <a:off x="0" y="0"/>
            <a:ext cx="6045041" cy="2346070"/>
            <a:chOff x="0" y="0"/>
            <a:chExt cx="6045041" cy="2346070"/>
          </a:xfrm>
          <a:solidFill>
            <a:srgbClr val="000000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067181-B5F7-4EAC-927C-B036C2597D7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8A764B-AE16-476B-B6D5-3721D4FA8F97}"/>
                </a:ext>
              </a:extLst>
            </p:cNvPr>
            <p:cNvSpPr/>
            <p:nvPr/>
          </p:nvSpPr>
          <p:spPr>
            <a:xfrm>
              <a:off x="6008274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8">
            <a:extLst>
              <a:ext uri="{FF2B5EF4-FFF2-40B4-BE49-F238E27FC236}">
                <a16:creationId xmlns:a16="http://schemas.microsoft.com/office/drawing/2014/main" id="{42BC96C6-0979-433A-9486-A356BE5A9F09}"/>
              </a:ext>
            </a:extLst>
          </p:cNvPr>
          <p:cNvGrpSpPr/>
          <p:nvPr userDrawn="1"/>
        </p:nvGrpSpPr>
        <p:grpSpPr>
          <a:xfrm>
            <a:off x="0" y="0"/>
            <a:ext cx="6045041" cy="2346070"/>
            <a:chOff x="0" y="0"/>
            <a:chExt cx="6045041" cy="2346070"/>
          </a:xfrm>
          <a:solidFill>
            <a:srgbClr val="000000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9D1936-2757-444D-86B6-726A95D75C87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748BEFF-D6B6-4E82-BD5B-846B750FC463}"/>
                </a:ext>
              </a:extLst>
            </p:cNvPr>
            <p:cNvSpPr/>
            <p:nvPr/>
          </p:nvSpPr>
          <p:spPr>
            <a:xfrm>
              <a:off x="6008274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8">
            <a:extLst>
              <a:ext uri="{FF2B5EF4-FFF2-40B4-BE49-F238E27FC236}">
                <a16:creationId xmlns:a16="http://schemas.microsoft.com/office/drawing/2014/main" id="{366BE342-A532-44BE-B011-3BFCDD279C0B}"/>
              </a:ext>
            </a:extLst>
          </p:cNvPr>
          <p:cNvGrpSpPr/>
          <p:nvPr userDrawn="1"/>
        </p:nvGrpSpPr>
        <p:grpSpPr>
          <a:xfrm>
            <a:off x="0" y="0"/>
            <a:ext cx="6847427" cy="2492501"/>
            <a:chOff x="0" y="0"/>
            <a:chExt cx="6847427" cy="2492501"/>
          </a:xfrm>
          <a:solidFill>
            <a:srgbClr val="00000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2B8361-888C-4B03-BAF2-13FA873AD3B6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A93F707-4199-4119-8EBD-D85CDF627D7C}"/>
                </a:ext>
              </a:extLst>
            </p:cNvPr>
            <p:cNvSpPr/>
            <p:nvPr/>
          </p:nvSpPr>
          <p:spPr>
            <a:xfrm>
              <a:off x="6810660" y="245440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6D3FAAAA-F09C-4D5C-B26B-BA00818AFECC}"/>
              </a:ext>
            </a:extLst>
          </p:cNvPr>
          <p:cNvGrpSpPr/>
          <p:nvPr userDrawn="1"/>
        </p:nvGrpSpPr>
        <p:grpSpPr>
          <a:xfrm>
            <a:off x="0" y="0"/>
            <a:ext cx="6321520" cy="2402967"/>
            <a:chOff x="0" y="0"/>
            <a:chExt cx="6321520" cy="2402967"/>
          </a:xfrm>
          <a:solidFill>
            <a:srgbClr val="00000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38C391-4A29-4078-A149-9284028D5E20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D4B4CD-670E-44A7-A846-173ABB939CE8}"/>
                </a:ext>
              </a:extLst>
            </p:cNvPr>
            <p:cNvSpPr/>
            <p:nvPr/>
          </p:nvSpPr>
          <p:spPr>
            <a:xfrm>
              <a:off x="6284753" y="236486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8">
            <a:extLst>
              <a:ext uri="{FF2B5EF4-FFF2-40B4-BE49-F238E27FC236}">
                <a16:creationId xmlns:a16="http://schemas.microsoft.com/office/drawing/2014/main" id="{CC0EBDBE-3976-4E99-B4C2-EB6712EC1028}"/>
              </a:ext>
            </a:extLst>
          </p:cNvPr>
          <p:cNvGrpSpPr/>
          <p:nvPr userDrawn="1"/>
        </p:nvGrpSpPr>
        <p:grpSpPr>
          <a:xfrm>
            <a:off x="0" y="0"/>
            <a:ext cx="6101937" cy="2630677"/>
            <a:chOff x="0" y="0"/>
            <a:chExt cx="6101937" cy="2630677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0CE076-64B2-4C0C-8FE3-29D0C2FAF605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136FB92-FEEB-4D39-9436-5F3E8B610645}"/>
                </a:ext>
              </a:extLst>
            </p:cNvPr>
            <p:cNvSpPr/>
            <p:nvPr/>
          </p:nvSpPr>
          <p:spPr>
            <a:xfrm>
              <a:off x="6065170" y="259257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8">
            <a:extLst>
              <a:ext uri="{FF2B5EF4-FFF2-40B4-BE49-F238E27FC236}">
                <a16:creationId xmlns:a16="http://schemas.microsoft.com/office/drawing/2014/main" id="{92492986-AC84-4F26-91BC-353DD244DAB1}"/>
              </a:ext>
            </a:extLst>
          </p:cNvPr>
          <p:cNvGrpSpPr/>
          <p:nvPr userDrawn="1"/>
        </p:nvGrpSpPr>
        <p:grpSpPr>
          <a:xfrm>
            <a:off x="0" y="0"/>
            <a:ext cx="6484207" cy="2972180"/>
            <a:chOff x="0" y="0"/>
            <a:chExt cx="6484207" cy="2972180"/>
          </a:xfrm>
          <a:solidFill>
            <a:srgbClr val="000000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839347-4EA4-4C1D-9ABF-FF3C7A3730C4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73511C-E745-42F8-A871-98BB7962E5C5}"/>
                </a:ext>
              </a:extLst>
            </p:cNvPr>
            <p:cNvSpPr/>
            <p:nvPr/>
          </p:nvSpPr>
          <p:spPr>
            <a:xfrm>
              <a:off x="6447393" y="2934080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aphic 8">
            <a:extLst>
              <a:ext uri="{FF2B5EF4-FFF2-40B4-BE49-F238E27FC236}">
                <a16:creationId xmlns:a16="http://schemas.microsoft.com/office/drawing/2014/main" id="{F9C1C3EC-1BE3-485D-9E3A-85F2514CFB46}"/>
              </a:ext>
            </a:extLst>
          </p:cNvPr>
          <p:cNvGrpSpPr/>
          <p:nvPr userDrawn="1"/>
        </p:nvGrpSpPr>
        <p:grpSpPr>
          <a:xfrm>
            <a:off x="0" y="0"/>
            <a:ext cx="6752431" cy="2175382"/>
            <a:chOff x="0" y="0"/>
            <a:chExt cx="6752431" cy="2175382"/>
          </a:xfrm>
          <a:solidFill>
            <a:srgbClr val="000000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34ADF2-B634-451C-9F96-A72B7C0FA6D1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74C0B9-1857-42C5-8351-AA526BA36F57}"/>
                </a:ext>
              </a:extLst>
            </p:cNvPr>
            <p:cNvSpPr/>
            <p:nvPr/>
          </p:nvSpPr>
          <p:spPr>
            <a:xfrm>
              <a:off x="6715664" y="213728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8">
            <a:extLst>
              <a:ext uri="{FF2B5EF4-FFF2-40B4-BE49-F238E27FC236}">
                <a16:creationId xmlns:a16="http://schemas.microsoft.com/office/drawing/2014/main" id="{DB5D1B91-9465-4390-8F84-DB658DB25961}"/>
              </a:ext>
            </a:extLst>
          </p:cNvPr>
          <p:cNvGrpSpPr/>
          <p:nvPr userDrawn="1"/>
        </p:nvGrpSpPr>
        <p:grpSpPr>
          <a:xfrm>
            <a:off x="0" y="0"/>
            <a:ext cx="6451695" cy="2159126"/>
            <a:chOff x="0" y="0"/>
            <a:chExt cx="6451695" cy="2159126"/>
          </a:xfrm>
          <a:solidFill>
            <a:srgbClr val="000000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8A80A7-2501-429E-8752-42AEDB94FF66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E86A51F-6F11-4C86-99D2-377231ACE9B0}"/>
                </a:ext>
              </a:extLst>
            </p:cNvPr>
            <p:cNvSpPr/>
            <p:nvPr/>
          </p:nvSpPr>
          <p:spPr>
            <a:xfrm>
              <a:off x="6414881" y="2121026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8">
            <a:extLst>
              <a:ext uri="{FF2B5EF4-FFF2-40B4-BE49-F238E27FC236}">
                <a16:creationId xmlns:a16="http://schemas.microsoft.com/office/drawing/2014/main" id="{C75EB288-5074-476C-80DF-4A4DBE750439}"/>
              </a:ext>
            </a:extLst>
          </p:cNvPr>
          <p:cNvGrpSpPr/>
          <p:nvPr userDrawn="1"/>
        </p:nvGrpSpPr>
        <p:grpSpPr>
          <a:xfrm>
            <a:off x="0" y="0"/>
            <a:ext cx="6565487" cy="2346070"/>
            <a:chOff x="0" y="0"/>
            <a:chExt cx="6565487" cy="2346070"/>
          </a:xfrm>
          <a:solidFill>
            <a:srgbClr val="00000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3E51DF-CCA9-4E7F-8A13-BA7922E85CB8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1585DF-ABDB-4FFD-ABFF-265A658162A9}"/>
                </a:ext>
              </a:extLst>
            </p:cNvPr>
            <p:cNvSpPr/>
            <p:nvPr/>
          </p:nvSpPr>
          <p:spPr>
            <a:xfrm>
              <a:off x="6528721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8">
            <a:extLst>
              <a:ext uri="{FF2B5EF4-FFF2-40B4-BE49-F238E27FC236}">
                <a16:creationId xmlns:a16="http://schemas.microsoft.com/office/drawing/2014/main" id="{1C9C07AB-91F5-43AC-86EC-31E6999D81D4}"/>
              </a:ext>
            </a:extLst>
          </p:cNvPr>
          <p:cNvGrpSpPr/>
          <p:nvPr userDrawn="1"/>
        </p:nvGrpSpPr>
        <p:grpSpPr>
          <a:xfrm>
            <a:off x="0" y="0"/>
            <a:ext cx="6807803" cy="2818764"/>
            <a:chOff x="0" y="0"/>
            <a:chExt cx="6807803" cy="2818764"/>
          </a:xfrm>
          <a:solidFill>
            <a:srgbClr val="000000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A29B3B6-B0D9-4C9F-8287-72C546F8A60D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36D4C4-210E-4966-8F1F-F88CAFD45711}"/>
                </a:ext>
              </a:extLst>
            </p:cNvPr>
            <p:cNvSpPr/>
            <p:nvPr/>
          </p:nvSpPr>
          <p:spPr>
            <a:xfrm>
              <a:off x="6771036" y="2780664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8">
            <a:extLst>
              <a:ext uri="{FF2B5EF4-FFF2-40B4-BE49-F238E27FC236}">
                <a16:creationId xmlns:a16="http://schemas.microsoft.com/office/drawing/2014/main" id="{E85D25E1-7415-4E77-9942-C4453A6C48E2}"/>
              </a:ext>
            </a:extLst>
          </p:cNvPr>
          <p:cNvGrpSpPr/>
          <p:nvPr userDrawn="1"/>
        </p:nvGrpSpPr>
        <p:grpSpPr>
          <a:xfrm>
            <a:off x="0" y="0"/>
            <a:ext cx="5815171" cy="2552064"/>
            <a:chOff x="0" y="0"/>
            <a:chExt cx="5815171" cy="2552064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2B97428-99BC-4A41-8C5B-2433AC29441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598A16-C2AE-4B07-B6D0-61CA1F590C8A}"/>
                </a:ext>
              </a:extLst>
            </p:cNvPr>
            <p:cNvSpPr/>
            <p:nvPr/>
          </p:nvSpPr>
          <p:spPr>
            <a:xfrm>
              <a:off x="5778404" y="2513964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8">
            <a:extLst>
              <a:ext uri="{FF2B5EF4-FFF2-40B4-BE49-F238E27FC236}">
                <a16:creationId xmlns:a16="http://schemas.microsoft.com/office/drawing/2014/main" id="{072373F0-E3CD-4D27-84E0-32C8954ECF96}"/>
              </a:ext>
            </a:extLst>
          </p:cNvPr>
          <p:cNvGrpSpPr/>
          <p:nvPr userDrawn="1"/>
        </p:nvGrpSpPr>
        <p:grpSpPr>
          <a:xfrm>
            <a:off x="0" y="0"/>
            <a:ext cx="6016847" cy="1987042"/>
            <a:chOff x="0" y="0"/>
            <a:chExt cx="6016847" cy="1987042"/>
          </a:xfrm>
          <a:solidFill>
            <a:srgbClr val="000000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932270-84B4-4576-A96C-10F3661B5FA1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644D036-4792-4A29-8BF2-76994AED8CA3}"/>
                </a:ext>
              </a:extLst>
            </p:cNvPr>
            <p:cNvSpPr/>
            <p:nvPr/>
          </p:nvSpPr>
          <p:spPr>
            <a:xfrm>
              <a:off x="5980080" y="194894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8">
            <a:extLst>
              <a:ext uri="{FF2B5EF4-FFF2-40B4-BE49-F238E27FC236}">
                <a16:creationId xmlns:a16="http://schemas.microsoft.com/office/drawing/2014/main" id="{B932CD76-B1E1-4174-8FD7-A4538BE6F900}"/>
              </a:ext>
            </a:extLst>
          </p:cNvPr>
          <p:cNvGrpSpPr/>
          <p:nvPr userDrawn="1"/>
        </p:nvGrpSpPr>
        <p:grpSpPr>
          <a:xfrm>
            <a:off x="0" y="0"/>
            <a:ext cx="6510115" cy="1885442"/>
            <a:chOff x="0" y="0"/>
            <a:chExt cx="6510115" cy="1885442"/>
          </a:xfrm>
          <a:solidFill>
            <a:srgbClr val="000000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772A87-6D63-4969-9B8E-1A08C04BE66E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BE31BF-D7E9-4C1E-AC9B-FEF15A1363C2}"/>
                </a:ext>
              </a:extLst>
            </p:cNvPr>
            <p:cNvSpPr/>
            <p:nvPr/>
          </p:nvSpPr>
          <p:spPr>
            <a:xfrm>
              <a:off x="6473348" y="184734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8CE2D87-6E7F-4D4A-AE94-3670724AE770}"/>
              </a:ext>
            </a:extLst>
          </p:cNvPr>
          <p:cNvSpPr/>
          <p:nvPr userDrawn="1"/>
        </p:nvSpPr>
        <p:spPr>
          <a:xfrm>
            <a:off x="1960117" y="1511681"/>
            <a:ext cx="186944" cy="186944"/>
          </a:xfrm>
          <a:custGeom>
            <a:avLst/>
            <a:gdLst>
              <a:gd name="connsiteX0" fmla="*/ 186944 w 186944"/>
              <a:gd name="connsiteY0" fmla="*/ 93472 h 186944"/>
              <a:gd name="connsiteX1" fmla="*/ 93472 w 186944"/>
              <a:gd name="connsiteY1" fmla="*/ 186944 h 186944"/>
              <a:gd name="connsiteX2" fmla="*/ 0 w 186944"/>
              <a:gd name="connsiteY2" fmla="*/ 93472 h 186944"/>
              <a:gd name="connsiteX3" fmla="*/ 93472 w 186944"/>
              <a:gd name="connsiteY3" fmla="*/ 0 h 186944"/>
              <a:gd name="connsiteX4" fmla="*/ 186944 w 186944"/>
              <a:gd name="connsiteY4" fmla="*/ 93472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44" h="186944">
                <a:moveTo>
                  <a:pt x="186944" y="93472"/>
                </a:moveTo>
                <a:cubicBezTo>
                  <a:pt x="186944" y="145095"/>
                  <a:pt x="145095" y="186944"/>
                  <a:pt x="93472" y="186944"/>
                </a:cubicBezTo>
                <a:cubicBezTo>
                  <a:pt x="41849" y="186944"/>
                  <a:pt x="0" y="145095"/>
                  <a:pt x="0" y="93472"/>
                </a:cubicBezTo>
                <a:cubicBezTo>
                  <a:pt x="0" y="41849"/>
                  <a:pt x="41849" y="0"/>
                  <a:pt x="93472" y="0"/>
                </a:cubicBezTo>
                <a:cubicBezTo>
                  <a:pt x="145095" y="0"/>
                  <a:pt x="186944" y="41849"/>
                  <a:pt x="186944" y="93472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B617A06-0B01-4CC9-9A3F-8F61CC0E0C46}"/>
              </a:ext>
            </a:extLst>
          </p:cNvPr>
          <p:cNvSpPr/>
          <p:nvPr userDrawn="1"/>
        </p:nvSpPr>
        <p:spPr>
          <a:xfrm>
            <a:off x="10649077" y="5610733"/>
            <a:ext cx="186944" cy="186944"/>
          </a:xfrm>
          <a:custGeom>
            <a:avLst/>
            <a:gdLst>
              <a:gd name="connsiteX0" fmla="*/ 186944 w 186944"/>
              <a:gd name="connsiteY0" fmla="*/ 93472 h 186944"/>
              <a:gd name="connsiteX1" fmla="*/ 93472 w 186944"/>
              <a:gd name="connsiteY1" fmla="*/ 186944 h 186944"/>
              <a:gd name="connsiteX2" fmla="*/ 0 w 186944"/>
              <a:gd name="connsiteY2" fmla="*/ 93472 h 186944"/>
              <a:gd name="connsiteX3" fmla="*/ 93472 w 186944"/>
              <a:gd name="connsiteY3" fmla="*/ 0 h 186944"/>
              <a:gd name="connsiteX4" fmla="*/ 186944 w 186944"/>
              <a:gd name="connsiteY4" fmla="*/ 93472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44" h="186944">
                <a:moveTo>
                  <a:pt x="186944" y="93472"/>
                </a:moveTo>
                <a:cubicBezTo>
                  <a:pt x="186944" y="145095"/>
                  <a:pt x="145095" y="186944"/>
                  <a:pt x="93472" y="186944"/>
                </a:cubicBezTo>
                <a:cubicBezTo>
                  <a:pt x="41849" y="186944"/>
                  <a:pt x="0" y="145095"/>
                  <a:pt x="0" y="93472"/>
                </a:cubicBezTo>
                <a:cubicBezTo>
                  <a:pt x="0" y="41849"/>
                  <a:pt x="41849" y="0"/>
                  <a:pt x="93472" y="0"/>
                </a:cubicBezTo>
                <a:cubicBezTo>
                  <a:pt x="145095" y="0"/>
                  <a:pt x="186944" y="41849"/>
                  <a:pt x="186944" y="93472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82C32B9-656D-4AE4-B72C-5F4D60B2C115}"/>
              </a:ext>
            </a:extLst>
          </p:cNvPr>
          <p:cNvSpPr/>
          <p:nvPr userDrawn="1"/>
        </p:nvSpPr>
        <p:spPr>
          <a:xfrm>
            <a:off x="8841867" y="4583557"/>
            <a:ext cx="1807082" cy="1384680"/>
          </a:xfrm>
          <a:custGeom>
            <a:avLst/>
            <a:gdLst>
              <a:gd name="connsiteX0" fmla="*/ 0 w 1807082"/>
              <a:gd name="connsiteY0" fmla="*/ 1384681 h 1384680"/>
              <a:gd name="connsiteX1" fmla="*/ 1074547 w 1807082"/>
              <a:gd name="connsiteY1" fmla="*/ 671195 h 1384680"/>
              <a:gd name="connsiteX2" fmla="*/ 1316863 w 1807082"/>
              <a:gd name="connsiteY2" fmla="*/ 364871 h 1384680"/>
              <a:gd name="connsiteX3" fmla="*/ 1807083 w 1807082"/>
              <a:gd name="connsiteY3" fmla="*/ 0 h 138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082" h="1384680">
                <a:moveTo>
                  <a:pt x="0" y="1384681"/>
                </a:moveTo>
                <a:cubicBezTo>
                  <a:pt x="250317" y="1030097"/>
                  <a:pt x="770509" y="980948"/>
                  <a:pt x="1074547" y="671195"/>
                </a:cubicBezTo>
                <a:cubicBezTo>
                  <a:pt x="1165860" y="578231"/>
                  <a:pt x="1233805" y="465201"/>
                  <a:pt x="1316863" y="364871"/>
                </a:cubicBezTo>
                <a:cubicBezTo>
                  <a:pt x="1448054" y="206502"/>
                  <a:pt x="1617726" y="80137"/>
                  <a:pt x="1807083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5F1F2DD-59C3-4FB1-8A6F-4F315FCBEB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131" y="-1828800"/>
            <a:ext cx="4394199" cy="3505200"/>
          </a:xfrm>
          <a:custGeom>
            <a:avLst/>
            <a:gdLst>
              <a:gd name="connsiteX0" fmla="*/ 64 w 2865782"/>
              <a:gd name="connsiteY0" fmla="*/ 0 h 2286000"/>
              <a:gd name="connsiteX1" fmla="*/ 2865847 w 2865782"/>
              <a:gd name="connsiteY1" fmla="*/ 0 h 2286000"/>
              <a:gd name="connsiteX2" fmla="*/ 2865847 w 2865782"/>
              <a:gd name="connsiteY2" fmla="*/ 2286000 h 2286000"/>
              <a:gd name="connsiteX3" fmla="*/ 64 w 2865782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782" h="2286000">
                <a:moveTo>
                  <a:pt x="64" y="0"/>
                </a:moveTo>
                <a:lnTo>
                  <a:pt x="2865847" y="0"/>
                </a:lnTo>
                <a:lnTo>
                  <a:pt x="2865847" y="2286000"/>
                </a:lnTo>
                <a:lnTo>
                  <a:pt x="64" y="2286000"/>
                </a:lnTo>
                <a:close/>
              </a:path>
            </a:pathLst>
          </a:cu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DCEE9A-7702-4224-8F5E-464D19DBA7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29157" y="4517202"/>
            <a:ext cx="2638378" cy="3944883"/>
          </a:xfrm>
          <a:custGeom>
            <a:avLst/>
            <a:gdLst>
              <a:gd name="connsiteX0" fmla="*/ 448 w 2638378"/>
              <a:gd name="connsiteY0" fmla="*/ 0 h 3944883"/>
              <a:gd name="connsiteX1" fmla="*/ 2638827 w 2638378"/>
              <a:gd name="connsiteY1" fmla="*/ 0 h 3944883"/>
              <a:gd name="connsiteX2" fmla="*/ 2638827 w 2638378"/>
              <a:gd name="connsiteY2" fmla="*/ 3944883 h 3944883"/>
              <a:gd name="connsiteX3" fmla="*/ 448 w 2638378"/>
              <a:gd name="connsiteY3" fmla="*/ 3944883 h 39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78" h="3944883">
                <a:moveTo>
                  <a:pt x="448" y="0"/>
                </a:moveTo>
                <a:lnTo>
                  <a:pt x="2638827" y="0"/>
                </a:lnTo>
                <a:lnTo>
                  <a:pt x="2638827" y="3944883"/>
                </a:lnTo>
                <a:lnTo>
                  <a:pt x="448" y="3944883"/>
                </a:lnTo>
                <a:close/>
              </a:path>
            </a:pathLst>
          </a:cu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62C9EA-C77F-48B5-8B65-CACAF3AAE9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V="1">
            <a:off x="10742549" y="-1972442"/>
            <a:ext cx="2638378" cy="3944883"/>
          </a:xfrm>
          <a:custGeom>
            <a:avLst/>
            <a:gdLst>
              <a:gd name="connsiteX0" fmla="*/ 448 w 2638378"/>
              <a:gd name="connsiteY0" fmla="*/ 0 h 3944883"/>
              <a:gd name="connsiteX1" fmla="*/ 2638827 w 2638378"/>
              <a:gd name="connsiteY1" fmla="*/ 0 h 3944883"/>
              <a:gd name="connsiteX2" fmla="*/ 2638827 w 2638378"/>
              <a:gd name="connsiteY2" fmla="*/ 3944883 h 3944883"/>
              <a:gd name="connsiteX3" fmla="*/ 448 w 2638378"/>
              <a:gd name="connsiteY3" fmla="*/ 3944883 h 39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78" h="3944883">
                <a:moveTo>
                  <a:pt x="448" y="0"/>
                </a:moveTo>
                <a:lnTo>
                  <a:pt x="2638827" y="0"/>
                </a:lnTo>
                <a:lnTo>
                  <a:pt x="2638827" y="3944883"/>
                </a:lnTo>
                <a:lnTo>
                  <a:pt x="448" y="39448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4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9A132-BAFC-448B-8901-9FCDCDF4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2770A-C52B-40DB-A44A-CCDD0EC1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06E8-A987-4F10-A51A-DFF706F5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68CD6-AF46-4DC7-89C8-A3ACA0C32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0232" y="4520084"/>
            <a:ext cx="3971039" cy="2600840"/>
          </a:xfrm>
          <a:custGeom>
            <a:avLst/>
            <a:gdLst>
              <a:gd name="connsiteX0" fmla="*/ 666 w 3971039"/>
              <a:gd name="connsiteY0" fmla="*/ 377 h 2600840"/>
              <a:gd name="connsiteX1" fmla="*/ 3971706 w 3971039"/>
              <a:gd name="connsiteY1" fmla="*/ 377 h 2600840"/>
              <a:gd name="connsiteX2" fmla="*/ 3971706 w 3971039"/>
              <a:gd name="connsiteY2" fmla="*/ 2601218 h 2600840"/>
              <a:gd name="connsiteX3" fmla="*/ 666 w 3971039"/>
              <a:gd name="connsiteY3" fmla="*/ 2601218 h 260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039" h="2600840">
                <a:moveTo>
                  <a:pt x="666" y="377"/>
                </a:moveTo>
                <a:lnTo>
                  <a:pt x="3971706" y="377"/>
                </a:lnTo>
                <a:lnTo>
                  <a:pt x="3971706" y="2601218"/>
                </a:lnTo>
                <a:lnTo>
                  <a:pt x="666" y="260121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7FC8E-9D49-4D7B-A163-3898E3DA0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7371" y="-350489"/>
            <a:ext cx="3945665" cy="2600840"/>
          </a:xfrm>
          <a:custGeom>
            <a:avLst/>
            <a:gdLst>
              <a:gd name="connsiteX0" fmla="*/ 287 w 3945665"/>
              <a:gd name="connsiteY0" fmla="*/ 0 h 2600840"/>
              <a:gd name="connsiteX1" fmla="*/ 3945953 w 3945665"/>
              <a:gd name="connsiteY1" fmla="*/ 0 h 2600840"/>
              <a:gd name="connsiteX2" fmla="*/ 3945953 w 3945665"/>
              <a:gd name="connsiteY2" fmla="*/ 2600841 h 2600840"/>
              <a:gd name="connsiteX3" fmla="*/ 287 w 3945665"/>
              <a:gd name="connsiteY3" fmla="*/ 2600841 h 260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5665" h="2600840">
                <a:moveTo>
                  <a:pt x="287" y="0"/>
                </a:moveTo>
                <a:lnTo>
                  <a:pt x="3945953" y="0"/>
                </a:lnTo>
                <a:lnTo>
                  <a:pt x="3945953" y="2600841"/>
                </a:lnTo>
                <a:lnTo>
                  <a:pt x="287" y="260084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2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784A0-5458-41D2-8A6B-3EC39BFB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FBBF5-ED74-4DF9-A99C-229E712F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A560-4C08-40B5-AFD5-DA73D504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E3E3D-C10B-45F0-A834-F5337405A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12572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8DA0A87-73F4-4417-AFF9-5839AB976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5432"/>
            <a:ext cx="12206706" cy="6873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EF9FC-0EA7-4EE7-B107-33E2876DB7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1216" y="365506"/>
            <a:ext cx="11557000" cy="6311900"/>
          </a:xfrm>
          <a:custGeom>
            <a:avLst/>
            <a:gdLst>
              <a:gd name="connsiteX0" fmla="*/ 24 w 11557000"/>
              <a:gd name="connsiteY0" fmla="*/ 23 h 6311900"/>
              <a:gd name="connsiteX1" fmla="*/ 11557024 w 11557000"/>
              <a:gd name="connsiteY1" fmla="*/ 23 h 6311900"/>
              <a:gd name="connsiteX2" fmla="*/ 11557024 w 11557000"/>
              <a:gd name="connsiteY2" fmla="*/ 6311923 h 6311900"/>
              <a:gd name="connsiteX3" fmla="*/ 24 w 11557000"/>
              <a:gd name="connsiteY3" fmla="*/ 6311923 h 63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0" h="6311900">
                <a:moveTo>
                  <a:pt x="24" y="23"/>
                </a:moveTo>
                <a:lnTo>
                  <a:pt x="11557024" y="23"/>
                </a:lnTo>
                <a:lnTo>
                  <a:pt x="11557024" y="6311923"/>
                </a:lnTo>
                <a:lnTo>
                  <a:pt x="24" y="6311923"/>
                </a:ln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3C6F8-78E7-4C8B-ACC2-B9B2041D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5E821-A793-45A0-83F7-03BA981B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BA3E5-5A69-4B39-9464-52EC2EBE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8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D4BC815-D240-4913-935C-1A1136934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300" y="1997226"/>
            <a:ext cx="6591300" cy="3844773"/>
          </a:xfr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619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71E6F8C-0E4A-4BB2-A64E-50BEC2D51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660" y="888828"/>
            <a:ext cx="2390286" cy="507001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D3BD44B-7B13-47CD-AC96-0CF0297E61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57859" y="1124448"/>
            <a:ext cx="2172987" cy="460910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EC0BEE-0DBD-4DD3-B480-469810051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4779" y="1233153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9E310B-909A-4117-8705-228F4283A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779" y="1997227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4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C086D-FA47-4BDC-A738-93BFF578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C483-8619-45D9-AEDD-441971F1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928BF-CE02-4D06-B034-527EB4B5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3CA66D-A6A4-416F-AD70-F5834DA7F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50"/>
            <a:ext cx="12214483" cy="6877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02456-CC3A-4C02-8CDC-05EBA67D5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850" y="277620"/>
            <a:ext cx="11544300" cy="6324600"/>
          </a:xfrm>
          <a:custGeom>
            <a:avLst/>
            <a:gdLst>
              <a:gd name="connsiteX0" fmla="*/ 22 w 11544300"/>
              <a:gd name="connsiteY0" fmla="*/ 21 h 6324600"/>
              <a:gd name="connsiteX1" fmla="*/ 11544322 w 11544300"/>
              <a:gd name="connsiteY1" fmla="*/ 21 h 6324600"/>
              <a:gd name="connsiteX2" fmla="*/ 11544322 w 11544300"/>
              <a:gd name="connsiteY2" fmla="*/ 6324621 h 6324600"/>
              <a:gd name="connsiteX3" fmla="*/ 22 w 11544300"/>
              <a:gd name="connsiteY3" fmla="*/ 6324621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300" h="6324600">
                <a:moveTo>
                  <a:pt x="22" y="21"/>
                </a:moveTo>
                <a:lnTo>
                  <a:pt x="11544322" y="21"/>
                </a:lnTo>
                <a:lnTo>
                  <a:pt x="11544322" y="6324621"/>
                </a:lnTo>
                <a:lnTo>
                  <a:pt x="22" y="6324621"/>
                </a:lnTo>
                <a:close/>
              </a:path>
            </a:pathLst>
          </a:cu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DCB45EA8-8D70-4768-BE26-D30AE0ADC965}"/>
              </a:ext>
            </a:extLst>
          </p:cNvPr>
          <p:cNvGrpSpPr/>
          <p:nvPr userDrawn="1"/>
        </p:nvGrpSpPr>
        <p:grpSpPr>
          <a:xfrm>
            <a:off x="0" y="0"/>
            <a:ext cx="1582769" cy="6735444"/>
            <a:chOff x="0" y="0"/>
            <a:chExt cx="1582769" cy="6735444"/>
          </a:xfrm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83985D17-AFB3-47D9-90CC-11BF2ECA3420}"/>
                </a:ext>
              </a:extLst>
            </p:cNvPr>
            <p:cNvGrpSpPr/>
            <p:nvPr/>
          </p:nvGrpSpPr>
          <p:grpSpPr>
            <a:xfrm>
              <a:off x="0" y="0"/>
              <a:ext cx="366109" cy="6439153"/>
              <a:chOff x="0" y="0"/>
              <a:chExt cx="366109" cy="6439153"/>
            </a:xfrm>
            <a:solidFill>
              <a:srgbClr val="000000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51A6C92-4D22-4713-828D-AEB823FF56E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2A2D17F-B316-40C4-8975-10F1A0780AB1}"/>
                  </a:ext>
                </a:extLst>
              </p:cNvPr>
              <p:cNvSpPr/>
              <p:nvPr/>
            </p:nvSpPr>
            <p:spPr>
              <a:xfrm>
                <a:off x="329342" y="640105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DDB69CC3-562A-4C46-8752-BDEB3413A3C2}"/>
                </a:ext>
              </a:extLst>
            </p:cNvPr>
            <p:cNvGrpSpPr/>
            <p:nvPr/>
          </p:nvGrpSpPr>
          <p:grpSpPr>
            <a:xfrm>
              <a:off x="0" y="0"/>
              <a:ext cx="305149" cy="6688835"/>
              <a:chOff x="0" y="0"/>
              <a:chExt cx="305149" cy="6688835"/>
            </a:xfrm>
            <a:solidFill>
              <a:srgbClr val="00000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E246DE1-A5FF-494C-9040-4C54B808F06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EE293F6-45A4-4DF8-8E7D-733ED223DD53}"/>
                  </a:ext>
                </a:extLst>
              </p:cNvPr>
              <p:cNvSpPr/>
              <p:nvPr/>
            </p:nvSpPr>
            <p:spPr>
              <a:xfrm>
                <a:off x="268335" y="665073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07CC1F0D-AF49-4B04-8063-286A3BC4E0F8}"/>
                </a:ext>
              </a:extLst>
            </p:cNvPr>
            <p:cNvGrpSpPr/>
            <p:nvPr/>
          </p:nvGrpSpPr>
          <p:grpSpPr>
            <a:xfrm>
              <a:off x="0" y="0"/>
              <a:ext cx="138652" cy="6361557"/>
              <a:chOff x="0" y="0"/>
              <a:chExt cx="138652" cy="6361557"/>
            </a:xfrm>
            <a:solidFill>
              <a:srgbClr val="00000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B54D1C7-FF0F-409C-989D-73FFA6A3FE3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B4B97B-0B17-46DC-B45C-E7914085EDA5}"/>
                  </a:ext>
                </a:extLst>
              </p:cNvPr>
              <p:cNvSpPr/>
              <p:nvPr/>
            </p:nvSpPr>
            <p:spPr>
              <a:xfrm>
                <a:off x="101885" y="632345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AE22FBB9-1011-4F45-B1A7-3A9206D2AD31}"/>
                </a:ext>
              </a:extLst>
            </p:cNvPr>
            <p:cNvGrpSpPr/>
            <p:nvPr/>
          </p:nvGrpSpPr>
          <p:grpSpPr>
            <a:xfrm>
              <a:off x="0" y="0"/>
              <a:ext cx="482568" cy="6161785"/>
              <a:chOff x="0" y="0"/>
              <a:chExt cx="482568" cy="6161785"/>
            </a:xfrm>
            <a:solidFill>
              <a:srgbClr val="000000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6CA07BF-77BC-4691-B0C5-71D2658EECB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FDB190-2149-4F32-A1BD-88196FA75218}"/>
                  </a:ext>
                </a:extLst>
              </p:cNvPr>
              <p:cNvSpPr/>
              <p:nvPr/>
            </p:nvSpPr>
            <p:spPr>
              <a:xfrm>
                <a:off x="445801" y="612368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334DC628-D0EA-4E42-BBAA-963ED4C6CA27}"/>
                </a:ext>
              </a:extLst>
            </p:cNvPr>
            <p:cNvGrpSpPr/>
            <p:nvPr/>
          </p:nvGrpSpPr>
          <p:grpSpPr>
            <a:xfrm>
              <a:off x="0" y="0"/>
              <a:ext cx="765524" cy="6533515"/>
              <a:chOff x="0" y="0"/>
              <a:chExt cx="765524" cy="6533515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1848233-C8B7-47A4-B7BA-30822B41D61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7A3D5F8-7E42-4CF3-8202-E3990115C92B}"/>
                  </a:ext>
                </a:extLst>
              </p:cNvPr>
              <p:cNvSpPr/>
              <p:nvPr/>
            </p:nvSpPr>
            <p:spPr>
              <a:xfrm>
                <a:off x="728757" y="649541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2D24DE34-1685-4C1D-A73F-631FB222A2FB}"/>
                </a:ext>
              </a:extLst>
            </p:cNvPr>
            <p:cNvGrpSpPr/>
            <p:nvPr/>
          </p:nvGrpSpPr>
          <p:grpSpPr>
            <a:xfrm>
              <a:off x="0" y="0"/>
              <a:ext cx="149828" cy="5890005"/>
              <a:chOff x="0" y="0"/>
              <a:chExt cx="149828" cy="5890005"/>
            </a:xfrm>
            <a:solidFill>
              <a:srgbClr val="000000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3DE662C-B424-42AD-B3C6-913987A3707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4353D9F-EB51-4CAB-9F00-345F23C2C007}"/>
                  </a:ext>
                </a:extLst>
              </p:cNvPr>
              <p:cNvSpPr/>
              <p:nvPr/>
            </p:nvSpPr>
            <p:spPr>
              <a:xfrm>
                <a:off x="113014" y="585190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EA8AFA42-E9B6-4B9C-93E7-CDD1D3B1A9EA}"/>
                </a:ext>
              </a:extLst>
            </p:cNvPr>
            <p:cNvGrpSpPr/>
            <p:nvPr/>
          </p:nvGrpSpPr>
          <p:grpSpPr>
            <a:xfrm>
              <a:off x="0" y="0"/>
              <a:ext cx="637889" cy="6666610"/>
              <a:chOff x="0" y="0"/>
              <a:chExt cx="637889" cy="6666610"/>
            </a:xfrm>
            <a:solidFill>
              <a:srgbClr val="000000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E9A663C-A695-4975-84BB-8029FDF48C8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7B85DBA-5980-44CA-95AA-3CE66523365F}"/>
                  </a:ext>
                </a:extLst>
              </p:cNvPr>
              <p:cNvSpPr/>
              <p:nvPr/>
            </p:nvSpPr>
            <p:spPr>
              <a:xfrm>
                <a:off x="601122" y="6628510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C4EA24CD-E597-4A66-9036-BA2DF9502899}"/>
                </a:ext>
              </a:extLst>
            </p:cNvPr>
            <p:cNvGrpSpPr/>
            <p:nvPr/>
          </p:nvGrpSpPr>
          <p:grpSpPr>
            <a:xfrm>
              <a:off x="0" y="0"/>
              <a:ext cx="1153763" cy="6611111"/>
              <a:chOff x="0" y="0"/>
              <a:chExt cx="1153763" cy="6611111"/>
            </a:xfrm>
            <a:solidFill>
              <a:srgbClr val="00000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29070B5-3EC3-438E-B5DA-BB3905BC28F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F28945-D521-483F-8AED-BD6C7C545AAB}"/>
                  </a:ext>
                </a:extLst>
              </p:cNvPr>
              <p:cNvSpPr/>
              <p:nvPr/>
            </p:nvSpPr>
            <p:spPr>
              <a:xfrm>
                <a:off x="1116996" y="657301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83089AC7-B39C-4A6A-AF8B-FF7A5F18BE17}"/>
                </a:ext>
              </a:extLst>
            </p:cNvPr>
            <p:cNvGrpSpPr/>
            <p:nvPr/>
          </p:nvGrpSpPr>
          <p:grpSpPr>
            <a:xfrm>
              <a:off x="0" y="0"/>
              <a:ext cx="827754" cy="6090920"/>
              <a:chOff x="0" y="0"/>
              <a:chExt cx="827754" cy="6090920"/>
            </a:xfrm>
            <a:solidFill>
              <a:srgbClr val="000000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366310C-C0C3-42FD-B2C0-C23A9289CCE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402A68-6FF2-4A47-8C5B-B15A82622866}"/>
                  </a:ext>
                </a:extLst>
              </p:cNvPr>
              <p:cNvSpPr/>
              <p:nvPr/>
            </p:nvSpPr>
            <p:spPr>
              <a:xfrm>
                <a:off x="790987" y="6052820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C0F8CFF8-E643-47AD-B537-CA5D06DEFA04}"/>
                </a:ext>
              </a:extLst>
            </p:cNvPr>
            <p:cNvGrpSpPr/>
            <p:nvPr/>
          </p:nvGrpSpPr>
          <p:grpSpPr>
            <a:xfrm>
              <a:off x="0" y="0"/>
              <a:ext cx="129000" cy="5529707"/>
              <a:chOff x="0" y="0"/>
              <a:chExt cx="129000" cy="5529707"/>
            </a:xfrm>
            <a:solidFill>
              <a:srgbClr val="00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0458859-CCBA-4A3E-92CD-41995FD806A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3E202B3-DE60-4363-B614-FD0FBC2DC43E}"/>
                  </a:ext>
                </a:extLst>
              </p:cNvPr>
              <p:cNvSpPr/>
              <p:nvPr/>
            </p:nvSpPr>
            <p:spPr>
              <a:xfrm>
                <a:off x="92186" y="5491607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79EA0158-22D2-4AB3-B8A2-9E89688EB502}"/>
                </a:ext>
              </a:extLst>
            </p:cNvPr>
            <p:cNvGrpSpPr/>
            <p:nvPr/>
          </p:nvGrpSpPr>
          <p:grpSpPr>
            <a:xfrm>
              <a:off x="0" y="0"/>
              <a:ext cx="460343" cy="5855715"/>
              <a:chOff x="0" y="0"/>
              <a:chExt cx="460343" cy="5855715"/>
            </a:xfrm>
            <a:solidFill>
              <a:srgbClr val="000000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7FE374E-2182-40E8-A864-8D0FBF57FD9E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B21AB75-E982-4181-A8F3-DE203D2F00CD}"/>
                  </a:ext>
                </a:extLst>
              </p:cNvPr>
              <p:cNvSpPr/>
              <p:nvPr/>
            </p:nvSpPr>
            <p:spPr>
              <a:xfrm>
                <a:off x="423576" y="581761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6DA997B8-7C73-4BA3-A14D-3653718BCA8C}"/>
                </a:ext>
              </a:extLst>
            </p:cNvPr>
            <p:cNvGrpSpPr/>
            <p:nvPr/>
          </p:nvGrpSpPr>
          <p:grpSpPr>
            <a:xfrm>
              <a:off x="0" y="0"/>
              <a:ext cx="1582769" cy="6710933"/>
              <a:chOff x="0" y="0"/>
              <a:chExt cx="1582769" cy="6710933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97A0CA-C536-4748-9A68-17E4139C5B0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39E9BB-282E-43DF-8323-535931B5E475}"/>
                  </a:ext>
                </a:extLst>
              </p:cNvPr>
              <p:cNvSpPr/>
              <p:nvPr/>
            </p:nvSpPr>
            <p:spPr>
              <a:xfrm>
                <a:off x="1546002" y="667283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86812264-405F-43E8-8E95-63461913C37C}"/>
                </a:ext>
              </a:extLst>
            </p:cNvPr>
            <p:cNvGrpSpPr/>
            <p:nvPr/>
          </p:nvGrpSpPr>
          <p:grpSpPr>
            <a:xfrm>
              <a:off x="0" y="0"/>
              <a:ext cx="1153763" cy="6361557"/>
              <a:chOff x="0" y="0"/>
              <a:chExt cx="1153763" cy="6361557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F928F0F-0258-4E0A-9B35-0858F0EBCEB6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4CCE6EC-E24B-426A-B1A0-C996AB05C577}"/>
                  </a:ext>
                </a:extLst>
              </p:cNvPr>
              <p:cNvSpPr/>
              <p:nvPr/>
            </p:nvSpPr>
            <p:spPr>
              <a:xfrm>
                <a:off x="1116996" y="632345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879ADDE2-1E8A-4766-9AE8-9C53D9AB475D}"/>
                </a:ext>
              </a:extLst>
            </p:cNvPr>
            <p:cNvGrpSpPr/>
            <p:nvPr/>
          </p:nvGrpSpPr>
          <p:grpSpPr>
            <a:xfrm>
              <a:off x="0" y="0"/>
              <a:ext cx="949039" cy="6735444"/>
              <a:chOff x="0" y="0"/>
              <a:chExt cx="949039" cy="673544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E121804-F5C3-4F39-9CC8-EA7683D89111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6B393EA-509F-4C83-B0EF-7263E07253BB}"/>
                  </a:ext>
                </a:extLst>
              </p:cNvPr>
              <p:cNvSpPr/>
              <p:nvPr/>
            </p:nvSpPr>
            <p:spPr>
              <a:xfrm>
                <a:off x="912272" y="669734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2">
            <a:extLst>
              <a:ext uri="{FF2B5EF4-FFF2-40B4-BE49-F238E27FC236}">
                <a16:creationId xmlns:a16="http://schemas.microsoft.com/office/drawing/2014/main" id="{88442E9A-17C1-40C0-B61F-40B74BD405FB}"/>
              </a:ext>
            </a:extLst>
          </p:cNvPr>
          <p:cNvGrpSpPr/>
          <p:nvPr userDrawn="1"/>
        </p:nvGrpSpPr>
        <p:grpSpPr>
          <a:xfrm>
            <a:off x="129000" y="-74934"/>
            <a:ext cx="11790013" cy="493394"/>
            <a:chOff x="0" y="0"/>
            <a:chExt cx="11790013" cy="493394"/>
          </a:xfrm>
          <a:solidFill>
            <a:srgbClr val="000000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0D986F-C1B0-458B-B015-929DADCE7D4B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4AD7F21-373C-4783-B409-1E3E082EDB42}"/>
                </a:ext>
              </a:extLst>
            </p:cNvPr>
            <p:cNvSpPr/>
            <p:nvPr/>
          </p:nvSpPr>
          <p:spPr>
            <a:xfrm>
              <a:off x="11753246" y="455294"/>
              <a:ext cx="36766" cy="38100"/>
            </a:xfrm>
            <a:custGeom>
              <a:avLst/>
              <a:gdLst>
                <a:gd name="connsiteX0" fmla="*/ 18384 w 36766"/>
                <a:gd name="connsiteY0" fmla="*/ 38100 h 38100"/>
                <a:gd name="connsiteX1" fmla="*/ 18384 w 36766"/>
                <a:gd name="connsiteY1" fmla="*/ 0 h 38100"/>
                <a:gd name="connsiteX2" fmla="*/ 18384 w 36766"/>
                <a:gd name="connsiteY2" fmla="*/ 38100 h 38100"/>
                <a:gd name="connsiteX3" fmla="*/ 18384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4" y="38100"/>
                  </a:moveTo>
                  <a:cubicBezTo>
                    <a:pt x="42895" y="38100"/>
                    <a:pt x="42895" y="0"/>
                    <a:pt x="18384" y="0"/>
                  </a:cubicBezTo>
                  <a:cubicBezTo>
                    <a:pt x="-6128" y="0"/>
                    <a:pt x="-6128" y="38100"/>
                    <a:pt x="18384" y="38100"/>
                  </a:cubicBezTo>
                  <a:lnTo>
                    <a:pt x="18384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D9498AF9-CB0C-46CA-9567-4FE9AD1CCCF5}"/>
              </a:ext>
            </a:extLst>
          </p:cNvPr>
          <p:cNvGrpSpPr/>
          <p:nvPr userDrawn="1"/>
        </p:nvGrpSpPr>
        <p:grpSpPr>
          <a:xfrm>
            <a:off x="129000" y="-74934"/>
            <a:ext cx="11851100" cy="243713"/>
            <a:chOff x="0" y="0"/>
            <a:chExt cx="11851100" cy="243713"/>
          </a:xfrm>
          <a:solidFill>
            <a:srgbClr val="000000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F0D398E-01D1-42A8-9D30-7D4F4AC4D9BD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A5724EC-EF93-4710-9F64-ADF963DA08D2}"/>
                </a:ext>
              </a:extLst>
            </p:cNvPr>
            <p:cNvSpPr/>
            <p:nvPr/>
          </p:nvSpPr>
          <p:spPr>
            <a:xfrm>
              <a:off x="11814334" y="205613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2">
            <a:extLst>
              <a:ext uri="{FF2B5EF4-FFF2-40B4-BE49-F238E27FC236}">
                <a16:creationId xmlns:a16="http://schemas.microsoft.com/office/drawing/2014/main" id="{A954640C-415F-4374-B285-4E75AF4AAEF2}"/>
              </a:ext>
            </a:extLst>
          </p:cNvPr>
          <p:cNvGrpSpPr/>
          <p:nvPr userDrawn="1"/>
        </p:nvGrpSpPr>
        <p:grpSpPr>
          <a:xfrm>
            <a:off x="129000" y="-74934"/>
            <a:ext cx="12017470" cy="570991"/>
            <a:chOff x="0" y="0"/>
            <a:chExt cx="12017470" cy="570991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065668-6206-42AC-9233-C18B38F97E54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28DA94-2C3A-4298-A3D4-C32E481E25E8}"/>
                </a:ext>
              </a:extLst>
            </p:cNvPr>
            <p:cNvSpPr/>
            <p:nvPr/>
          </p:nvSpPr>
          <p:spPr>
            <a:xfrm>
              <a:off x="11980703" y="53289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2">
            <a:extLst>
              <a:ext uri="{FF2B5EF4-FFF2-40B4-BE49-F238E27FC236}">
                <a16:creationId xmlns:a16="http://schemas.microsoft.com/office/drawing/2014/main" id="{7CC739C5-0645-4D29-8BB9-758E7E59633B}"/>
              </a:ext>
            </a:extLst>
          </p:cNvPr>
          <p:cNvGrpSpPr/>
          <p:nvPr userDrawn="1"/>
        </p:nvGrpSpPr>
        <p:grpSpPr>
          <a:xfrm>
            <a:off x="129000" y="-74934"/>
            <a:ext cx="11673553" cy="770762"/>
            <a:chOff x="0" y="0"/>
            <a:chExt cx="11673553" cy="770762"/>
          </a:xfrm>
          <a:solidFill>
            <a:srgbClr val="00000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B1BC6C0-ABE3-4FF3-AB34-0B03DB8CBFD6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5F82070-A4C9-4E42-96FB-ECD32BB46D6E}"/>
                </a:ext>
              </a:extLst>
            </p:cNvPr>
            <p:cNvSpPr/>
            <p:nvPr/>
          </p:nvSpPr>
          <p:spPr>
            <a:xfrm>
              <a:off x="11636787" y="73266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2">
            <a:extLst>
              <a:ext uri="{FF2B5EF4-FFF2-40B4-BE49-F238E27FC236}">
                <a16:creationId xmlns:a16="http://schemas.microsoft.com/office/drawing/2014/main" id="{7CC65DDD-898C-4037-8366-72CE64385ED7}"/>
              </a:ext>
            </a:extLst>
          </p:cNvPr>
          <p:cNvGrpSpPr/>
          <p:nvPr userDrawn="1"/>
        </p:nvGrpSpPr>
        <p:grpSpPr>
          <a:xfrm>
            <a:off x="129000" y="-74934"/>
            <a:ext cx="11390725" cy="399034"/>
            <a:chOff x="0" y="0"/>
            <a:chExt cx="11390725" cy="399034"/>
          </a:xfrm>
          <a:solidFill>
            <a:srgbClr val="000000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64DD13-4D54-4A27-B02E-7960E20FA148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1AA0F5-0977-40CB-A830-0639FFABE9A7}"/>
                </a:ext>
              </a:extLst>
            </p:cNvPr>
            <p:cNvSpPr/>
            <p:nvPr/>
          </p:nvSpPr>
          <p:spPr>
            <a:xfrm>
              <a:off x="11353911" y="360934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">
            <a:extLst>
              <a:ext uri="{FF2B5EF4-FFF2-40B4-BE49-F238E27FC236}">
                <a16:creationId xmlns:a16="http://schemas.microsoft.com/office/drawing/2014/main" id="{23122C6C-E469-4976-B0CB-AA2C8BE4137D}"/>
              </a:ext>
            </a:extLst>
          </p:cNvPr>
          <p:cNvGrpSpPr/>
          <p:nvPr userDrawn="1"/>
        </p:nvGrpSpPr>
        <p:grpSpPr>
          <a:xfrm>
            <a:off x="129000" y="-74934"/>
            <a:ext cx="12006421" cy="1042542"/>
            <a:chOff x="0" y="0"/>
            <a:chExt cx="12006421" cy="1042542"/>
          </a:xfrm>
          <a:solidFill>
            <a:srgbClr val="000000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F518844-5260-4CD7-84C2-6482C2AD6C6F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175C86-6CFA-4211-A7EF-E5060FEA9FE9}"/>
                </a:ext>
              </a:extLst>
            </p:cNvPr>
            <p:cNvSpPr/>
            <p:nvPr/>
          </p:nvSpPr>
          <p:spPr>
            <a:xfrm>
              <a:off x="11969654" y="100444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2">
            <a:extLst>
              <a:ext uri="{FF2B5EF4-FFF2-40B4-BE49-F238E27FC236}">
                <a16:creationId xmlns:a16="http://schemas.microsoft.com/office/drawing/2014/main" id="{0F6F7045-C6B9-4024-B12F-6D6D127311B1}"/>
              </a:ext>
            </a:extLst>
          </p:cNvPr>
          <p:cNvGrpSpPr/>
          <p:nvPr userDrawn="1"/>
        </p:nvGrpSpPr>
        <p:grpSpPr>
          <a:xfrm>
            <a:off x="129000" y="-74934"/>
            <a:ext cx="11518233" cy="265938"/>
            <a:chOff x="0" y="0"/>
            <a:chExt cx="11518233" cy="265938"/>
          </a:xfrm>
          <a:solidFill>
            <a:srgbClr val="000000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AA14EB3-0B6B-4505-9F66-30079C48BA6D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799B1D7-06BD-46F9-951D-0CDAD7BCCE22}"/>
                </a:ext>
              </a:extLst>
            </p:cNvPr>
            <p:cNvSpPr/>
            <p:nvPr/>
          </p:nvSpPr>
          <p:spPr>
            <a:xfrm>
              <a:off x="11481466" y="227838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2">
            <a:extLst>
              <a:ext uri="{FF2B5EF4-FFF2-40B4-BE49-F238E27FC236}">
                <a16:creationId xmlns:a16="http://schemas.microsoft.com/office/drawing/2014/main" id="{5BBC5999-D077-4999-B4E8-94AA0B5BEAC6}"/>
              </a:ext>
            </a:extLst>
          </p:cNvPr>
          <p:cNvGrpSpPr/>
          <p:nvPr userDrawn="1"/>
        </p:nvGrpSpPr>
        <p:grpSpPr>
          <a:xfrm>
            <a:off x="129000" y="-74934"/>
            <a:ext cx="11002359" cy="321436"/>
            <a:chOff x="0" y="0"/>
            <a:chExt cx="11002359" cy="321436"/>
          </a:xfrm>
          <a:solidFill>
            <a:srgbClr val="000000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F3C17C-D429-47D3-934D-7FF18B98269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2B20AFC-8771-460F-AB5E-D3FA9A761426}"/>
                </a:ext>
              </a:extLst>
            </p:cNvPr>
            <p:cNvSpPr/>
            <p:nvPr/>
          </p:nvSpPr>
          <p:spPr>
            <a:xfrm>
              <a:off x="10965592" y="283336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aphic 2">
            <a:extLst>
              <a:ext uri="{FF2B5EF4-FFF2-40B4-BE49-F238E27FC236}">
                <a16:creationId xmlns:a16="http://schemas.microsoft.com/office/drawing/2014/main" id="{0FF9CE05-900B-4C81-917F-68F681E63368}"/>
              </a:ext>
            </a:extLst>
          </p:cNvPr>
          <p:cNvGrpSpPr/>
          <p:nvPr userDrawn="1"/>
        </p:nvGrpSpPr>
        <p:grpSpPr>
          <a:xfrm>
            <a:off x="129000" y="-74934"/>
            <a:ext cx="11328495" cy="841628"/>
            <a:chOff x="0" y="0"/>
            <a:chExt cx="11328495" cy="841628"/>
          </a:xfrm>
          <a:solidFill>
            <a:srgbClr val="000000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0737DFF-92F8-4BB6-ACD4-235DBC0B9845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080C589-E3BE-481E-8822-BA51AF90A3AB}"/>
                </a:ext>
              </a:extLst>
            </p:cNvPr>
            <p:cNvSpPr/>
            <p:nvPr/>
          </p:nvSpPr>
          <p:spPr>
            <a:xfrm>
              <a:off x="11291681" y="803529"/>
              <a:ext cx="36814" cy="38099"/>
            </a:xfrm>
            <a:custGeom>
              <a:avLst/>
              <a:gdLst>
                <a:gd name="connsiteX0" fmla="*/ 18431 w 36814"/>
                <a:gd name="connsiteY0" fmla="*/ 38100 h 38099"/>
                <a:gd name="connsiteX1" fmla="*/ 18431 w 36814"/>
                <a:gd name="connsiteY1" fmla="*/ 0 h 38099"/>
                <a:gd name="connsiteX2" fmla="*/ 18431 w 36814"/>
                <a:gd name="connsiteY2" fmla="*/ 38100 h 38099"/>
                <a:gd name="connsiteX3" fmla="*/ 18431 w 36814"/>
                <a:gd name="connsiteY3" fmla="*/ 38100 h 3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099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:a16="http://schemas.microsoft.com/office/drawing/2014/main" id="{36871206-8E41-4558-9AD0-DB6111F7FF84}"/>
              </a:ext>
            </a:extLst>
          </p:cNvPr>
          <p:cNvGrpSpPr/>
          <p:nvPr userDrawn="1"/>
        </p:nvGrpSpPr>
        <p:grpSpPr>
          <a:xfrm>
            <a:off x="129000" y="-74934"/>
            <a:ext cx="12027249" cy="1402841"/>
            <a:chOff x="0" y="0"/>
            <a:chExt cx="12027249" cy="1402841"/>
          </a:xfrm>
          <a:solidFill>
            <a:srgbClr val="000000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F4510AB-E36F-44F8-B9FE-138BC15FE4C4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BA0B7D1-160D-4C71-BC57-4B6052E084F8}"/>
                </a:ext>
              </a:extLst>
            </p:cNvPr>
            <p:cNvSpPr/>
            <p:nvPr/>
          </p:nvSpPr>
          <p:spPr>
            <a:xfrm>
              <a:off x="11990483" y="136474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2">
            <a:extLst>
              <a:ext uri="{FF2B5EF4-FFF2-40B4-BE49-F238E27FC236}">
                <a16:creationId xmlns:a16="http://schemas.microsoft.com/office/drawing/2014/main" id="{AFD08C63-03B6-4A2E-94E8-F8F19E3F6928}"/>
              </a:ext>
            </a:extLst>
          </p:cNvPr>
          <p:cNvGrpSpPr/>
          <p:nvPr userDrawn="1"/>
        </p:nvGrpSpPr>
        <p:grpSpPr>
          <a:xfrm>
            <a:off x="129000" y="-74934"/>
            <a:ext cx="11695906" cy="1076833"/>
            <a:chOff x="0" y="0"/>
            <a:chExt cx="11695906" cy="1076833"/>
          </a:xfrm>
          <a:solidFill>
            <a:srgbClr val="000000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12D33E-CCC3-45CD-8849-BDF331E9F7EE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F20D39-8A91-4B71-9D94-766127E5B024}"/>
                </a:ext>
              </a:extLst>
            </p:cNvPr>
            <p:cNvSpPr/>
            <p:nvPr/>
          </p:nvSpPr>
          <p:spPr>
            <a:xfrm>
              <a:off x="11659091" y="1038733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aphic 2">
            <a:extLst>
              <a:ext uri="{FF2B5EF4-FFF2-40B4-BE49-F238E27FC236}">
                <a16:creationId xmlns:a16="http://schemas.microsoft.com/office/drawing/2014/main" id="{56A02B82-3BCE-4921-ABFA-C6759B8F9546}"/>
              </a:ext>
            </a:extLst>
          </p:cNvPr>
          <p:cNvGrpSpPr/>
          <p:nvPr userDrawn="1"/>
        </p:nvGrpSpPr>
        <p:grpSpPr>
          <a:xfrm>
            <a:off x="129000" y="-74934"/>
            <a:ext cx="10573353" cy="221615"/>
            <a:chOff x="0" y="0"/>
            <a:chExt cx="10573353" cy="221615"/>
          </a:xfrm>
          <a:solidFill>
            <a:srgbClr val="000000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D985F86-674C-49A9-ACB5-C6B8053BAE35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EB52B3E-0F0E-4162-BEA8-54AEAEFA5CEA}"/>
                </a:ext>
              </a:extLst>
            </p:cNvPr>
            <p:cNvSpPr/>
            <p:nvPr/>
          </p:nvSpPr>
          <p:spPr>
            <a:xfrm>
              <a:off x="10536586" y="183514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aphic 2">
            <a:extLst>
              <a:ext uri="{FF2B5EF4-FFF2-40B4-BE49-F238E27FC236}">
                <a16:creationId xmlns:a16="http://schemas.microsoft.com/office/drawing/2014/main" id="{F457DCFD-024C-4873-9E2D-95A9C051130E}"/>
              </a:ext>
            </a:extLst>
          </p:cNvPr>
          <p:cNvGrpSpPr/>
          <p:nvPr userDrawn="1"/>
        </p:nvGrpSpPr>
        <p:grpSpPr>
          <a:xfrm>
            <a:off x="129000" y="-74934"/>
            <a:ext cx="11002359" cy="570991"/>
            <a:chOff x="0" y="0"/>
            <a:chExt cx="11002359" cy="570991"/>
          </a:xfrm>
          <a:solidFill>
            <a:srgbClr val="000000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05FAE3-B7BB-4AC6-8683-2D09CAE4437D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15A136-EB03-4460-AF9D-C6FA5A37DDD1}"/>
                </a:ext>
              </a:extLst>
            </p:cNvPr>
            <p:cNvSpPr/>
            <p:nvPr/>
          </p:nvSpPr>
          <p:spPr>
            <a:xfrm>
              <a:off x="10965592" y="53289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aphic 2">
            <a:extLst>
              <a:ext uri="{FF2B5EF4-FFF2-40B4-BE49-F238E27FC236}">
                <a16:creationId xmlns:a16="http://schemas.microsoft.com/office/drawing/2014/main" id="{7FF5DF08-DCEF-494D-80F1-1C8142486B78}"/>
              </a:ext>
            </a:extLst>
          </p:cNvPr>
          <p:cNvGrpSpPr/>
          <p:nvPr userDrawn="1"/>
        </p:nvGrpSpPr>
        <p:grpSpPr>
          <a:xfrm>
            <a:off x="129000" y="-74934"/>
            <a:ext cx="11207210" cy="197104"/>
            <a:chOff x="0" y="0"/>
            <a:chExt cx="11207210" cy="19710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F246BA-9DA7-491E-B4C7-8A02BDA709DE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DFEFE6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CEC8C58-82E7-4A93-96CC-555012F27EBB}"/>
                </a:ext>
              </a:extLst>
            </p:cNvPr>
            <p:cNvSpPr/>
            <p:nvPr/>
          </p:nvSpPr>
          <p:spPr>
            <a:xfrm>
              <a:off x="11170396" y="159004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4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D0E62-E547-4D49-9DDC-85DB14F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D93EA-9277-42B0-8748-378B50A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E6D2C-3D48-4B38-8ACB-DC22949E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19228024-254D-4A08-ACFF-AAFCDCF20B1E}"/>
              </a:ext>
            </a:extLst>
          </p:cNvPr>
          <p:cNvGrpSpPr/>
          <p:nvPr userDrawn="1"/>
        </p:nvGrpSpPr>
        <p:grpSpPr>
          <a:xfrm>
            <a:off x="0" y="-1828800"/>
            <a:ext cx="12104591" cy="8592311"/>
            <a:chOff x="0" y="-1219200"/>
            <a:chExt cx="7894298" cy="5603681"/>
          </a:xfrm>
          <a:solidFill>
            <a:srgbClr val="000000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6FD24B-A623-433A-8FBD-0E625DE6DE0A}"/>
                </a:ext>
              </a:extLst>
            </p:cNvPr>
            <p:cNvSpPr/>
            <p:nvPr/>
          </p:nvSpPr>
          <p:spPr>
            <a:xfrm>
              <a:off x="6959399" y="4139067"/>
              <a:ext cx="23978" cy="24847"/>
            </a:xfrm>
            <a:custGeom>
              <a:avLst/>
              <a:gdLst>
                <a:gd name="connsiteX0" fmla="*/ 11989 w 23978"/>
                <a:gd name="connsiteY0" fmla="*/ 24848 h 24847"/>
                <a:gd name="connsiteX1" fmla="*/ 11989 w 23978"/>
                <a:gd name="connsiteY1" fmla="*/ 0 h 24847"/>
                <a:gd name="connsiteX2" fmla="*/ 11989 w 23978"/>
                <a:gd name="connsiteY2" fmla="*/ 24848 h 24847"/>
                <a:gd name="connsiteX3" fmla="*/ 11989 w 23978"/>
                <a:gd name="connsiteY3" fmla="*/ 24848 h 2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78" h="24847">
                  <a:moveTo>
                    <a:pt x="11989" y="24848"/>
                  </a:moveTo>
                  <a:cubicBezTo>
                    <a:pt x="27974" y="24848"/>
                    <a:pt x="27974" y="0"/>
                    <a:pt x="11989" y="0"/>
                  </a:cubicBezTo>
                  <a:cubicBezTo>
                    <a:pt x="-3996" y="0"/>
                    <a:pt x="-3996" y="24848"/>
                    <a:pt x="11989" y="24848"/>
                  </a:cubicBezTo>
                  <a:lnTo>
                    <a:pt x="11989" y="24848"/>
                  </a:lnTo>
                  <a:close/>
                </a:path>
              </a:pathLst>
            </a:custGeom>
            <a:solidFill>
              <a:srgbClr val="000000"/>
            </a:solidFill>
            <a:ln w="8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BC4081-1623-4726-83DA-10A45B16E2B7}"/>
                </a:ext>
              </a:extLst>
            </p:cNvPr>
            <p:cNvSpPr/>
            <p:nvPr/>
          </p:nvSpPr>
          <p:spPr>
            <a:xfrm>
              <a:off x="6698083" y="4327414"/>
              <a:ext cx="23978" cy="24847"/>
            </a:xfrm>
            <a:custGeom>
              <a:avLst/>
              <a:gdLst>
                <a:gd name="connsiteX0" fmla="*/ 11989 w 23978"/>
                <a:gd name="connsiteY0" fmla="*/ 24848 h 24847"/>
                <a:gd name="connsiteX1" fmla="*/ 11989 w 23978"/>
                <a:gd name="connsiteY1" fmla="*/ 0 h 24847"/>
                <a:gd name="connsiteX2" fmla="*/ 11989 w 23978"/>
                <a:gd name="connsiteY2" fmla="*/ 24848 h 24847"/>
                <a:gd name="connsiteX3" fmla="*/ 11989 w 23978"/>
                <a:gd name="connsiteY3" fmla="*/ 24848 h 2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78" h="24847">
                  <a:moveTo>
                    <a:pt x="11989" y="24848"/>
                  </a:moveTo>
                  <a:cubicBezTo>
                    <a:pt x="27974" y="24848"/>
                    <a:pt x="27974" y="0"/>
                    <a:pt x="11989" y="0"/>
                  </a:cubicBezTo>
                  <a:cubicBezTo>
                    <a:pt x="-3996" y="0"/>
                    <a:pt x="-3996" y="24848"/>
                    <a:pt x="11989" y="24848"/>
                  </a:cubicBezTo>
                  <a:lnTo>
                    <a:pt x="11989" y="24848"/>
                  </a:lnTo>
                  <a:close/>
                </a:path>
              </a:pathLst>
            </a:custGeom>
            <a:solidFill>
              <a:srgbClr val="000000"/>
            </a:solidFill>
            <a:ln w="8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53277E-1F82-4A85-B874-4869E3BD3CF4}"/>
                </a:ext>
              </a:extLst>
            </p:cNvPr>
            <p:cNvSpPr/>
            <p:nvPr/>
          </p:nvSpPr>
          <p:spPr>
            <a:xfrm>
              <a:off x="7870320" y="3463787"/>
              <a:ext cx="23978" cy="24847"/>
            </a:xfrm>
            <a:custGeom>
              <a:avLst/>
              <a:gdLst>
                <a:gd name="connsiteX0" fmla="*/ 11989 w 23978"/>
                <a:gd name="connsiteY0" fmla="*/ 24848 h 24847"/>
                <a:gd name="connsiteX1" fmla="*/ 11989 w 23978"/>
                <a:gd name="connsiteY1" fmla="*/ 0 h 24847"/>
                <a:gd name="connsiteX2" fmla="*/ 11989 w 23978"/>
                <a:gd name="connsiteY2" fmla="*/ 24848 h 24847"/>
                <a:gd name="connsiteX3" fmla="*/ 11989 w 23978"/>
                <a:gd name="connsiteY3" fmla="*/ 24848 h 2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78" h="24847">
                  <a:moveTo>
                    <a:pt x="11989" y="24848"/>
                  </a:moveTo>
                  <a:cubicBezTo>
                    <a:pt x="27974" y="24848"/>
                    <a:pt x="27974" y="0"/>
                    <a:pt x="11989" y="0"/>
                  </a:cubicBezTo>
                  <a:cubicBezTo>
                    <a:pt x="-3996" y="0"/>
                    <a:pt x="-3996" y="24848"/>
                    <a:pt x="11989" y="24848"/>
                  </a:cubicBezTo>
                  <a:lnTo>
                    <a:pt x="11989" y="24848"/>
                  </a:lnTo>
                  <a:close/>
                </a:path>
              </a:pathLst>
            </a:custGeom>
            <a:solidFill>
              <a:srgbClr val="000000"/>
            </a:solidFill>
            <a:ln w="82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CD78A247-71C1-4484-A511-7CFF0BF6C1E1}"/>
                </a:ext>
              </a:extLst>
            </p:cNvPr>
            <p:cNvGrpSpPr/>
            <p:nvPr/>
          </p:nvGrpSpPr>
          <p:grpSpPr>
            <a:xfrm>
              <a:off x="0" y="-1219200"/>
              <a:ext cx="7074072" cy="5599292"/>
              <a:chOff x="0" y="-1219200"/>
              <a:chExt cx="7074072" cy="5599292"/>
            </a:xfrm>
            <a:solidFill>
              <a:srgbClr val="000000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425DE37-61F6-4A36-9964-7149D2090461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69B4F9A-3484-4811-8E50-07E1212335FA}"/>
                  </a:ext>
                </a:extLst>
              </p:cNvPr>
              <p:cNvSpPr/>
              <p:nvPr/>
            </p:nvSpPr>
            <p:spPr>
              <a:xfrm>
                <a:off x="7050094" y="4355244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CC516912-59B4-4BC0-AF9F-B8F4C17D5228}"/>
                </a:ext>
              </a:extLst>
            </p:cNvPr>
            <p:cNvGrpSpPr/>
            <p:nvPr/>
          </p:nvGrpSpPr>
          <p:grpSpPr>
            <a:xfrm>
              <a:off x="0" y="-1219200"/>
              <a:ext cx="7287349" cy="5555808"/>
              <a:chOff x="0" y="-1219200"/>
              <a:chExt cx="7287349" cy="5555808"/>
            </a:xfrm>
            <a:solidFill>
              <a:srgbClr val="00000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D11C949-B30B-491A-A764-4FD750DF2533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3DCB6C3-490D-4750-A477-D0B9FE7885A6}"/>
                  </a:ext>
                </a:extLst>
              </p:cNvPr>
              <p:cNvSpPr/>
              <p:nvPr/>
            </p:nvSpPr>
            <p:spPr>
              <a:xfrm>
                <a:off x="7263340" y="4311760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FC8862D9-526B-44BA-8270-211518BE923F}"/>
                </a:ext>
              </a:extLst>
            </p:cNvPr>
            <p:cNvGrpSpPr/>
            <p:nvPr/>
          </p:nvGrpSpPr>
          <p:grpSpPr>
            <a:xfrm>
              <a:off x="0" y="-1219200"/>
              <a:ext cx="7348226" cy="5368621"/>
              <a:chOff x="0" y="-1219200"/>
              <a:chExt cx="7348226" cy="5368621"/>
            </a:xfrm>
            <a:solidFill>
              <a:srgbClr val="00000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D29097-8C0A-47C9-9DAB-0AF551814FF1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C9AAA1B-A1C7-47AF-AA9A-A114D3EA7BF4}"/>
                  </a:ext>
                </a:extLst>
              </p:cNvPr>
              <p:cNvSpPr/>
              <p:nvPr/>
            </p:nvSpPr>
            <p:spPr>
              <a:xfrm>
                <a:off x="7324248" y="4124573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009DD433-E2E0-4B39-8496-4F23567317B8}"/>
                </a:ext>
              </a:extLst>
            </p:cNvPr>
            <p:cNvGrpSpPr/>
            <p:nvPr/>
          </p:nvGrpSpPr>
          <p:grpSpPr>
            <a:xfrm>
              <a:off x="0" y="-1219200"/>
              <a:ext cx="7609377" cy="5477454"/>
              <a:chOff x="0" y="-1219200"/>
              <a:chExt cx="7609377" cy="5477454"/>
            </a:xfrm>
            <a:solidFill>
              <a:srgbClr val="000000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E33C59E-A04D-4499-979E-ABFAAC14555C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38BF180-0E7E-4DDB-B35F-8EBB73E056C9}"/>
                  </a:ext>
                </a:extLst>
              </p:cNvPr>
              <p:cNvSpPr/>
              <p:nvPr/>
            </p:nvSpPr>
            <p:spPr>
              <a:xfrm>
                <a:off x="7585399" y="4233407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9F1D6103-8DCF-4D95-ACFD-B82E27A099DC}"/>
                </a:ext>
              </a:extLst>
            </p:cNvPr>
            <p:cNvGrpSpPr/>
            <p:nvPr/>
          </p:nvGrpSpPr>
          <p:grpSpPr>
            <a:xfrm>
              <a:off x="0" y="-1219200"/>
              <a:ext cx="7783477" cy="5251173"/>
              <a:chOff x="0" y="-1219200"/>
              <a:chExt cx="7783477" cy="5251173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9887D50-F605-44DA-808E-DB3063494BCC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3339389-330B-4120-B442-9FBF393F1EBE}"/>
                  </a:ext>
                </a:extLst>
              </p:cNvPr>
              <p:cNvSpPr/>
              <p:nvPr/>
            </p:nvSpPr>
            <p:spPr>
              <a:xfrm>
                <a:off x="7759468" y="4007126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87276DCC-D831-4F26-AD39-95FE649C871C}"/>
                </a:ext>
              </a:extLst>
            </p:cNvPr>
            <p:cNvGrpSpPr/>
            <p:nvPr/>
          </p:nvGrpSpPr>
          <p:grpSpPr>
            <a:xfrm>
              <a:off x="0" y="-1219200"/>
              <a:ext cx="7587594" cy="5303354"/>
              <a:chOff x="0" y="-1219200"/>
              <a:chExt cx="7587594" cy="5303354"/>
            </a:xfrm>
            <a:solidFill>
              <a:srgbClr val="000000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762F53A-0B27-43AD-AC4D-AA289D684233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33BBD45-ACC9-4F1A-8200-6F1645F17282}"/>
                  </a:ext>
                </a:extLst>
              </p:cNvPr>
              <p:cNvSpPr/>
              <p:nvPr/>
            </p:nvSpPr>
            <p:spPr>
              <a:xfrm>
                <a:off x="7563615" y="4059306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01051D51-F591-4805-8A96-5DBA70E2C3AD}"/>
                </a:ext>
              </a:extLst>
            </p:cNvPr>
            <p:cNvGrpSpPr/>
            <p:nvPr/>
          </p:nvGrpSpPr>
          <p:grpSpPr>
            <a:xfrm>
              <a:off x="0" y="-1219200"/>
              <a:ext cx="7874834" cy="5107553"/>
              <a:chOff x="0" y="-1219200"/>
              <a:chExt cx="7874834" cy="5107553"/>
            </a:xfrm>
            <a:solidFill>
              <a:srgbClr val="000000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7E62F9A-6FDD-4D68-957B-0797BA48DB21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512A6-AC38-43D3-B17A-0301D984C4B5}"/>
                  </a:ext>
                </a:extLst>
              </p:cNvPr>
              <p:cNvSpPr/>
              <p:nvPr/>
            </p:nvSpPr>
            <p:spPr>
              <a:xfrm>
                <a:off x="7850856" y="3863505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9348593E-7CEF-4654-9D00-151821323E0D}"/>
                </a:ext>
              </a:extLst>
            </p:cNvPr>
            <p:cNvGrpSpPr/>
            <p:nvPr/>
          </p:nvGrpSpPr>
          <p:grpSpPr>
            <a:xfrm>
              <a:off x="0" y="-1219200"/>
              <a:ext cx="7894298" cy="5477454"/>
              <a:chOff x="0" y="-1219200"/>
              <a:chExt cx="7894298" cy="5477454"/>
            </a:xfrm>
            <a:solidFill>
              <a:srgbClr val="00000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38BA7B9-294F-4CA6-898D-B2D9EAF5DAB9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71EFD99-2E15-415E-8D16-1EF7A2942086}"/>
                  </a:ext>
                </a:extLst>
              </p:cNvPr>
              <p:cNvSpPr/>
              <p:nvPr/>
            </p:nvSpPr>
            <p:spPr>
              <a:xfrm>
                <a:off x="7870320" y="4233407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64A96137-C37B-4C86-9B11-DEF8983F8910}"/>
                </a:ext>
              </a:extLst>
            </p:cNvPr>
            <p:cNvGrpSpPr/>
            <p:nvPr/>
          </p:nvGrpSpPr>
          <p:grpSpPr>
            <a:xfrm>
              <a:off x="0" y="-1219200"/>
              <a:ext cx="7478843" cy="5603681"/>
              <a:chOff x="0" y="-1219200"/>
              <a:chExt cx="7478843" cy="5603681"/>
            </a:xfrm>
            <a:solidFill>
              <a:srgbClr val="000000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A30E305-15DD-4EDB-8B19-8638C9770119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0E72975-E752-4212-9E28-7D871F603553}"/>
                  </a:ext>
                </a:extLst>
              </p:cNvPr>
              <p:cNvSpPr/>
              <p:nvPr/>
            </p:nvSpPr>
            <p:spPr>
              <a:xfrm>
                <a:off x="7454834" y="4359633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326F274C-1863-4B9A-85DE-B83AB75B0639}"/>
                </a:ext>
              </a:extLst>
            </p:cNvPr>
            <p:cNvGrpSpPr/>
            <p:nvPr/>
          </p:nvGrpSpPr>
          <p:grpSpPr>
            <a:xfrm>
              <a:off x="0" y="-1219200"/>
              <a:ext cx="7783477" cy="5571462"/>
              <a:chOff x="0" y="-1219200"/>
              <a:chExt cx="7783477" cy="5571462"/>
            </a:xfrm>
            <a:solidFill>
              <a:srgbClr val="00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1F2A834-F501-4F72-9C2D-43347E55A13A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EB5C865-6459-40D7-AE9A-3D6570D070AD}"/>
                  </a:ext>
                </a:extLst>
              </p:cNvPr>
              <p:cNvSpPr/>
              <p:nvPr/>
            </p:nvSpPr>
            <p:spPr>
              <a:xfrm>
                <a:off x="7759468" y="4327414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8A9F62EB-046C-4251-AB11-667A13E779E9}"/>
                </a:ext>
              </a:extLst>
            </p:cNvPr>
            <p:cNvGrpSpPr/>
            <p:nvPr/>
          </p:nvGrpSpPr>
          <p:grpSpPr>
            <a:xfrm>
              <a:off x="0" y="-1219200"/>
              <a:ext cx="7617245" cy="4909599"/>
              <a:chOff x="0" y="-1219200"/>
              <a:chExt cx="7617245" cy="4909599"/>
            </a:xfrm>
            <a:solidFill>
              <a:srgbClr val="000000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A12B655-8B64-493A-8FFF-E124264E4934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31C1FF2-058D-4266-8949-3F0192BF043B}"/>
                  </a:ext>
                </a:extLst>
              </p:cNvPr>
              <p:cNvSpPr/>
              <p:nvPr/>
            </p:nvSpPr>
            <p:spPr>
              <a:xfrm>
                <a:off x="7593205" y="3665551"/>
                <a:ext cx="24040" cy="24847"/>
              </a:xfrm>
              <a:custGeom>
                <a:avLst/>
                <a:gdLst>
                  <a:gd name="connsiteX0" fmla="*/ 12051 w 24040"/>
                  <a:gd name="connsiteY0" fmla="*/ 24848 h 24847"/>
                  <a:gd name="connsiteX1" fmla="*/ 12051 w 24040"/>
                  <a:gd name="connsiteY1" fmla="*/ 0 h 24847"/>
                  <a:gd name="connsiteX2" fmla="*/ 12051 w 24040"/>
                  <a:gd name="connsiteY2" fmla="*/ 24848 h 24847"/>
                  <a:gd name="connsiteX3" fmla="*/ 12051 w 24040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40" h="24847">
                    <a:moveTo>
                      <a:pt x="12051" y="24848"/>
                    </a:moveTo>
                    <a:cubicBezTo>
                      <a:pt x="28037" y="24848"/>
                      <a:pt x="28037" y="0"/>
                      <a:pt x="12051" y="0"/>
                    </a:cubicBezTo>
                    <a:cubicBezTo>
                      <a:pt x="-4017" y="0"/>
                      <a:pt x="-4017" y="24848"/>
                      <a:pt x="12051" y="24848"/>
                    </a:cubicBezTo>
                    <a:lnTo>
                      <a:pt x="12051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0514796C-ED81-4E7F-A126-9D2EE7796BCC}"/>
                </a:ext>
              </a:extLst>
            </p:cNvPr>
            <p:cNvGrpSpPr/>
            <p:nvPr/>
          </p:nvGrpSpPr>
          <p:grpSpPr>
            <a:xfrm>
              <a:off x="0" y="-1219200"/>
              <a:ext cx="7656505" cy="5068376"/>
              <a:chOff x="0" y="-1219200"/>
              <a:chExt cx="7656505" cy="5068376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C3A6583-4B09-4654-94F7-98E40CB0C189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5651A6B-84ED-4141-8A5C-ECB06F2BC4F0}"/>
                  </a:ext>
                </a:extLst>
              </p:cNvPr>
              <p:cNvSpPr/>
              <p:nvPr/>
            </p:nvSpPr>
            <p:spPr>
              <a:xfrm>
                <a:off x="7632527" y="3824328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8A77647F-3207-444E-8967-BC6CFE0B9854}"/>
                </a:ext>
              </a:extLst>
            </p:cNvPr>
            <p:cNvGrpSpPr/>
            <p:nvPr/>
          </p:nvGrpSpPr>
          <p:grpSpPr>
            <a:xfrm>
              <a:off x="0" y="-1219200"/>
              <a:ext cx="7872267" cy="4872990"/>
              <a:chOff x="0" y="-1219200"/>
              <a:chExt cx="7872267" cy="4872990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948877B-B784-4340-899E-0FBB0A1711F3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11B16A-7E1E-4FBE-8661-41FECC9D34CA}"/>
                  </a:ext>
                </a:extLst>
              </p:cNvPr>
              <p:cNvSpPr/>
              <p:nvPr/>
            </p:nvSpPr>
            <p:spPr>
              <a:xfrm>
                <a:off x="7848258" y="3628942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05301D51-CA91-4590-87DF-2430FFEE6654}"/>
                </a:ext>
              </a:extLst>
            </p:cNvPr>
            <p:cNvGrpSpPr/>
            <p:nvPr/>
          </p:nvGrpSpPr>
          <p:grpSpPr>
            <a:xfrm>
              <a:off x="0" y="-1219200"/>
              <a:ext cx="7287349" cy="5130662"/>
              <a:chOff x="0" y="-1219200"/>
              <a:chExt cx="7287349" cy="5130662"/>
            </a:xfrm>
            <a:solidFill>
              <a:srgbClr val="000000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29A4A17-80A1-4742-A698-06AAC4DE9424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5428D16-23A7-4F57-82A9-C46732099BF5}"/>
                  </a:ext>
                </a:extLst>
              </p:cNvPr>
              <p:cNvSpPr/>
              <p:nvPr/>
            </p:nvSpPr>
            <p:spPr>
              <a:xfrm>
                <a:off x="7263340" y="3886614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D69AD4F-081D-4BA4-9B87-618BFBE17D2B}"/>
              </a:ext>
            </a:extLst>
          </p:cNvPr>
          <p:cNvSpPr/>
          <p:nvPr userDrawn="1"/>
        </p:nvSpPr>
        <p:spPr>
          <a:xfrm>
            <a:off x="6307835" y="1773301"/>
            <a:ext cx="1880235" cy="1537081"/>
          </a:xfrm>
          <a:custGeom>
            <a:avLst/>
            <a:gdLst>
              <a:gd name="connsiteX0" fmla="*/ 0 w 1226240"/>
              <a:gd name="connsiteY0" fmla="*/ 0 h 1002444"/>
              <a:gd name="connsiteX1" fmla="*/ 1226240 w 1226240"/>
              <a:gd name="connsiteY1" fmla="*/ 0 h 1002444"/>
              <a:gd name="connsiteX2" fmla="*/ 1226240 w 1226240"/>
              <a:gd name="connsiteY2" fmla="*/ 1002444 h 1002444"/>
              <a:gd name="connsiteX3" fmla="*/ 0 w 1226240"/>
              <a:gd name="connsiteY3" fmla="*/ 1002444 h 10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240" h="1002444">
                <a:moveTo>
                  <a:pt x="0" y="0"/>
                </a:moveTo>
                <a:lnTo>
                  <a:pt x="1226240" y="0"/>
                </a:lnTo>
                <a:lnTo>
                  <a:pt x="1226240" y="1002444"/>
                </a:lnTo>
                <a:lnTo>
                  <a:pt x="0" y="1002444"/>
                </a:lnTo>
                <a:close/>
              </a:path>
            </a:pathLst>
          </a:custGeom>
          <a:ln w="82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2">
            <a:extLst>
              <a:ext uri="{FF2B5EF4-FFF2-40B4-BE49-F238E27FC236}">
                <a16:creationId xmlns:a16="http://schemas.microsoft.com/office/drawing/2014/main" id="{4576F0BA-7F7E-4DFF-8246-F17EB5716D05}"/>
              </a:ext>
            </a:extLst>
          </p:cNvPr>
          <p:cNvGrpSpPr/>
          <p:nvPr userDrawn="1"/>
        </p:nvGrpSpPr>
        <p:grpSpPr>
          <a:xfrm>
            <a:off x="0" y="-1828800"/>
            <a:ext cx="1620614" cy="3130168"/>
            <a:chOff x="0" y="-1219200"/>
            <a:chExt cx="1056922" cy="2041414"/>
          </a:xfrm>
        </p:grpSpPr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3BE3257A-3A17-4FD9-92C1-CA9E221DE4B1}"/>
                </a:ext>
              </a:extLst>
            </p:cNvPr>
            <p:cNvGrpSpPr/>
            <p:nvPr/>
          </p:nvGrpSpPr>
          <p:grpSpPr>
            <a:xfrm>
              <a:off x="0" y="-1219200"/>
              <a:ext cx="263449" cy="1448214"/>
              <a:chOff x="0" y="-1219200"/>
              <a:chExt cx="263449" cy="1448214"/>
            </a:xfrm>
            <a:solidFill>
              <a:srgbClr val="000000"/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3F95F3A-1409-4D32-9A6C-312BB1F7D43D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115F411-2F2E-441C-AAFD-F232CD69B677}"/>
                  </a:ext>
                </a:extLst>
              </p:cNvPr>
              <p:cNvSpPr/>
              <p:nvPr/>
            </p:nvSpPr>
            <p:spPr>
              <a:xfrm>
                <a:off x="239439" y="204166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62C3F8FD-1FC1-4F53-8115-6A4D89C4310A}"/>
                </a:ext>
              </a:extLst>
            </p:cNvPr>
            <p:cNvGrpSpPr/>
            <p:nvPr/>
          </p:nvGrpSpPr>
          <p:grpSpPr>
            <a:xfrm>
              <a:off x="0" y="-1219200"/>
              <a:ext cx="223609" cy="1285460"/>
              <a:chOff x="0" y="-1219200"/>
              <a:chExt cx="223609" cy="1285460"/>
            </a:xfrm>
            <a:solidFill>
              <a:srgbClr val="000000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6D845ED-2D4B-4960-BB4A-8F18BD57AE7F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63548D-E2E3-418D-ABF7-523807651477}"/>
                  </a:ext>
                </a:extLst>
              </p:cNvPr>
              <p:cNvSpPr/>
              <p:nvPr/>
            </p:nvSpPr>
            <p:spPr>
              <a:xfrm>
                <a:off x="199631" y="41413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45E086CF-A217-498B-BD3C-8150FCAA824A}"/>
                </a:ext>
              </a:extLst>
            </p:cNvPr>
            <p:cNvGrpSpPr/>
            <p:nvPr/>
          </p:nvGrpSpPr>
          <p:grpSpPr>
            <a:xfrm>
              <a:off x="0" y="-1219200"/>
              <a:ext cx="115107" cy="1498903"/>
              <a:chOff x="0" y="-1219200"/>
              <a:chExt cx="115107" cy="1498903"/>
            </a:xfrm>
            <a:solidFill>
              <a:srgbClr val="000000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BED6DA3-C3FE-4030-A658-FAC3D37AE08C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0BF05D1-6414-48D1-8068-64AB2F553D0C}"/>
                  </a:ext>
                </a:extLst>
              </p:cNvPr>
              <p:cNvSpPr/>
              <p:nvPr/>
            </p:nvSpPr>
            <p:spPr>
              <a:xfrm>
                <a:off x="91129" y="254855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800DBF38-E4EE-47B4-B224-82D1691BF44D}"/>
                </a:ext>
              </a:extLst>
            </p:cNvPr>
            <p:cNvGrpSpPr/>
            <p:nvPr/>
          </p:nvGrpSpPr>
          <p:grpSpPr>
            <a:xfrm>
              <a:off x="0" y="-1219200"/>
              <a:ext cx="339400" cy="1629106"/>
              <a:chOff x="0" y="-1219200"/>
              <a:chExt cx="339400" cy="1629106"/>
            </a:xfrm>
            <a:solidFill>
              <a:srgbClr val="000000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4D71C6C-4EF6-47D2-BEB2-FD8E6C3C9605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7DA9F15-95C3-4586-8DCD-EA6CD1B3F3C9}"/>
                  </a:ext>
                </a:extLst>
              </p:cNvPr>
              <p:cNvSpPr/>
              <p:nvPr/>
            </p:nvSpPr>
            <p:spPr>
              <a:xfrm>
                <a:off x="315422" y="385058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B236A911-226A-4173-B70D-BE5FB98EBFF1}"/>
                </a:ext>
              </a:extLst>
            </p:cNvPr>
            <p:cNvGrpSpPr/>
            <p:nvPr/>
          </p:nvGrpSpPr>
          <p:grpSpPr>
            <a:xfrm>
              <a:off x="0" y="-1219200"/>
              <a:ext cx="523937" cy="1386757"/>
              <a:chOff x="0" y="-1219200"/>
              <a:chExt cx="523937" cy="1386757"/>
            </a:xfrm>
            <a:solidFill>
              <a:srgbClr val="000000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28517A8-4D11-468D-9021-C8476AFA4D5D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7B9ECA4-EA18-48DA-A685-516B09108D46}"/>
                  </a:ext>
                </a:extLst>
              </p:cNvPr>
              <p:cNvSpPr/>
              <p:nvPr/>
            </p:nvSpPr>
            <p:spPr>
              <a:xfrm>
                <a:off x="499927" y="142709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273309D3-1B23-4116-8C94-509F663B9616}"/>
                </a:ext>
              </a:extLst>
            </p:cNvPr>
            <p:cNvGrpSpPr/>
            <p:nvPr/>
          </p:nvGrpSpPr>
          <p:grpSpPr>
            <a:xfrm>
              <a:off x="0" y="-1219200"/>
              <a:ext cx="122313" cy="1806437"/>
              <a:chOff x="0" y="-1219200"/>
              <a:chExt cx="122313" cy="1806437"/>
            </a:xfrm>
            <a:solidFill>
              <a:srgbClr val="000000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50BC119-69F5-4D9C-9B36-1DA2E77F0D3E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AB4BF2C-FF16-464E-A601-3541E38CB92D}"/>
                  </a:ext>
                </a:extLst>
              </p:cNvPr>
              <p:cNvSpPr/>
              <p:nvPr/>
            </p:nvSpPr>
            <p:spPr>
              <a:xfrm>
                <a:off x="98335" y="562389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8576121F-1401-423A-871B-6E9D6C33042A}"/>
                </a:ext>
              </a:extLst>
            </p:cNvPr>
            <p:cNvGrpSpPr/>
            <p:nvPr/>
          </p:nvGrpSpPr>
          <p:grpSpPr>
            <a:xfrm>
              <a:off x="0" y="-1219200"/>
              <a:ext cx="440696" cy="1299955"/>
              <a:chOff x="0" y="-1219200"/>
              <a:chExt cx="440696" cy="1299955"/>
            </a:xfrm>
            <a:solidFill>
              <a:srgbClr val="000000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A5E5390-16CC-4569-83B0-F3D36FCA1FB5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ABB7FB7-13BD-44A3-B182-C30BDF262030}"/>
                  </a:ext>
                </a:extLst>
              </p:cNvPr>
              <p:cNvSpPr/>
              <p:nvPr/>
            </p:nvSpPr>
            <p:spPr>
              <a:xfrm>
                <a:off x="416718" y="55907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DE694F6A-3163-42A4-9C8D-A4817622E9AD}"/>
                </a:ext>
              </a:extLst>
            </p:cNvPr>
            <p:cNvGrpSpPr/>
            <p:nvPr/>
          </p:nvGrpSpPr>
          <p:grpSpPr>
            <a:xfrm>
              <a:off x="0" y="-1219200"/>
              <a:ext cx="777136" cy="1336067"/>
              <a:chOff x="0" y="-1219200"/>
              <a:chExt cx="777136" cy="1336067"/>
            </a:xfrm>
            <a:solidFill>
              <a:srgbClr val="000000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970699D-A21C-4441-9C94-EA2C908CD3DF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5AF8621-FAAD-4D0C-83D6-5F0134CD7C43}"/>
                  </a:ext>
                </a:extLst>
              </p:cNvPr>
              <p:cNvSpPr/>
              <p:nvPr/>
            </p:nvSpPr>
            <p:spPr>
              <a:xfrm>
                <a:off x="753158" y="92019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5CE03ED5-5F6A-4CA6-9BE3-ED112A65F55B}"/>
                </a:ext>
              </a:extLst>
            </p:cNvPr>
            <p:cNvGrpSpPr/>
            <p:nvPr/>
          </p:nvGrpSpPr>
          <p:grpSpPr>
            <a:xfrm>
              <a:off x="0" y="-1219200"/>
              <a:ext cx="564439" cy="1675406"/>
              <a:chOff x="0" y="-1219200"/>
              <a:chExt cx="564439" cy="1675406"/>
            </a:xfrm>
            <a:solidFill>
              <a:srgbClr val="00000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E7C246F-6AE8-4CED-B9AF-68421AB60174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3EEFD39-28C7-4975-9F2A-24EF7E867F63}"/>
                  </a:ext>
                </a:extLst>
              </p:cNvPr>
              <p:cNvSpPr/>
              <p:nvPr/>
            </p:nvSpPr>
            <p:spPr>
              <a:xfrm>
                <a:off x="540460" y="431358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6628C05F-3CCE-453A-8CA5-F99C4045FD7F}"/>
                </a:ext>
              </a:extLst>
            </p:cNvPr>
            <p:cNvGrpSpPr/>
            <p:nvPr/>
          </p:nvGrpSpPr>
          <p:grpSpPr>
            <a:xfrm>
              <a:off x="0" y="-1219200"/>
              <a:ext cx="108729" cy="2041414"/>
              <a:chOff x="0" y="-1219200"/>
              <a:chExt cx="108729" cy="2041414"/>
            </a:xfrm>
            <a:solidFill>
              <a:srgbClr val="000000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F817C32-6146-4AF1-A649-AFA4BF5BE02D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F244798-D14A-4EA3-8EA3-C9E9188E0BA8}"/>
                  </a:ext>
                </a:extLst>
              </p:cNvPr>
              <p:cNvSpPr/>
              <p:nvPr/>
            </p:nvSpPr>
            <p:spPr>
              <a:xfrm>
                <a:off x="84751" y="797366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B7EE272D-3521-46F3-BB1D-4D56D1F3BF3B}"/>
                </a:ext>
              </a:extLst>
            </p:cNvPr>
            <p:cNvGrpSpPr/>
            <p:nvPr/>
          </p:nvGrpSpPr>
          <p:grpSpPr>
            <a:xfrm>
              <a:off x="0" y="-1219200"/>
              <a:ext cx="324906" cy="1828800"/>
              <a:chOff x="0" y="-1219200"/>
              <a:chExt cx="324906" cy="1828800"/>
            </a:xfrm>
            <a:solidFill>
              <a:srgbClr val="000000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4AE443-2346-4F48-AF5B-E6F6ABDA4E15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8E2FCA5-3A0A-4704-B358-02130DBFB702}"/>
                  </a:ext>
                </a:extLst>
              </p:cNvPr>
              <p:cNvSpPr/>
              <p:nvPr/>
            </p:nvSpPr>
            <p:spPr>
              <a:xfrm>
                <a:off x="300865" y="584752"/>
                <a:ext cx="24040" cy="24847"/>
              </a:xfrm>
              <a:custGeom>
                <a:avLst/>
                <a:gdLst>
                  <a:gd name="connsiteX0" fmla="*/ 12051 w 24040"/>
                  <a:gd name="connsiteY0" fmla="*/ 24848 h 24847"/>
                  <a:gd name="connsiteX1" fmla="*/ 12051 w 24040"/>
                  <a:gd name="connsiteY1" fmla="*/ 0 h 24847"/>
                  <a:gd name="connsiteX2" fmla="*/ 12051 w 24040"/>
                  <a:gd name="connsiteY2" fmla="*/ 24848 h 24847"/>
                  <a:gd name="connsiteX3" fmla="*/ 12051 w 24040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40" h="24847">
                    <a:moveTo>
                      <a:pt x="12051" y="24848"/>
                    </a:moveTo>
                    <a:cubicBezTo>
                      <a:pt x="28037" y="24848"/>
                      <a:pt x="28037" y="0"/>
                      <a:pt x="12051" y="0"/>
                    </a:cubicBezTo>
                    <a:cubicBezTo>
                      <a:pt x="-4017" y="0"/>
                      <a:pt x="-4017" y="24848"/>
                      <a:pt x="12051" y="24848"/>
                    </a:cubicBezTo>
                    <a:lnTo>
                      <a:pt x="12051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E424D873-DA8C-4DA9-9755-DE6B24235E46}"/>
                </a:ext>
              </a:extLst>
            </p:cNvPr>
            <p:cNvGrpSpPr/>
            <p:nvPr/>
          </p:nvGrpSpPr>
          <p:grpSpPr>
            <a:xfrm>
              <a:off x="0" y="-1219200"/>
              <a:ext cx="1056922" cy="1271049"/>
              <a:chOff x="0" y="-1219200"/>
              <a:chExt cx="1056922" cy="1271049"/>
            </a:xfrm>
            <a:solidFill>
              <a:srgbClr val="000000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14CF8C-FE8E-4ABD-A40C-4A0013458F8E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4B19F77-15D7-42DA-A994-B41A1AF58668}"/>
                  </a:ext>
                </a:extLst>
              </p:cNvPr>
              <p:cNvSpPr/>
              <p:nvPr/>
            </p:nvSpPr>
            <p:spPr>
              <a:xfrm>
                <a:off x="1032944" y="27001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4" y="24848"/>
                      <a:pt x="27974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B6C5E008-57FB-4433-A725-BED2989769AE}"/>
                </a:ext>
              </a:extLst>
            </p:cNvPr>
            <p:cNvGrpSpPr/>
            <p:nvPr/>
          </p:nvGrpSpPr>
          <p:grpSpPr>
            <a:xfrm>
              <a:off x="0" y="-1219200"/>
              <a:ext cx="777136" cy="1498903"/>
              <a:chOff x="0" y="-1219200"/>
              <a:chExt cx="777136" cy="1498903"/>
            </a:xfrm>
            <a:solidFill>
              <a:srgbClr val="000000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8370F3F-A847-4E3F-94D9-24A7E1E7EFC2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0D687D7-2AFF-4073-B6ED-8D6E64A63019}"/>
                  </a:ext>
                </a:extLst>
              </p:cNvPr>
              <p:cNvSpPr/>
              <p:nvPr/>
            </p:nvSpPr>
            <p:spPr>
              <a:xfrm>
                <a:off x="753158" y="254855"/>
                <a:ext cx="23978" cy="24847"/>
              </a:xfrm>
              <a:custGeom>
                <a:avLst/>
                <a:gdLst>
                  <a:gd name="connsiteX0" fmla="*/ 11989 w 23978"/>
                  <a:gd name="connsiteY0" fmla="*/ 24848 h 24847"/>
                  <a:gd name="connsiteX1" fmla="*/ 11989 w 23978"/>
                  <a:gd name="connsiteY1" fmla="*/ 0 h 24847"/>
                  <a:gd name="connsiteX2" fmla="*/ 11989 w 23978"/>
                  <a:gd name="connsiteY2" fmla="*/ 24848 h 24847"/>
                  <a:gd name="connsiteX3" fmla="*/ 11989 w 23978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8" h="24847">
                    <a:moveTo>
                      <a:pt x="11989" y="24848"/>
                    </a:moveTo>
                    <a:cubicBezTo>
                      <a:pt x="27975" y="24848"/>
                      <a:pt x="27975" y="0"/>
                      <a:pt x="11989" y="0"/>
                    </a:cubicBezTo>
                    <a:cubicBezTo>
                      <a:pt x="-3996" y="0"/>
                      <a:pt x="-3996" y="24848"/>
                      <a:pt x="11989" y="24848"/>
                    </a:cubicBezTo>
                    <a:lnTo>
                      <a:pt x="11989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030783EC-B6FA-4CE8-8299-39C1EDB231FC}"/>
                </a:ext>
              </a:extLst>
            </p:cNvPr>
            <p:cNvGrpSpPr/>
            <p:nvPr/>
          </p:nvGrpSpPr>
          <p:grpSpPr>
            <a:xfrm>
              <a:off x="0" y="-1219200"/>
              <a:ext cx="643620" cy="1254980"/>
              <a:chOff x="0" y="-1219200"/>
              <a:chExt cx="643620" cy="125498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78D4A82-52DC-4171-A1B8-9C9F9693C992}"/>
                  </a:ext>
                </a:extLst>
              </p:cNvPr>
              <p:cNvSpPr/>
              <p:nvPr/>
            </p:nvSpPr>
            <p:spPr>
              <a:xfrm>
                <a:off x="0" y="-1219200"/>
                <a:ext cx="8282" cy="8282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8282"/>
                </a:pathLst>
              </a:custGeom>
              <a:solidFill>
                <a:srgbClr val="DFEFE6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0EDC47E-D84E-4465-B851-AA173B8C217F}"/>
                  </a:ext>
                </a:extLst>
              </p:cNvPr>
              <p:cNvSpPr/>
              <p:nvPr/>
            </p:nvSpPr>
            <p:spPr>
              <a:xfrm>
                <a:off x="619611" y="10933"/>
                <a:ext cx="24009" cy="24847"/>
              </a:xfrm>
              <a:custGeom>
                <a:avLst/>
                <a:gdLst>
                  <a:gd name="connsiteX0" fmla="*/ 12020 w 24009"/>
                  <a:gd name="connsiteY0" fmla="*/ 24848 h 24847"/>
                  <a:gd name="connsiteX1" fmla="*/ 12020 w 24009"/>
                  <a:gd name="connsiteY1" fmla="*/ 0 h 24847"/>
                  <a:gd name="connsiteX2" fmla="*/ 12020 w 24009"/>
                  <a:gd name="connsiteY2" fmla="*/ 24848 h 24847"/>
                  <a:gd name="connsiteX3" fmla="*/ 12020 w 24009"/>
                  <a:gd name="connsiteY3" fmla="*/ 24848 h 2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9" h="24847">
                    <a:moveTo>
                      <a:pt x="12020" y="24848"/>
                    </a:moveTo>
                    <a:cubicBezTo>
                      <a:pt x="28006" y="24848"/>
                      <a:pt x="28006" y="0"/>
                      <a:pt x="12020" y="0"/>
                    </a:cubicBezTo>
                    <a:cubicBezTo>
                      <a:pt x="-3965" y="0"/>
                      <a:pt x="-4048" y="24848"/>
                      <a:pt x="12020" y="24848"/>
                    </a:cubicBezTo>
                    <a:lnTo>
                      <a:pt x="12020" y="24848"/>
                    </a:lnTo>
                    <a:close/>
                  </a:path>
                </a:pathLst>
              </a:custGeom>
              <a:solidFill>
                <a:srgbClr val="000000"/>
              </a:solidFill>
              <a:ln w="82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1E1675AD-35A5-4355-8EBE-6A0A816A0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1" y="-1828800"/>
            <a:ext cx="4394199" cy="3505200"/>
          </a:xfrm>
          <a:custGeom>
            <a:avLst/>
            <a:gdLst>
              <a:gd name="connsiteX0" fmla="*/ 64 w 2865782"/>
              <a:gd name="connsiteY0" fmla="*/ 0 h 2286000"/>
              <a:gd name="connsiteX1" fmla="*/ 2865847 w 2865782"/>
              <a:gd name="connsiteY1" fmla="*/ 0 h 2286000"/>
              <a:gd name="connsiteX2" fmla="*/ 2865847 w 2865782"/>
              <a:gd name="connsiteY2" fmla="*/ 2286000 h 2286000"/>
              <a:gd name="connsiteX3" fmla="*/ 64 w 2865782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782" h="2286000">
                <a:moveTo>
                  <a:pt x="64" y="0"/>
                </a:moveTo>
                <a:lnTo>
                  <a:pt x="2865847" y="0"/>
                </a:lnTo>
                <a:lnTo>
                  <a:pt x="2865847" y="2286000"/>
                </a:lnTo>
                <a:lnTo>
                  <a:pt x="64" y="2286000"/>
                </a:lnTo>
                <a:close/>
              </a:path>
            </a:pathLst>
          </a:cu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63EB00B-B992-4465-8A45-FF2081F0A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430" y="5156199"/>
            <a:ext cx="4826000" cy="3530600"/>
          </a:xfrm>
          <a:custGeom>
            <a:avLst/>
            <a:gdLst>
              <a:gd name="connsiteX0" fmla="*/ 513 w 3147391"/>
              <a:gd name="connsiteY0" fmla="*/ 550 h 2302565"/>
              <a:gd name="connsiteX1" fmla="*/ 3147904 w 3147391"/>
              <a:gd name="connsiteY1" fmla="*/ 550 h 2302565"/>
              <a:gd name="connsiteX2" fmla="*/ 3147904 w 3147391"/>
              <a:gd name="connsiteY2" fmla="*/ 2303115 h 2302565"/>
              <a:gd name="connsiteX3" fmla="*/ 513 w 3147391"/>
              <a:gd name="connsiteY3" fmla="*/ 2303115 h 230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391" h="2302565">
                <a:moveTo>
                  <a:pt x="513" y="550"/>
                </a:moveTo>
                <a:lnTo>
                  <a:pt x="3147904" y="550"/>
                </a:lnTo>
                <a:lnTo>
                  <a:pt x="3147904" y="2303115"/>
                </a:lnTo>
                <a:lnTo>
                  <a:pt x="513" y="2303115"/>
                </a:lnTo>
                <a:close/>
              </a:path>
            </a:pathLst>
          </a:cu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4C936E8-88C1-4486-9363-E9FB758FD16E}"/>
              </a:ext>
            </a:extLst>
          </p:cNvPr>
          <p:cNvSpPr/>
          <p:nvPr userDrawn="1"/>
        </p:nvSpPr>
        <p:spPr>
          <a:xfrm>
            <a:off x="12560300" y="20320"/>
            <a:ext cx="610742" cy="610742"/>
          </a:xfrm>
          <a:prstGeom prst="rect">
            <a:avLst/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49649-2B36-4911-BAA0-74874971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9B394-F1F9-4AC2-B102-2734AB79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38656-5145-44F1-9519-736C94FB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73951-6C8E-452C-9BA3-9BC017611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6700" y="4492220"/>
            <a:ext cx="3935862" cy="2594379"/>
          </a:xfrm>
          <a:custGeom>
            <a:avLst/>
            <a:gdLst>
              <a:gd name="connsiteX0" fmla="*/ 0 w 2962275"/>
              <a:gd name="connsiteY0" fmla="*/ 367 h 1952625"/>
              <a:gd name="connsiteX1" fmla="*/ 2962275 w 2962275"/>
              <a:gd name="connsiteY1" fmla="*/ 367 h 1952625"/>
              <a:gd name="connsiteX2" fmla="*/ 2962275 w 2962275"/>
              <a:gd name="connsiteY2" fmla="*/ 1952992 h 1952625"/>
              <a:gd name="connsiteX3" fmla="*/ 0 w 2962275"/>
              <a:gd name="connsiteY3" fmla="*/ 195299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275" h="1952625">
                <a:moveTo>
                  <a:pt x="0" y="367"/>
                </a:moveTo>
                <a:lnTo>
                  <a:pt x="2962275" y="367"/>
                </a:lnTo>
                <a:lnTo>
                  <a:pt x="2962275" y="1952992"/>
                </a:lnTo>
                <a:lnTo>
                  <a:pt x="0" y="1952992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6C7ED-FCAD-4B48-A8C9-106493C0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2944" y="-152350"/>
            <a:ext cx="3935862" cy="2594379"/>
          </a:xfrm>
          <a:custGeom>
            <a:avLst/>
            <a:gdLst>
              <a:gd name="connsiteX0" fmla="*/ 689 w 2962275"/>
              <a:gd name="connsiteY0" fmla="*/ 0 h 1952625"/>
              <a:gd name="connsiteX1" fmla="*/ 2962964 w 2962275"/>
              <a:gd name="connsiteY1" fmla="*/ 0 h 1952625"/>
              <a:gd name="connsiteX2" fmla="*/ 2962964 w 2962275"/>
              <a:gd name="connsiteY2" fmla="*/ 1952625 h 1952625"/>
              <a:gd name="connsiteX3" fmla="*/ 689 w 2962275"/>
              <a:gd name="connsiteY3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275" h="1952625">
                <a:moveTo>
                  <a:pt x="689" y="0"/>
                </a:moveTo>
                <a:lnTo>
                  <a:pt x="2962964" y="0"/>
                </a:lnTo>
                <a:lnTo>
                  <a:pt x="2962964" y="1952625"/>
                </a:lnTo>
                <a:lnTo>
                  <a:pt x="689" y="1952625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43D409-FCD9-44E0-B1B5-96E39138AAAF}"/>
              </a:ext>
            </a:extLst>
          </p:cNvPr>
          <p:cNvSpPr/>
          <p:nvPr userDrawn="1"/>
        </p:nvSpPr>
        <p:spPr>
          <a:xfrm>
            <a:off x="2364505" y="1656881"/>
            <a:ext cx="1873647" cy="1531695"/>
          </a:xfrm>
          <a:custGeom>
            <a:avLst/>
            <a:gdLst>
              <a:gd name="connsiteX0" fmla="*/ 0 w 1410176"/>
              <a:gd name="connsiteY0" fmla="*/ 0 h 1152810"/>
              <a:gd name="connsiteX1" fmla="*/ 1410176 w 1410176"/>
              <a:gd name="connsiteY1" fmla="*/ 0 h 1152810"/>
              <a:gd name="connsiteX2" fmla="*/ 1410176 w 1410176"/>
              <a:gd name="connsiteY2" fmla="*/ 1152811 h 1152810"/>
              <a:gd name="connsiteX3" fmla="*/ 0 w 1410176"/>
              <a:gd name="connsiteY3" fmla="*/ 1152811 h 115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176" h="1152810">
                <a:moveTo>
                  <a:pt x="0" y="0"/>
                </a:moveTo>
                <a:lnTo>
                  <a:pt x="1410176" y="0"/>
                </a:lnTo>
                <a:lnTo>
                  <a:pt x="1410176" y="1152811"/>
                </a:lnTo>
                <a:lnTo>
                  <a:pt x="0" y="1152811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EBE8BE-1535-4B1E-8836-E193380E939F}"/>
              </a:ext>
            </a:extLst>
          </p:cNvPr>
          <p:cNvSpPr/>
          <p:nvPr userDrawn="1"/>
        </p:nvSpPr>
        <p:spPr>
          <a:xfrm>
            <a:off x="2946696" y="1656881"/>
            <a:ext cx="6298608" cy="323850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203200" dir="6060000" sx="98000" sy="98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8F3762-6BB1-44BF-A78F-57118839E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013" y="-285929"/>
            <a:ext cx="12646026" cy="7429858"/>
          </a:xfrm>
          <a:custGeom>
            <a:avLst/>
            <a:gdLst>
              <a:gd name="connsiteX0" fmla="*/ 0 w 12646026"/>
              <a:gd name="connsiteY0" fmla="*/ 0 h 7429858"/>
              <a:gd name="connsiteX1" fmla="*/ 12646026 w 12646026"/>
              <a:gd name="connsiteY1" fmla="*/ 0 h 7429858"/>
              <a:gd name="connsiteX2" fmla="*/ 12646026 w 12646026"/>
              <a:gd name="connsiteY2" fmla="*/ 7429858 h 7429858"/>
              <a:gd name="connsiteX3" fmla="*/ 0 w 12646026"/>
              <a:gd name="connsiteY3" fmla="*/ 7429858 h 74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6026" h="7429858">
                <a:moveTo>
                  <a:pt x="0" y="0"/>
                </a:moveTo>
                <a:lnTo>
                  <a:pt x="12646026" y="0"/>
                </a:lnTo>
                <a:lnTo>
                  <a:pt x="12646026" y="7429858"/>
                </a:lnTo>
                <a:lnTo>
                  <a:pt x="0" y="7429858"/>
                </a:ln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AF5FC-5264-4671-8557-72B1E044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B5BFC-CE51-47FD-91B1-661B59C9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CC1C8-8A2F-456F-95B2-3C643C8A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7077712-0600-489E-BCED-26797C065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322" y="-43307"/>
            <a:ext cx="12216672" cy="68790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0D7E-F2F8-46DC-BE1D-CFD91CA1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8B522-A013-46D1-811F-377E904C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4FF85-02A0-4823-9236-A07C5D2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84458A-7AF0-4D1E-947A-4E452AC2F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538" y="-65570"/>
            <a:ext cx="7039763" cy="6949510"/>
          </a:xfrm>
          <a:prstGeom prst="rect">
            <a:avLst/>
          </a:prstGeom>
        </p:spPr>
      </p:pic>
      <p:grpSp>
        <p:nvGrpSpPr>
          <p:cNvPr id="8" name="Graphic 2">
            <a:extLst>
              <a:ext uri="{FF2B5EF4-FFF2-40B4-BE49-F238E27FC236}">
                <a16:creationId xmlns:a16="http://schemas.microsoft.com/office/drawing/2014/main" id="{5BC25833-3A2C-40C3-B231-6E66DAA227F4}"/>
              </a:ext>
            </a:extLst>
          </p:cNvPr>
          <p:cNvGrpSpPr/>
          <p:nvPr userDrawn="1"/>
        </p:nvGrpSpPr>
        <p:grpSpPr>
          <a:xfrm>
            <a:off x="0" y="0"/>
            <a:ext cx="12167711" cy="1491996"/>
            <a:chOff x="0" y="0"/>
            <a:chExt cx="12167711" cy="1491996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85C955-5733-47A4-B768-7739C413313D}"/>
                </a:ext>
              </a:extLst>
            </p:cNvPr>
            <p:cNvSpPr/>
            <p:nvPr/>
          </p:nvSpPr>
          <p:spPr>
            <a:xfrm>
              <a:off x="10734198" y="354838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14E42A-2BC4-428D-AE6D-9DA88465EC5D}"/>
                </a:ext>
              </a:extLst>
            </p:cNvPr>
            <p:cNvSpPr/>
            <p:nvPr/>
          </p:nvSpPr>
          <p:spPr>
            <a:xfrm>
              <a:off x="10333513" y="6616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08F9E9-2984-42B2-971B-440084D0BC09}"/>
                </a:ext>
              </a:extLst>
            </p:cNvPr>
            <p:cNvSpPr/>
            <p:nvPr/>
          </p:nvSpPr>
          <p:spPr>
            <a:xfrm>
              <a:off x="12130945" y="1453896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CC85A92B-BC72-4E54-8024-CB14D8C1297E}"/>
                </a:ext>
              </a:extLst>
            </p:cNvPr>
            <p:cNvGrpSpPr/>
            <p:nvPr/>
          </p:nvGrpSpPr>
          <p:grpSpPr>
            <a:xfrm>
              <a:off x="0" y="0"/>
              <a:ext cx="10910029" cy="61594"/>
              <a:chOff x="0" y="0"/>
              <a:chExt cx="10910029" cy="61594"/>
            </a:xfrm>
            <a:solidFill>
              <a:srgbClr val="00000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9E9AF40-4C97-4497-A34E-25DFADF9296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12A4BBC-D842-46DB-976D-199A9082955D}"/>
                  </a:ext>
                </a:extLst>
              </p:cNvPr>
              <p:cNvSpPr/>
              <p:nvPr/>
            </p:nvSpPr>
            <p:spPr>
              <a:xfrm>
                <a:off x="10873263" y="23495"/>
                <a:ext cx="36766" cy="38099"/>
              </a:xfrm>
              <a:custGeom>
                <a:avLst/>
                <a:gdLst>
                  <a:gd name="connsiteX0" fmla="*/ 18383 w 36766"/>
                  <a:gd name="connsiteY0" fmla="*/ 38100 h 38099"/>
                  <a:gd name="connsiteX1" fmla="*/ 18383 w 36766"/>
                  <a:gd name="connsiteY1" fmla="*/ 0 h 38099"/>
                  <a:gd name="connsiteX2" fmla="*/ 18383 w 36766"/>
                  <a:gd name="connsiteY2" fmla="*/ 38100 h 38099"/>
                  <a:gd name="connsiteX3" fmla="*/ 18383 w 36766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099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77519924-A95D-487A-8132-6C850B3BF985}"/>
                </a:ext>
              </a:extLst>
            </p:cNvPr>
            <p:cNvGrpSpPr/>
            <p:nvPr/>
          </p:nvGrpSpPr>
          <p:grpSpPr>
            <a:xfrm>
              <a:off x="0" y="0"/>
              <a:ext cx="11237054" cy="128270"/>
              <a:chOff x="0" y="0"/>
              <a:chExt cx="11237054" cy="128270"/>
            </a:xfrm>
            <a:solidFill>
              <a:srgbClr val="000000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71EA43B-B66C-46AD-83D0-26C3FE3880CD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9503CF-56B3-4FFA-82EB-B973C8847DF3}"/>
                  </a:ext>
                </a:extLst>
              </p:cNvPr>
              <p:cNvSpPr/>
              <p:nvPr/>
            </p:nvSpPr>
            <p:spPr>
              <a:xfrm>
                <a:off x="11200240" y="90169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EF7DD298-C2F7-419B-8113-D96E018E3234}"/>
                </a:ext>
              </a:extLst>
            </p:cNvPr>
            <p:cNvGrpSpPr/>
            <p:nvPr/>
          </p:nvGrpSpPr>
          <p:grpSpPr>
            <a:xfrm>
              <a:off x="0" y="0"/>
              <a:ext cx="11330400" cy="415162"/>
              <a:chOff x="0" y="0"/>
              <a:chExt cx="11330400" cy="415162"/>
            </a:xfrm>
            <a:solidFill>
              <a:srgbClr val="00000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8463432-0F04-4AB6-9BD3-31F3A099C1FE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AF8E491-BB0D-4968-A71C-6B3815C04236}"/>
                  </a:ext>
                </a:extLst>
              </p:cNvPr>
              <p:cNvSpPr/>
              <p:nvPr/>
            </p:nvSpPr>
            <p:spPr>
              <a:xfrm>
                <a:off x="11293634" y="377063"/>
                <a:ext cx="36766" cy="38099"/>
              </a:xfrm>
              <a:custGeom>
                <a:avLst/>
                <a:gdLst>
                  <a:gd name="connsiteX0" fmla="*/ 18383 w 36766"/>
                  <a:gd name="connsiteY0" fmla="*/ 38100 h 38099"/>
                  <a:gd name="connsiteX1" fmla="*/ 18383 w 36766"/>
                  <a:gd name="connsiteY1" fmla="*/ 0 h 38099"/>
                  <a:gd name="connsiteX2" fmla="*/ 18383 w 36766"/>
                  <a:gd name="connsiteY2" fmla="*/ 38100 h 38099"/>
                  <a:gd name="connsiteX3" fmla="*/ 18383 w 36766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099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0FD7FEBF-51D1-41D6-A3DC-E2377F34902A}"/>
                </a:ext>
              </a:extLst>
            </p:cNvPr>
            <p:cNvGrpSpPr/>
            <p:nvPr/>
          </p:nvGrpSpPr>
          <p:grpSpPr>
            <a:xfrm>
              <a:off x="0" y="0"/>
              <a:ext cx="11730831" cy="248411"/>
              <a:chOff x="0" y="0"/>
              <a:chExt cx="11730831" cy="248411"/>
            </a:xfrm>
            <a:solidFill>
              <a:srgbClr val="00000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ACD8A3-BC34-4661-9661-8556B803CFA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6378D00-4744-4540-9282-8F9B325EDC04}"/>
                  </a:ext>
                </a:extLst>
              </p:cNvPr>
              <p:cNvSpPr/>
              <p:nvPr/>
            </p:nvSpPr>
            <p:spPr>
              <a:xfrm>
                <a:off x="11694064" y="21031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C90F0399-0381-420F-B850-4C346A9CA479}"/>
                </a:ext>
              </a:extLst>
            </p:cNvPr>
            <p:cNvGrpSpPr/>
            <p:nvPr/>
          </p:nvGrpSpPr>
          <p:grpSpPr>
            <a:xfrm>
              <a:off x="0" y="0"/>
              <a:ext cx="11997785" cy="595376"/>
              <a:chOff x="0" y="0"/>
              <a:chExt cx="11997785" cy="595376"/>
            </a:xfrm>
            <a:solidFill>
              <a:srgbClr val="000000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7F3FA53-D1BC-4ADA-823E-6ACEE03DA61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54064C4-1953-49D3-98F0-8CF1C4807303}"/>
                  </a:ext>
                </a:extLst>
              </p:cNvPr>
              <p:cNvSpPr/>
              <p:nvPr/>
            </p:nvSpPr>
            <p:spPr>
              <a:xfrm>
                <a:off x="11960971" y="557276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5789ECBF-06DE-418C-BA41-445ACA02CC1D}"/>
                </a:ext>
              </a:extLst>
            </p:cNvPr>
            <p:cNvGrpSpPr/>
            <p:nvPr/>
          </p:nvGrpSpPr>
          <p:grpSpPr>
            <a:xfrm>
              <a:off x="0" y="0"/>
              <a:ext cx="11697429" cy="515366"/>
              <a:chOff x="0" y="0"/>
              <a:chExt cx="11697429" cy="515366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D0A3E6B-C79B-4C04-8288-2E833E51910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DB666D0-9921-46FB-A2E8-7FC157287045}"/>
                  </a:ext>
                </a:extLst>
              </p:cNvPr>
              <p:cNvSpPr/>
              <p:nvPr/>
            </p:nvSpPr>
            <p:spPr>
              <a:xfrm>
                <a:off x="11660663" y="47726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76B96168-C535-4C19-BF9F-FC0EA94C62E3}"/>
                </a:ext>
              </a:extLst>
            </p:cNvPr>
            <p:cNvGrpSpPr/>
            <p:nvPr/>
          </p:nvGrpSpPr>
          <p:grpSpPr>
            <a:xfrm>
              <a:off x="0" y="0"/>
              <a:ext cx="12137865" cy="815594"/>
              <a:chOff x="0" y="0"/>
              <a:chExt cx="12137865" cy="815594"/>
            </a:xfrm>
            <a:solidFill>
              <a:srgbClr val="000000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3289779-8926-4F61-9D81-4CE7E2BCF77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2B349C4-D577-4601-9363-5D12D890B46F}"/>
                  </a:ext>
                </a:extLst>
              </p:cNvPr>
              <p:cNvSpPr/>
              <p:nvPr/>
            </p:nvSpPr>
            <p:spPr>
              <a:xfrm>
                <a:off x="12101099" y="77749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3FD0BE26-44D6-4E5A-B110-1D99DB4F87CD}"/>
                </a:ext>
              </a:extLst>
            </p:cNvPr>
            <p:cNvGrpSpPr/>
            <p:nvPr/>
          </p:nvGrpSpPr>
          <p:grpSpPr>
            <a:xfrm>
              <a:off x="0" y="0"/>
              <a:ext cx="12167711" cy="248411"/>
              <a:chOff x="0" y="0"/>
              <a:chExt cx="12167711" cy="248411"/>
            </a:xfrm>
            <a:solidFill>
              <a:srgbClr val="000000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8CDAA9E-FDA6-4249-B6A3-391CAF828256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E810111-6400-4851-BDB6-534D9087B2AA}"/>
                  </a:ext>
                </a:extLst>
              </p:cNvPr>
              <p:cNvSpPr/>
              <p:nvPr/>
            </p:nvSpPr>
            <p:spPr>
              <a:xfrm>
                <a:off x="12130945" y="21031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8168AD67-386A-4526-B721-A92C97E82658}"/>
                </a:ext>
              </a:extLst>
            </p:cNvPr>
            <p:cNvGrpSpPr/>
            <p:nvPr/>
          </p:nvGrpSpPr>
          <p:grpSpPr>
            <a:xfrm>
              <a:off x="0" y="0"/>
              <a:ext cx="11530678" cy="54864"/>
              <a:chOff x="0" y="0"/>
              <a:chExt cx="11530678" cy="54864"/>
            </a:xfrm>
            <a:solidFill>
              <a:srgbClr val="00000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5B17E5B-5C59-4B91-88B4-0E34146C30FE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2A8BAE2-18BF-4458-A59E-A007E30D5E83}"/>
                  </a:ext>
                </a:extLst>
              </p:cNvPr>
              <p:cNvSpPr/>
              <p:nvPr/>
            </p:nvSpPr>
            <p:spPr>
              <a:xfrm>
                <a:off x="11493864" y="16764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0C918ABE-19AC-4748-B2DC-91A13415DF25}"/>
                </a:ext>
              </a:extLst>
            </p:cNvPr>
            <p:cNvGrpSpPr/>
            <p:nvPr/>
          </p:nvGrpSpPr>
          <p:grpSpPr>
            <a:xfrm>
              <a:off x="0" y="0"/>
              <a:ext cx="11997785" cy="104267"/>
              <a:chOff x="0" y="0"/>
              <a:chExt cx="11997785" cy="104267"/>
            </a:xfrm>
            <a:solidFill>
              <a:srgbClr val="000000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F54EC13-3E39-43A5-AF94-B4A49F517B16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F336904-587A-4492-870D-EC793ED06F55}"/>
                  </a:ext>
                </a:extLst>
              </p:cNvPr>
              <p:cNvSpPr/>
              <p:nvPr/>
            </p:nvSpPr>
            <p:spPr>
              <a:xfrm>
                <a:off x="11960971" y="66167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5FC063BA-4BB5-4D89-95D1-B980A40BE1FE}"/>
                </a:ext>
              </a:extLst>
            </p:cNvPr>
            <p:cNvGrpSpPr/>
            <p:nvPr/>
          </p:nvGrpSpPr>
          <p:grpSpPr>
            <a:xfrm>
              <a:off x="0" y="0"/>
              <a:ext cx="11742896" cy="1119124"/>
              <a:chOff x="0" y="0"/>
              <a:chExt cx="11742896" cy="1119124"/>
            </a:xfrm>
            <a:solidFill>
              <a:srgbClr val="00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631F9-2EDD-4DF2-8D44-CBB46D57694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0C49483-1D9D-43A9-A2BB-060BE2155DAE}"/>
                  </a:ext>
                </a:extLst>
              </p:cNvPr>
              <p:cNvSpPr/>
              <p:nvPr/>
            </p:nvSpPr>
            <p:spPr>
              <a:xfrm>
                <a:off x="11706082" y="1081024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2BB919AE-30F9-4311-864C-B5FF471FDE01}"/>
                </a:ext>
              </a:extLst>
            </p:cNvPr>
            <p:cNvGrpSpPr/>
            <p:nvPr/>
          </p:nvGrpSpPr>
          <p:grpSpPr>
            <a:xfrm>
              <a:off x="0" y="0"/>
              <a:ext cx="11803094" cy="875664"/>
              <a:chOff x="0" y="0"/>
              <a:chExt cx="11803094" cy="875664"/>
            </a:xfrm>
            <a:solidFill>
              <a:srgbClr val="000000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6399FA3-905C-4B96-BCAD-2AA5A1A9FD16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E6F87F-524C-44D7-8564-B7C08EF8AF1D}"/>
                  </a:ext>
                </a:extLst>
              </p:cNvPr>
              <p:cNvSpPr/>
              <p:nvPr/>
            </p:nvSpPr>
            <p:spPr>
              <a:xfrm>
                <a:off x="11766327" y="83756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7AAAF81C-69C4-4D03-BEB6-362BE8FC85A4}"/>
                </a:ext>
              </a:extLst>
            </p:cNvPr>
            <p:cNvGrpSpPr/>
            <p:nvPr/>
          </p:nvGrpSpPr>
          <p:grpSpPr>
            <a:xfrm>
              <a:off x="0" y="0"/>
              <a:ext cx="12133928" cy="1175258"/>
              <a:chOff x="0" y="0"/>
              <a:chExt cx="12133928" cy="1175258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68287C-4B2E-4896-9EA4-BC6161B3499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A7F46CE-7F90-4EFE-8AA3-4FFBA9506E8F}"/>
                  </a:ext>
                </a:extLst>
              </p:cNvPr>
              <p:cNvSpPr/>
              <p:nvPr/>
            </p:nvSpPr>
            <p:spPr>
              <a:xfrm>
                <a:off x="12097162" y="1137158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413E4B37-D7D8-4CC1-824E-ECEB14C11144}"/>
                </a:ext>
              </a:extLst>
            </p:cNvPr>
            <p:cNvGrpSpPr/>
            <p:nvPr/>
          </p:nvGrpSpPr>
          <p:grpSpPr>
            <a:xfrm>
              <a:off x="0" y="0"/>
              <a:ext cx="11237054" cy="780161"/>
              <a:chOff x="0" y="0"/>
              <a:chExt cx="11237054" cy="780161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E969E90-CCDB-4D89-8997-7BC6B535728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5D102A-644A-4386-B932-04156E0AF968}"/>
                  </a:ext>
                </a:extLst>
              </p:cNvPr>
              <p:cNvSpPr/>
              <p:nvPr/>
            </p:nvSpPr>
            <p:spPr>
              <a:xfrm>
                <a:off x="11200240" y="74206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aphic 2">
            <a:extLst>
              <a:ext uri="{FF2B5EF4-FFF2-40B4-BE49-F238E27FC236}">
                <a16:creationId xmlns:a16="http://schemas.microsoft.com/office/drawing/2014/main" id="{14E6D43B-ED36-4FA4-8E5C-447CAC7F863E}"/>
              </a:ext>
            </a:extLst>
          </p:cNvPr>
          <p:cNvGrpSpPr/>
          <p:nvPr userDrawn="1"/>
        </p:nvGrpSpPr>
        <p:grpSpPr>
          <a:xfrm>
            <a:off x="0" y="0"/>
            <a:ext cx="8792813" cy="6804025"/>
            <a:chOff x="0" y="0"/>
            <a:chExt cx="8792813" cy="6804025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754842-A317-4F20-B919-FE686EEC7686}"/>
                </a:ext>
              </a:extLst>
            </p:cNvPr>
            <p:cNvSpPr/>
            <p:nvPr/>
          </p:nvSpPr>
          <p:spPr>
            <a:xfrm>
              <a:off x="8355361" y="642785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2FCDC2-2398-44C4-92BC-A212A343075A}"/>
                </a:ext>
              </a:extLst>
            </p:cNvPr>
            <p:cNvSpPr/>
            <p:nvPr/>
          </p:nvSpPr>
          <p:spPr>
            <a:xfrm>
              <a:off x="8756046" y="6716521"/>
              <a:ext cx="36766" cy="38100"/>
            </a:xfrm>
            <a:custGeom>
              <a:avLst/>
              <a:gdLst>
                <a:gd name="connsiteX0" fmla="*/ 18384 w 36766"/>
                <a:gd name="connsiteY0" fmla="*/ 38100 h 38100"/>
                <a:gd name="connsiteX1" fmla="*/ 18384 w 36766"/>
                <a:gd name="connsiteY1" fmla="*/ 0 h 38100"/>
                <a:gd name="connsiteX2" fmla="*/ 18384 w 36766"/>
                <a:gd name="connsiteY2" fmla="*/ 38100 h 38100"/>
                <a:gd name="connsiteX3" fmla="*/ 18384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4" y="38100"/>
                  </a:moveTo>
                  <a:cubicBezTo>
                    <a:pt x="42895" y="38100"/>
                    <a:pt x="42895" y="0"/>
                    <a:pt x="18384" y="0"/>
                  </a:cubicBezTo>
                  <a:cubicBezTo>
                    <a:pt x="-6128" y="0"/>
                    <a:pt x="-6128" y="38100"/>
                    <a:pt x="18384" y="38100"/>
                  </a:cubicBezTo>
                  <a:lnTo>
                    <a:pt x="18384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64BDCA9-3791-4826-A203-2784B0FD9212}"/>
                </a:ext>
              </a:extLst>
            </p:cNvPr>
            <p:cNvSpPr/>
            <p:nvPr/>
          </p:nvSpPr>
          <p:spPr>
            <a:xfrm>
              <a:off x="6958615" y="532892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130686AD-69A5-425E-BBEA-482219D5B80F}"/>
                </a:ext>
              </a:extLst>
            </p:cNvPr>
            <p:cNvGrpSpPr/>
            <p:nvPr/>
          </p:nvGrpSpPr>
          <p:grpSpPr>
            <a:xfrm>
              <a:off x="0" y="0"/>
              <a:ext cx="8253063" cy="6797293"/>
              <a:chOff x="0" y="0"/>
              <a:chExt cx="8253063" cy="6797293"/>
            </a:xfrm>
            <a:solidFill>
              <a:srgbClr val="000000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08A610E-5263-47EA-B9A4-4AF9D703482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6AE9233-74BF-4587-B9DF-D61355F70A74}"/>
                  </a:ext>
                </a:extLst>
              </p:cNvPr>
              <p:cNvSpPr/>
              <p:nvPr/>
            </p:nvSpPr>
            <p:spPr>
              <a:xfrm>
                <a:off x="8216296" y="6759193"/>
                <a:ext cx="36766" cy="38100"/>
              </a:xfrm>
              <a:custGeom>
                <a:avLst/>
                <a:gdLst>
                  <a:gd name="connsiteX0" fmla="*/ 18384 w 36766"/>
                  <a:gd name="connsiteY0" fmla="*/ 38100 h 38100"/>
                  <a:gd name="connsiteX1" fmla="*/ 18384 w 36766"/>
                  <a:gd name="connsiteY1" fmla="*/ 0 h 38100"/>
                  <a:gd name="connsiteX2" fmla="*/ 18384 w 36766"/>
                  <a:gd name="connsiteY2" fmla="*/ 38100 h 38100"/>
                  <a:gd name="connsiteX3" fmla="*/ 18384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4" y="38100"/>
                    </a:moveTo>
                    <a:cubicBezTo>
                      <a:pt x="42895" y="38100"/>
                      <a:pt x="42895" y="0"/>
                      <a:pt x="18384" y="0"/>
                    </a:cubicBezTo>
                    <a:cubicBezTo>
                      <a:pt x="-6128" y="0"/>
                      <a:pt x="-6128" y="38100"/>
                      <a:pt x="18384" y="38100"/>
                    </a:cubicBezTo>
                    <a:lnTo>
                      <a:pt x="18384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800911E6-4EBE-4758-BE14-1E2B1B71EA5F}"/>
                </a:ext>
              </a:extLst>
            </p:cNvPr>
            <p:cNvGrpSpPr/>
            <p:nvPr/>
          </p:nvGrpSpPr>
          <p:grpSpPr>
            <a:xfrm>
              <a:off x="0" y="0"/>
              <a:ext cx="7926165" cy="6730618"/>
              <a:chOff x="0" y="0"/>
              <a:chExt cx="7926165" cy="6730618"/>
            </a:xfrm>
            <a:solidFill>
              <a:srgbClr val="000000"/>
            </a:solidFill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837BCB5-90C3-4D09-B35E-F8C98E8108F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5F471DF-03D8-400F-93FA-88091A2B662B}"/>
                  </a:ext>
                </a:extLst>
              </p:cNvPr>
              <p:cNvSpPr/>
              <p:nvPr/>
            </p:nvSpPr>
            <p:spPr>
              <a:xfrm>
                <a:off x="7889350" y="6692518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3" y="38100"/>
                      <a:pt x="42943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B492168F-9D90-4E9D-9737-94408823C089}"/>
                </a:ext>
              </a:extLst>
            </p:cNvPr>
            <p:cNvGrpSpPr/>
            <p:nvPr/>
          </p:nvGrpSpPr>
          <p:grpSpPr>
            <a:xfrm>
              <a:off x="0" y="0"/>
              <a:ext cx="7832693" cy="6443726"/>
              <a:chOff x="0" y="0"/>
              <a:chExt cx="7832693" cy="6443726"/>
            </a:xfrm>
            <a:solidFill>
              <a:srgbClr val="000000"/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9F02A1C-2368-45A1-A02A-EEF787985DE6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2D084B7-4B0A-4C8C-A291-739AF606B945}"/>
                  </a:ext>
                </a:extLst>
              </p:cNvPr>
              <p:cNvSpPr/>
              <p:nvPr/>
            </p:nvSpPr>
            <p:spPr>
              <a:xfrm>
                <a:off x="7795926" y="640562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846A9301-B012-4F17-A5E0-6D64CDA17794}"/>
                </a:ext>
              </a:extLst>
            </p:cNvPr>
            <p:cNvGrpSpPr/>
            <p:nvPr/>
          </p:nvGrpSpPr>
          <p:grpSpPr>
            <a:xfrm>
              <a:off x="0" y="0"/>
              <a:ext cx="7432262" cy="6610477"/>
              <a:chOff x="0" y="0"/>
              <a:chExt cx="7432262" cy="6610477"/>
            </a:xfrm>
            <a:solidFill>
              <a:srgbClr val="000000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BA2C7E8-4382-4350-A693-F15870ADAD6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684E8D0-50F9-414D-8B64-B56C80BC943C}"/>
                  </a:ext>
                </a:extLst>
              </p:cNvPr>
              <p:cNvSpPr/>
              <p:nvPr/>
            </p:nvSpPr>
            <p:spPr>
              <a:xfrm>
                <a:off x="7395496" y="657237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70542E68-E404-41EB-BC9A-E2204E823BAB}"/>
                </a:ext>
              </a:extLst>
            </p:cNvPr>
            <p:cNvGrpSpPr/>
            <p:nvPr/>
          </p:nvGrpSpPr>
          <p:grpSpPr>
            <a:xfrm>
              <a:off x="0" y="0"/>
              <a:ext cx="7165435" cy="6263513"/>
              <a:chOff x="0" y="0"/>
              <a:chExt cx="7165435" cy="6263513"/>
            </a:xfrm>
            <a:solidFill>
              <a:srgbClr val="000000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DDCBCB1-88AF-427E-8172-13E5C6F8157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E453E0D-EB9C-4C64-B342-2B940A1F978B}"/>
                  </a:ext>
                </a:extLst>
              </p:cNvPr>
              <p:cNvSpPr/>
              <p:nvPr/>
            </p:nvSpPr>
            <p:spPr>
              <a:xfrm>
                <a:off x="7128621" y="6225413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00C07EE9-9F75-4909-BC5F-7464BE9A66C8}"/>
                </a:ext>
              </a:extLst>
            </p:cNvPr>
            <p:cNvGrpSpPr/>
            <p:nvPr/>
          </p:nvGrpSpPr>
          <p:grpSpPr>
            <a:xfrm>
              <a:off x="0" y="0"/>
              <a:ext cx="7465663" cy="6343650"/>
              <a:chOff x="0" y="0"/>
              <a:chExt cx="7465663" cy="6343650"/>
            </a:xfrm>
            <a:solidFill>
              <a:srgbClr val="000000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4752771-AD5D-41D8-8314-768F2AE5047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701561A-76B7-4B51-9E54-09E31F8A762B}"/>
                  </a:ext>
                </a:extLst>
              </p:cNvPr>
              <p:cNvSpPr/>
              <p:nvPr/>
            </p:nvSpPr>
            <p:spPr>
              <a:xfrm>
                <a:off x="7428896" y="6305550"/>
                <a:ext cx="36766" cy="38100"/>
              </a:xfrm>
              <a:custGeom>
                <a:avLst/>
                <a:gdLst>
                  <a:gd name="connsiteX0" fmla="*/ 18384 w 36766"/>
                  <a:gd name="connsiteY0" fmla="*/ 38100 h 38100"/>
                  <a:gd name="connsiteX1" fmla="*/ 18384 w 36766"/>
                  <a:gd name="connsiteY1" fmla="*/ 0 h 38100"/>
                  <a:gd name="connsiteX2" fmla="*/ 18384 w 36766"/>
                  <a:gd name="connsiteY2" fmla="*/ 38100 h 38100"/>
                  <a:gd name="connsiteX3" fmla="*/ 18384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4" y="38100"/>
                    </a:moveTo>
                    <a:cubicBezTo>
                      <a:pt x="42895" y="38100"/>
                      <a:pt x="42895" y="0"/>
                      <a:pt x="18384" y="0"/>
                    </a:cubicBezTo>
                    <a:cubicBezTo>
                      <a:pt x="-6128" y="0"/>
                      <a:pt x="-6128" y="38100"/>
                      <a:pt x="18384" y="38100"/>
                    </a:cubicBezTo>
                    <a:lnTo>
                      <a:pt x="18384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E55BBFE7-B9D0-4923-A3DA-6A61AF5B1C92}"/>
                </a:ext>
              </a:extLst>
            </p:cNvPr>
            <p:cNvGrpSpPr/>
            <p:nvPr/>
          </p:nvGrpSpPr>
          <p:grpSpPr>
            <a:xfrm>
              <a:off x="0" y="0"/>
              <a:ext cx="7025227" cy="6043295"/>
              <a:chOff x="0" y="0"/>
              <a:chExt cx="7025227" cy="6043295"/>
            </a:xfrm>
            <a:solidFill>
              <a:srgbClr val="000000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2CA688C-4E1C-41CE-8CBD-8ADD2761408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806AD0F-DACC-418D-8C0C-122EDC0E2476}"/>
                  </a:ext>
                </a:extLst>
              </p:cNvPr>
              <p:cNvSpPr/>
              <p:nvPr/>
            </p:nvSpPr>
            <p:spPr>
              <a:xfrm>
                <a:off x="6988460" y="600519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5" y="38100"/>
                      <a:pt x="42895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A7EE2448-9C31-4115-B9E8-B5B6DA3CF136}"/>
                </a:ext>
              </a:extLst>
            </p:cNvPr>
            <p:cNvGrpSpPr/>
            <p:nvPr/>
          </p:nvGrpSpPr>
          <p:grpSpPr>
            <a:xfrm>
              <a:off x="0" y="0"/>
              <a:ext cx="6995382" cy="6610477"/>
              <a:chOff x="0" y="0"/>
              <a:chExt cx="6995382" cy="6610477"/>
            </a:xfrm>
            <a:solidFill>
              <a:srgbClr val="000000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0198DD2-1EF0-4738-A6E5-CE11615E852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3D0DE90-7548-4C5B-9AD7-AA7B347AEF2B}"/>
                  </a:ext>
                </a:extLst>
              </p:cNvPr>
              <p:cNvSpPr/>
              <p:nvPr/>
            </p:nvSpPr>
            <p:spPr>
              <a:xfrm>
                <a:off x="6958615" y="657237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338E32F3-82C7-47B2-893A-6D10BA38892F}"/>
                </a:ext>
              </a:extLst>
            </p:cNvPr>
            <p:cNvGrpSpPr/>
            <p:nvPr/>
          </p:nvGrpSpPr>
          <p:grpSpPr>
            <a:xfrm>
              <a:off x="0" y="0"/>
              <a:ext cx="7632540" cy="6804025"/>
              <a:chOff x="0" y="0"/>
              <a:chExt cx="7632540" cy="6804025"/>
            </a:xfrm>
            <a:solidFill>
              <a:srgbClr val="000000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363797D-7A01-4D22-B3AE-9EC1C97F7DB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E65AAC1-58EB-47FE-BD66-327CFE03B8BC}"/>
                  </a:ext>
                </a:extLst>
              </p:cNvPr>
              <p:cNvSpPr/>
              <p:nvPr/>
            </p:nvSpPr>
            <p:spPr>
              <a:xfrm>
                <a:off x="7595726" y="676592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0AA6F94E-4AF6-4E70-8FC9-8B32F8347E75}"/>
                </a:ext>
              </a:extLst>
            </p:cNvPr>
            <p:cNvGrpSpPr/>
            <p:nvPr/>
          </p:nvGrpSpPr>
          <p:grpSpPr>
            <a:xfrm>
              <a:off x="0" y="0"/>
              <a:ext cx="7165435" cy="6754621"/>
              <a:chOff x="0" y="0"/>
              <a:chExt cx="7165435" cy="6754621"/>
            </a:xfrm>
            <a:solidFill>
              <a:srgbClr val="000000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0B7CA93-503F-4753-BD4D-AF23763D4C2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829DD2E-FAB6-41EE-93F3-C0DBC4BF2764}"/>
                  </a:ext>
                </a:extLst>
              </p:cNvPr>
              <p:cNvSpPr/>
              <p:nvPr/>
            </p:nvSpPr>
            <p:spPr>
              <a:xfrm>
                <a:off x="7128621" y="671652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2">
              <a:extLst>
                <a:ext uri="{FF2B5EF4-FFF2-40B4-BE49-F238E27FC236}">
                  <a16:creationId xmlns:a16="http://schemas.microsoft.com/office/drawing/2014/main" id="{147B2554-E2DA-49E7-B837-75453B309304}"/>
                </a:ext>
              </a:extLst>
            </p:cNvPr>
            <p:cNvGrpSpPr/>
            <p:nvPr/>
          </p:nvGrpSpPr>
          <p:grpSpPr>
            <a:xfrm>
              <a:off x="0" y="0"/>
              <a:ext cx="7420324" cy="5739765"/>
              <a:chOff x="0" y="0"/>
              <a:chExt cx="7420324" cy="5739765"/>
            </a:xfrm>
            <a:solidFill>
              <a:srgbClr val="00000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03126B-C0D1-425E-AF78-EB5BDC24062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9771255-0C8D-489F-B23E-C9C169700C1C}"/>
                  </a:ext>
                </a:extLst>
              </p:cNvPr>
              <p:cNvSpPr/>
              <p:nvPr/>
            </p:nvSpPr>
            <p:spPr>
              <a:xfrm>
                <a:off x="7383510" y="570166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aphic 2">
              <a:extLst>
                <a:ext uri="{FF2B5EF4-FFF2-40B4-BE49-F238E27FC236}">
                  <a16:creationId xmlns:a16="http://schemas.microsoft.com/office/drawing/2014/main" id="{F4CC14BA-A3E3-4625-93D6-D5CCCF9F2804}"/>
                </a:ext>
              </a:extLst>
            </p:cNvPr>
            <p:cNvGrpSpPr/>
            <p:nvPr/>
          </p:nvGrpSpPr>
          <p:grpSpPr>
            <a:xfrm>
              <a:off x="0" y="0"/>
              <a:ext cx="7359999" cy="5983223"/>
              <a:chOff x="0" y="0"/>
              <a:chExt cx="7359999" cy="5983223"/>
            </a:xfrm>
            <a:solidFill>
              <a:srgbClr val="000000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CAE3544-D56B-44F7-B5B5-0007A83C0C6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0F8249B-917B-4F56-B288-0E4772E111F8}"/>
                  </a:ext>
                </a:extLst>
              </p:cNvPr>
              <p:cNvSpPr/>
              <p:nvPr/>
            </p:nvSpPr>
            <p:spPr>
              <a:xfrm>
                <a:off x="7323233" y="594512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aphic 2">
              <a:extLst>
                <a:ext uri="{FF2B5EF4-FFF2-40B4-BE49-F238E27FC236}">
                  <a16:creationId xmlns:a16="http://schemas.microsoft.com/office/drawing/2014/main" id="{F6C525C7-0408-47FC-BD85-858BF94CB948}"/>
                </a:ext>
              </a:extLst>
            </p:cNvPr>
            <p:cNvGrpSpPr/>
            <p:nvPr/>
          </p:nvGrpSpPr>
          <p:grpSpPr>
            <a:xfrm>
              <a:off x="0" y="0"/>
              <a:ext cx="7029290" cy="5683630"/>
              <a:chOff x="0" y="0"/>
              <a:chExt cx="7029290" cy="5683630"/>
            </a:xfrm>
            <a:solidFill>
              <a:srgbClr val="000000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2852EDA-EB40-41F5-9673-B0E3A74D3DD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05C761-F4C1-44E3-9049-84622DC74887}"/>
                  </a:ext>
                </a:extLst>
              </p:cNvPr>
              <p:cNvSpPr/>
              <p:nvPr/>
            </p:nvSpPr>
            <p:spPr>
              <a:xfrm>
                <a:off x="6992476" y="564553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aphic 2">
              <a:extLst>
                <a:ext uri="{FF2B5EF4-FFF2-40B4-BE49-F238E27FC236}">
                  <a16:creationId xmlns:a16="http://schemas.microsoft.com/office/drawing/2014/main" id="{CB030E6B-72FF-4C29-9B50-6A91FBFB27BC}"/>
                </a:ext>
              </a:extLst>
            </p:cNvPr>
            <p:cNvGrpSpPr/>
            <p:nvPr/>
          </p:nvGrpSpPr>
          <p:grpSpPr>
            <a:xfrm>
              <a:off x="0" y="0"/>
              <a:ext cx="7926165" cy="6078728"/>
              <a:chOff x="0" y="0"/>
              <a:chExt cx="7926165" cy="6078728"/>
            </a:xfrm>
            <a:solidFill>
              <a:srgbClr val="000000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CA9008-B437-4278-9D80-CDF96AE0AA6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4B519C5-CC4C-483A-BE06-F00E9E165085}"/>
                  </a:ext>
                </a:extLst>
              </p:cNvPr>
              <p:cNvSpPr/>
              <p:nvPr/>
            </p:nvSpPr>
            <p:spPr>
              <a:xfrm>
                <a:off x="7889350" y="6040628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3" y="38100"/>
                      <a:pt x="42943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7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3FF49-4CBB-44CA-9535-7ABBDE92D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9230"/>
            <a:ext cx="11938000" cy="6992770"/>
          </a:xfrm>
          <a:custGeom>
            <a:avLst/>
            <a:gdLst>
              <a:gd name="connsiteX0" fmla="*/ 0 w 11938000"/>
              <a:gd name="connsiteY0" fmla="*/ 0 h 6992770"/>
              <a:gd name="connsiteX1" fmla="*/ 11938000 w 11938000"/>
              <a:gd name="connsiteY1" fmla="*/ 0 h 6992770"/>
              <a:gd name="connsiteX2" fmla="*/ 11938000 w 11938000"/>
              <a:gd name="connsiteY2" fmla="*/ 6992770 h 6992770"/>
              <a:gd name="connsiteX3" fmla="*/ 0 w 11938000"/>
              <a:gd name="connsiteY3" fmla="*/ 6992770 h 69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8000" h="6992770">
                <a:moveTo>
                  <a:pt x="0" y="0"/>
                </a:moveTo>
                <a:lnTo>
                  <a:pt x="11938000" y="0"/>
                </a:lnTo>
                <a:lnTo>
                  <a:pt x="11938000" y="6992770"/>
                </a:lnTo>
                <a:lnTo>
                  <a:pt x="0" y="6992770"/>
                </a:ln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D8DF7-BB6E-4740-AFA2-047D43E6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66734-2263-4F42-B139-DEE35DD6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6D847-D055-4379-9095-EC1746C5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C7502-832A-4846-8673-3427FC31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60767-0D1D-4331-9E51-07D3253D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87954-66B3-4574-9645-C6AC7A70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246F-2F7F-45B8-9B59-861922C5C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036" y="356644"/>
            <a:ext cx="3466819" cy="3731558"/>
          </a:xfrm>
          <a:custGeom>
            <a:avLst/>
            <a:gdLst>
              <a:gd name="connsiteX0" fmla="*/ 66 w 3466819"/>
              <a:gd name="connsiteY0" fmla="*/ 17 h 3731558"/>
              <a:gd name="connsiteX1" fmla="*/ 3466886 w 3466819"/>
              <a:gd name="connsiteY1" fmla="*/ 17 h 3731558"/>
              <a:gd name="connsiteX2" fmla="*/ 3466886 w 3466819"/>
              <a:gd name="connsiteY2" fmla="*/ 3731576 h 3731558"/>
              <a:gd name="connsiteX3" fmla="*/ 66 w 3466819"/>
              <a:gd name="connsiteY3" fmla="*/ 3731576 h 373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819" h="3731558">
                <a:moveTo>
                  <a:pt x="66" y="17"/>
                </a:moveTo>
                <a:lnTo>
                  <a:pt x="3466886" y="17"/>
                </a:lnTo>
                <a:lnTo>
                  <a:pt x="3466886" y="3731576"/>
                </a:lnTo>
                <a:lnTo>
                  <a:pt x="66" y="37315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335E7-29C7-492C-A447-2E5EFC34C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33" y="3180529"/>
            <a:ext cx="3214687" cy="3819805"/>
          </a:xfrm>
          <a:custGeom>
            <a:avLst/>
            <a:gdLst>
              <a:gd name="connsiteX0" fmla="*/ 5 w 3214687"/>
              <a:gd name="connsiteY0" fmla="*/ 241 h 3819805"/>
              <a:gd name="connsiteX1" fmla="*/ 3214693 w 3214687"/>
              <a:gd name="connsiteY1" fmla="*/ 241 h 3819805"/>
              <a:gd name="connsiteX2" fmla="*/ 3214693 w 3214687"/>
              <a:gd name="connsiteY2" fmla="*/ 3820046 h 3819805"/>
              <a:gd name="connsiteX3" fmla="*/ 5 w 3214687"/>
              <a:gd name="connsiteY3" fmla="*/ 3820046 h 38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687" h="3819805">
                <a:moveTo>
                  <a:pt x="5" y="241"/>
                </a:moveTo>
                <a:lnTo>
                  <a:pt x="3214693" y="241"/>
                </a:lnTo>
                <a:lnTo>
                  <a:pt x="3214693" y="3820046"/>
                </a:lnTo>
                <a:lnTo>
                  <a:pt x="5" y="3820046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61AED-E546-4A1D-9745-1088BEF4CD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8764" y="1945081"/>
            <a:ext cx="2786062" cy="4235823"/>
          </a:xfrm>
          <a:custGeom>
            <a:avLst/>
            <a:gdLst>
              <a:gd name="connsiteX0" fmla="*/ 176 w 2786062"/>
              <a:gd name="connsiteY0" fmla="*/ 143 h 4235823"/>
              <a:gd name="connsiteX1" fmla="*/ 2786239 w 2786062"/>
              <a:gd name="connsiteY1" fmla="*/ 143 h 4235823"/>
              <a:gd name="connsiteX2" fmla="*/ 2786239 w 2786062"/>
              <a:gd name="connsiteY2" fmla="*/ 4235967 h 4235823"/>
              <a:gd name="connsiteX3" fmla="*/ 176 w 2786062"/>
              <a:gd name="connsiteY3" fmla="*/ 4235967 h 423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6062" h="4235823">
                <a:moveTo>
                  <a:pt x="176" y="143"/>
                </a:moveTo>
                <a:lnTo>
                  <a:pt x="2786239" y="143"/>
                </a:lnTo>
                <a:lnTo>
                  <a:pt x="2786239" y="4235967"/>
                </a:lnTo>
                <a:lnTo>
                  <a:pt x="176" y="4235967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400EF1-262F-466B-9F1B-66A8AA75EC69}"/>
              </a:ext>
            </a:extLst>
          </p:cNvPr>
          <p:cNvSpPr/>
          <p:nvPr userDrawn="1"/>
        </p:nvSpPr>
        <p:spPr>
          <a:xfrm>
            <a:off x="10336039" y="5310808"/>
            <a:ext cx="1763287" cy="1636465"/>
          </a:xfrm>
          <a:custGeom>
            <a:avLst/>
            <a:gdLst>
              <a:gd name="connsiteX0" fmla="*/ 0 w 1763287"/>
              <a:gd name="connsiteY0" fmla="*/ 0 h 1636465"/>
              <a:gd name="connsiteX1" fmla="*/ 1763288 w 1763287"/>
              <a:gd name="connsiteY1" fmla="*/ 0 h 1636465"/>
              <a:gd name="connsiteX2" fmla="*/ 1763288 w 1763287"/>
              <a:gd name="connsiteY2" fmla="*/ 1636465 h 1636465"/>
              <a:gd name="connsiteX3" fmla="*/ 0 w 1763287"/>
              <a:gd name="connsiteY3" fmla="*/ 1636465 h 163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3287" h="1636465">
                <a:moveTo>
                  <a:pt x="0" y="0"/>
                </a:moveTo>
                <a:lnTo>
                  <a:pt x="1763288" y="0"/>
                </a:lnTo>
                <a:lnTo>
                  <a:pt x="1763288" y="1636465"/>
                </a:lnTo>
                <a:lnTo>
                  <a:pt x="0" y="1636465"/>
                </a:lnTo>
                <a:close/>
              </a:path>
            </a:pathLst>
          </a:custGeom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3869AE3F-A249-4D43-8D13-06817DB54E02}"/>
              </a:ext>
            </a:extLst>
          </p:cNvPr>
          <p:cNvGrpSpPr/>
          <p:nvPr userDrawn="1"/>
        </p:nvGrpSpPr>
        <p:grpSpPr>
          <a:xfrm>
            <a:off x="0" y="139700"/>
            <a:ext cx="3428338" cy="6759542"/>
            <a:chOff x="-1" y="0"/>
            <a:chExt cx="3428338" cy="675954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5AB99DF-AE87-4B2B-976C-87E14BF26365}"/>
                </a:ext>
              </a:extLst>
            </p:cNvPr>
            <p:cNvGrpSpPr/>
            <p:nvPr/>
          </p:nvGrpSpPr>
          <p:grpSpPr>
            <a:xfrm>
              <a:off x="-1" y="0"/>
              <a:ext cx="2985845" cy="6029493"/>
              <a:chOff x="-1" y="0"/>
              <a:chExt cx="2985845" cy="6029493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CC1E113-EC8E-4B94-9999-99492C64C95B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3E943A6-E1DE-481C-B65C-9B5CFF45BE73}"/>
                  </a:ext>
                </a:extLst>
              </p:cNvPr>
              <p:cNvSpPr/>
              <p:nvPr/>
            </p:nvSpPr>
            <p:spPr>
              <a:xfrm>
                <a:off x="2949348" y="5991673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917F53C9-6A66-44A8-AC55-320B64A856ED}"/>
                </a:ext>
              </a:extLst>
            </p:cNvPr>
            <p:cNvGrpSpPr/>
            <p:nvPr/>
          </p:nvGrpSpPr>
          <p:grpSpPr>
            <a:xfrm>
              <a:off x="-1" y="0"/>
              <a:ext cx="3151875" cy="6283894"/>
              <a:chOff x="-1" y="0"/>
              <a:chExt cx="3151875" cy="628389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FD16317-7613-41E9-887D-FF34DD9BF4AD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E07848A-3F03-4788-893C-0DE409EA3CA6}"/>
                  </a:ext>
                </a:extLst>
              </p:cNvPr>
              <p:cNvSpPr/>
              <p:nvPr/>
            </p:nvSpPr>
            <p:spPr>
              <a:xfrm>
                <a:off x="3115283" y="6246074"/>
                <a:ext cx="36590" cy="37819"/>
              </a:xfrm>
              <a:custGeom>
                <a:avLst/>
                <a:gdLst>
                  <a:gd name="connsiteX0" fmla="*/ 18343 w 36590"/>
                  <a:gd name="connsiteY0" fmla="*/ 37820 h 37819"/>
                  <a:gd name="connsiteX1" fmla="*/ 18343 w 36590"/>
                  <a:gd name="connsiteY1" fmla="*/ 0 h 37819"/>
                  <a:gd name="connsiteX2" fmla="*/ 18343 w 36590"/>
                  <a:gd name="connsiteY2" fmla="*/ 37820 h 37819"/>
                  <a:gd name="connsiteX3" fmla="*/ 18343 w 36590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90" h="37819">
                    <a:moveTo>
                      <a:pt x="18343" y="37820"/>
                    </a:moveTo>
                    <a:cubicBezTo>
                      <a:pt x="42673" y="37820"/>
                      <a:pt x="42673" y="0"/>
                      <a:pt x="18343" y="0"/>
                    </a:cubicBezTo>
                    <a:cubicBezTo>
                      <a:pt x="-6114" y="0"/>
                      <a:pt x="-6114" y="37820"/>
                      <a:pt x="18343" y="37820"/>
                    </a:cubicBezTo>
                    <a:lnTo>
                      <a:pt x="18343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7AC594A1-7F49-47D1-98D9-83769492BF71}"/>
                </a:ext>
              </a:extLst>
            </p:cNvPr>
            <p:cNvGrpSpPr/>
            <p:nvPr/>
          </p:nvGrpSpPr>
          <p:grpSpPr>
            <a:xfrm>
              <a:off x="-1" y="0"/>
              <a:ext cx="2786787" cy="6328143"/>
              <a:chOff x="-1" y="0"/>
              <a:chExt cx="2786787" cy="6328143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D3BD73A-FE2D-4801-B645-9A93589F3E99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AFD1C95-D5E8-4EEA-ACDD-79A1031AA6C6}"/>
                  </a:ext>
                </a:extLst>
              </p:cNvPr>
              <p:cNvSpPr/>
              <p:nvPr/>
            </p:nvSpPr>
            <p:spPr>
              <a:xfrm>
                <a:off x="2750290" y="6290324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DB66088D-DDE6-4A59-A71A-132313545D0A}"/>
                </a:ext>
              </a:extLst>
            </p:cNvPr>
            <p:cNvGrpSpPr/>
            <p:nvPr/>
          </p:nvGrpSpPr>
          <p:grpSpPr>
            <a:xfrm>
              <a:off x="-1" y="0"/>
              <a:ext cx="3229279" cy="5819340"/>
              <a:chOff x="-1" y="0"/>
              <a:chExt cx="3229279" cy="581934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33CAB34-6C62-4D5A-A8C9-7D4FE01C9D96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6B64FAC-0E06-4F2B-86AA-F56E42BDBA29}"/>
                  </a:ext>
                </a:extLst>
              </p:cNvPr>
              <p:cNvSpPr/>
              <p:nvPr/>
            </p:nvSpPr>
            <p:spPr>
              <a:xfrm>
                <a:off x="3192735" y="5781520"/>
                <a:ext cx="36543" cy="37819"/>
              </a:xfrm>
              <a:custGeom>
                <a:avLst/>
                <a:gdLst>
                  <a:gd name="connsiteX0" fmla="*/ 18295 w 36543"/>
                  <a:gd name="connsiteY0" fmla="*/ 37820 h 37819"/>
                  <a:gd name="connsiteX1" fmla="*/ 18295 w 36543"/>
                  <a:gd name="connsiteY1" fmla="*/ 0 h 37819"/>
                  <a:gd name="connsiteX2" fmla="*/ 18295 w 36543"/>
                  <a:gd name="connsiteY2" fmla="*/ 37820 h 37819"/>
                  <a:gd name="connsiteX3" fmla="*/ 18295 w 36543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43" h="37819">
                    <a:moveTo>
                      <a:pt x="18295" y="37820"/>
                    </a:moveTo>
                    <a:cubicBezTo>
                      <a:pt x="42626" y="37820"/>
                      <a:pt x="42626" y="0"/>
                      <a:pt x="18295" y="0"/>
                    </a:cubicBezTo>
                    <a:cubicBezTo>
                      <a:pt x="-6035" y="0"/>
                      <a:pt x="-6161" y="37820"/>
                      <a:pt x="18295" y="37820"/>
                    </a:cubicBezTo>
                    <a:lnTo>
                      <a:pt x="18295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D21A9465-CA1D-4172-8FA3-370620D98575}"/>
                </a:ext>
              </a:extLst>
            </p:cNvPr>
            <p:cNvGrpSpPr/>
            <p:nvPr/>
          </p:nvGrpSpPr>
          <p:grpSpPr>
            <a:xfrm>
              <a:off x="-1" y="0"/>
              <a:ext cx="3074344" cy="6759542"/>
              <a:chOff x="-1" y="0"/>
              <a:chExt cx="3074344" cy="675954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09B8DDE-47BD-494C-941A-FFC183646C80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77165B-062F-45E7-9E8F-F8D224D53942}"/>
                  </a:ext>
                </a:extLst>
              </p:cNvPr>
              <p:cNvSpPr/>
              <p:nvPr/>
            </p:nvSpPr>
            <p:spPr>
              <a:xfrm>
                <a:off x="3037847" y="6721722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4183D377-D11E-402E-BF98-F7E162CD1B99}"/>
                </a:ext>
              </a:extLst>
            </p:cNvPr>
            <p:cNvGrpSpPr/>
            <p:nvPr/>
          </p:nvGrpSpPr>
          <p:grpSpPr>
            <a:xfrm>
              <a:off x="-1" y="0"/>
              <a:ext cx="2642945" cy="6737354"/>
              <a:chOff x="-1" y="0"/>
              <a:chExt cx="2642945" cy="6737354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2D7E24C-31AE-401B-9255-52389D43FCC9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6B561D6-A98E-4040-A91D-050487B056C4}"/>
                  </a:ext>
                </a:extLst>
              </p:cNvPr>
              <p:cNvSpPr/>
              <p:nvPr/>
            </p:nvSpPr>
            <p:spPr>
              <a:xfrm>
                <a:off x="2606448" y="6699534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2F2FC0A2-9C98-4659-8761-D47F79AF1A22}"/>
                </a:ext>
              </a:extLst>
            </p:cNvPr>
            <p:cNvGrpSpPr/>
            <p:nvPr/>
          </p:nvGrpSpPr>
          <p:grpSpPr>
            <a:xfrm>
              <a:off x="-1" y="0"/>
              <a:ext cx="2952690" cy="6505140"/>
              <a:chOff x="-1" y="0"/>
              <a:chExt cx="2952690" cy="6505140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8059045-099B-4235-93B9-4871E3A2A618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82D513A-331D-4C15-8C73-B1E63FE09320}"/>
                  </a:ext>
                </a:extLst>
              </p:cNvPr>
              <p:cNvSpPr/>
              <p:nvPr/>
            </p:nvSpPr>
            <p:spPr>
              <a:xfrm>
                <a:off x="2916193" y="6467321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FB1C07C1-1885-4F1B-BCCF-EEC10020D4F2}"/>
                </a:ext>
              </a:extLst>
            </p:cNvPr>
            <p:cNvGrpSpPr/>
            <p:nvPr/>
          </p:nvGrpSpPr>
          <p:grpSpPr>
            <a:xfrm>
              <a:off x="-1" y="0"/>
              <a:ext cx="2709382" cy="5929900"/>
              <a:chOff x="-1" y="0"/>
              <a:chExt cx="2709382" cy="5929900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987B92C-9067-4ED0-92B2-369FC0956154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52DF013-3321-4735-A7B7-79EF272EAB43}"/>
                  </a:ext>
                </a:extLst>
              </p:cNvPr>
              <p:cNvSpPr/>
              <p:nvPr/>
            </p:nvSpPr>
            <p:spPr>
              <a:xfrm>
                <a:off x="2672838" y="5892081"/>
                <a:ext cx="36543" cy="37819"/>
              </a:xfrm>
              <a:custGeom>
                <a:avLst/>
                <a:gdLst>
                  <a:gd name="connsiteX0" fmla="*/ 18295 w 36543"/>
                  <a:gd name="connsiteY0" fmla="*/ 37820 h 37819"/>
                  <a:gd name="connsiteX1" fmla="*/ 18295 w 36543"/>
                  <a:gd name="connsiteY1" fmla="*/ 0 h 37819"/>
                  <a:gd name="connsiteX2" fmla="*/ 18295 w 36543"/>
                  <a:gd name="connsiteY2" fmla="*/ 37820 h 37819"/>
                  <a:gd name="connsiteX3" fmla="*/ 18295 w 36543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43" h="37819">
                    <a:moveTo>
                      <a:pt x="18295" y="37820"/>
                    </a:moveTo>
                    <a:cubicBezTo>
                      <a:pt x="42626" y="37820"/>
                      <a:pt x="42626" y="0"/>
                      <a:pt x="18295" y="0"/>
                    </a:cubicBezTo>
                    <a:cubicBezTo>
                      <a:pt x="-6035" y="0"/>
                      <a:pt x="-6161" y="37820"/>
                      <a:pt x="18295" y="37820"/>
                    </a:cubicBezTo>
                    <a:lnTo>
                      <a:pt x="18295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8D8F8E4D-31F5-4512-B09E-15FB03C9ACF0}"/>
                </a:ext>
              </a:extLst>
            </p:cNvPr>
            <p:cNvGrpSpPr/>
            <p:nvPr/>
          </p:nvGrpSpPr>
          <p:grpSpPr>
            <a:xfrm>
              <a:off x="-1" y="0"/>
              <a:ext cx="3428338" cy="6328143"/>
              <a:chOff x="-1" y="0"/>
              <a:chExt cx="3428338" cy="632814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78C71D0-69DC-45E7-880F-2025B1009121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AAB131-1E71-4E53-979D-B509C6DEC815}"/>
                  </a:ext>
                </a:extLst>
              </p:cNvPr>
              <p:cNvSpPr/>
              <p:nvPr/>
            </p:nvSpPr>
            <p:spPr>
              <a:xfrm>
                <a:off x="3391841" y="6290324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C1736643-EA8D-4E7A-A467-3AE032629E38}"/>
                </a:ext>
              </a:extLst>
            </p:cNvPr>
            <p:cNvGrpSpPr/>
            <p:nvPr/>
          </p:nvGrpSpPr>
          <p:grpSpPr>
            <a:xfrm>
              <a:off x="-1" y="0"/>
              <a:ext cx="2461158" cy="6365333"/>
              <a:chOff x="-1" y="0"/>
              <a:chExt cx="2461158" cy="636533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90BE93-17DB-4CCF-B7B8-7A335D789E7E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413EC22-F8E3-4E90-940F-1D543A56F521}"/>
                  </a:ext>
                </a:extLst>
              </p:cNvPr>
              <p:cNvSpPr/>
              <p:nvPr/>
            </p:nvSpPr>
            <p:spPr>
              <a:xfrm>
                <a:off x="2424661" y="6327513"/>
                <a:ext cx="36496" cy="37819"/>
              </a:xfrm>
              <a:custGeom>
                <a:avLst/>
                <a:gdLst>
                  <a:gd name="connsiteX0" fmla="*/ 18248 w 36496"/>
                  <a:gd name="connsiteY0" fmla="*/ 37820 h 37819"/>
                  <a:gd name="connsiteX1" fmla="*/ 18248 w 36496"/>
                  <a:gd name="connsiteY1" fmla="*/ 0 h 37819"/>
                  <a:gd name="connsiteX2" fmla="*/ 18248 w 36496"/>
                  <a:gd name="connsiteY2" fmla="*/ 37820 h 37819"/>
                  <a:gd name="connsiteX3" fmla="*/ 18248 w 36496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6" h="37819">
                    <a:moveTo>
                      <a:pt x="18248" y="37820"/>
                    </a:moveTo>
                    <a:cubicBezTo>
                      <a:pt x="42579" y="37820"/>
                      <a:pt x="42579" y="0"/>
                      <a:pt x="18248" y="0"/>
                    </a:cubicBezTo>
                    <a:cubicBezTo>
                      <a:pt x="-6083" y="0"/>
                      <a:pt x="-6083" y="37820"/>
                      <a:pt x="18248" y="37820"/>
                    </a:cubicBezTo>
                    <a:lnTo>
                      <a:pt x="18248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BFDE3C93-FFF8-4A6E-AC4E-038F02E9964C}"/>
                </a:ext>
              </a:extLst>
            </p:cNvPr>
            <p:cNvGrpSpPr/>
            <p:nvPr/>
          </p:nvGrpSpPr>
          <p:grpSpPr>
            <a:xfrm>
              <a:off x="-1" y="0"/>
              <a:ext cx="2946261" cy="5556871"/>
              <a:chOff x="-1" y="0"/>
              <a:chExt cx="2946261" cy="555687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33261FA-734F-4B76-8D2A-0F15C80030DD}"/>
                  </a:ext>
                </a:extLst>
              </p:cNvPr>
              <p:cNvSpPr/>
              <p:nvPr/>
            </p:nvSpPr>
            <p:spPr>
              <a:xfrm>
                <a:off x="-1" y="0"/>
                <a:ext cx="12606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06"/>
                </a:pathLst>
              </a:custGeom>
              <a:solidFill>
                <a:srgbClr val="DFEFE6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A86EFA6-957A-4155-844C-6F8BA65F7CF1}"/>
                  </a:ext>
                </a:extLst>
              </p:cNvPr>
              <p:cNvSpPr/>
              <p:nvPr/>
            </p:nvSpPr>
            <p:spPr>
              <a:xfrm>
                <a:off x="2909716" y="5519051"/>
                <a:ext cx="36543" cy="37819"/>
              </a:xfrm>
              <a:custGeom>
                <a:avLst/>
                <a:gdLst>
                  <a:gd name="connsiteX0" fmla="*/ 18295 w 36543"/>
                  <a:gd name="connsiteY0" fmla="*/ 37820 h 37819"/>
                  <a:gd name="connsiteX1" fmla="*/ 18295 w 36543"/>
                  <a:gd name="connsiteY1" fmla="*/ 0 h 37819"/>
                  <a:gd name="connsiteX2" fmla="*/ 18295 w 36543"/>
                  <a:gd name="connsiteY2" fmla="*/ 37820 h 37819"/>
                  <a:gd name="connsiteX3" fmla="*/ 18295 w 36543"/>
                  <a:gd name="connsiteY3" fmla="*/ 3782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43" h="37819">
                    <a:moveTo>
                      <a:pt x="18295" y="37820"/>
                    </a:moveTo>
                    <a:cubicBezTo>
                      <a:pt x="42626" y="37820"/>
                      <a:pt x="42626" y="0"/>
                      <a:pt x="18295" y="0"/>
                    </a:cubicBezTo>
                    <a:cubicBezTo>
                      <a:pt x="-6035" y="0"/>
                      <a:pt x="-6161" y="37820"/>
                      <a:pt x="18295" y="37820"/>
                    </a:cubicBezTo>
                    <a:lnTo>
                      <a:pt x="18295" y="37820"/>
                    </a:lnTo>
                    <a:close/>
                  </a:path>
                </a:pathLst>
              </a:custGeom>
              <a:solidFill>
                <a:srgbClr val="000000"/>
              </a:solidFill>
              <a:ln w="12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53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88BBB-D0C9-4DC7-9BB6-CFD740B2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CB1D1-D3E6-4E50-BAED-6E450A66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193D9-AACA-48AE-B934-2C00B639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3566D6-0549-4BCC-AA48-471854EADEA6}"/>
              </a:ext>
            </a:extLst>
          </p:cNvPr>
          <p:cNvSpPr/>
          <p:nvPr userDrawn="1"/>
        </p:nvSpPr>
        <p:spPr>
          <a:xfrm>
            <a:off x="9514997" y="2185614"/>
            <a:ext cx="1430559" cy="1066767"/>
          </a:xfrm>
          <a:custGeom>
            <a:avLst/>
            <a:gdLst>
              <a:gd name="connsiteX0" fmla="*/ 0 w 1430559"/>
              <a:gd name="connsiteY0" fmla="*/ 0 h 1066767"/>
              <a:gd name="connsiteX1" fmla="*/ 1430560 w 1430559"/>
              <a:gd name="connsiteY1" fmla="*/ 0 h 1066767"/>
              <a:gd name="connsiteX2" fmla="*/ 1430560 w 1430559"/>
              <a:gd name="connsiteY2" fmla="*/ 1066768 h 1066767"/>
              <a:gd name="connsiteX3" fmla="*/ 0 w 1430559"/>
              <a:gd name="connsiteY3" fmla="*/ 1066768 h 106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59" h="1066767">
                <a:moveTo>
                  <a:pt x="0" y="0"/>
                </a:moveTo>
                <a:lnTo>
                  <a:pt x="1430560" y="0"/>
                </a:lnTo>
                <a:lnTo>
                  <a:pt x="1430560" y="1066768"/>
                </a:lnTo>
                <a:lnTo>
                  <a:pt x="0" y="1066768"/>
                </a:lnTo>
                <a:close/>
              </a:path>
            </a:pathLst>
          </a:custGeom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467CA191-8C53-4435-B2D9-E7961DDF0065}"/>
              </a:ext>
            </a:extLst>
          </p:cNvPr>
          <p:cNvGrpSpPr/>
          <p:nvPr userDrawn="1"/>
        </p:nvGrpSpPr>
        <p:grpSpPr>
          <a:xfrm>
            <a:off x="-1430468" y="-1961206"/>
            <a:ext cx="5923667" cy="9957342"/>
            <a:chOff x="-1430468" y="-1961206"/>
            <a:chExt cx="5923667" cy="99573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3123F6-B204-44E4-8BCC-93CACF710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332" y="-198058"/>
              <a:ext cx="2765223" cy="3932198"/>
            </a:xfrm>
            <a:custGeom>
              <a:avLst/>
              <a:gdLst>
                <a:gd name="connsiteX0" fmla="*/ 101 w 2765223"/>
                <a:gd name="connsiteY0" fmla="*/ 139 h 3932198"/>
                <a:gd name="connsiteX1" fmla="*/ 2765325 w 2765223"/>
                <a:gd name="connsiteY1" fmla="*/ 139 h 3932198"/>
                <a:gd name="connsiteX2" fmla="*/ 2765325 w 2765223"/>
                <a:gd name="connsiteY2" fmla="*/ 3932338 h 3932198"/>
                <a:gd name="connsiteX3" fmla="*/ 101 w 2765223"/>
                <a:gd name="connsiteY3" fmla="*/ 3932338 h 393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5223" h="3932198">
                  <a:moveTo>
                    <a:pt x="101" y="139"/>
                  </a:moveTo>
                  <a:lnTo>
                    <a:pt x="2765325" y="139"/>
                  </a:lnTo>
                  <a:lnTo>
                    <a:pt x="2765325" y="3932338"/>
                  </a:lnTo>
                  <a:lnTo>
                    <a:pt x="101" y="3932338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A7745E-D5A2-471C-8430-B90B1EC0E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8594" y="3087229"/>
              <a:ext cx="2739854" cy="3944883"/>
            </a:xfrm>
            <a:custGeom>
              <a:avLst/>
              <a:gdLst>
                <a:gd name="connsiteX0" fmla="*/ 105 w 2739854"/>
                <a:gd name="connsiteY0" fmla="*/ 398 h 3944883"/>
                <a:gd name="connsiteX1" fmla="*/ 2739960 w 2739854"/>
                <a:gd name="connsiteY1" fmla="*/ 398 h 3944883"/>
                <a:gd name="connsiteX2" fmla="*/ 2739960 w 2739854"/>
                <a:gd name="connsiteY2" fmla="*/ 3945281 h 3944883"/>
                <a:gd name="connsiteX3" fmla="*/ 105 w 2739854"/>
                <a:gd name="connsiteY3" fmla="*/ 3945281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854" h="3944883">
                  <a:moveTo>
                    <a:pt x="105" y="398"/>
                  </a:moveTo>
                  <a:lnTo>
                    <a:pt x="2739960" y="398"/>
                  </a:lnTo>
                  <a:lnTo>
                    <a:pt x="2739960" y="3945281"/>
                  </a:lnTo>
                  <a:lnTo>
                    <a:pt x="105" y="3945281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DC2A10-7722-4437-B58E-AB032ED84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820" y="854755"/>
              <a:ext cx="2638378" cy="3944883"/>
            </a:xfrm>
            <a:custGeom>
              <a:avLst/>
              <a:gdLst>
                <a:gd name="connsiteX0" fmla="*/ 259 w 2638378"/>
                <a:gd name="connsiteY0" fmla="*/ 222 h 3944883"/>
                <a:gd name="connsiteX1" fmla="*/ 2638638 w 2638378"/>
                <a:gd name="connsiteY1" fmla="*/ 222 h 3944883"/>
                <a:gd name="connsiteX2" fmla="*/ 2638638 w 2638378"/>
                <a:gd name="connsiteY2" fmla="*/ 3945105 h 3944883"/>
                <a:gd name="connsiteX3" fmla="*/ 259 w 2638378"/>
                <a:gd name="connsiteY3" fmla="*/ 3945105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259" y="222"/>
                  </a:moveTo>
                  <a:lnTo>
                    <a:pt x="2638638" y="222"/>
                  </a:lnTo>
                  <a:lnTo>
                    <a:pt x="2638638" y="3945105"/>
                  </a:lnTo>
                  <a:lnTo>
                    <a:pt x="259" y="3945105"/>
                  </a:lnTo>
                  <a:close/>
                </a:path>
              </a:pathLst>
            </a:cu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A49A3B-D3D2-4C1B-8CBE-BE924D91C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7505" y="3987830"/>
              <a:ext cx="2625694" cy="4008305"/>
            </a:xfrm>
            <a:custGeom>
              <a:avLst/>
              <a:gdLst>
                <a:gd name="connsiteX0" fmla="*/ 260 w 2625694"/>
                <a:gd name="connsiteY0" fmla="*/ 469 h 4008305"/>
                <a:gd name="connsiteX1" fmla="*/ 2625954 w 2625694"/>
                <a:gd name="connsiteY1" fmla="*/ 469 h 4008305"/>
                <a:gd name="connsiteX2" fmla="*/ 2625954 w 2625694"/>
                <a:gd name="connsiteY2" fmla="*/ 4008775 h 4008305"/>
                <a:gd name="connsiteX3" fmla="*/ 260 w 2625694"/>
                <a:gd name="connsiteY3" fmla="*/ 4008775 h 40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694" h="4008305">
                  <a:moveTo>
                    <a:pt x="260" y="469"/>
                  </a:moveTo>
                  <a:lnTo>
                    <a:pt x="2625954" y="469"/>
                  </a:lnTo>
                  <a:lnTo>
                    <a:pt x="2625954" y="4008775"/>
                  </a:lnTo>
                  <a:lnTo>
                    <a:pt x="260" y="4008775"/>
                  </a:ln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5BD7B0-116E-470E-970E-70456C98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9183" y="-1961206"/>
              <a:ext cx="2638378" cy="3944883"/>
            </a:xfrm>
            <a:custGeom>
              <a:avLst/>
              <a:gdLst>
                <a:gd name="connsiteX0" fmla="*/ 242 w 2638378"/>
                <a:gd name="connsiteY0" fmla="*/ 0 h 3944883"/>
                <a:gd name="connsiteX1" fmla="*/ 2638621 w 2638378"/>
                <a:gd name="connsiteY1" fmla="*/ 0 h 3944883"/>
                <a:gd name="connsiteX2" fmla="*/ 2638621 w 2638378"/>
                <a:gd name="connsiteY2" fmla="*/ 3944883 h 3944883"/>
                <a:gd name="connsiteX3" fmla="*/ 242 w 2638378"/>
                <a:gd name="connsiteY3" fmla="*/ 3944883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242" y="0"/>
                  </a:moveTo>
                  <a:lnTo>
                    <a:pt x="2638621" y="0"/>
                  </a:lnTo>
                  <a:lnTo>
                    <a:pt x="2638621" y="3944883"/>
                  </a:lnTo>
                  <a:lnTo>
                    <a:pt x="242" y="3944883"/>
                  </a:lnTo>
                  <a:close/>
                </a:path>
              </a:pathLst>
            </a:cu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E165D7-9F8F-4A78-81EA-8A28101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30468" y="-1593355"/>
              <a:ext cx="2625694" cy="4008305"/>
            </a:xfrm>
            <a:custGeom>
              <a:avLst/>
              <a:gdLst>
                <a:gd name="connsiteX0" fmla="*/ 0 w 2625694"/>
                <a:gd name="connsiteY0" fmla="*/ 29 h 4008305"/>
                <a:gd name="connsiteX1" fmla="*/ 2625694 w 2625694"/>
                <a:gd name="connsiteY1" fmla="*/ 29 h 4008305"/>
                <a:gd name="connsiteX2" fmla="*/ 2625694 w 2625694"/>
                <a:gd name="connsiteY2" fmla="*/ 4008335 h 4008305"/>
                <a:gd name="connsiteX3" fmla="*/ 0 w 2625694"/>
                <a:gd name="connsiteY3" fmla="*/ 4008335 h 40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694" h="4008305">
                  <a:moveTo>
                    <a:pt x="0" y="29"/>
                  </a:moveTo>
                  <a:lnTo>
                    <a:pt x="2625694" y="29"/>
                  </a:lnTo>
                  <a:lnTo>
                    <a:pt x="2625694" y="4008335"/>
                  </a:lnTo>
                  <a:lnTo>
                    <a:pt x="0" y="4008335"/>
                  </a:lnTo>
                  <a:close/>
                </a:path>
              </a:pathLst>
            </a:custGeom>
          </p:spPr>
        </p:pic>
      </p:grp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6D966B1D-B03C-492B-A593-462E07DB2D20}"/>
              </a:ext>
            </a:extLst>
          </p:cNvPr>
          <p:cNvGrpSpPr/>
          <p:nvPr userDrawn="1"/>
        </p:nvGrpSpPr>
        <p:grpSpPr>
          <a:xfrm>
            <a:off x="4164943" y="-1978087"/>
            <a:ext cx="2892068" cy="9919288"/>
            <a:chOff x="3998503" y="-1961206"/>
            <a:chExt cx="2892068" cy="99192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E5BB1C-0348-453E-8D0C-CBDF41F8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3872" y="854755"/>
              <a:ext cx="2638378" cy="3944883"/>
            </a:xfrm>
            <a:custGeom>
              <a:avLst/>
              <a:gdLst>
                <a:gd name="connsiteX0" fmla="*/ 430 w 2638378"/>
                <a:gd name="connsiteY0" fmla="*/ 222 h 3944883"/>
                <a:gd name="connsiteX1" fmla="*/ 2638809 w 2638378"/>
                <a:gd name="connsiteY1" fmla="*/ 222 h 3944883"/>
                <a:gd name="connsiteX2" fmla="*/ 2638809 w 2638378"/>
                <a:gd name="connsiteY2" fmla="*/ 3945105 h 3944883"/>
                <a:gd name="connsiteX3" fmla="*/ 430 w 2638378"/>
                <a:gd name="connsiteY3" fmla="*/ 3945105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430" y="222"/>
                  </a:moveTo>
                  <a:lnTo>
                    <a:pt x="2638809" y="222"/>
                  </a:lnTo>
                  <a:lnTo>
                    <a:pt x="2638809" y="3945105"/>
                  </a:lnTo>
                  <a:lnTo>
                    <a:pt x="430" y="3945105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A90185-7E45-4BD3-A7CE-42ACCD08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8503" y="4013199"/>
              <a:ext cx="2600324" cy="3944883"/>
            </a:xfrm>
            <a:custGeom>
              <a:avLst/>
              <a:gdLst>
                <a:gd name="connsiteX0" fmla="*/ 428 w 2600324"/>
                <a:gd name="connsiteY0" fmla="*/ 471 h 3944883"/>
                <a:gd name="connsiteX1" fmla="*/ 2600753 w 2600324"/>
                <a:gd name="connsiteY1" fmla="*/ 471 h 3944883"/>
                <a:gd name="connsiteX2" fmla="*/ 2600753 w 2600324"/>
                <a:gd name="connsiteY2" fmla="*/ 3945354 h 3944883"/>
                <a:gd name="connsiteX3" fmla="*/ 428 w 2600324"/>
                <a:gd name="connsiteY3" fmla="*/ 3945354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24" h="3944883">
                  <a:moveTo>
                    <a:pt x="428" y="471"/>
                  </a:moveTo>
                  <a:lnTo>
                    <a:pt x="2600753" y="471"/>
                  </a:lnTo>
                  <a:lnTo>
                    <a:pt x="2600753" y="3945354"/>
                  </a:lnTo>
                  <a:lnTo>
                    <a:pt x="428" y="3945354"/>
                  </a:ln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B29CD3-E387-4FE6-A962-A9A0688D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52193" y="-1961206"/>
              <a:ext cx="2638378" cy="3944883"/>
            </a:xfrm>
            <a:custGeom>
              <a:avLst/>
              <a:gdLst>
                <a:gd name="connsiteX0" fmla="*/ 448 w 2638378"/>
                <a:gd name="connsiteY0" fmla="*/ 0 h 3944883"/>
                <a:gd name="connsiteX1" fmla="*/ 2638827 w 2638378"/>
                <a:gd name="connsiteY1" fmla="*/ 0 h 3944883"/>
                <a:gd name="connsiteX2" fmla="*/ 2638827 w 2638378"/>
                <a:gd name="connsiteY2" fmla="*/ 3944883 h 3944883"/>
                <a:gd name="connsiteX3" fmla="*/ 448 w 2638378"/>
                <a:gd name="connsiteY3" fmla="*/ 3944883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448" y="0"/>
                  </a:moveTo>
                  <a:lnTo>
                    <a:pt x="2638827" y="0"/>
                  </a:lnTo>
                  <a:lnTo>
                    <a:pt x="2638827" y="3944883"/>
                  </a:lnTo>
                  <a:lnTo>
                    <a:pt x="448" y="3944883"/>
                  </a:lnTo>
                  <a:close/>
                </a:path>
              </a:pathLst>
            </a:custGeom>
          </p:spPr>
        </p:pic>
      </p:grpSp>
      <p:grpSp>
        <p:nvGrpSpPr>
          <p:cNvPr id="19" name="Graphic 2">
            <a:extLst>
              <a:ext uri="{FF2B5EF4-FFF2-40B4-BE49-F238E27FC236}">
                <a16:creationId xmlns:a16="http://schemas.microsoft.com/office/drawing/2014/main" id="{EF5BDE63-7E9B-46DC-90DC-37F0286418D6}"/>
              </a:ext>
            </a:extLst>
          </p:cNvPr>
          <p:cNvGrpSpPr/>
          <p:nvPr userDrawn="1"/>
        </p:nvGrpSpPr>
        <p:grpSpPr>
          <a:xfrm>
            <a:off x="-1430468" y="-1961206"/>
            <a:ext cx="13598399" cy="4568453"/>
            <a:chOff x="-1430468" y="-1961206"/>
            <a:chExt cx="13598399" cy="4568453"/>
          </a:xfrm>
        </p:grpSpPr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89AF7C7A-1EEB-49B6-85AF-EEC5E3EC3FEE}"/>
                </a:ext>
              </a:extLst>
            </p:cNvPr>
            <p:cNvGrpSpPr/>
            <p:nvPr/>
          </p:nvGrpSpPr>
          <p:grpSpPr>
            <a:xfrm>
              <a:off x="-1430468" y="-1961206"/>
              <a:ext cx="13074529" cy="3513863"/>
              <a:chOff x="-1430468" y="-1961206"/>
              <a:chExt cx="13074529" cy="351386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6F75044-BEB2-41A6-B01E-FC7025C1F048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29E819-D073-4869-B4CE-1175CBB2B20C}"/>
                  </a:ext>
                </a:extLst>
              </p:cNvPr>
              <p:cNvSpPr/>
              <p:nvPr/>
            </p:nvSpPr>
            <p:spPr>
              <a:xfrm>
                <a:off x="11607291" y="1514603"/>
                <a:ext cx="36769" cy="38053"/>
              </a:xfrm>
              <a:custGeom>
                <a:avLst/>
                <a:gdLst>
                  <a:gd name="connsiteX0" fmla="*/ 18409 w 36769"/>
                  <a:gd name="connsiteY0" fmla="*/ 38054 h 38053"/>
                  <a:gd name="connsiteX1" fmla="*/ 18409 w 36769"/>
                  <a:gd name="connsiteY1" fmla="*/ 0 h 38053"/>
                  <a:gd name="connsiteX2" fmla="*/ 18409 w 36769"/>
                  <a:gd name="connsiteY2" fmla="*/ 38054 h 38053"/>
                  <a:gd name="connsiteX3" fmla="*/ 18409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9" y="38054"/>
                    </a:moveTo>
                    <a:cubicBezTo>
                      <a:pt x="42889" y="38054"/>
                      <a:pt x="42889" y="0"/>
                      <a:pt x="18409" y="0"/>
                    </a:cubicBezTo>
                    <a:cubicBezTo>
                      <a:pt x="-6073" y="0"/>
                      <a:pt x="-6200" y="38054"/>
                      <a:pt x="18409" y="38054"/>
                    </a:cubicBezTo>
                    <a:lnTo>
                      <a:pt x="18409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F5494CA9-2FD7-4C47-A9B9-CD34DBDDD596}"/>
                </a:ext>
              </a:extLst>
            </p:cNvPr>
            <p:cNvGrpSpPr/>
            <p:nvPr/>
          </p:nvGrpSpPr>
          <p:grpSpPr>
            <a:xfrm>
              <a:off x="-1430468" y="-1961206"/>
              <a:ext cx="13323018" cy="3691700"/>
              <a:chOff x="-1430468" y="-1961206"/>
              <a:chExt cx="13323018" cy="36917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6BEBF1B-31C9-4D01-A499-2F87CBB27B1E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CBE322-3972-401C-80E5-9BB5E1D8DF9B}"/>
                  </a:ext>
                </a:extLst>
              </p:cNvPr>
              <p:cNvSpPr/>
              <p:nvPr/>
            </p:nvSpPr>
            <p:spPr>
              <a:xfrm>
                <a:off x="11855828" y="1692440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571E7ACD-E246-42EF-BFE0-DF79CE9D6238}"/>
                </a:ext>
              </a:extLst>
            </p:cNvPr>
            <p:cNvGrpSpPr/>
            <p:nvPr/>
          </p:nvGrpSpPr>
          <p:grpSpPr>
            <a:xfrm>
              <a:off x="-1430468" y="-1961206"/>
              <a:ext cx="12997153" cy="3866746"/>
              <a:chOff x="-1430468" y="-1961206"/>
              <a:chExt cx="12997153" cy="386674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C983F68-6408-45D7-8D30-B4E057F303B3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7EB180B-7818-494C-992D-FA2FE05B29A4}"/>
                  </a:ext>
                </a:extLst>
              </p:cNvPr>
              <p:cNvSpPr/>
              <p:nvPr/>
            </p:nvSpPr>
            <p:spPr>
              <a:xfrm>
                <a:off x="11529916" y="1867487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C653AF2B-B04D-4F22-A61D-E19ED5CAA88E}"/>
                </a:ext>
              </a:extLst>
            </p:cNvPr>
            <p:cNvGrpSpPr/>
            <p:nvPr/>
          </p:nvGrpSpPr>
          <p:grpSpPr>
            <a:xfrm>
              <a:off x="-1430468" y="-1961206"/>
              <a:ext cx="13225728" cy="3227827"/>
              <a:chOff x="-1430468" y="-1961206"/>
              <a:chExt cx="13225728" cy="322782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0FC8C2-C153-40D2-80BC-8077558C6307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99AAA17-65D4-4472-B0D9-99177EB7B8FB}"/>
                  </a:ext>
                </a:extLst>
              </p:cNvPr>
              <p:cNvSpPr/>
              <p:nvPr/>
            </p:nvSpPr>
            <p:spPr>
              <a:xfrm>
                <a:off x="11758491" y="1228568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90" y="38054"/>
                      <a:pt x="42890" y="0"/>
                      <a:pt x="18408" y="0"/>
                    </a:cubicBezTo>
                    <a:cubicBezTo>
                      <a:pt x="-6072" y="0"/>
                      <a:pt x="-6199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DD44E4D1-8485-4901-8E07-9C0C5B9DA85E}"/>
                </a:ext>
              </a:extLst>
            </p:cNvPr>
            <p:cNvGrpSpPr/>
            <p:nvPr/>
          </p:nvGrpSpPr>
          <p:grpSpPr>
            <a:xfrm>
              <a:off x="-1430468" y="-1961206"/>
              <a:ext cx="13424494" cy="4165847"/>
              <a:chOff x="-1430468" y="-1961206"/>
              <a:chExt cx="13424494" cy="4165847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ED3F2C4-BAE2-4F40-AC9B-CF8C88D88117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67FC4E4-79F3-4FB7-B48E-397A41BBF067}"/>
                  </a:ext>
                </a:extLst>
              </p:cNvPr>
              <p:cNvSpPr/>
              <p:nvPr/>
            </p:nvSpPr>
            <p:spPr>
              <a:xfrm>
                <a:off x="11957304" y="2166588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BE4AA3C4-3B32-49CC-ACA2-5B35DF3E21BE}"/>
                </a:ext>
              </a:extLst>
            </p:cNvPr>
            <p:cNvGrpSpPr/>
            <p:nvPr/>
          </p:nvGrpSpPr>
          <p:grpSpPr>
            <a:xfrm>
              <a:off x="-1430468" y="-1961206"/>
              <a:ext cx="13012121" cy="4302967"/>
              <a:chOff x="-1430468" y="-1961206"/>
              <a:chExt cx="13012121" cy="430296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430096-809E-4C4D-81E1-755F6C1D7C1B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8337744-951F-44AB-A130-A1349A1D755C}"/>
                  </a:ext>
                </a:extLst>
              </p:cNvPr>
              <p:cNvSpPr/>
              <p:nvPr/>
            </p:nvSpPr>
            <p:spPr>
              <a:xfrm>
                <a:off x="11544884" y="2303707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90" y="38054"/>
                      <a:pt x="42890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E1C1F39F-3F35-43CB-B5C4-BC663526AFD7}"/>
                </a:ext>
              </a:extLst>
            </p:cNvPr>
            <p:cNvGrpSpPr/>
            <p:nvPr/>
          </p:nvGrpSpPr>
          <p:grpSpPr>
            <a:xfrm>
              <a:off x="-1430468" y="-1961206"/>
              <a:ext cx="13217356" cy="3971901"/>
              <a:chOff x="-1430468" y="-1961206"/>
              <a:chExt cx="13217356" cy="3971901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98F63AD-E44E-47D5-811A-E9847EF9A7CF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5212622-8EB7-462F-B444-F01EDE2ECD0F}"/>
                  </a:ext>
                </a:extLst>
              </p:cNvPr>
              <p:cNvSpPr/>
              <p:nvPr/>
            </p:nvSpPr>
            <p:spPr>
              <a:xfrm>
                <a:off x="11750167" y="197264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DE428AF5-F114-4DE9-B569-9B591F5FC544}"/>
                </a:ext>
              </a:extLst>
            </p:cNvPr>
            <p:cNvGrpSpPr/>
            <p:nvPr/>
          </p:nvGrpSpPr>
          <p:grpSpPr>
            <a:xfrm>
              <a:off x="-1430468" y="-1961206"/>
              <a:ext cx="12778852" cy="3521728"/>
              <a:chOff x="-1430468" y="-1961206"/>
              <a:chExt cx="12778852" cy="352172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825F168-D8F3-4969-8C50-01E65C7FF908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62CA12A-A659-45D5-A14C-9E9767A9DE8C}"/>
                  </a:ext>
                </a:extLst>
              </p:cNvPr>
              <p:cNvSpPr/>
              <p:nvPr/>
            </p:nvSpPr>
            <p:spPr>
              <a:xfrm>
                <a:off x="11311663" y="1522468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1219363B-6B42-41C1-93C8-74A3E6381093}"/>
                </a:ext>
              </a:extLst>
            </p:cNvPr>
            <p:cNvGrpSpPr/>
            <p:nvPr/>
          </p:nvGrpSpPr>
          <p:grpSpPr>
            <a:xfrm>
              <a:off x="-1430468" y="-1961206"/>
              <a:ext cx="13598399" cy="3631956"/>
              <a:chOff x="-1430468" y="-1961206"/>
              <a:chExt cx="13598399" cy="3631956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4ABFD5B-DD7E-4AFB-9066-FC5EBD9DD6A1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CEE0638-814A-4E8C-BA20-D755B8D79290}"/>
                  </a:ext>
                </a:extLst>
              </p:cNvPr>
              <p:cNvSpPr/>
              <p:nvPr/>
            </p:nvSpPr>
            <p:spPr>
              <a:xfrm>
                <a:off x="12131210" y="1632696"/>
                <a:ext cx="36721" cy="38053"/>
              </a:xfrm>
              <a:custGeom>
                <a:avLst/>
                <a:gdLst>
                  <a:gd name="connsiteX0" fmla="*/ 18360 w 36721"/>
                  <a:gd name="connsiteY0" fmla="*/ 38054 h 38053"/>
                  <a:gd name="connsiteX1" fmla="*/ 18360 w 36721"/>
                  <a:gd name="connsiteY1" fmla="*/ 0 h 38053"/>
                  <a:gd name="connsiteX2" fmla="*/ 18360 w 36721"/>
                  <a:gd name="connsiteY2" fmla="*/ 38054 h 38053"/>
                  <a:gd name="connsiteX3" fmla="*/ 18360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0" y="38054"/>
                    </a:moveTo>
                    <a:cubicBezTo>
                      <a:pt x="42842" y="38054"/>
                      <a:pt x="42842" y="0"/>
                      <a:pt x="18360" y="0"/>
                    </a:cubicBezTo>
                    <a:cubicBezTo>
                      <a:pt x="-6120" y="0"/>
                      <a:pt x="-6120" y="38054"/>
                      <a:pt x="18360" y="38054"/>
                    </a:cubicBezTo>
                    <a:lnTo>
                      <a:pt x="18360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F2E31085-F9DB-4072-892C-281734CCDB82}"/>
                </a:ext>
              </a:extLst>
            </p:cNvPr>
            <p:cNvGrpSpPr/>
            <p:nvPr/>
          </p:nvGrpSpPr>
          <p:grpSpPr>
            <a:xfrm>
              <a:off x="-1430468" y="-1961206"/>
              <a:ext cx="12705536" cy="4020736"/>
              <a:chOff x="-1430468" y="-1961206"/>
              <a:chExt cx="12705536" cy="4020736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A10EA75-BD71-4ACD-8F9C-A765DBD57BA2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BC280EF-41F4-4EF8-96F4-E39DD48BF59B}"/>
                  </a:ext>
                </a:extLst>
              </p:cNvPr>
              <p:cNvSpPr/>
              <p:nvPr/>
            </p:nvSpPr>
            <p:spPr>
              <a:xfrm>
                <a:off x="11238347" y="2021477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2">
              <a:extLst>
                <a:ext uri="{FF2B5EF4-FFF2-40B4-BE49-F238E27FC236}">
                  <a16:creationId xmlns:a16="http://schemas.microsoft.com/office/drawing/2014/main" id="{F1FCE22A-A2E5-408A-9830-CFA6E93FF9DF}"/>
                </a:ext>
              </a:extLst>
            </p:cNvPr>
            <p:cNvGrpSpPr/>
            <p:nvPr/>
          </p:nvGrpSpPr>
          <p:grpSpPr>
            <a:xfrm>
              <a:off x="-1430468" y="-1961206"/>
              <a:ext cx="12864473" cy="3085507"/>
              <a:chOff x="-1430468" y="-1961206"/>
              <a:chExt cx="12864473" cy="3085507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B8DC81-41D7-448B-BEF7-5835B01C6459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E1B23E-20CC-4F5B-AD42-7BA31174F8E4}"/>
                  </a:ext>
                </a:extLst>
              </p:cNvPr>
              <p:cNvSpPr/>
              <p:nvPr/>
            </p:nvSpPr>
            <p:spPr>
              <a:xfrm>
                <a:off x="11397188" y="1086248"/>
                <a:ext cx="36816" cy="38053"/>
              </a:xfrm>
              <a:custGeom>
                <a:avLst/>
                <a:gdLst>
                  <a:gd name="connsiteX0" fmla="*/ 18456 w 36816"/>
                  <a:gd name="connsiteY0" fmla="*/ 38054 h 38053"/>
                  <a:gd name="connsiteX1" fmla="*/ 18456 w 36816"/>
                  <a:gd name="connsiteY1" fmla="*/ 0 h 38053"/>
                  <a:gd name="connsiteX2" fmla="*/ 18456 w 36816"/>
                  <a:gd name="connsiteY2" fmla="*/ 38054 h 38053"/>
                  <a:gd name="connsiteX3" fmla="*/ 18456 w 36816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6" h="38053">
                    <a:moveTo>
                      <a:pt x="18456" y="38054"/>
                    </a:moveTo>
                    <a:cubicBezTo>
                      <a:pt x="42937" y="38054"/>
                      <a:pt x="42937" y="0"/>
                      <a:pt x="18456" y="0"/>
                    </a:cubicBezTo>
                    <a:cubicBezTo>
                      <a:pt x="-6152" y="0"/>
                      <a:pt x="-6152" y="38054"/>
                      <a:pt x="18456" y="38054"/>
                    </a:cubicBezTo>
                    <a:lnTo>
                      <a:pt x="18456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2">
              <a:extLst>
                <a:ext uri="{FF2B5EF4-FFF2-40B4-BE49-F238E27FC236}">
                  <a16:creationId xmlns:a16="http://schemas.microsoft.com/office/drawing/2014/main" id="{50525564-898E-4D47-A348-67340DBC02D0}"/>
                </a:ext>
              </a:extLst>
            </p:cNvPr>
            <p:cNvGrpSpPr/>
            <p:nvPr/>
          </p:nvGrpSpPr>
          <p:grpSpPr>
            <a:xfrm>
              <a:off x="-1430468" y="-1961206"/>
              <a:ext cx="13218245" cy="4568453"/>
              <a:chOff x="-1430468" y="-1961206"/>
              <a:chExt cx="13218245" cy="4568453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507BAE4-3653-40FC-A748-3B592701F154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839892E-D312-4694-AA5A-6DFBD65A20B3}"/>
                  </a:ext>
                </a:extLst>
              </p:cNvPr>
              <p:cNvSpPr/>
              <p:nvPr/>
            </p:nvSpPr>
            <p:spPr>
              <a:xfrm>
                <a:off x="11751054" y="2569194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3" y="38054"/>
                      <a:pt x="42843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F8478E42-5910-415A-BA02-A7393C5693BE}"/>
              </a:ext>
            </a:extLst>
          </p:cNvPr>
          <p:cNvGrpSpPr/>
          <p:nvPr userDrawn="1"/>
        </p:nvGrpSpPr>
        <p:grpSpPr>
          <a:xfrm>
            <a:off x="-1430468" y="-1961206"/>
            <a:ext cx="8461806" cy="8712737"/>
            <a:chOff x="-1430468" y="-1961206"/>
            <a:chExt cx="8461806" cy="8712737"/>
          </a:xfrm>
        </p:grpSpPr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E8099C92-2EE2-43F9-BAF4-353F2B854591}"/>
                </a:ext>
              </a:extLst>
            </p:cNvPr>
            <p:cNvGrpSpPr/>
            <p:nvPr/>
          </p:nvGrpSpPr>
          <p:grpSpPr>
            <a:xfrm>
              <a:off x="-1430468" y="-1961206"/>
              <a:ext cx="7937809" cy="7682375"/>
              <a:chOff x="-1430468" y="-1961206"/>
              <a:chExt cx="7937809" cy="768237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9E5F0A3-4265-42EC-9C10-7E2D5A4B3F3B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C41EFC8-1801-41A3-A192-416C472BB540}"/>
                  </a:ext>
                </a:extLst>
              </p:cNvPr>
              <p:cNvSpPr/>
              <p:nvPr/>
            </p:nvSpPr>
            <p:spPr>
              <a:xfrm>
                <a:off x="6470619" y="5683115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F115AC80-BC0C-4D85-9AC1-33A8B1DDDD9A}"/>
                </a:ext>
              </a:extLst>
            </p:cNvPr>
            <p:cNvGrpSpPr/>
            <p:nvPr/>
          </p:nvGrpSpPr>
          <p:grpSpPr>
            <a:xfrm>
              <a:off x="-1430468" y="-1961206"/>
              <a:ext cx="8186425" cy="7860084"/>
              <a:chOff x="-1430468" y="-1961206"/>
              <a:chExt cx="8186425" cy="786008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230280-834E-4C42-A27E-278DA1AE4C10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BE96C74-80F5-4581-A838-ED460CFD257D}"/>
                  </a:ext>
                </a:extLst>
              </p:cNvPr>
              <p:cNvSpPr/>
              <p:nvPr/>
            </p:nvSpPr>
            <p:spPr>
              <a:xfrm>
                <a:off x="6719235" y="5860824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B133E4CA-B626-485F-BA92-A1FA903C058E}"/>
                </a:ext>
              </a:extLst>
            </p:cNvPr>
            <p:cNvGrpSpPr/>
            <p:nvPr/>
          </p:nvGrpSpPr>
          <p:grpSpPr>
            <a:xfrm>
              <a:off x="-1430468" y="-1961206"/>
              <a:ext cx="7860433" cy="8035131"/>
              <a:chOff x="-1430468" y="-1961206"/>
              <a:chExt cx="7860433" cy="8035131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C1F11DE-63F5-4417-AD34-0A4FBEF80DE9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3D7772B-A841-4B8F-9A9F-CFB2C1440C81}"/>
                  </a:ext>
                </a:extLst>
              </p:cNvPr>
              <p:cNvSpPr/>
              <p:nvPr/>
            </p:nvSpPr>
            <p:spPr>
              <a:xfrm>
                <a:off x="6393243" y="603587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944C963F-1DCC-4DA7-97A0-BFA5FBBE3888}"/>
                </a:ext>
              </a:extLst>
            </p:cNvPr>
            <p:cNvGrpSpPr/>
            <p:nvPr/>
          </p:nvGrpSpPr>
          <p:grpSpPr>
            <a:xfrm>
              <a:off x="-1430468" y="-1961206"/>
              <a:ext cx="8089008" cy="7396338"/>
              <a:chOff x="-1430468" y="-1961206"/>
              <a:chExt cx="8089008" cy="7396338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EBC4529-DBE5-4B83-A75B-F49692D9147C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C51B3D7-EC01-4B64-BC88-FB2D06236968}"/>
                  </a:ext>
                </a:extLst>
              </p:cNvPr>
              <p:cNvSpPr/>
              <p:nvPr/>
            </p:nvSpPr>
            <p:spPr>
              <a:xfrm>
                <a:off x="6621819" y="5397079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BF63B72D-73F6-4FE1-AD80-80F40688222F}"/>
                </a:ext>
              </a:extLst>
            </p:cNvPr>
            <p:cNvGrpSpPr/>
            <p:nvPr/>
          </p:nvGrpSpPr>
          <p:grpSpPr>
            <a:xfrm>
              <a:off x="-1430468" y="-1961206"/>
              <a:ext cx="8287901" cy="8334231"/>
              <a:chOff x="-1430468" y="-1961206"/>
              <a:chExt cx="8287901" cy="8334231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3243497-3A37-4EDF-92FD-B2B4C8B3E416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18082EA-0C59-4752-A9C0-76BC3AEB4F77}"/>
                  </a:ext>
                </a:extLst>
              </p:cNvPr>
              <p:cNvSpPr/>
              <p:nvPr/>
            </p:nvSpPr>
            <p:spPr>
              <a:xfrm>
                <a:off x="6820664" y="6334972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2F368452-43DD-44A8-8087-3044394846DF}"/>
                </a:ext>
              </a:extLst>
            </p:cNvPr>
            <p:cNvGrpSpPr/>
            <p:nvPr/>
          </p:nvGrpSpPr>
          <p:grpSpPr>
            <a:xfrm>
              <a:off x="-1430468" y="-1961206"/>
              <a:ext cx="7875401" cy="8471351"/>
              <a:chOff x="-1430468" y="-1961206"/>
              <a:chExt cx="7875401" cy="8471351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665E0EA-F658-479D-9A4A-049148287E9A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619DA20-2197-4E3F-9D31-138021ABF908}"/>
                  </a:ext>
                </a:extLst>
              </p:cNvPr>
              <p:cNvSpPr/>
              <p:nvPr/>
            </p:nvSpPr>
            <p:spPr>
              <a:xfrm>
                <a:off x="6408211" y="647209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976687DF-03EF-41F3-975C-89F5FDF444B9}"/>
                </a:ext>
              </a:extLst>
            </p:cNvPr>
            <p:cNvGrpSpPr/>
            <p:nvPr/>
          </p:nvGrpSpPr>
          <p:grpSpPr>
            <a:xfrm>
              <a:off x="-1430468" y="-1961206"/>
              <a:ext cx="8080763" cy="8140285"/>
              <a:chOff x="-1430468" y="-1961206"/>
              <a:chExt cx="8080763" cy="8140285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3D56C0-FBD0-438F-BE82-7F8371E9F039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2CA723D-FA3B-400F-A9D8-AB6C0BE12874}"/>
                  </a:ext>
                </a:extLst>
              </p:cNvPr>
              <p:cNvSpPr/>
              <p:nvPr/>
            </p:nvSpPr>
            <p:spPr>
              <a:xfrm>
                <a:off x="6613526" y="6141026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017278AB-8457-471D-99E9-7A9DBD8814FB}"/>
                </a:ext>
              </a:extLst>
            </p:cNvPr>
            <p:cNvGrpSpPr/>
            <p:nvPr/>
          </p:nvGrpSpPr>
          <p:grpSpPr>
            <a:xfrm>
              <a:off x="-1430468" y="-1961206"/>
              <a:ext cx="7642259" cy="7690239"/>
              <a:chOff x="-1430468" y="-1961206"/>
              <a:chExt cx="7642259" cy="769023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DBCCBB2-4CFE-4551-9C4D-D8EC13EC2183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A065238-7DD0-45EB-94C4-08DCD74E1AE3}"/>
                  </a:ext>
                </a:extLst>
              </p:cNvPr>
              <p:cNvSpPr/>
              <p:nvPr/>
            </p:nvSpPr>
            <p:spPr>
              <a:xfrm>
                <a:off x="6175022" y="5690979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56956B95-DBB0-41A8-A273-EB6386585AC9}"/>
                </a:ext>
              </a:extLst>
            </p:cNvPr>
            <p:cNvGrpSpPr/>
            <p:nvPr/>
          </p:nvGrpSpPr>
          <p:grpSpPr>
            <a:xfrm>
              <a:off x="-1430468" y="-1961206"/>
              <a:ext cx="8461806" cy="7800467"/>
              <a:chOff x="-1430468" y="-1961206"/>
              <a:chExt cx="8461806" cy="7800467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BEE3B9C-5AC5-43F5-A4E7-D9E969C657DB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5A10AC6-9BAB-403D-924D-89019567D54F}"/>
                  </a:ext>
                </a:extLst>
              </p:cNvPr>
              <p:cNvSpPr/>
              <p:nvPr/>
            </p:nvSpPr>
            <p:spPr>
              <a:xfrm>
                <a:off x="6994616" y="5801208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368737A4-9948-41E5-8809-845B89969B76}"/>
                </a:ext>
              </a:extLst>
            </p:cNvPr>
            <p:cNvGrpSpPr/>
            <p:nvPr/>
          </p:nvGrpSpPr>
          <p:grpSpPr>
            <a:xfrm>
              <a:off x="-1430468" y="-1961206"/>
              <a:ext cx="7568943" cy="8189247"/>
              <a:chOff x="-1430468" y="-1961206"/>
              <a:chExt cx="7568943" cy="8189247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25C1D64-1B73-4CA4-9EED-B9FF5C912FDF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4275C70-7D59-417F-8922-272B9183957F}"/>
                  </a:ext>
                </a:extLst>
              </p:cNvPr>
              <p:cNvSpPr/>
              <p:nvPr/>
            </p:nvSpPr>
            <p:spPr>
              <a:xfrm>
                <a:off x="6101658" y="6189988"/>
                <a:ext cx="36816" cy="38053"/>
              </a:xfrm>
              <a:custGeom>
                <a:avLst/>
                <a:gdLst>
                  <a:gd name="connsiteX0" fmla="*/ 18456 w 36816"/>
                  <a:gd name="connsiteY0" fmla="*/ 38054 h 38053"/>
                  <a:gd name="connsiteX1" fmla="*/ 18456 w 36816"/>
                  <a:gd name="connsiteY1" fmla="*/ 0 h 38053"/>
                  <a:gd name="connsiteX2" fmla="*/ 18456 w 36816"/>
                  <a:gd name="connsiteY2" fmla="*/ 38054 h 38053"/>
                  <a:gd name="connsiteX3" fmla="*/ 18456 w 36816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6" h="38053">
                    <a:moveTo>
                      <a:pt x="18456" y="38054"/>
                    </a:moveTo>
                    <a:cubicBezTo>
                      <a:pt x="42937" y="38054"/>
                      <a:pt x="42937" y="0"/>
                      <a:pt x="18456" y="0"/>
                    </a:cubicBezTo>
                    <a:cubicBezTo>
                      <a:pt x="-6152" y="0"/>
                      <a:pt x="-6152" y="38054"/>
                      <a:pt x="18456" y="38054"/>
                    </a:cubicBezTo>
                    <a:lnTo>
                      <a:pt x="18456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5D6DE47D-724B-43AA-80B4-730275B7C1CC}"/>
                </a:ext>
              </a:extLst>
            </p:cNvPr>
            <p:cNvGrpSpPr/>
            <p:nvPr/>
          </p:nvGrpSpPr>
          <p:grpSpPr>
            <a:xfrm>
              <a:off x="-1430468" y="-1961206"/>
              <a:ext cx="7727753" cy="7254018"/>
              <a:chOff x="-1430468" y="-1961206"/>
              <a:chExt cx="7727753" cy="725401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28A9D0-8EF2-410B-88F4-33942AFF662C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2AAA4B4-E67C-4D02-91B8-FA41F908678C}"/>
                  </a:ext>
                </a:extLst>
              </p:cNvPr>
              <p:cNvSpPr/>
              <p:nvPr/>
            </p:nvSpPr>
            <p:spPr>
              <a:xfrm>
                <a:off x="6260563" y="5254759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2">
              <a:extLst>
                <a:ext uri="{FF2B5EF4-FFF2-40B4-BE49-F238E27FC236}">
                  <a16:creationId xmlns:a16="http://schemas.microsoft.com/office/drawing/2014/main" id="{4965037D-673F-4E75-BB8D-2C3684371826}"/>
                </a:ext>
              </a:extLst>
            </p:cNvPr>
            <p:cNvGrpSpPr/>
            <p:nvPr/>
          </p:nvGrpSpPr>
          <p:grpSpPr>
            <a:xfrm>
              <a:off x="-1430468" y="-1961206"/>
              <a:ext cx="7615622" cy="8712737"/>
              <a:chOff x="-1430468" y="-1961206"/>
              <a:chExt cx="7615622" cy="871273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51272E6-5DA7-4341-9D50-F92E2F981EF8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1E439EF-5D81-4CB3-B5F4-526ACFF10DAB}"/>
                  </a:ext>
                </a:extLst>
              </p:cNvPr>
              <p:cNvSpPr/>
              <p:nvPr/>
            </p:nvSpPr>
            <p:spPr>
              <a:xfrm>
                <a:off x="6148385" y="6713478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04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165F5-6584-4F25-BEA8-5D62781C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2E602-2B40-4CBF-B115-9AA84B06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503D-9A52-4E57-AFA6-A86A022E6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6C02-326E-4198-A7B3-FB5254099B0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D1D73-2125-4736-96F9-48D7761DB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1C66-6185-464D-AE83-5AFF1CA2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A55A-3FAE-4809-B829-5B4FD04E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66" r:id="rId6"/>
    <p:sldLayoutId id="2147483667" r:id="rId7"/>
    <p:sldLayoutId id="2147483653" r:id="rId8"/>
    <p:sldLayoutId id="2147483654" r:id="rId9"/>
    <p:sldLayoutId id="2147483655" r:id="rId10"/>
    <p:sldLayoutId id="2147483668" r:id="rId11"/>
    <p:sldLayoutId id="2147483669" r:id="rId12"/>
    <p:sldLayoutId id="2147483660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3.wdp"/><Relationship Id="rId2" Type="http://schemas.openxmlformats.org/officeDocument/2006/relationships/image" Target="../media/image22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3.svg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microsoft.com/office/2007/relationships/hdphoto" Target="../media/hdphoto3.wdp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phic 60">
            <a:extLst>
              <a:ext uri="{FF2B5EF4-FFF2-40B4-BE49-F238E27FC236}">
                <a16:creationId xmlns:a16="http://schemas.microsoft.com/office/drawing/2014/main" id="{C719D5C0-B93B-4FE7-8E49-07AE9E3A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12700"/>
            <a:ext cx="12169422" cy="68453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44E5DCE-F185-448C-8F2E-777BB012F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991" y="1138555"/>
            <a:ext cx="2742426" cy="570674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0B0609-801A-46C6-9141-9F40ADD63655}"/>
              </a:ext>
            </a:extLst>
          </p:cNvPr>
          <p:cNvSpPr/>
          <p:nvPr/>
        </p:nvSpPr>
        <p:spPr>
          <a:xfrm>
            <a:off x="-1540003" y="2275204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443567" cy="2614422"/>
            <a:chOff x="0" y="0"/>
            <a:chExt cx="6443567" cy="2614422"/>
          </a:xfrm>
          <a:solidFill>
            <a:srgbClr val="000000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144620-E3C4-48C9-A5D0-65C20D68035A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905F78-4C92-4AD7-B864-253E302E89A7}"/>
                </a:ext>
              </a:extLst>
            </p:cNvPr>
            <p:cNvSpPr/>
            <p:nvPr/>
          </p:nvSpPr>
          <p:spPr>
            <a:xfrm>
              <a:off x="6406705" y="2576322"/>
              <a:ext cx="36861" cy="38100"/>
            </a:xfrm>
            <a:custGeom>
              <a:avLst/>
              <a:gdLst>
                <a:gd name="connsiteX0" fmla="*/ 18479 w 36861"/>
                <a:gd name="connsiteY0" fmla="*/ 38100 h 38100"/>
                <a:gd name="connsiteX1" fmla="*/ 18479 w 36861"/>
                <a:gd name="connsiteY1" fmla="*/ 0 h 38100"/>
                <a:gd name="connsiteX2" fmla="*/ 18479 w 36861"/>
                <a:gd name="connsiteY2" fmla="*/ 38100 h 38100"/>
                <a:gd name="connsiteX3" fmla="*/ 18479 w 36861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" h="38100">
                  <a:moveTo>
                    <a:pt x="18479" y="38100"/>
                  </a:moveTo>
                  <a:cubicBezTo>
                    <a:pt x="42989" y="38100"/>
                    <a:pt x="42989" y="0"/>
                    <a:pt x="18479" y="0"/>
                  </a:cubicBezTo>
                  <a:cubicBezTo>
                    <a:pt x="-6160" y="0"/>
                    <a:pt x="-6160" y="38100"/>
                    <a:pt x="18479" y="38100"/>
                  </a:cubicBezTo>
                  <a:lnTo>
                    <a:pt x="18479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045041" cy="2346070"/>
            <a:chOff x="0" y="0"/>
            <a:chExt cx="6045041" cy="2346070"/>
          </a:xfrm>
          <a:solidFill>
            <a:srgbClr val="000000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DDC8CD-66C5-4B0A-8DDE-264760621A41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09ADF84-792B-41E5-8B54-F4EF5513B9AB}"/>
                </a:ext>
              </a:extLst>
            </p:cNvPr>
            <p:cNvSpPr/>
            <p:nvPr/>
          </p:nvSpPr>
          <p:spPr>
            <a:xfrm>
              <a:off x="6008274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045041" cy="2346070"/>
            <a:chOff x="0" y="0"/>
            <a:chExt cx="6045041" cy="2346070"/>
          </a:xfrm>
          <a:solidFill>
            <a:srgbClr val="000000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4AC4B1-6712-4031-8E44-99DFF0AA60F3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E8C18C-1DB0-430A-9D99-4D3F7C32C484}"/>
                </a:ext>
              </a:extLst>
            </p:cNvPr>
            <p:cNvSpPr/>
            <p:nvPr/>
          </p:nvSpPr>
          <p:spPr>
            <a:xfrm>
              <a:off x="6008274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847427" cy="2492501"/>
            <a:chOff x="0" y="0"/>
            <a:chExt cx="6847427" cy="2492501"/>
          </a:xfrm>
          <a:solidFill>
            <a:srgbClr val="000000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256A58-E832-481C-864E-61527EAAA094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8032947-BCE4-4B17-8E0B-29F3EA754589}"/>
                </a:ext>
              </a:extLst>
            </p:cNvPr>
            <p:cNvSpPr/>
            <p:nvPr/>
          </p:nvSpPr>
          <p:spPr>
            <a:xfrm>
              <a:off x="6810660" y="245440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321520" cy="2402967"/>
            <a:chOff x="0" y="0"/>
            <a:chExt cx="6321520" cy="2402967"/>
          </a:xfrm>
          <a:solidFill>
            <a:srgbClr val="000000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8B4F7D-DB0B-4D34-A925-8A66BDB97E0F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41B8CF-40AE-45C8-95B8-60533F5A3407}"/>
                </a:ext>
              </a:extLst>
            </p:cNvPr>
            <p:cNvSpPr/>
            <p:nvPr/>
          </p:nvSpPr>
          <p:spPr>
            <a:xfrm>
              <a:off x="6284753" y="236486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101937" cy="2630677"/>
            <a:chOff x="0" y="0"/>
            <a:chExt cx="6101937" cy="2630677"/>
          </a:xfrm>
          <a:solidFill>
            <a:srgbClr val="00000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789AFE-4483-44CB-9713-685C24F500F6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2B8B68-3771-4407-BEED-6D6CC0245D85}"/>
                </a:ext>
              </a:extLst>
            </p:cNvPr>
            <p:cNvSpPr/>
            <p:nvPr/>
          </p:nvSpPr>
          <p:spPr>
            <a:xfrm>
              <a:off x="6065170" y="259257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484207" cy="2972180"/>
            <a:chOff x="0" y="0"/>
            <a:chExt cx="6484207" cy="2972180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3CE028-3E55-4C7F-B66D-635B57161D33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D2F4BE-55E2-4187-A5B7-CE536A2A4983}"/>
                </a:ext>
              </a:extLst>
            </p:cNvPr>
            <p:cNvSpPr/>
            <p:nvPr/>
          </p:nvSpPr>
          <p:spPr>
            <a:xfrm>
              <a:off x="6447393" y="2934080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752431" cy="2175382"/>
            <a:chOff x="0" y="0"/>
            <a:chExt cx="6752431" cy="2175382"/>
          </a:xfrm>
          <a:solidFill>
            <a:srgbClr val="000000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B17B3-3E92-4C86-A407-B6D07B8FA41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FAA7DAA-1516-46E6-B6B3-DDBA1AC549BB}"/>
                </a:ext>
              </a:extLst>
            </p:cNvPr>
            <p:cNvSpPr/>
            <p:nvPr/>
          </p:nvSpPr>
          <p:spPr>
            <a:xfrm>
              <a:off x="6715664" y="213728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451695" cy="2159126"/>
            <a:chOff x="0" y="0"/>
            <a:chExt cx="6451695" cy="2159126"/>
          </a:xfrm>
          <a:solidFill>
            <a:srgbClr val="000000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1804958-1E45-434A-9013-8106B8E233D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475564-AE07-456E-8A8B-741E9122CD5C}"/>
                </a:ext>
              </a:extLst>
            </p:cNvPr>
            <p:cNvSpPr/>
            <p:nvPr/>
          </p:nvSpPr>
          <p:spPr>
            <a:xfrm>
              <a:off x="6414881" y="2121026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565487" cy="2346070"/>
            <a:chOff x="0" y="0"/>
            <a:chExt cx="6565487" cy="2346070"/>
          </a:xfrm>
          <a:solidFill>
            <a:srgbClr val="000000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5CE3B9-9772-4620-8AFB-48E30D7B6EE1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6A12A02-EFB5-440C-A387-4BD348C99DFF}"/>
                </a:ext>
              </a:extLst>
            </p:cNvPr>
            <p:cNvSpPr/>
            <p:nvPr/>
          </p:nvSpPr>
          <p:spPr>
            <a:xfrm>
              <a:off x="6528721" y="230797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807803" cy="2818764"/>
            <a:chOff x="0" y="0"/>
            <a:chExt cx="6807803" cy="2818764"/>
          </a:xfrm>
          <a:solidFill>
            <a:srgbClr val="000000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E98BE4-A865-4C02-8731-17299C93D4EC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B52A1E-0A7A-4B6B-BAF0-08D97D5F53F2}"/>
                </a:ext>
              </a:extLst>
            </p:cNvPr>
            <p:cNvSpPr/>
            <p:nvPr/>
          </p:nvSpPr>
          <p:spPr>
            <a:xfrm>
              <a:off x="6771036" y="2780664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5815171" cy="2552064"/>
            <a:chOff x="0" y="0"/>
            <a:chExt cx="5815171" cy="2552064"/>
          </a:xfrm>
          <a:solidFill>
            <a:srgbClr val="000000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84AD3F-B8FC-433A-9018-DA9873B0732D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E9E8B2-FB64-4D35-9057-C48014DB9AA6}"/>
                </a:ext>
              </a:extLst>
            </p:cNvPr>
            <p:cNvSpPr/>
            <p:nvPr/>
          </p:nvSpPr>
          <p:spPr>
            <a:xfrm>
              <a:off x="5778404" y="2513964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016847" cy="1987042"/>
            <a:chOff x="0" y="0"/>
            <a:chExt cx="6016847" cy="1987042"/>
          </a:xfrm>
          <a:solidFill>
            <a:srgbClr val="000000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4F738CD-848A-477D-8528-A992FC14CEE4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3BDB55-3376-4F53-B39A-E8E161278B5C}"/>
                </a:ext>
              </a:extLst>
            </p:cNvPr>
            <p:cNvSpPr/>
            <p:nvPr/>
          </p:nvSpPr>
          <p:spPr>
            <a:xfrm>
              <a:off x="5980080" y="194894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8">
            <a:extLst>
              <a:ext uri="{FF2B5EF4-FFF2-40B4-BE49-F238E27FC236}">
                <a16:creationId xmlns:a16="http://schemas.microsoft.com/office/drawing/2014/main" id="{B1A93B4C-8745-4E2B-97A6-6D0C373684CD}"/>
              </a:ext>
            </a:extLst>
          </p:cNvPr>
          <p:cNvGrpSpPr/>
          <p:nvPr/>
        </p:nvGrpSpPr>
        <p:grpSpPr>
          <a:xfrm>
            <a:off x="0" y="0"/>
            <a:ext cx="6510115" cy="1885442"/>
            <a:chOff x="0" y="0"/>
            <a:chExt cx="6510115" cy="1885442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16B8CE-B612-4F55-AA77-FABAB92BD478}"/>
                </a:ext>
              </a:extLst>
            </p:cNvPr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0C2D1F-356D-4E19-8470-E1311B3E51BC}"/>
                </a:ext>
              </a:extLst>
            </p:cNvPr>
            <p:cNvSpPr/>
            <p:nvPr/>
          </p:nvSpPr>
          <p:spPr>
            <a:xfrm>
              <a:off x="6473348" y="184734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DB67535-ECE2-4345-AE83-EE5E5B2F6D5B}"/>
              </a:ext>
            </a:extLst>
          </p:cNvPr>
          <p:cNvSpPr/>
          <p:nvPr/>
        </p:nvSpPr>
        <p:spPr>
          <a:xfrm>
            <a:off x="1960117" y="1511681"/>
            <a:ext cx="186944" cy="186944"/>
          </a:xfrm>
          <a:custGeom>
            <a:avLst/>
            <a:gdLst>
              <a:gd name="connsiteX0" fmla="*/ 186944 w 186944"/>
              <a:gd name="connsiteY0" fmla="*/ 93472 h 186944"/>
              <a:gd name="connsiteX1" fmla="*/ 93472 w 186944"/>
              <a:gd name="connsiteY1" fmla="*/ 186944 h 186944"/>
              <a:gd name="connsiteX2" fmla="*/ 0 w 186944"/>
              <a:gd name="connsiteY2" fmla="*/ 93472 h 186944"/>
              <a:gd name="connsiteX3" fmla="*/ 93472 w 186944"/>
              <a:gd name="connsiteY3" fmla="*/ 0 h 186944"/>
              <a:gd name="connsiteX4" fmla="*/ 186944 w 186944"/>
              <a:gd name="connsiteY4" fmla="*/ 93472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44" h="186944">
                <a:moveTo>
                  <a:pt x="186944" y="93472"/>
                </a:moveTo>
                <a:cubicBezTo>
                  <a:pt x="186944" y="145095"/>
                  <a:pt x="145095" y="186944"/>
                  <a:pt x="93472" y="186944"/>
                </a:cubicBezTo>
                <a:cubicBezTo>
                  <a:pt x="41849" y="186944"/>
                  <a:pt x="0" y="145095"/>
                  <a:pt x="0" y="93472"/>
                </a:cubicBezTo>
                <a:cubicBezTo>
                  <a:pt x="0" y="41849"/>
                  <a:pt x="41849" y="0"/>
                  <a:pt x="93472" y="0"/>
                </a:cubicBezTo>
                <a:cubicBezTo>
                  <a:pt x="145095" y="0"/>
                  <a:pt x="186944" y="41849"/>
                  <a:pt x="186944" y="93472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48CCBEE-D9A7-40DF-83E2-1C48B79F6AC7}"/>
              </a:ext>
            </a:extLst>
          </p:cNvPr>
          <p:cNvSpPr/>
          <p:nvPr/>
        </p:nvSpPr>
        <p:spPr>
          <a:xfrm>
            <a:off x="10649077" y="5610733"/>
            <a:ext cx="186944" cy="186944"/>
          </a:xfrm>
          <a:custGeom>
            <a:avLst/>
            <a:gdLst>
              <a:gd name="connsiteX0" fmla="*/ 186944 w 186944"/>
              <a:gd name="connsiteY0" fmla="*/ 93472 h 186944"/>
              <a:gd name="connsiteX1" fmla="*/ 93472 w 186944"/>
              <a:gd name="connsiteY1" fmla="*/ 186944 h 186944"/>
              <a:gd name="connsiteX2" fmla="*/ 0 w 186944"/>
              <a:gd name="connsiteY2" fmla="*/ 93472 h 186944"/>
              <a:gd name="connsiteX3" fmla="*/ 93472 w 186944"/>
              <a:gd name="connsiteY3" fmla="*/ 0 h 186944"/>
              <a:gd name="connsiteX4" fmla="*/ 186944 w 186944"/>
              <a:gd name="connsiteY4" fmla="*/ 93472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44" h="186944">
                <a:moveTo>
                  <a:pt x="186944" y="93472"/>
                </a:moveTo>
                <a:cubicBezTo>
                  <a:pt x="186944" y="145095"/>
                  <a:pt x="145095" y="186944"/>
                  <a:pt x="93472" y="186944"/>
                </a:cubicBezTo>
                <a:cubicBezTo>
                  <a:pt x="41849" y="186944"/>
                  <a:pt x="0" y="145095"/>
                  <a:pt x="0" y="93472"/>
                </a:cubicBezTo>
                <a:cubicBezTo>
                  <a:pt x="0" y="41849"/>
                  <a:pt x="41849" y="0"/>
                  <a:pt x="93472" y="0"/>
                </a:cubicBezTo>
                <a:cubicBezTo>
                  <a:pt x="145095" y="0"/>
                  <a:pt x="186944" y="41849"/>
                  <a:pt x="186944" y="93472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CCD2108-A545-4586-B929-4824E9A97949}"/>
              </a:ext>
            </a:extLst>
          </p:cNvPr>
          <p:cNvSpPr/>
          <p:nvPr/>
        </p:nvSpPr>
        <p:spPr>
          <a:xfrm>
            <a:off x="8841867" y="4583557"/>
            <a:ext cx="1807082" cy="1384680"/>
          </a:xfrm>
          <a:custGeom>
            <a:avLst/>
            <a:gdLst>
              <a:gd name="connsiteX0" fmla="*/ 0 w 1807082"/>
              <a:gd name="connsiteY0" fmla="*/ 1384681 h 1384680"/>
              <a:gd name="connsiteX1" fmla="*/ 1074547 w 1807082"/>
              <a:gd name="connsiteY1" fmla="*/ 671195 h 1384680"/>
              <a:gd name="connsiteX2" fmla="*/ 1316863 w 1807082"/>
              <a:gd name="connsiteY2" fmla="*/ 364871 h 1384680"/>
              <a:gd name="connsiteX3" fmla="*/ 1807083 w 1807082"/>
              <a:gd name="connsiteY3" fmla="*/ 0 h 138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082" h="1384680">
                <a:moveTo>
                  <a:pt x="0" y="1384681"/>
                </a:moveTo>
                <a:cubicBezTo>
                  <a:pt x="250317" y="1030097"/>
                  <a:pt x="770509" y="980948"/>
                  <a:pt x="1074547" y="671195"/>
                </a:cubicBezTo>
                <a:cubicBezTo>
                  <a:pt x="1165860" y="578231"/>
                  <a:pt x="1233805" y="465201"/>
                  <a:pt x="1316863" y="364871"/>
                </a:cubicBezTo>
                <a:cubicBezTo>
                  <a:pt x="1448054" y="206502"/>
                  <a:pt x="1617726" y="80137"/>
                  <a:pt x="1807083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52EAAC-8703-4A01-B347-87575A04EA4A}"/>
              </a:ext>
            </a:extLst>
          </p:cNvPr>
          <p:cNvSpPr txBox="1"/>
          <p:nvPr/>
        </p:nvSpPr>
        <p:spPr>
          <a:xfrm>
            <a:off x="4255268" y="690972"/>
            <a:ext cx="6580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Company Structure and</a:t>
            </a:r>
          </a:p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Organization Chart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AC015B0-947A-477E-803C-9C4C9B0CE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1" y="-1828800"/>
            <a:ext cx="4394199" cy="3505200"/>
          </a:xfrm>
          <a:custGeom>
            <a:avLst/>
            <a:gdLst>
              <a:gd name="connsiteX0" fmla="*/ 64 w 2865782"/>
              <a:gd name="connsiteY0" fmla="*/ 0 h 2286000"/>
              <a:gd name="connsiteX1" fmla="*/ 2865847 w 2865782"/>
              <a:gd name="connsiteY1" fmla="*/ 0 h 2286000"/>
              <a:gd name="connsiteX2" fmla="*/ 2865847 w 2865782"/>
              <a:gd name="connsiteY2" fmla="*/ 2286000 h 2286000"/>
              <a:gd name="connsiteX3" fmla="*/ 64 w 2865782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782" h="2286000">
                <a:moveTo>
                  <a:pt x="64" y="0"/>
                </a:moveTo>
                <a:lnTo>
                  <a:pt x="2865847" y="0"/>
                </a:lnTo>
                <a:lnTo>
                  <a:pt x="2865847" y="2286000"/>
                </a:lnTo>
                <a:lnTo>
                  <a:pt x="64" y="2286000"/>
                </a:lnTo>
                <a:close/>
              </a:path>
            </a:pathLst>
          </a:cu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136F89-D316-4F9B-8C49-46CF6F5A3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157" y="4517202"/>
            <a:ext cx="2638378" cy="3944883"/>
          </a:xfrm>
          <a:custGeom>
            <a:avLst/>
            <a:gdLst>
              <a:gd name="connsiteX0" fmla="*/ 448 w 2638378"/>
              <a:gd name="connsiteY0" fmla="*/ 0 h 3944883"/>
              <a:gd name="connsiteX1" fmla="*/ 2638827 w 2638378"/>
              <a:gd name="connsiteY1" fmla="*/ 0 h 3944883"/>
              <a:gd name="connsiteX2" fmla="*/ 2638827 w 2638378"/>
              <a:gd name="connsiteY2" fmla="*/ 3944883 h 3944883"/>
              <a:gd name="connsiteX3" fmla="*/ 448 w 2638378"/>
              <a:gd name="connsiteY3" fmla="*/ 3944883 h 39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78" h="3944883">
                <a:moveTo>
                  <a:pt x="448" y="0"/>
                </a:moveTo>
                <a:lnTo>
                  <a:pt x="2638827" y="0"/>
                </a:lnTo>
                <a:lnTo>
                  <a:pt x="2638827" y="3944883"/>
                </a:lnTo>
                <a:lnTo>
                  <a:pt x="448" y="3944883"/>
                </a:lnTo>
                <a:close/>
              </a:path>
            </a:pathLst>
          </a:cu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DA908C2-E73A-4A5E-9F88-E1C90ACAC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0742549" y="-1972442"/>
            <a:ext cx="2638378" cy="3944883"/>
          </a:xfrm>
          <a:custGeom>
            <a:avLst/>
            <a:gdLst>
              <a:gd name="connsiteX0" fmla="*/ 448 w 2638378"/>
              <a:gd name="connsiteY0" fmla="*/ 0 h 3944883"/>
              <a:gd name="connsiteX1" fmla="*/ 2638827 w 2638378"/>
              <a:gd name="connsiteY1" fmla="*/ 0 h 3944883"/>
              <a:gd name="connsiteX2" fmla="*/ 2638827 w 2638378"/>
              <a:gd name="connsiteY2" fmla="*/ 3944883 h 3944883"/>
              <a:gd name="connsiteX3" fmla="*/ 448 w 2638378"/>
              <a:gd name="connsiteY3" fmla="*/ 3944883 h 39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78" h="3944883">
                <a:moveTo>
                  <a:pt x="448" y="0"/>
                </a:moveTo>
                <a:lnTo>
                  <a:pt x="2638827" y="0"/>
                </a:lnTo>
                <a:lnTo>
                  <a:pt x="2638827" y="3944883"/>
                </a:lnTo>
                <a:lnTo>
                  <a:pt x="448" y="3944883"/>
                </a:lnTo>
                <a:close/>
              </a:path>
            </a:pathLst>
          </a:cu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8C03C7F-455D-48F8-8E50-8A36136ACBD0}"/>
              </a:ext>
            </a:extLst>
          </p:cNvPr>
          <p:cNvSpPr txBox="1"/>
          <p:nvPr/>
        </p:nvSpPr>
        <p:spPr>
          <a:xfrm>
            <a:off x="4374205" y="5350113"/>
            <a:ext cx="385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Business English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SSRU 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113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B05A0D-E20B-4053-B7E5-FEA6A942FD17}"/>
              </a:ext>
            </a:extLst>
          </p:cNvPr>
          <p:cNvSpPr/>
          <p:nvPr/>
        </p:nvSpPr>
        <p:spPr>
          <a:xfrm>
            <a:off x="38477" y="-41810"/>
            <a:ext cx="12163178" cy="6849636"/>
          </a:xfrm>
          <a:custGeom>
            <a:avLst/>
            <a:gdLst>
              <a:gd name="connsiteX0" fmla="*/ 0 w 12163178"/>
              <a:gd name="connsiteY0" fmla="*/ 0 h 6849636"/>
              <a:gd name="connsiteX1" fmla="*/ 12163179 w 12163178"/>
              <a:gd name="connsiteY1" fmla="*/ 0 h 6849636"/>
              <a:gd name="connsiteX2" fmla="*/ 12163179 w 12163178"/>
              <a:gd name="connsiteY2" fmla="*/ 6849637 h 6849636"/>
              <a:gd name="connsiteX3" fmla="*/ 0 w 12163178"/>
              <a:gd name="connsiteY3" fmla="*/ 6849637 h 68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3178" h="6849636">
                <a:moveTo>
                  <a:pt x="0" y="0"/>
                </a:moveTo>
                <a:lnTo>
                  <a:pt x="12163179" y="0"/>
                </a:lnTo>
                <a:lnTo>
                  <a:pt x="12163179" y="6849637"/>
                </a:lnTo>
                <a:lnTo>
                  <a:pt x="0" y="6849637"/>
                </a:lnTo>
                <a:close/>
              </a:path>
            </a:pathLst>
          </a:custGeom>
          <a:solidFill>
            <a:srgbClr val="FFFEF0"/>
          </a:soli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E770F4-7047-4C74-8239-F87D5CA54E23}"/>
              </a:ext>
            </a:extLst>
          </p:cNvPr>
          <p:cNvSpPr/>
          <p:nvPr/>
        </p:nvSpPr>
        <p:spPr>
          <a:xfrm>
            <a:off x="9514997" y="2185614"/>
            <a:ext cx="1430559" cy="1066767"/>
          </a:xfrm>
          <a:custGeom>
            <a:avLst/>
            <a:gdLst>
              <a:gd name="connsiteX0" fmla="*/ 0 w 1430559"/>
              <a:gd name="connsiteY0" fmla="*/ 0 h 1066767"/>
              <a:gd name="connsiteX1" fmla="*/ 1430560 w 1430559"/>
              <a:gd name="connsiteY1" fmla="*/ 0 h 1066767"/>
              <a:gd name="connsiteX2" fmla="*/ 1430560 w 1430559"/>
              <a:gd name="connsiteY2" fmla="*/ 1066768 h 1066767"/>
              <a:gd name="connsiteX3" fmla="*/ 0 w 1430559"/>
              <a:gd name="connsiteY3" fmla="*/ 1066768 h 106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59" h="1066767">
                <a:moveTo>
                  <a:pt x="0" y="0"/>
                </a:moveTo>
                <a:lnTo>
                  <a:pt x="1430560" y="0"/>
                </a:lnTo>
                <a:lnTo>
                  <a:pt x="1430560" y="1066768"/>
                </a:lnTo>
                <a:lnTo>
                  <a:pt x="0" y="1066768"/>
                </a:lnTo>
                <a:close/>
              </a:path>
            </a:pathLst>
          </a:custGeom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871CD3DC-587B-472D-81C4-EDDE1A8C05B8}"/>
              </a:ext>
            </a:extLst>
          </p:cNvPr>
          <p:cNvGrpSpPr/>
          <p:nvPr/>
        </p:nvGrpSpPr>
        <p:grpSpPr>
          <a:xfrm>
            <a:off x="-1430468" y="-1961206"/>
            <a:ext cx="5923667" cy="9957342"/>
            <a:chOff x="-1430468" y="-1961206"/>
            <a:chExt cx="5923667" cy="99573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5807AB-8189-42A3-A404-6A55D827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332" y="-198058"/>
              <a:ext cx="2765223" cy="3932198"/>
            </a:xfrm>
            <a:custGeom>
              <a:avLst/>
              <a:gdLst>
                <a:gd name="connsiteX0" fmla="*/ 101 w 2765223"/>
                <a:gd name="connsiteY0" fmla="*/ 139 h 3932198"/>
                <a:gd name="connsiteX1" fmla="*/ 2765325 w 2765223"/>
                <a:gd name="connsiteY1" fmla="*/ 139 h 3932198"/>
                <a:gd name="connsiteX2" fmla="*/ 2765325 w 2765223"/>
                <a:gd name="connsiteY2" fmla="*/ 3932338 h 3932198"/>
                <a:gd name="connsiteX3" fmla="*/ 101 w 2765223"/>
                <a:gd name="connsiteY3" fmla="*/ 3932338 h 393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5223" h="3932198">
                  <a:moveTo>
                    <a:pt x="101" y="139"/>
                  </a:moveTo>
                  <a:lnTo>
                    <a:pt x="2765325" y="139"/>
                  </a:lnTo>
                  <a:lnTo>
                    <a:pt x="2765325" y="3932338"/>
                  </a:lnTo>
                  <a:lnTo>
                    <a:pt x="101" y="3932338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74E58A-2F4E-426C-A38F-41EE94B4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8594" y="3087229"/>
              <a:ext cx="2739854" cy="3944883"/>
            </a:xfrm>
            <a:custGeom>
              <a:avLst/>
              <a:gdLst>
                <a:gd name="connsiteX0" fmla="*/ 105 w 2739854"/>
                <a:gd name="connsiteY0" fmla="*/ 398 h 3944883"/>
                <a:gd name="connsiteX1" fmla="*/ 2739960 w 2739854"/>
                <a:gd name="connsiteY1" fmla="*/ 398 h 3944883"/>
                <a:gd name="connsiteX2" fmla="*/ 2739960 w 2739854"/>
                <a:gd name="connsiteY2" fmla="*/ 3945281 h 3944883"/>
                <a:gd name="connsiteX3" fmla="*/ 105 w 2739854"/>
                <a:gd name="connsiteY3" fmla="*/ 3945281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854" h="3944883">
                  <a:moveTo>
                    <a:pt x="105" y="398"/>
                  </a:moveTo>
                  <a:lnTo>
                    <a:pt x="2739960" y="398"/>
                  </a:lnTo>
                  <a:lnTo>
                    <a:pt x="2739960" y="3945281"/>
                  </a:lnTo>
                  <a:lnTo>
                    <a:pt x="105" y="3945281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F92DAF-091C-416E-BF1A-313F0FEC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820" y="854755"/>
              <a:ext cx="2638378" cy="3944883"/>
            </a:xfrm>
            <a:custGeom>
              <a:avLst/>
              <a:gdLst>
                <a:gd name="connsiteX0" fmla="*/ 259 w 2638378"/>
                <a:gd name="connsiteY0" fmla="*/ 222 h 3944883"/>
                <a:gd name="connsiteX1" fmla="*/ 2638638 w 2638378"/>
                <a:gd name="connsiteY1" fmla="*/ 222 h 3944883"/>
                <a:gd name="connsiteX2" fmla="*/ 2638638 w 2638378"/>
                <a:gd name="connsiteY2" fmla="*/ 3945105 h 3944883"/>
                <a:gd name="connsiteX3" fmla="*/ 259 w 2638378"/>
                <a:gd name="connsiteY3" fmla="*/ 3945105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259" y="222"/>
                  </a:moveTo>
                  <a:lnTo>
                    <a:pt x="2638638" y="222"/>
                  </a:lnTo>
                  <a:lnTo>
                    <a:pt x="2638638" y="3945105"/>
                  </a:lnTo>
                  <a:lnTo>
                    <a:pt x="259" y="3945105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CB9ABE-E8F6-4E2E-B31E-2902C92C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7505" y="3987830"/>
              <a:ext cx="2625694" cy="4008305"/>
            </a:xfrm>
            <a:custGeom>
              <a:avLst/>
              <a:gdLst>
                <a:gd name="connsiteX0" fmla="*/ 260 w 2625694"/>
                <a:gd name="connsiteY0" fmla="*/ 469 h 4008305"/>
                <a:gd name="connsiteX1" fmla="*/ 2625954 w 2625694"/>
                <a:gd name="connsiteY1" fmla="*/ 469 h 4008305"/>
                <a:gd name="connsiteX2" fmla="*/ 2625954 w 2625694"/>
                <a:gd name="connsiteY2" fmla="*/ 4008775 h 4008305"/>
                <a:gd name="connsiteX3" fmla="*/ 260 w 2625694"/>
                <a:gd name="connsiteY3" fmla="*/ 4008775 h 40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694" h="4008305">
                  <a:moveTo>
                    <a:pt x="260" y="469"/>
                  </a:moveTo>
                  <a:lnTo>
                    <a:pt x="2625954" y="469"/>
                  </a:lnTo>
                  <a:lnTo>
                    <a:pt x="2625954" y="4008775"/>
                  </a:lnTo>
                  <a:lnTo>
                    <a:pt x="260" y="4008775"/>
                  </a:lnTo>
                  <a:close/>
                </a:path>
              </a:pathLst>
            </a:cu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011318-1306-4AC2-B750-8A334063C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9183" y="-1961206"/>
              <a:ext cx="2638378" cy="3944883"/>
            </a:xfrm>
            <a:custGeom>
              <a:avLst/>
              <a:gdLst>
                <a:gd name="connsiteX0" fmla="*/ 242 w 2638378"/>
                <a:gd name="connsiteY0" fmla="*/ 0 h 3944883"/>
                <a:gd name="connsiteX1" fmla="*/ 2638621 w 2638378"/>
                <a:gd name="connsiteY1" fmla="*/ 0 h 3944883"/>
                <a:gd name="connsiteX2" fmla="*/ 2638621 w 2638378"/>
                <a:gd name="connsiteY2" fmla="*/ 3944883 h 3944883"/>
                <a:gd name="connsiteX3" fmla="*/ 242 w 2638378"/>
                <a:gd name="connsiteY3" fmla="*/ 3944883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242" y="0"/>
                  </a:moveTo>
                  <a:lnTo>
                    <a:pt x="2638621" y="0"/>
                  </a:lnTo>
                  <a:lnTo>
                    <a:pt x="2638621" y="3944883"/>
                  </a:lnTo>
                  <a:lnTo>
                    <a:pt x="242" y="3944883"/>
                  </a:ln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0F8711-9A81-4E57-803B-981EDB0E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30468" y="-1593355"/>
              <a:ext cx="2625694" cy="4008305"/>
            </a:xfrm>
            <a:custGeom>
              <a:avLst/>
              <a:gdLst>
                <a:gd name="connsiteX0" fmla="*/ 0 w 2625694"/>
                <a:gd name="connsiteY0" fmla="*/ 29 h 4008305"/>
                <a:gd name="connsiteX1" fmla="*/ 2625694 w 2625694"/>
                <a:gd name="connsiteY1" fmla="*/ 29 h 4008305"/>
                <a:gd name="connsiteX2" fmla="*/ 2625694 w 2625694"/>
                <a:gd name="connsiteY2" fmla="*/ 4008335 h 4008305"/>
                <a:gd name="connsiteX3" fmla="*/ 0 w 2625694"/>
                <a:gd name="connsiteY3" fmla="*/ 4008335 h 40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694" h="4008305">
                  <a:moveTo>
                    <a:pt x="0" y="29"/>
                  </a:moveTo>
                  <a:lnTo>
                    <a:pt x="2625694" y="29"/>
                  </a:lnTo>
                  <a:lnTo>
                    <a:pt x="2625694" y="4008335"/>
                  </a:lnTo>
                  <a:lnTo>
                    <a:pt x="0" y="4008335"/>
                  </a:lnTo>
                  <a:close/>
                </a:path>
              </a:pathLst>
            </a:custGeom>
          </p:spPr>
        </p:pic>
      </p:grpSp>
      <p:grpSp>
        <p:nvGrpSpPr>
          <p:cNvPr id="14" name="Graphic 2">
            <a:extLst>
              <a:ext uri="{FF2B5EF4-FFF2-40B4-BE49-F238E27FC236}">
                <a16:creationId xmlns:a16="http://schemas.microsoft.com/office/drawing/2014/main" id="{871CD3DC-587B-472D-81C4-EDDE1A8C05B8}"/>
              </a:ext>
            </a:extLst>
          </p:cNvPr>
          <p:cNvGrpSpPr/>
          <p:nvPr/>
        </p:nvGrpSpPr>
        <p:grpSpPr>
          <a:xfrm>
            <a:off x="4164943" y="-1978087"/>
            <a:ext cx="2892068" cy="9919288"/>
            <a:chOff x="3998503" y="-1961206"/>
            <a:chExt cx="2892068" cy="99192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CA7DB4-2113-4619-AED2-635B6D7FE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3872" y="854755"/>
              <a:ext cx="2638378" cy="3944883"/>
            </a:xfrm>
            <a:custGeom>
              <a:avLst/>
              <a:gdLst>
                <a:gd name="connsiteX0" fmla="*/ 430 w 2638378"/>
                <a:gd name="connsiteY0" fmla="*/ 222 h 3944883"/>
                <a:gd name="connsiteX1" fmla="*/ 2638809 w 2638378"/>
                <a:gd name="connsiteY1" fmla="*/ 222 h 3944883"/>
                <a:gd name="connsiteX2" fmla="*/ 2638809 w 2638378"/>
                <a:gd name="connsiteY2" fmla="*/ 3945105 h 3944883"/>
                <a:gd name="connsiteX3" fmla="*/ 430 w 2638378"/>
                <a:gd name="connsiteY3" fmla="*/ 3945105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430" y="222"/>
                  </a:moveTo>
                  <a:lnTo>
                    <a:pt x="2638809" y="222"/>
                  </a:lnTo>
                  <a:lnTo>
                    <a:pt x="2638809" y="3945105"/>
                  </a:lnTo>
                  <a:lnTo>
                    <a:pt x="430" y="3945105"/>
                  </a:ln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E5A5BE-BFE2-4810-B1BD-EFD3CA701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8503" y="4013199"/>
              <a:ext cx="2600324" cy="3944883"/>
            </a:xfrm>
            <a:custGeom>
              <a:avLst/>
              <a:gdLst>
                <a:gd name="connsiteX0" fmla="*/ 428 w 2600324"/>
                <a:gd name="connsiteY0" fmla="*/ 471 h 3944883"/>
                <a:gd name="connsiteX1" fmla="*/ 2600753 w 2600324"/>
                <a:gd name="connsiteY1" fmla="*/ 471 h 3944883"/>
                <a:gd name="connsiteX2" fmla="*/ 2600753 w 2600324"/>
                <a:gd name="connsiteY2" fmla="*/ 3945354 h 3944883"/>
                <a:gd name="connsiteX3" fmla="*/ 428 w 2600324"/>
                <a:gd name="connsiteY3" fmla="*/ 3945354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24" h="3944883">
                  <a:moveTo>
                    <a:pt x="428" y="471"/>
                  </a:moveTo>
                  <a:lnTo>
                    <a:pt x="2600753" y="471"/>
                  </a:lnTo>
                  <a:lnTo>
                    <a:pt x="2600753" y="3945354"/>
                  </a:lnTo>
                  <a:lnTo>
                    <a:pt x="428" y="3945354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6B4301-A959-472D-8EE5-15E8AD3A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52193" y="-1961206"/>
              <a:ext cx="2638378" cy="3944883"/>
            </a:xfrm>
            <a:custGeom>
              <a:avLst/>
              <a:gdLst>
                <a:gd name="connsiteX0" fmla="*/ 448 w 2638378"/>
                <a:gd name="connsiteY0" fmla="*/ 0 h 3944883"/>
                <a:gd name="connsiteX1" fmla="*/ 2638827 w 2638378"/>
                <a:gd name="connsiteY1" fmla="*/ 0 h 3944883"/>
                <a:gd name="connsiteX2" fmla="*/ 2638827 w 2638378"/>
                <a:gd name="connsiteY2" fmla="*/ 3944883 h 3944883"/>
                <a:gd name="connsiteX3" fmla="*/ 448 w 2638378"/>
                <a:gd name="connsiteY3" fmla="*/ 3944883 h 394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378" h="3944883">
                  <a:moveTo>
                    <a:pt x="448" y="0"/>
                  </a:moveTo>
                  <a:lnTo>
                    <a:pt x="2638827" y="0"/>
                  </a:lnTo>
                  <a:lnTo>
                    <a:pt x="2638827" y="3944883"/>
                  </a:lnTo>
                  <a:lnTo>
                    <a:pt x="448" y="3944883"/>
                  </a:lnTo>
                  <a:close/>
                </a:path>
              </a:pathLst>
            </a:custGeom>
          </p:spPr>
        </p:pic>
      </p:grp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871CD3DC-587B-472D-81C4-EDDE1A8C05B8}"/>
              </a:ext>
            </a:extLst>
          </p:cNvPr>
          <p:cNvGrpSpPr/>
          <p:nvPr/>
        </p:nvGrpSpPr>
        <p:grpSpPr>
          <a:xfrm>
            <a:off x="-1430468" y="-1961206"/>
            <a:ext cx="13598399" cy="4568453"/>
            <a:chOff x="-1430468" y="-1961206"/>
            <a:chExt cx="13598399" cy="4568453"/>
          </a:xfrm>
        </p:grpSpPr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074529" cy="3513863"/>
              <a:chOff x="-1430468" y="-1961206"/>
              <a:chExt cx="13074529" cy="351386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84EC36A-B4F6-460C-93F9-8B6455D79C15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2EE4D23-D03B-4D22-86F3-318B2A9A9EA4}"/>
                  </a:ext>
                </a:extLst>
              </p:cNvPr>
              <p:cNvSpPr/>
              <p:nvPr/>
            </p:nvSpPr>
            <p:spPr>
              <a:xfrm>
                <a:off x="11607291" y="1514603"/>
                <a:ext cx="36769" cy="38053"/>
              </a:xfrm>
              <a:custGeom>
                <a:avLst/>
                <a:gdLst>
                  <a:gd name="connsiteX0" fmla="*/ 18409 w 36769"/>
                  <a:gd name="connsiteY0" fmla="*/ 38054 h 38053"/>
                  <a:gd name="connsiteX1" fmla="*/ 18409 w 36769"/>
                  <a:gd name="connsiteY1" fmla="*/ 0 h 38053"/>
                  <a:gd name="connsiteX2" fmla="*/ 18409 w 36769"/>
                  <a:gd name="connsiteY2" fmla="*/ 38054 h 38053"/>
                  <a:gd name="connsiteX3" fmla="*/ 18409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9" y="38054"/>
                    </a:moveTo>
                    <a:cubicBezTo>
                      <a:pt x="42889" y="38054"/>
                      <a:pt x="42889" y="0"/>
                      <a:pt x="18409" y="0"/>
                    </a:cubicBezTo>
                    <a:cubicBezTo>
                      <a:pt x="-6073" y="0"/>
                      <a:pt x="-6200" y="38054"/>
                      <a:pt x="18409" y="38054"/>
                    </a:cubicBezTo>
                    <a:lnTo>
                      <a:pt x="18409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323018" cy="3691700"/>
              <a:chOff x="-1430468" y="-1961206"/>
              <a:chExt cx="13323018" cy="36917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D8E22-52C3-4856-B8A6-5E5645FD1347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69770F2-4BB7-45D6-9666-EB4D2A296E4A}"/>
                  </a:ext>
                </a:extLst>
              </p:cNvPr>
              <p:cNvSpPr/>
              <p:nvPr/>
            </p:nvSpPr>
            <p:spPr>
              <a:xfrm>
                <a:off x="11855828" y="1692440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2997153" cy="3866746"/>
              <a:chOff x="-1430468" y="-1961206"/>
              <a:chExt cx="12997153" cy="3866746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6ABFF5-C91A-4BBF-820E-ACBFC83149D1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97C15A9-E4DA-4674-BA19-D341B4A17302}"/>
                  </a:ext>
                </a:extLst>
              </p:cNvPr>
              <p:cNvSpPr/>
              <p:nvPr/>
            </p:nvSpPr>
            <p:spPr>
              <a:xfrm>
                <a:off x="11529916" y="1867487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225728" cy="3227827"/>
              <a:chOff x="-1430468" y="-1961206"/>
              <a:chExt cx="13225728" cy="3227827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25E0AFA-F86D-4DC7-84CA-049464007500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752CDF-3E4E-4FD2-AFFC-E16A2F89823C}"/>
                  </a:ext>
                </a:extLst>
              </p:cNvPr>
              <p:cNvSpPr/>
              <p:nvPr/>
            </p:nvSpPr>
            <p:spPr>
              <a:xfrm>
                <a:off x="11758491" y="1228568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90" y="38054"/>
                      <a:pt x="42890" y="0"/>
                      <a:pt x="18408" y="0"/>
                    </a:cubicBezTo>
                    <a:cubicBezTo>
                      <a:pt x="-6072" y="0"/>
                      <a:pt x="-6199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424494" cy="4165847"/>
              <a:chOff x="-1430468" y="-1961206"/>
              <a:chExt cx="13424494" cy="41658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8FE121-11E3-42C4-9ABE-1E7ECBFEACE9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4286F0A-77CE-422F-A0C1-40CBA1879332}"/>
                  </a:ext>
                </a:extLst>
              </p:cNvPr>
              <p:cNvSpPr/>
              <p:nvPr/>
            </p:nvSpPr>
            <p:spPr>
              <a:xfrm>
                <a:off x="11957304" y="2166588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012121" cy="4302967"/>
              <a:chOff x="-1430468" y="-1961206"/>
              <a:chExt cx="13012121" cy="430296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CDBB71-F72D-4817-BD0C-8BC95548DEDB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8311D59-8D39-4763-B98E-216D03C6D250}"/>
                  </a:ext>
                </a:extLst>
              </p:cNvPr>
              <p:cNvSpPr/>
              <p:nvPr/>
            </p:nvSpPr>
            <p:spPr>
              <a:xfrm>
                <a:off x="11544884" y="2303707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90" y="38054"/>
                      <a:pt x="42890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217356" cy="3971901"/>
              <a:chOff x="-1430468" y="-1961206"/>
              <a:chExt cx="13217356" cy="397190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7DF0F28-2655-4D25-9610-2253327A3775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C44E28-C6CE-433C-8C23-12CB17479DD1}"/>
                  </a:ext>
                </a:extLst>
              </p:cNvPr>
              <p:cNvSpPr/>
              <p:nvPr/>
            </p:nvSpPr>
            <p:spPr>
              <a:xfrm>
                <a:off x="11750167" y="197264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2778852" cy="3521728"/>
              <a:chOff x="-1430468" y="-1961206"/>
              <a:chExt cx="12778852" cy="352172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24E124E-CF26-4B43-9329-4C7170EA8CF4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1925A3-A55E-4B7A-8C43-6F21D4FB951B}"/>
                  </a:ext>
                </a:extLst>
              </p:cNvPr>
              <p:cNvSpPr/>
              <p:nvPr/>
            </p:nvSpPr>
            <p:spPr>
              <a:xfrm>
                <a:off x="11311663" y="1522468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598399" cy="3631956"/>
              <a:chOff x="-1430468" y="-1961206"/>
              <a:chExt cx="13598399" cy="363195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DAE4DF8-29E5-44A0-824D-7FABE5853367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4D194DA-BEC1-403F-A009-0BC4208B0FA0}"/>
                  </a:ext>
                </a:extLst>
              </p:cNvPr>
              <p:cNvSpPr/>
              <p:nvPr/>
            </p:nvSpPr>
            <p:spPr>
              <a:xfrm>
                <a:off x="12131210" y="1632696"/>
                <a:ext cx="36721" cy="38053"/>
              </a:xfrm>
              <a:custGeom>
                <a:avLst/>
                <a:gdLst>
                  <a:gd name="connsiteX0" fmla="*/ 18360 w 36721"/>
                  <a:gd name="connsiteY0" fmla="*/ 38054 h 38053"/>
                  <a:gd name="connsiteX1" fmla="*/ 18360 w 36721"/>
                  <a:gd name="connsiteY1" fmla="*/ 0 h 38053"/>
                  <a:gd name="connsiteX2" fmla="*/ 18360 w 36721"/>
                  <a:gd name="connsiteY2" fmla="*/ 38054 h 38053"/>
                  <a:gd name="connsiteX3" fmla="*/ 18360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0" y="38054"/>
                    </a:moveTo>
                    <a:cubicBezTo>
                      <a:pt x="42842" y="38054"/>
                      <a:pt x="42842" y="0"/>
                      <a:pt x="18360" y="0"/>
                    </a:cubicBezTo>
                    <a:cubicBezTo>
                      <a:pt x="-6120" y="0"/>
                      <a:pt x="-6120" y="38054"/>
                      <a:pt x="18360" y="38054"/>
                    </a:cubicBezTo>
                    <a:lnTo>
                      <a:pt x="18360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2705536" cy="4020736"/>
              <a:chOff x="-1430468" y="-1961206"/>
              <a:chExt cx="12705536" cy="4020736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FE2E77-D958-41AE-9542-1DB9B5AFC7BC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C5CECFA-87E7-4CE6-B3CA-3F1DB997B410}"/>
                  </a:ext>
                </a:extLst>
              </p:cNvPr>
              <p:cNvSpPr/>
              <p:nvPr/>
            </p:nvSpPr>
            <p:spPr>
              <a:xfrm>
                <a:off x="11238347" y="2021477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2864473" cy="3085507"/>
              <a:chOff x="-1430468" y="-1961206"/>
              <a:chExt cx="12864473" cy="3085507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84CB938-AB26-4CB6-9FC6-801B07BAD8C9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6703B16-6AB9-4554-B30C-9BE61945411F}"/>
                  </a:ext>
                </a:extLst>
              </p:cNvPr>
              <p:cNvSpPr/>
              <p:nvPr/>
            </p:nvSpPr>
            <p:spPr>
              <a:xfrm>
                <a:off x="11397188" y="1086248"/>
                <a:ext cx="36816" cy="38053"/>
              </a:xfrm>
              <a:custGeom>
                <a:avLst/>
                <a:gdLst>
                  <a:gd name="connsiteX0" fmla="*/ 18456 w 36816"/>
                  <a:gd name="connsiteY0" fmla="*/ 38054 h 38053"/>
                  <a:gd name="connsiteX1" fmla="*/ 18456 w 36816"/>
                  <a:gd name="connsiteY1" fmla="*/ 0 h 38053"/>
                  <a:gd name="connsiteX2" fmla="*/ 18456 w 36816"/>
                  <a:gd name="connsiteY2" fmla="*/ 38054 h 38053"/>
                  <a:gd name="connsiteX3" fmla="*/ 18456 w 36816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6" h="38053">
                    <a:moveTo>
                      <a:pt x="18456" y="38054"/>
                    </a:moveTo>
                    <a:cubicBezTo>
                      <a:pt x="42937" y="38054"/>
                      <a:pt x="42937" y="0"/>
                      <a:pt x="18456" y="0"/>
                    </a:cubicBezTo>
                    <a:cubicBezTo>
                      <a:pt x="-6152" y="0"/>
                      <a:pt x="-6152" y="38054"/>
                      <a:pt x="18456" y="38054"/>
                    </a:cubicBezTo>
                    <a:lnTo>
                      <a:pt x="18456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13218245" cy="4568453"/>
              <a:chOff x="-1430468" y="-1961206"/>
              <a:chExt cx="13218245" cy="4568453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58ACA8-8E25-4662-A6E2-3329017635CB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997CD59-2951-40A5-B963-F3D7D0AA4D99}"/>
                  </a:ext>
                </a:extLst>
              </p:cNvPr>
              <p:cNvSpPr/>
              <p:nvPr/>
            </p:nvSpPr>
            <p:spPr>
              <a:xfrm>
                <a:off x="11751054" y="2569194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3" y="38054"/>
                      <a:pt x="42843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1" name="Graphic 2">
            <a:extLst>
              <a:ext uri="{FF2B5EF4-FFF2-40B4-BE49-F238E27FC236}">
                <a16:creationId xmlns:a16="http://schemas.microsoft.com/office/drawing/2014/main" id="{871CD3DC-587B-472D-81C4-EDDE1A8C05B8}"/>
              </a:ext>
            </a:extLst>
          </p:cNvPr>
          <p:cNvGrpSpPr/>
          <p:nvPr/>
        </p:nvGrpSpPr>
        <p:grpSpPr>
          <a:xfrm>
            <a:off x="-1430468" y="-1961206"/>
            <a:ext cx="8461806" cy="8712737"/>
            <a:chOff x="-1430468" y="-1961206"/>
            <a:chExt cx="8461806" cy="8712737"/>
          </a:xfrm>
        </p:grpSpPr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937809" cy="7682375"/>
              <a:chOff x="-1430468" y="-1961206"/>
              <a:chExt cx="7937809" cy="768237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117258F-FCF7-4603-B894-6F5B1D672B7D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07BC36E-C2C9-4F2F-A953-641F9491CAD1}"/>
                  </a:ext>
                </a:extLst>
              </p:cNvPr>
              <p:cNvSpPr/>
              <p:nvPr/>
            </p:nvSpPr>
            <p:spPr>
              <a:xfrm>
                <a:off x="6470619" y="5683115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8186425" cy="7860084"/>
              <a:chOff x="-1430468" y="-1961206"/>
              <a:chExt cx="8186425" cy="7860084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4A71CFA-3614-45A6-8816-1A8F4FD2F3C7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209C452-32C1-46CD-9959-05E3445EDB53}"/>
                  </a:ext>
                </a:extLst>
              </p:cNvPr>
              <p:cNvSpPr/>
              <p:nvPr/>
            </p:nvSpPr>
            <p:spPr>
              <a:xfrm>
                <a:off x="6719235" y="5860824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860433" cy="8035131"/>
              <a:chOff x="-1430468" y="-1961206"/>
              <a:chExt cx="7860433" cy="8035131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124A7D3-B962-4E09-B52C-52C113B56882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2349B5-7F13-49A2-819A-2881C8C24E48}"/>
                  </a:ext>
                </a:extLst>
              </p:cNvPr>
              <p:cNvSpPr/>
              <p:nvPr/>
            </p:nvSpPr>
            <p:spPr>
              <a:xfrm>
                <a:off x="6393243" y="603587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8089008" cy="7396338"/>
              <a:chOff x="-1430468" y="-1961206"/>
              <a:chExt cx="8089008" cy="739633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B03CB6-70BE-4EB0-AC5B-383193C85ED6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A04C006-ED66-4097-B27F-EB2EA7FDA308}"/>
                  </a:ext>
                </a:extLst>
              </p:cNvPr>
              <p:cNvSpPr/>
              <p:nvPr/>
            </p:nvSpPr>
            <p:spPr>
              <a:xfrm>
                <a:off x="6621819" y="5397079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8287901" cy="8334231"/>
              <a:chOff x="-1430468" y="-1961206"/>
              <a:chExt cx="8287901" cy="8334231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52934B7-D9B8-4D9C-8D12-114CEFB2BCC8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D9BC62-ECDF-43A1-8168-176C2432EAD1}"/>
                  </a:ext>
                </a:extLst>
              </p:cNvPr>
              <p:cNvSpPr/>
              <p:nvPr/>
            </p:nvSpPr>
            <p:spPr>
              <a:xfrm>
                <a:off x="6820664" y="6334972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875401" cy="8471351"/>
              <a:chOff x="-1430468" y="-1961206"/>
              <a:chExt cx="7875401" cy="847135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42B9CB9-291A-4A1C-B973-0BD0A804406C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78FAD09-F502-4B02-BEC0-FF1D5E4DE33F}"/>
                  </a:ext>
                </a:extLst>
              </p:cNvPr>
              <p:cNvSpPr/>
              <p:nvPr/>
            </p:nvSpPr>
            <p:spPr>
              <a:xfrm>
                <a:off x="6408211" y="6472091"/>
                <a:ext cx="36721" cy="38053"/>
              </a:xfrm>
              <a:custGeom>
                <a:avLst/>
                <a:gdLst>
                  <a:gd name="connsiteX0" fmla="*/ 18361 w 36721"/>
                  <a:gd name="connsiteY0" fmla="*/ 38054 h 38053"/>
                  <a:gd name="connsiteX1" fmla="*/ 18361 w 36721"/>
                  <a:gd name="connsiteY1" fmla="*/ 0 h 38053"/>
                  <a:gd name="connsiteX2" fmla="*/ 18361 w 36721"/>
                  <a:gd name="connsiteY2" fmla="*/ 38054 h 38053"/>
                  <a:gd name="connsiteX3" fmla="*/ 18361 w 36721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1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8080763" cy="8140285"/>
              <a:chOff x="-1430468" y="-1961206"/>
              <a:chExt cx="8080763" cy="8140285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AD23BD4-22AB-4F1E-82D7-220DFBE0132E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5A49A9F-6610-4524-974D-CF28216F6D4B}"/>
                  </a:ext>
                </a:extLst>
              </p:cNvPr>
              <p:cNvSpPr/>
              <p:nvPr/>
            </p:nvSpPr>
            <p:spPr>
              <a:xfrm>
                <a:off x="6613526" y="6141026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642259" cy="7690239"/>
              <a:chOff x="-1430468" y="-1961206"/>
              <a:chExt cx="7642259" cy="769023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BB5237-5930-4992-9579-55BF39055641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754057-8D2C-4F42-8FAA-04DFEA4CABCA}"/>
                  </a:ext>
                </a:extLst>
              </p:cNvPr>
              <p:cNvSpPr/>
              <p:nvPr/>
            </p:nvSpPr>
            <p:spPr>
              <a:xfrm>
                <a:off x="6175022" y="5690979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8461806" cy="7800467"/>
              <a:chOff x="-1430468" y="-1961206"/>
              <a:chExt cx="8461806" cy="7800467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95A46DE-C282-4016-9150-A485AEAB4155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7D37B23-74D7-492B-8D7D-D420139F3EE0}"/>
                  </a:ext>
                </a:extLst>
              </p:cNvPr>
              <p:cNvSpPr/>
              <p:nvPr/>
            </p:nvSpPr>
            <p:spPr>
              <a:xfrm>
                <a:off x="6994616" y="5801208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568943" cy="8189247"/>
              <a:chOff x="-1430468" y="-1961206"/>
              <a:chExt cx="7568943" cy="818924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B7D48FE-5012-443F-B6D4-04CC83D1B3D1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2160895-65BD-474D-B752-AAD0B1844F01}"/>
                  </a:ext>
                </a:extLst>
              </p:cNvPr>
              <p:cNvSpPr/>
              <p:nvPr/>
            </p:nvSpPr>
            <p:spPr>
              <a:xfrm>
                <a:off x="6101658" y="6189988"/>
                <a:ext cx="36816" cy="38053"/>
              </a:xfrm>
              <a:custGeom>
                <a:avLst/>
                <a:gdLst>
                  <a:gd name="connsiteX0" fmla="*/ 18456 w 36816"/>
                  <a:gd name="connsiteY0" fmla="*/ 38054 h 38053"/>
                  <a:gd name="connsiteX1" fmla="*/ 18456 w 36816"/>
                  <a:gd name="connsiteY1" fmla="*/ 0 h 38053"/>
                  <a:gd name="connsiteX2" fmla="*/ 18456 w 36816"/>
                  <a:gd name="connsiteY2" fmla="*/ 38054 h 38053"/>
                  <a:gd name="connsiteX3" fmla="*/ 18456 w 36816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6" h="38053">
                    <a:moveTo>
                      <a:pt x="18456" y="38054"/>
                    </a:moveTo>
                    <a:cubicBezTo>
                      <a:pt x="42937" y="38054"/>
                      <a:pt x="42937" y="0"/>
                      <a:pt x="18456" y="0"/>
                    </a:cubicBezTo>
                    <a:cubicBezTo>
                      <a:pt x="-6152" y="0"/>
                      <a:pt x="-6152" y="38054"/>
                      <a:pt x="18456" y="38054"/>
                    </a:cubicBezTo>
                    <a:lnTo>
                      <a:pt x="18456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727753" cy="7254018"/>
              <a:chOff x="-1430468" y="-1961206"/>
              <a:chExt cx="7727753" cy="7254018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600C581-3ABD-4E5C-BCA5-C55A92C7D8D6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CB23E53-D1BB-403E-9856-5A5C32FE8AE8}"/>
                  </a:ext>
                </a:extLst>
              </p:cNvPr>
              <p:cNvSpPr/>
              <p:nvPr/>
            </p:nvSpPr>
            <p:spPr>
              <a:xfrm>
                <a:off x="6260563" y="5254759"/>
                <a:ext cx="36722" cy="38053"/>
              </a:xfrm>
              <a:custGeom>
                <a:avLst/>
                <a:gdLst>
                  <a:gd name="connsiteX0" fmla="*/ 18361 w 36722"/>
                  <a:gd name="connsiteY0" fmla="*/ 38054 h 38053"/>
                  <a:gd name="connsiteX1" fmla="*/ 18361 w 36722"/>
                  <a:gd name="connsiteY1" fmla="*/ 0 h 38053"/>
                  <a:gd name="connsiteX2" fmla="*/ 18361 w 36722"/>
                  <a:gd name="connsiteY2" fmla="*/ 38054 h 38053"/>
                  <a:gd name="connsiteX3" fmla="*/ 18361 w 36722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2" h="38053">
                    <a:moveTo>
                      <a:pt x="18361" y="38054"/>
                    </a:moveTo>
                    <a:cubicBezTo>
                      <a:pt x="42842" y="38054"/>
                      <a:pt x="42842" y="0"/>
                      <a:pt x="18361" y="0"/>
                    </a:cubicBezTo>
                    <a:cubicBezTo>
                      <a:pt x="-6120" y="0"/>
                      <a:pt x="-6120" y="38054"/>
                      <a:pt x="18361" y="38054"/>
                    </a:cubicBezTo>
                    <a:lnTo>
                      <a:pt x="18361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871CD3DC-587B-472D-81C4-EDDE1A8C05B8}"/>
                </a:ext>
              </a:extLst>
            </p:cNvPr>
            <p:cNvGrpSpPr/>
            <p:nvPr/>
          </p:nvGrpSpPr>
          <p:grpSpPr>
            <a:xfrm>
              <a:off x="-1430468" y="-1961206"/>
              <a:ext cx="7615622" cy="8712737"/>
              <a:chOff x="-1430468" y="-1961206"/>
              <a:chExt cx="7615622" cy="8712737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19FF215-7E0F-4D2A-A467-C57A36B07D35}"/>
                  </a:ext>
                </a:extLst>
              </p:cNvPr>
              <p:cNvSpPr/>
              <p:nvPr/>
            </p:nvSpPr>
            <p:spPr>
              <a:xfrm>
                <a:off x="-1430468" y="-1961206"/>
                <a:ext cx="12684" cy="12684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2684"/>
                </a:pathLst>
              </a:custGeom>
              <a:solidFill>
                <a:srgbClr val="DFEFE6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B447F93-B41C-4053-AC87-6B5D84046604}"/>
                  </a:ext>
                </a:extLst>
              </p:cNvPr>
              <p:cNvSpPr/>
              <p:nvPr/>
            </p:nvSpPr>
            <p:spPr>
              <a:xfrm>
                <a:off x="6148385" y="6713478"/>
                <a:ext cx="36769" cy="38053"/>
              </a:xfrm>
              <a:custGeom>
                <a:avLst/>
                <a:gdLst>
                  <a:gd name="connsiteX0" fmla="*/ 18408 w 36769"/>
                  <a:gd name="connsiteY0" fmla="*/ 38054 h 38053"/>
                  <a:gd name="connsiteX1" fmla="*/ 18408 w 36769"/>
                  <a:gd name="connsiteY1" fmla="*/ 0 h 38053"/>
                  <a:gd name="connsiteX2" fmla="*/ 18408 w 36769"/>
                  <a:gd name="connsiteY2" fmla="*/ 38054 h 38053"/>
                  <a:gd name="connsiteX3" fmla="*/ 18408 w 36769"/>
                  <a:gd name="connsiteY3" fmla="*/ 38054 h 3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9" h="38053">
                    <a:moveTo>
                      <a:pt x="18408" y="38054"/>
                    </a:moveTo>
                    <a:cubicBezTo>
                      <a:pt x="42889" y="38054"/>
                      <a:pt x="42889" y="0"/>
                      <a:pt x="18408" y="0"/>
                    </a:cubicBezTo>
                    <a:cubicBezTo>
                      <a:pt x="-6073" y="0"/>
                      <a:pt x="-6200" y="38054"/>
                      <a:pt x="18408" y="38054"/>
                    </a:cubicBezTo>
                    <a:lnTo>
                      <a:pt x="18408" y="38054"/>
                    </a:lnTo>
                    <a:close/>
                  </a:path>
                </a:pathLst>
              </a:custGeom>
              <a:solidFill>
                <a:srgbClr val="000000"/>
              </a:solidFill>
              <a:ln w="12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3" name="Picture 2" descr="Person Holding White Ceramic Mug With Coffee">
            <a:extLst>
              <a:ext uri="{FF2B5EF4-FFF2-40B4-BE49-F238E27FC236}">
                <a16:creationId xmlns:a16="http://schemas.microsoft.com/office/drawing/2014/main" id="{0898484B-C526-4013-8877-4A14DA67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3" y="1867"/>
            <a:ext cx="2389391" cy="3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White Ceramic Mug on White Table">
            <a:extLst>
              <a:ext uri="{FF2B5EF4-FFF2-40B4-BE49-F238E27FC236}">
                <a16:creationId xmlns:a16="http://schemas.microsoft.com/office/drawing/2014/main" id="{ECA821EB-F778-439A-AF47-E259EDB4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81" y="3289333"/>
            <a:ext cx="2348237" cy="35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A7DD02BE-6842-47BC-92B2-D79C082758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73922" y="2894359"/>
            <a:ext cx="1686593" cy="137890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B33D0A0-6BE1-48F0-9589-8160D3EC58DD}"/>
              </a:ext>
            </a:extLst>
          </p:cNvPr>
          <p:cNvSpPr txBox="1"/>
          <p:nvPr/>
        </p:nvSpPr>
        <p:spPr>
          <a:xfrm>
            <a:off x="4937155" y="501991"/>
            <a:ext cx="517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Levels of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Management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E31A91-FED8-41C4-AE52-16C36F0AFF35}"/>
              </a:ext>
            </a:extLst>
          </p:cNvPr>
          <p:cNvSpPr txBox="1"/>
          <p:nvPr/>
        </p:nvSpPr>
        <p:spPr>
          <a:xfrm>
            <a:off x="7039942" y="3295731"/>
            <a:ext cx="46041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There are three levels of management including </a:t>
            </a:r>
          </a:p>
          <a:p>
            <a:pPr marL="800100" lvl="1" indent="-342900">
              <a:buAutoNum type="arabicParenBoth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top (high-level)  management, </a:t>
            </a:r>
          </a:p>
          <a:p>
            <a:pPr marL="800100" lvl="1" indent="-342900">
              <a:buAutoNum type="arabicParenBoth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middle management, and </a:t>
            </a:r>
          </a:p>
          <a:p>
            <a:pPr marL="800100" lvl="1" indent="-342900">
              <a:buAutoNum type="arabicParenBoth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supervisory management.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In order to </a:t>
            </a:r>
            <a:r>
              <a:rPr lang="en-US" sz="2000" dirty="0">
                <a:solidFill>
                  <a:srgbClr val="000000"/>
                </a:solidFill>
              </a:rPr>
              <a:t>understand this clearly, it will be illustrated briefly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grpSp>
        <p:nvGrpSpPr>
          <p:cNvPr id="98" name="Graphic 135">
            <a:extLst>
              <a:ext uri="{FF2B5EF4-FFF2-40B4-BE49-F238E27FC236}">
                <a16:creationId xmlns:a16="http://schemas.microsoft.com/office/drawing/2014/main" id="{70870294-1BC8-4DE5-A05C-FFDC116BE4B7}"/>
              </a:ext>
            </a:extLst>
          </p:cNvPr>
          <p:cNvGrpSpPr/>
          <p:nvPr/>
        </p:nvGrpSpPr>
        <p:grpSpPr>
          <a:xfrm>
            <a:off x="6888822" y="1202359"/>
            <a:ext cx="2740152" cy="1744473"/>
            <a:chOff x="9039603" y="2333198"/>
            <a:chExt cx="2740152" cy="174447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852580C-475A-4EE2-89B6-70845C3CBAD5}"/>
                </a:ext>
              </a:extLst>
            </p:cNvPr>
            <p:cNvSpPr/>
            <p:nvPr/>
          </p:nvSpPr>
          <p:spPr>
            <a:xfrm>
              <a:off x="9039603" y="3904513"/>
              <a:ext cx="1334806" cy="173633"/>
            </a:xfrm>
            <a:custGeom>
              <a:avLst/>
              <a:gdLst>
                <a:gd name="connsiteX0" fmla="*/ 1334807 w 1334806"/>
                <a:gd name="connsiteY0" fmla="*/ 86817 h 173633"/>
                <a:gd name="connsiteX1" fmla="*/ 667403 w 1334806"/>
                <a:gd name="connsiteY1" fmla="*/ 173633 h 173633"/>
                <a:gd name="connsiteX2" fmla="*/ 0 w 1334806"/>
                <a:gd name="connsiteY2" fmla="*/ 86817 h 173633"/>
                <a:gd name="connsiteX3" fmla="*/ 667403 w 1334806"/>
                <a:gd name="connsiteY3" fmla="*/ 0 h 173633"/>
                <a:gd name="connsiteX4" fmla="*/ 1334807 w 1334806"/>
                <a:gd name="connsiteY4" fmla="*/ 86817 h 17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806" h="173633">
                  <a:moveTo>
                    <a:pt x="1334807" y="86817"/>
                  </a:moveTo>
                  <a:cubicBezTo>
                    <a:pt x="1334807" y="134764"/>
                    <a:pt x="1036000" y="173633"/>
                    <a:pt x="667403" y="173633"/>
                  </a:cubicBezTo>
                  <a:cubicBezTo>
                    <a:pt x="298807" y="173633"/>
                    <a:pt x="0" y="134764"/>
                    <a:pt x="0" y="86817"/>
                  </a:cubicBezTo>
                  <a:cubicBezTo>
                    <a:pt x="0" y="38869"/>
                    <a:pt x="298807" y="0"/>
                    <a:pt x="667403" y="0"/>
                  </a:cubicBezTo>
                  <a:cubicBezTo>
                    <a:pt x="1036000" y="0"/>
                    <a:pt x="1334807" y="38869"/>
                    <a:pt x="1334807" y="86817"/>
                  </a:cubicBez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0A62898-73C4-467F-A60E-A717B0869149}"/>
                </a:ext>
              </a:extLst>
            </p:cNvPr>
            <p:cNvSpPr/>
            <p:nvPr/>
          </p:nvSpPr>
          <p:spPr>
            <a:xfrm>
              <a:off x="10599354" y="3115995"/>
              <a:ext cx="872613" cy="571952"/>
            </a:xfrm>
            <a:custGeom>
              <a:avLst/>
              <a:gdLst>
                <a:gd name="connsiteX0" fmla="*/ 872519 w 872613"/>
                <a:gd name="connsiteY0" fmla="*/ -128 h 571952"/>
                <a:gd name="connsiteX1" fmla="*/ 300567 w 872613"/>
                <a:gd name="connsiteY1" fmla="*/ -128 h 571952"/>
                <a:gd name="connsiteX2" fmla="*/ -95 w 872613"/>
                <a:gd name="connsiteY2" fmla="*/ 486470 h 571952"/>
                <a:gd name="connsiteX3" fmla="*/ 300567 w 872613"/>
                <a:gd name="connsiteY3" fmla="*/ 571823 h 571952"/>
                <a:gd name="connsiteX4" fmla="*/ 872519 w 872613"/>
                <a:gd name="connsiteY4" fmla="*/ -128 h 5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613" h="571952">
                  <a:moveTo>
                    <a:pt x="872519" y="-128"/>
                  </a:moveTo>
                  <a:lnTo>
                    <a:pt x="300567" y="-128"/>
                  </a:lnTo>
                  <a:lnTo>
                    <a:pt x="-95" y="486470"/>
                  </a:lnTo>
                  <a:cubicBezTo>
                    <a:pt x="90199" y="542416"/>
                    <a:pt x="194346" y="571982"/>
                    <a:pt x="300567" y="571823"/>
                  </a:cubicBezTo>
                  <a:cubicBezTo>
                    <a:pt x="616447" y="571823"/>
                    <a:pt x="872519" y="315751"/>
                    <a:pt x="872519" y="-128"/>
                  </a:cubicBezTo>
                  <a:close/>
                </a:path>
              </a:pathLst>
            </a:custGeom>
            <a:solidFill>
              <a:srgbClr val="F2F2F2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155DCC8-BADD-4B82-95D0-8BC0D896B880}"/>
                </a:ext>
              </a:extLst>
            </p:cNvPr>
            <p:cNvSpPr/>
            <p:nvPr/>
          </p:nvSpPr>
          <p:spPr>
            <a:xfrm>
              <a:off x="9939517" y="3633324"/>
              <a:ext cx="303956" cy="303956"/>
            </a:xfrm>
            <a:custGeom>
              <a:avLst/>
              <a:gdLst>
                <a:gd name="connsiteX0" fmla="*/ 303956 w 303956"/>
                <a:gd name="connsiteY0" fmla="*/ 151978 h 303956"/>
                <a:gd name="connsiteX1" fmla="*/ 151978 w 303956"/>
                <a:gd name="connsiteY1" fmla="*/ 303956 h 303956"/>
                <a:gd name="connsiteX2" fmla="*/ 0 w 303956"/>
                <a:gd name="connsiteY2" fmla="*/ 151978 h 303956"/>
                <a:gd name="connsiteX3" fmla="*/ 151978 w 303956"/>
                <a:gd name="connsiteY3" fmla="*/ 0 h 303956"/>
                <a:gd name="connsiteX4" fmla="*/ 303956 w 303956"/>
                <a:gd name="connsiteY4" fmla="*/ 151978 h 3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56" h="303956">
                  <a:moveTo>
                    <a:pt x="303956" y="151978"/>
                  </a:moveTo>
                  <a:cubicBezTo>
                    <a:pt x="303956" y="235913"/>
                    <a:pt x="235913" y="303956"/>
                    <a:pt x="151978" y="303956"/>
                  </a:cubicBezTo>
                  <a:cubicBezTo>
                    <a:pt x="68043" y="303956"/>
                    <a:pt x="0" y="235913"/>
                    <a:pt x="0" y="151978"/>
                  </a:cubicBezTo>
                  <a:cubicBezTo>
                    <a:pt x="0" y="68043"/>
                    <a:pt x="68043" y="0"/>
                    <a:pt x="151978" y="0"/>
                  </a:cubicBezTo>
                  <a:cubicBezTo>
                    <a:pt x="235913" y="0"/>
                    <a:pt x="303956" y="68043"/>
                    <a:pt x="303956" y="151978"/>
                  </a:cubicBez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0203BC4-AE1B-435D-8D97-3BD345067C79}"/>
                </a:ext>
              </a:extLst>
            </p:cNvPr>
            <p:cNvSpPr/>
            <p:nvPr/>
          </p:nvSpPr>
          <p:spPr>
            <a:xfrm>
              <a:off x="9792254" y="2679583"/>
              <a:ext cx="125010" cy="233319"/>
            </a:xfrm>
            <a:custGeom>
              <a:avLst/>
              <a:gdLst>
                <a:gd name="connsiteX0" fmla="*/ 13682 w 125010"/>
                <a:gd name="connsiteY0" fmla="*/ -128 h 233319"/>
                <a:gd name="connsiteX1" fmla="*/ 2830 w 125010"/>
                <a:gd name="connsiteY1" fmla="*/ 75836 h 233319"/>
                <a:gd name="connsiteX2" fmla="*/ 43525 w 125010"/>
                <a:gd name="connsiteY2" fmla="*/ 233191 h 233319"/>
                <a:gd name="connsiteX3" fmla="*/ 124916 w 125010"/>
                <a:gd name="connsiteY3" fmla="*/ 81262 h 233319"/>
                <a:gd name="connsiteX4" fmla="*/ 114064 w 125010"/>
                <a:gd name="connsiteY4" fmla="*/ 18863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10" h="233319">
                  <a:moveTo>
                    <a:pt x="13682" y="-128"/>
                  </a:moveTo>
                  <a:cubicBezTo>
                    <a:pt x="13682" y="-128"/>
                    <a:pt x="19108" y="54132"/>
                    <a:pt x="2830" y="75836"/>
                  </a:cubicBezTo>
                  <a:cubicBezTo>
                    <a:pt x="-13448" y="97540"/>
                    <a:pt x="43525" y="233191"/>
                    <a:pt x="43525" y="233191"/>
                  </a:cubicBezTo>
                  <a:lnTo>
                    <a:pt x="124916" y="81262"/>
                  </a:lnTo>
                  <a:cubicBezTo>
                    <a:pt x="124916" y="81262"/>
                    <a:pt x="97786" y="64984"/>
                    <a:pt x="114064" y="18863"/>
                  </a:cubicBezTo>
                  <a:close/>
                </a:path>
              </a:pathLst>
            </a:custGeom>
            <a:solidFill>
              <a:srgbClr val="FFB9B9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5D81E91-BF3E-4C17-BAA0-AA8F42ABA923}"/>
                </a:ext>
              </a:extLst>
            </p:cNvPr>
            <p:cNvSpPr/>
            <p:nvPr/>
          </p:nvSpPr>
          <p:spPr>
            <a:xfrm>
              <a:off x="9792254" y="2679583"/>
              <a:ext cx="125010" cy="233319"/>
            </a:xfrm>
            <a:custGeom>
              <a:avLst/>
              <a:gdLst>
                <a:gd name="connsiteX0" fmla="*/ 13682 w 125010"/>
                <a:gd name="connsiteY0" fmla="*/ -128 h 233319"/>
                <a:gd name="connsiteX1" fmla="*/ 2830 w 125010"/>
                <a:gd name="connsiteY1" fmla="*/ 75836 h 233319"/>
                <a:gd name="connsiteX2" fmla="*/ 43525 w 125010"/>
                <a:gd name="connsiteY2" fmla="*/ 233191 h 233319"/>
                <a:gd name="connsiteX3" fmla="*/ 124916 w 125010"/>
                <a:gd name="connsiteY3" fmla="*/ 81262 h 233319"/>
                <a:gd name="connsiteX4" fmla="*/ 114064 w 125010"/>
                <a:gd name="connsiteY4" fmla="*/ 18863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10" h="233319">
                  <a:moveTo>
                    <a:pt x="13682" y="-128"/>
                  </a:moveTo>
                  <a:cubicBezTo>
                    <a:pt x="13682" y="-128"/>
                    <a:pt x="19108" y="54132"/>
                    <a:pt x="2830" y="75836"/>
                  </a:cubicBezTo>
                  <a:cubicBezTo>
                    <a:pt x="-13448" y="97540"/>
                    <a:pt x="43525" y="233191"/>
                    <a:pt x="43525" y="233191"/>
                  </a:cubicBezTo>
                  <a:lnTo>
                    <a:pt x="124916" y="81262"/>
                  </a:lnTo>
                  <a:cubicBezTo>
                    <a:pt x="124916" y="81262"/>
                    <a:pt x="97786" y="64984"/>
                    <a:pt x="114064" y="18863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C89FFA-E165-40EE-8858-A94C494350E4}"/>
                </a:ext>
              </a:extLst>
            </p:cNvPr>
            <p:cNvSpPr/>
            <p:nvPr/>
          </p:nvSpPr>
          <p:spPr>
            <a:xfrm>
              <a:off x="9930830" y="2952585"/>
              <a:ext cx="122085" cy="277742"/>
            </a:xfrm>
            <a:custGeom>
              <a:avLst/>
              <a:gdLst>
                <a:gd name="connsiteX0" fmla="*/ 119278 w 122085"/>
                <a:gd name="connsiteY0" fmla="*/ 885 h 277742"/>
                <a:gd name="connsiteX1" fmla="*/ 121991 w 122085"/>
                <a:gd name="connsiteY1" fmla="*/ 112119 h 277742"/>
                <a:gd name="connsiteX2" fmla="*/ 18896 w 122085"/>
                <a:gd name="connsiteY2" fmla="*/ 277614 h 277742"/>
                <a:gd name="connsiteX3" fmla="*/ -95 w 122085"/>
                <a:gd name="connsiteY3" fmla="*/ 215214 h 277742"/>
                <a:gd name="connsiteX4" fmla="*/ 56878 w 122085"/>
                <a:gd name="connsiteY4" fmla="*/ 103980 h 277742"/>
                <a:gd name="connsiteX5" fmla="*/ 43313 w 122085"/>
                <a:gd name="connsiteY5" fmla="*/ 22590 h 277742"/>
                <a:gd name="connsiteX6" fmla="*/ 119278 w 122085"/>
                <a:gd name="connsiteY6" fmla="*/ 885 h 2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85" h="277742">
                  <a:moveTo>
                    <a:pt x="119278" y="885"/>
                  </a:moveTo>
                  <a:lnTo>
                    <a:pt x="121991" y="112119"/>
                  </a:lnTo>
                  <a:lnTo>
                    <a:pt x="18896" y="277614"/>
                  </a:lnTo>
                  <a:lnTo>
                    <a:pt x="-95" y="215214"/>
                  </a:lnTo>
                  <a:lnTo>
                    <a:pt x="56878" y="103980"/>
                  </a:lnTo>
                  <a:cubicBezTo>
                    <a:pt x="56878" y="103980"/>
                    <a:pt x="37887" y="52433"/>
                    <a:pt x="43313" y="22590"/>
                  </a:cubicBezTo>
                  <a:cubicBezTo>
                    <a:pt x="48739" y="-7254"/>
                    <a:pt x="119278" y="885"/>
                    <a:pt x="119278" y="885"/>
                  </a:cubicBezTo>
                  <a:close/>
                </a:path>
              </a:pathLst>
            </a:custGeom>
            <a:solidFill>
              <a:srgbClr val="FFB9B9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2E275EC-222C-4CB0-900F-BC3DBA86C862}"/>
                </a:ext>
              </a:extLst>
            </p:cNvPr>
            <p:cNvSpPr/>
            <p:nvPr/>
          </p:nvSpPr>
          <p:spPr>
            <a:xfrm>
              <a:off x="9624259" y="2936307"/>
              <a:ext cx="122085" cy="277742"/>
            </a:xfrm>
            <a:custGeom>
              <a:avLst/>
              <a:gdLst>
                <a:gd name="connsiteX0" fmla="*/ 2618 w 122085"/>
                <a:gd name="connsiteY0" fmla="*/ 885 h 277742"/>
                <a:gd name="connsiteX1" fmla="*/ -95 w 122085"/>
                <a:gd name="connsiteY1" fmla="*/ 112119 h 277742"/>
                <a:gd name="connsiteX2" fmla="*/ 103000 w 122085"/>
                <a:gd name="connsiteY2" fmla="*/ 277614 h 277742"/>
                <a:gd name="connsiteX3" fmla="*/ 121991 w 122085"/>
                <a:gd name="connsiteY3" fmla="*/ 215214 h 277742"/>
                <a:gd name="connsiteX4" fmla="*/ 65018 w 122085"/>
                <a:gd name="connsiteY4" fmla="*/ 103980 h 277742"/>
                <a:gd name="connsiteX5" fmla="*/ 78583 w 122085"/>
                <a:gd name="connsiteY5" fmla="*/ 22590 h 277742"/>
                <a:gd name="connsiteX6" fmla="*/ 2618 w 122085"/>
                <a:gd name="connsiteY6" fmla="*/ 885 h 2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85" h="277742">
                  <a:moveTo>
                    <a:pt x="2618" y="885"/>
                  </a:moveTo>
                  <a:lnTo>
                    <a:pt x="-95" y="112119"/>
                  </a:lnTo>
                  <a:lnTo>
                    <a:pt x="103000" y="277614"/>
                  </a:lnTo>
                  <a:lnTo>
                    <a:pt x="121991" y="215214"/>
                  </a:lnTo>
                  <a:lnTo>
                    <a:pt x="65018" y="103980"/>
                  </a:lnTo>
                  <a:cubicBezTo>
                    <a:pt x="65018" y="103980"/>
                    <a:pt x="84009" y="52433"/>
                    <a:pt x="78583" y="22590"/>
                  </a:cubicBezTo>
                  <a:cubicBezTo>
                    <a:pt x="73157" y="-7254"/>
                    <a:pt x="2618" y="885"/>
                    <a:pt x="2618" y="885"/>
                  </a:cubicBezTo>
                  <a:close/>
                </a:path>
              </a:pathLst>
            </a:custGeom>
            <a:solidFill>
              <a:srgbClr val="FFB9B9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3E73033-AA26-4A39-9BCA-92B4F85EE45E}"/>
                </a:ext>
              </a:extLst>
            </p:cNvPr>
            <p:cNvSpPr/>
            <p:nvPr/>
          </p:nvSpPr>
          <p:spPr>
            <a:xfrm>
              <a:off x="9574698" y="3116380"/>
              <a:ext cx="388119" cy="754567"/>
            </a:xfrm>
            <a:custGeom>
              <a:avLst/>
              <a:gdLst>
                <a:gd name="connsiteX0" fmla="*/ 128143 w 388119"/>
                <a:gd name="connsiteY0" fmla="*/ -128 h 754567"/>
                <a:gd name="connsiteX1" fmla="*/ 117291 w 388119"/>
                <a:gd name="connsiteY1" fmla="*/ 27002 h 754567"/>
                <a:gd name="connsiteX2" fmla="*/ 73883 w 388119"/>
                <a:gd name="connsiteY2" fmla="*/ 132810 h 754567"/>
                <a:gd name="connsiteX3" fmla="*/ 41327 w 388119"/>
                <a:gd name="connsiteY3" fmla="*/ 469224 h 754567"/>
                <a:gd name="connsiteX4" fmla="*/ 27762 w 388119"/>
                <a:gd name="connsiteY4" fmla="*/ 523485 h 754567"/>
                <a:gd name="connsiteX5" fmla="*/ 19623 w 388119"/>
                <a:gd name="connsiteY5" fmla="*/ 656423 h 754567"/>
                <a:gd name="connsiteX6" fmla="*/ 22336 w 388119"/>
                <a:gd name="connsiteY6" fmla="*/ 745953 h 754567"/>
                <a:gd name="connsiteX7" fmla="*/ 92874 w 388119"/>
                <a:gd name="connsiteY7" fmla="*/ 732387 h 754567"/>
                <a:gd name="connsiteX8" fmla="*/ 106439 w 388119"/>
                <a:gd name="connsiteY8" fmla="*/ 642858 h 754567"/>
                <a:gd name="connsiteX9" fmla="*/ 225812 w 388119"/>
                <a:gd name="connsiteY9" fmla="*/ 219626 h 754567"/>
                <a:gd name="connsiteX10" fmla="*/ 244803 w 388119"/>
                <a:gd name="connsiteY10" fmla="*/ 482789 h 754567"/>
                <a:gd name="connsiteX11" fmla="*/ 231238 w 388119"/>
                <a:gd name="connsiteY11" fmla="*/ 572319 h 754567"/>
                <a:gd name="connsiteX12" fmla="*/ 212247 w 388119"/>
                <a:gd name="connsiteY12" fmla="*/ 740527 h 754567"/>
                <a:gd name="connsiteX13" fmla="*/ 288212 w 388119"/>
                <a:gd name="connsiteY13" fmla="*/ 748666 h 754567"/>
                <a:gd name="connsiteX14" fmla="*/ 293638 w 388119"/>
                <a:gd name="connsiteY14" fmla="*/ 669988 h 754567"/>
                <a:gd name="connsiteX15" fmla="*/ 326194 w 388119"/>
                <a:gd name="connsiteY15" fmla="*/ 591310 h 754567"/>
                <a:gd name="connsiteX16" fmla="*/ 337046 w 388119"/>
                <a:gd name="connsiteY16" fmla="*/ 466511 h 754567"/>
                <a:gd name="connsiteX17" fmla="*/ 385881 w 388119"/>
                <a:gd name="connsiteY17" fmla="*/ 154514 h 754567"/>
                <a:gd name="connsiteX18" fmla="*/ 369602 w 388119"/>
                <a:gd name="connsiteY18" fmla="*/ 54132 h 754567"/>
                <a:gd name="connsiteX19" fmla="*/ 358750 w 388119"/>
                <a:gd name="connsiteY19" fmla="*/ 5298 h 7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8119" h="754567">
                  <a:moveTo>
                    <a:pt x="128143" y="-128"/>
                  </a:moveTo>
                  <a:lnTo>
                    <a:pt x="117291" y="27002"/>
                  </a:lnTo>
                  <a:cubicBezTo>
                    <a:pt x="88010" y="54202"/>
                    <a:pt x="72141" y="92882"/>
                    <a:pt x="73883" y="132810"/>
                  </a:cubicBezTo>
                  <a:lnTo>
                    <a:pt x="41327" y="469224"/>
                  </a:lnTo>
                  <a:cubicBezTo>
                    <a:pt x="41327" y="469224"/>
                    <a:pt x="19623" y="493642"/>
                    <a:pt x="27762" y="523485"/>
                  </a:cubicBezTo>
                  <a:cubicBezTo>
                    <a:pt x="27762" y="523485"/>
                    <a:pt x="8770" y="623867"/>
                    <a:pt x="19623" y="656423"/>
                  </a:cubicBezTo>
                  <a:cubicBezTo>
                    <a:pt x="19623" y="656423"/>
                    <a:pt x="-26499" y="740527"/>
                    <a:pt x="22336" y="745953"/>
                  </a:cubicBezTo>
                  <a:cubicBezTo>
                    <a:pt x="71170" y="751379"/>
                    <a:pt x="87448" y="751379"/>
                    <a:pt x="92874" y="732387"/>
                  </a:cubicBezTo>
                  <a:cubicBezTo>
                    <a:pt x="98300" y="713396"/>
                    <a:pt x="106439" y="642858"/>
                    <a:pt x="106439" y="642858"/>
                  </a:cubicBezTo>
                  <a:lnTo>
                    <a:pt x="225812" y="219626"/>
                  </a:lnTo>
                  <a:lnTo>
                    <a:pt x="244803" y="482789"/>
                  </a:lnTo>
                  <a:cubicBezTo>
                    <a:pt x="244803" y="482789"/>
                    <a:pt x="225812" y="553328"/>
                    <a:pt x="231238" y="572319"/>
                  </a:cubicBezTo>
                  <a:cubicBezTo>
                    <a:pt x="236664" y="591310"/>
                    <a:pt x="193256" y="726961"/>
                    <a:pt x="212247" y="740527"/>
                  </a:cubicBezTo>
                  <a:cubicBezTo>
                    <a:pt x="231238" y="754092"/>
                    <a:pt x="285499" y="759518"/>
                    <a:pt x="288212" y="748666"/>
                  </a:cubicBezTo>
                  <a:cubicBezTo>
                    <a:pt x="290925" y="737814"/>
                    <a:pt x="293638" y="669988"/>
                    <a:pt x="293638" y="669988"/>
                  </a:cubicBezTo>
                  <a:cubicBezTo>
                    <a:pt x="293638" y="669988"/>
                    <a:pt x="320768" y="610302"/>
                    <a:pt x="326194" y="591310"/>
                  </a:cubicBezTo>
                  <a:cubicBezTo>
                    <a:pt x="331620" y="572319"/>
                    <a:pt x="337046" y="466511"/>
                    <a:pt x="337046" y="466511"/>
                  </a:cubicBezTo>
                  <a:lnTo>
                    <a:pt x="385881" y="154514"/>
                  </a:lnTo>
                  <a:cubicBezTo>
                    <a:pt x="385881" y="154514"/>
                    <a:pt x="396733" y="70410"/>
                    <a:pt x="369602" y="54132"/>
                  </a:cubicBezTo>
                  <a:lnTo>
                    <a:pt x="358750" y="5298"/>
                  </a:lnTo>
                  <a:close/>
                </a:path>
              </a:pathLst>
            </a:custGeom>
            <a:solidFill>
              <a:srgbClr val="2F2E4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23E338A-D817-4D8A-A22D-8CC420724412}"/>
                </a:ext>
              </a:extLst>
            </p:cNvPr>
            <p:cNvSpPr/>
            <p:nvPr/>
          </p:nvSpPr>
          <p:spPr>
            <a:xfrm>
              <a:off x="9551992" y="3846183"/>
              <a:ext cx="110248" cy="143790"/>
            </a:xfrm>
            <a:custGeom>
              <a:avLst/>
              <a:gdLst>
                <a:gd name="connsiteX0" fmla="*/ 36902 w 110248"/>
                <a:gd name="connsiteY0" fmla="*/ -128 h 143790"/>
                <a:gd name="connsiteX1" fmla="*/ 26050 w 110248"/>
                <a:gd name="connsiteY1" fmla="*/ 54132 h 143790"/>
                <a:gd name="connsiteX2" fmla="*/ 23337 w 110248"/>
                <a:gd name="connsiteY2" fmla="*/ 143662 h 143790"/>
                <a:gd name="connsiteX3" fmla="*/ 83023 w 110248"/>
                <a:gd name="connsiteY3" fmla="*/ 116532 h 143790"/>
                <a:gd name="connsiteX4" fmla="*/ 83023 w 110248"/>
                <a:gd name="connsiteY4" fmla="*/ 92114 h 143790"/>
                <a:gd name="connsiteX5" fmla="*/ 110154 w 110248"/>
                <a:gd name="connsiteY5" fmla="*/ 75836 h 143790"/>
                <a:gd name="connsiteX6" fmla="*/ 102015 w 110248"/>
                <a:gd name="connsiteY6" fmla="*/ 8011 h 1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48" h="143790">
                  <a:moveTo>
                    <a:pt x="36902" y="-128"/>
                  </a:moveTo>
                  <a:lnTo>
                    <a:pt x="26050" y="54132"/>
                  </a:lnTo>
                  <a:cubicBezTo>
                    <a:pt x="26050" y="54132"/>
                    <a:pt x="-30924" y="143662"/>
                    <a:pt x="23337" y="143662"/>
                  </a:cubicBezTo>
                  <a:cubicBezTo>
                    <a:pt x="77597" y="143662"/>
                    <a:pt x="83023" y="116532"/>
                    <a:pt x="83023" y="116532"/>
                  </a:cubicBezTo>
                  <a:lnTo>
                    <a:pt x="83023" y="92114"/>
                  </a:lnTo>
                  <a:cubicBezTo>
                    <a:pt x="83023" y="92114"/>
                    <a:pt x="110154" y="78549"/>
                    <a:pt x="110154" y="75836"/>
                  </a:cubicBezTo>
                  <a:cubicBezTo>
                    <a:pt x="110154" y="73123"/>
                    <a:pt x="102015" y="8011"/>
                    <a:pt x="102015" y="8011"/>
                  </a:cubicBezTo>
                  <a:close/>
                </a:path>
              </a:pathLst>
            </a:custGeom>
            <a:solidFill>
              <a:srgbClr val="2F2E4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8D8488F-4B11-4749-BB2B-AA0F283C49F2}"/>
                </a:ext>
              </a:extLst>
            </p:cNvPr>
            <p:cNvSpPr/>
            <p:nvPr/>
          </p:nvSpPr>
          <p:spPr>
            <a:xfrm>
              <a:off x="9781614" y="3846183"/>
              <a:ext cx="110248" cy="143790"/>
            </a:xfrm>
            <a:custGeom>
              <a:avLst/>
              <a:gdLst>
                <a:gd name="connsiteX0" fmla="*/ 73157 w 110248"/>
                <a:gd name="connsiteY0" fmla="*/ -128 h 143790"/>
                <a:gd name="connsiteX1" fmla="*/ 84009 w 110248"/>
                <a:gd name="connsiteY1" fmla="*/ 54132 h 143790"/>
                <a:gd name="connsiteX2" fmla="*/ 86722 w 110248"/>
                <a:gd name="connsiteY2" fmla="*/ 143662 h 143790"/>
                <a:gd name="connsiteX3" fmla="*/ 27035 w 110248"/>
                <a:gd name="connsiteY3" fmla="*/ 116532 h 143790"/>
                <a:gd name="connsiteX4" fmla="*/ 27035 w 110248"/>
                <a:gd name="connsiteY4" fmla="*/ 92114 h 143790"/>
                <a:gd name="connsiteX5" fmla="*/ -95 w 110248"/>
                <a:gd name="connsiteY5" fmla="*/ 75836 h 143790"/>
                <a:gd name="connsiteX6" fmla="*/ 8044 w 110248"/>
                <a:gd name="connsiteY6" fmla="*/ 8011 h 1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48" h="143790">
                  <a:moveTo>
                    <a:pt x="73157" y="-128"/>
                  </a:moveTo>
                  <a:lnTo>
                    <a:pt x="84009" y="54132"/>
                  </a:lnTo>
                  <a:cubicBezTo>
                    <a:pt x="84009" y="54132"/>
                    <a:pt x="140982" y="143662"/>
                    <a:pt x="86722" y="143662"/>
                  </a:cubicBezTo>
                  <a:cubicBezTo>
                    <a:pt x="32461" y="143662"/>
                    <a:pt x="27035" y="116532"/>
                    <a:pt x="27035" y="116532"/>
                  </a:cubicBezTo>
                  <a:lnTo>
                    <a:pt x="27035" y="92114"/>
                  </a:lnTo>
                  <a:cubicBezTo>
                    <a:pt x="27035" y="92114"/>
                    <a:pt x="-95" y="78549"/>
                    <a:pt x="-95" y="75836"/>
                  </a:cubicBezTo>
                  <a:cubicBezTo>
                    <a:pt x="-95" y="73123"/>
                    <a:pt x="8044" y="8011"/>
                    <a:pt x="8044" y="8011"/>
                  </a:cubicBezTo>
                  <a:close/>
                </a:path>
              </a:pathLst>
            </a:custGeom>
            <a:solidFill>
              <a:srgbClr val="2F2E4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3AF02A-9A1C-4322-984A-7E878F50FE4E}"/>
                </a:ext>
              </a:extLst>
            </p:cNvPr>
            <p:cNvSpPr/>
            <p:nvPr/>
          </p:nvSpPr>
          <p:spPr>
            <a:xfrm>
              <a:off x="9794691" y="2595148"/>
              <a:ext cx="143156" cy="143156"/>
            </a:xfrm>
            <a:custGeom>
              <a:avLst/>
              <a:gdLst>
                <a:gd name="connsiteX0" fmla="*/ 143157 w 143156"/>
                <a:gd name="connsiteY0" fmla="*/ 71578 h 143156"/>
                <a:gd name="connsiteX1" fmla="*/ 71578 w 143156"/>
                <a:gd name="connsiteY1" fmla="*/ 143157 h 143156"/>
                <a:gd name="connsiteX2" fmla="*/ 0 w 143156"/>
                <a:gd name="connsiteY2" fmla="*/ 71578 h 143156"/>
                <a:gd name="connsiteX3" fmla="*/ 71578 w 143156"/>
                <a:gd name="connsiteY3" fmla="*/ 0 h 143156"/>
                <a:gd name="connsiteX4" fmla="*/ 143157 w 143156"/>
                <a:gd name="connsiteY4" fmla="*/ 71578 h 14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56" h="143156">
                  <a:moveTo>
                    <a:pt x="143157" y="71578"/>
                  </a:moveTo>
                  <a:cubicBezTo>
                    <a:pt x="143157" y="111110"/>
                    <a:pt x="111110" y="143157"/>
                    <a:pt x="71578" y="143157"/>
                  </a:cubicBezTo>
                  <a:cubicBezTo>
                    <a:pt x="32047" y="143157"/>
                    <a:pt x="0" y="111110"/>
                    <a:pt x="0" y="71578"/>
                  </a:cubicBezTo>
                  <a:cubicBezTo>
                    <a:pt x="0" y="32047"/>
                    <a:pt x="32047" y="0"/>
                    <a:pt x="71578" y="0"/>
                  </a:cubicBezTo>
                  <a:cubicBezTo>
                    <a:pt x="111110" y="0"/>
                    <a:pt x="143157" y="32047"/>
                    <a:pt x="143157" y="71578"/>
                  </a:cubicBezTo>
                  <a:close/>
                </a:path>
              </a:pathLst>
            </a:custGeom>
            <a:solidFill>
              <a:srgbClr val="FFB9B9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B14FDA2-16AA-4BD3-A5BC-253AF065CC5C}"/>
                </a:ext>
              </a:extLst>
            </p:cNvPr>
            <p:cNvSpPr/>
            <p:nvPr/>
          </p:nvSpPr>
          <p:spPr>
            <a:xfrm>
              <a:off x="9678519" y="2738931"/>
              <a:ext cx="339127" cy="404880"/>
            </a:xfrm>
            <a:custGeom>
              <a:avLst/>
              <a:gdLst>
                <a:gd name="connsiteX0" fmla="*/ 162686 w 339127"/>
                <a:gd name="connsiteY0" fmla="*/ 116870 h 404880"/>
                <a:gd name="connsiteX1" fmla="*/ 124704 w 339127"/>
                <a:gd name="connsiteY1" fmla="*/ 32767 h 404880"/>
                <a:gd name="connsiteX2" fmla="*/ 124574 w 339127"/>
                <a:gd name="connsiteY2" fmla="*/ 4579 h 404880"/>
                <a:gd name="connsiteX3" fmla="*/ 100287 w 339127"/>
                <a:gd name="connsiteY3" fmla="*/ 19202 h 404880"/>
                <a:gd name="connsiteX4" fmla="*/ -95 w 339127"/>
                <a:gd name="connsiteY4" fmla="*/ 65323 h 404880"/>
                <a:gd name="connsiteX5" fmla="*/ 40600 w 339127"/>
                <a:gd name="connsiteY5" fmla="*/ 200974 h 404880"/>
                <a:gd name="connsiteX6" fmla="*/ 29748 w 339127"/>
                <a:gd name="connsiteY6" fmla="*/ 252522 h 404880"/>
                <a:gd name="connsiteX7" fmla="*/ 29748 w 339127"/>
                <a:gd name="connsiteY7" fmla="*/ 306782 h 404880"/>
                <a:gd name="connsiteX8" fmla="*/ 27035 w 339127"/>
                <a:gd name="connsiteY8" fmla="*/ 339338 h 404880"/>
                <a:gd name="connsiteX9" fmla="*/ 29748 w 339127"/>
                <a:gd name="connsiteY9" fmla="*/ 361042 h 404880"/>
                <a:gd name="connsiteX10" fmla="*/ 13470 w 339127"/>
                <a:gd name="connsiteY10" fmla="*/ 388173 h 404880"/>
                <a:gd name="connsiteX11" fmla="*/ 56878 w 339127"/>
                <a:gd name="connsiteY11" fmla="*/ 388173 h 404880"/>
                <a:gd name="connsiteX12" fmla="*/ 81296 w 339127"/>
                <a:gd name="connsiteY12" fmla="*/ 390886 h 404880"/>
                <a:gd name="connsiteX13" fmla="*/ 216947 w 339127"/>
                <a:gd name="connsiteY13" fmla="*/ 404451 h 404880"/>
                <a:gd name="connsiteX14" fmla="*/ 287485 w 339127"/>
                <a:gd name="connsiteY14" fmla="*/ 396312 h 404880"/>
                <a:gd name="connsiteX15" fmla="*/ 301050 w 339127"/>
                <a:gd name="connsiteY15" fmla="*/ 257948 h 404880"/>
                <a:gd name="connsiteX16" fmla="*/ 339033 w 339127"/>
                <a:gd name="connsiteY16" fmla="*/ 78888 h 404880"/>
                <a:gd name="connsiteX17" fmla="*/ 252216 w 339127"/>
                <a:gd name="connsiteY17" fmla="*/ 24628 h 404880"/>
                <a:gd name="connsiteX18" fmla="*/ 224174 w 339127"/>
                <a:gd name="connsiteY18" fmla="*/ -128 h 404880"/>
                <a:gd name="connsiteX19" fmla="*/ 216947 w 339127"/>
                <a:gd name="connsiteY19" fmla="*/ 38193 h 40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127" h="404880">
                  <a:moveTo>
                    <a:pt x="162686" y="116870"/>
                  </a:moveTo>
                  <a:cubicBezTo>
                    <a:pt x="162686" y="116870"/>
                    <a:pt x="121991" y="49045"/>
                    <a:pt x="124704" y="32767"/>
                  </a:cubicBezTo>
                  <a:cubicBezTo>
                    <a:pt x="126374" y="23441"/>
                    <a:pt x="126330" y="13889"/>
                    <a:pt x="124574" y="4579"/>
                  </a:cubicBezTo>
                  <a:lnTo>
                    <a:pt x="100287" y="19202"/>
                  </a:lnTo>
                  <a:lnTo>
                    <a:pt x="-95" y="65323"/>
                  </a:lnTo>
                  <a:lnTo>
                    <a:pt x="40600" y="200974"/>
                  </a:lnTo>
                  <a:cubicBezTo>
                    <a:pt x="40600" y="200974"/>
                    <a:pt x="29748" y="230817"/>
                    <a:pt x="29748" y="252522"/>
                  </a:cubicBezTo>
                  <a:cubicBezTo>
                    <a:pt x="29748" y="274226"/>
                    <a:pt x="35174" y="298643"/>
                    <a:pt x="29748" y="306782"/>
                  </a:cubicBezTo>
                  <a:cubicBezTo>
                    <a:pt x="24322" y="314921"/>
                    <a:pt x="21609" y="328486"/>
                    <a:pt x="27035" y="339338"/>
                  </a:cubicBezTo>
                  <a:cubicBezTo>
                    <a:pt x="30274" y="346086"/>
                    <a:pt x="31226" y="353705"/>
                    <a:pt x="29748" y="361042"/>
                  </a:cubicBezTo>
                  <a:cubicBezTo>
                    <a:pt x="29748" y="361042"/>
                    <a:pt x="-8234" y="382747"/>
                    <a:pt x="13470" y="388173"/>
                  </a:cubicBezTo>
                  <a:cubicBezTo>
                    <a:pt x="27768" y="391324"/>
                    <a:pt x="42581" y="391324"/>
                    <a:pt x="56878" y="388173"/>
                  </a:cubicBezTo>
                  <a:cubicBezTo>
                    <a:pt x="56878" y="388173"/>
                    <a:pt x="59591" y="380034"/>
                    <a:pt x="81296" y="390886"/>
                  </a:cubicBezTo>
                  <a:cubicBezTo>
                    <a:pt x="103000" y="401738"/>
                    <a:pt x="216947" y="404451"/>
                    <a:pt x="216947" y="404451"/>
                  </a:cubicBezTo>
                  <a:cubicBezTo>
                    <a:pt x="216947" y="404451"/>
                    <a:pt x="290198" y="407164"/>
                    <a:pt x="287485" y="396312"/>
                  </a:cubicBezTo>
                  <a:cubicBezTo>
                    <a:pt x="284772" y="385460"/>
                    <a:pt x="301050" y="257948"/>
                    <a:pt x="301050" y="257948"/>
                  </a:cubicBezTo>
                  <a:lnTo>
                    <a:pt x="339033" y="78888"/>
                  </a:lnTo>
                  <a:lnTo>
                    <a:pt x="252216" y="24628"/>
                  </a:lnTo>
                  <a:lnTo>
                    <a:pt x="224174" y="-128"/>
                  </a:lnTo>
                  <a:lnTo>
                    <a:pt x="216947" y="38193"/>
                  </a:lnTo>
                  <a:close/>
                </a:path>
              </a:pathLst>
            </a:custGeom>
            <a:solidFill>
              <a:srgbClr val="D0CDE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378B83-9E99-47B4-BA78-CE715B3AB9B0}"/>
                </a:ext>
              </a:extLst>
            </p:cNvPr>
            <p:cNvSpPr/>
            <p:nvPr/>
          </p:nvSpPr>
          <p:spPr>
            <a:xfrm>
              <a:off x="9604520" y="2807095"/>
              <a:ext cx="125546" cy="168207"/>
            </a:xfrm>
            <a:custGeom>
              <a:avLst/>
              <a:gdLst>
                <a:gd name="connsiteX0" fmla="*/ 92896 w 125546"/>
                <a:gd name="connsiteY0" fmla="*/ -128 h 168207"/>
                <a:gd name="connsiteX1" fmla="*/ 73904 w 125546"/>
                <a:gd name="connsiteY1" fmla="*/ -128 h 168207"/>
                <a:gd name="connsiteX2" fmla="*/ 4722 w 125546"/>
                <a:gd name="connsiteY2" fmla="*/ 134166 h 168207"/>
                <a:gd name="connsiteX3" fmla="*/ 125452 w 125546"/>
                <a:gd name="connsiteY3" fmla="*/ 168079 h 168207"/>
                <a:gd name="connsiteX4" fmla="*/ 92896 w 125546"/>
                <a:gd name="connsiteY4" fmla="*/ -128 h 1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46" h="168207">
                  <a:moveTo>
                    <a:pt x="92896" y="-128"/>
                  </a:moveTo>
                  <a:lnTo>
                    <a:pt x="73904" y="-128"/>
                  </a:lnTo>
                  <a:cubicBezTo>
                    <a:pt x="73904" y="-128"/>
                    <a:pt x="-22408" y="115175"/>
                    <a:pt x="4722" y="134166"/>
                  </a:cubicBezTo>
                  <a:cubicBezTo>
                    <a:pt x="31853" y="153157"/>
                    <a:pt x="125452" y="168079"/>
                    <a:pt x="125452" y="168079"/>
                  </a:cubicBezTo>
                  <a:cubicBezTo>
                    <a:pt x="125452" y="168079"/>
                    <a:pt x="117313" y="-128"/>
                    <a:pt x="92896" y="-128"/>
                  </a:cubicBezTo>
                  <a:close/>
                </a:path>
              </a:pathLst>
            </a:custGeom>
            <a:solidFill>
              <a:srgbClr val="D0CDE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5943D66-943C-4FDD-9134-4509BC12DA10}"/>
                </a:ext>
              </a:extLst>
            </p:cNvPr>
            <p:cNvSpPr/>
            <p:nvPr/>
          </p:nvSpPr>
          <p:spPr>
            <a:xfrm>
              <a:off x="9960673" y="2817947"/>
              <a:ext cx="104811" cy="173157"/>
            </a:xfrm>
            <a:custGeom>
              <a:avLst/>
              <a:gdLst>
                <a:gd name="connsiteX0" fmla="*/ 32461 w 104811"/>
                <a:gd name="connsiteY0" fmla="*/ -128 h 173157"/>
                <a:gd name="connsiteX1" fmla="*/ 56878 w 104811"/>
                <a:gd name="connsiteY1" fmla="*/ -128 h 173157"/>
                <a:gd name="connsiteX2" fmla="*/ 100287 w 104811"/>
                <a:gd name="connsiteY2" fmla="*/ 157227 h 173157"/>
                <a:gd name="connsiteX3" fmla="*/ -95 w 104811"/>
                <a:gd name="connsiteY3" fmla="*/ 170792 h 173157"/>
                <a:gd name="connsiteX4" fmla="*/ 32461 w 104811"/>
                <a:gd name="connsiteY4" fmla="*/ -128 h 17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11" h="173157">
                  <a:moveTo>
                    <a:pt x="32461" y="-128"/>
                  </a:moveTo>
                  <a:lnTo>
                    <a:pt x="56878" y="-128"/>
                  </a:lnTo>
                  <a:cubicBezTo>
                    <a:pt x="56878" y="-128"/>
                    <a:pt x="121991" y="151801"/>
                    <a:pt x="100287" y="157227"/>
                  </a:cubicBezTo>
                  <a:cubicBezTo>
                    <a:pt x="78583" y="162653"/>
                    <a:pt x="-95" y="178931"/>
                    <a:pt x="-95" y="170792"/>
                  </a:cubicBezTo>
                  <a:cubicBezTo>
                    <a:pt x="-95" y="162653"/>
                    <a:pt x="32461" y="-128"/>
                    <a:pt x="32461" y="-128"/>
                  </a:cubicBezTo>
                  <a:close/>
                </a:path>
              </a:pathLst>
            </a:custGeom>
            <a:solidFill>
              <a:srgbClr val="D0CDE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960CD2-376B-428F-9E78-54A2817B3290}"/>
                </a:ext>
              </a:extLst>
            </p:cNvPr>
            <p:cNvSpPr/>
            <p:nvPr/>
          </p:nvSpPr>
          <p:spPr>
            <a:xfrm>
              <a:off x="9789769" y="2554712"/>
              <a:ext cx="164121" cy="146454"/>
            </a:xfrm>
            <a:custGeom>
              <a:avLst/>
              <a:gdLst>
                <a:gd name="connsiteX0" fmla="*/ 5368 w 164121"/>
                <a:gd name="connsiteY0" fmla="*/ 111503 h 146454"/>
                <a:gd name="connsiteX1" fmla="*/ 589 w 164121"/>
                <a:gd name="connsiteY1" fmla="*/ 87308 h 146454"/>
                <a:gd name="connsiteX2" fmla="*/ 2680 w 164121"/>
                <a:gd name="connsiteY2" fmla="*/ 65504 h 146454"/>
                <a:gd name="connsiteX3" fmla="*/ 15225 w 164121"/>
                <a:gd name="connsiteY3" fmla="*/ 33842 h 146454"/>
                <a:gd name="connsiteX4" fmla="*/ 38224 w 164121"/>
                <a:gd name="connsiteY4" fmla="*/ 14128 h 146454"/>
                <a:gd name="connsiteX5" fmla="*/ 101846 w 164121"/>
                <a:gd name="connsiteY5" fmla="*/ 12635 h 146454"/>
                <a:gd name="connsiteX6" fmla="*/ 117677 w 164121"/>
                <a:gd name="connsiteY6" fmla="*/ 18608 h 146454"/>
                <a:gd name="connsiteX7" fmla="*/ 132313 w 164121"/>
                <a:gd name="connsiteY7" fmla="*/ 31452 h 146454"/>
                <a:gd name="connsiteX8" fmla="*/ 142170 w 164121"/>
                <a:gd name="connsiteY8" fmla="*/ 33244 h 146454"/>
                <a:gd name="connsiteX9" fmla="*/ 164026 w 164121"/>
                <a:gd name="connsiteY9" fmla="*/ 69983 h 146454"/>
                <a:gd name="connsiteX10" fmla="*/ 142214 w 164121"/>
                <a:gd name="connsiteY10" fmla="*/ 146326 h 146454"/>
                <a:gd name="connsiteX11" fmla="*/ 108268 w 164121"/>
                <a:gd name="connsiteY11" fmla="*/ 71627 h 146454"/>
                <a:gd name="connsiteX12" fmla="*/ 25231 w 164121"/>
                <a:gd name="connsiteY12" fmla="*/ 70432 h 146454"/>
                <a:gd name="connsiteX13" fmla="*/ 5368 w 164121"/>
                <a:gd name="connsiteY13" fmla="*/ 111503 h 14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121" h="146454">
                  <a:moveTo>
                    <a:pt x="5368" y="111503"/>
                  </a:moveTo>
                  <a:cubicBezTo>
                    <a:pt x="5368" y="111503"/>
                    <a:pt x="-2398" y="99853"/>
                    <a:pt x="589" y="87308"/>
                  </a:cubicBezTo>
                  <a:cubicBezTo>
                    <a:pt x="2374" y="80186"/>
                    <a:pt x="3078" y="72835"/>
                    <a:pt x="2680" y="65504"/>
                  </a:cubicBezTo>
                  <a:cubicBezTo>
                    <a:pt x="6021" y="54636"/>
                    <a:pt x="10216" y="44049"/>
                    <a:pt x="15225" y="33842"/>
                  </a:cubicBezTo>
                  <a:cubicBezTo>
                    <a:pt x="21497" y="22491"/>
                    <a:pt x="18510" y="17712"/>
                    <a:pt x="38224" y="14128"/>
                  </a:cubicBezTo>
                  <a:cubicBezTo>
                    <a:pt x="57938" y="10544"/>
                    <a:pt x="49873" y="-15144"/>
                    <a:pt x="101846" y="12635"/>
                  </a:cubicBezTo>
                  <a:cubicBezTo>
                    <a:pt x="105432" y="17641"/>
                    <a:pt x="111678" y="19998"/>
                    <a:pt x="117677" y="18608"/>
                  </a:cubicBezTo>
                  <a:cubicBezTo>
                    <a:pt x="128430" y="16518"/>
                    <a:pt x="132313" y="31452"/>
                    <a:pt x="132313" y="31452"/>
                  </a:cubicBezTo>
                  <a:cubicBezTo>
                    <a:pt x="132313" y="31452"/>
                    <a:pt x="139482" y="27271"/>
                    <a:pt x="142170" y="33244"/>
                  </a:cubicBezTo>
                  <a:cubicBezTo>
                    <a:pt x="144858" y="39218"/>
                    <a:pt x="164026" y="29659"/>
                    <a:pt x="164026" y="69983"/>
                  </a:cubicBezTo>
                  <a:cubicBezTo>
                    <a:pt x="164026" y="110307"/>
                    <a:pt x="142214" y="146326"/>
                    <a:pt x="142214" y="146326"/>
                  </a:cubicBezTo>
                  <a:cubicBezTo>
                    <a:pt x="142214" y="146326"/>
                    <a:pt x="143813" y="78497"/>
                    <a:pt x="108268" y="71627"/>
                  </a:cubicBezTo>
                  <a:cubicBezTo>
                    <a:pt x="72724" y="64757"/>
                    <a:pt x="34491" y="44744"/>
                    <a:pt x="25231" y="70432"/>
                  </a:cubicBezTo>
                  <a:cubicBezTo>
                    <a:pt x="20233" y="84849"/>
                    <a:pt x="13567" y="98633"/>
                    <a:pt x="5368" y="111503"/>
                  </a:cubicBezTo>
                  <a:close/>
                </a:path>
              </a:pathLst>
            </a:custGeom>
            <a:solidFill>
              <a:srgbClr val="2F2E4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19B33C6-13A4-49E3-9091-B62C09846081}"/>
                </a:ext>
              </a:extLst>
            </p:cNvPr>
            <p:cNvSpPr/>
            <p:nvPr/>
          </p:nvSpPr>
          <p:spPr>
            <a:xfrm>
              <a:off x="10576233" y="3057541"/>
              <a:ext cx="879058" cy="577378"/>
            </a:xfrm>
            <a:custGeom>
              <a:avLst/>
              <a:gdLst>
                <a:gd name="connsiteX0" fmla="*/ 304301 w 879058"/>
                <a:gd name="connsiteY0" fmla="*/ 577250 h 577378"/>
                <a:gd name="connsiteX1" fmla="*/ 2210 w 879058"/>
                <a:gd name="connsiteY1" fmla="*/ 491490 h 577378"/>
                <a:gd name="connsiteX2" fmla="*/ -95 w 879058"/>
                <a:gd name="connsiteY2" fmla="*/ 490062 h 577378"/>
                <a:gd name="connsiteX3" fmla="*/ 1330 w 879058"/>
                <a:gd name="connsiteY3" fmla="*/ 487757 h 577378"/>
                <a:gd name="connsiteX4" fmla="*/ 302788 w 879058"/>
                <a:gd name="connsiteY4" fmla="*/ -128 h 577378"/>
                <a:gd name="connsiteX5" fmla="*/ 878964 w 879058"/>
                <a:gd name="connsiteY5" fmla="*/ -128 h 577378"/>
                <a:gd name="connsiteX6" fmla="*/ 878964 w 879058"/>
                <a:gd name="connsiteY6" fmla="*/ 2585 h 577378"/>
                <a:gd name="connsiteX7" fmla="*/ 304301 w 879058"/>
                <a:gd name="connsiteY7" fmla="*/ 577250 h 577378"/>
                <a:gd name="connsiteX8" fmla="*/ 7374 w 879058"/>
                <a:gd name="connsiteY8" fmla="*/ 488298 h 577378"/>
                <a:gd name="connsiteX9" fmla="*/ 304301 w 879058"/>
                <a:gd name="connsiteY9" fmla="*/ 571824 h 577378"/>
                <a:gd name="connsiteX10" fmla="*/ 873532 w 879058"/>
                <a:gd name="connsiteY10" fmla="*/ 5298 h 577378"/>
                <a:gd name="connsiteX11" fmla="*/ 305814 w 879058"/>
                <a:gd name="connsiteY11" fmla="*/ 5298 h 5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058" h="577378">
                  <a:moveTo>
                    <a:pt x="304301" y="577250"/>
                  </a:moveTo>
                  <a:cubicBezTo>
                    <a:pt x="197585" y="577337"/>
                    <a:pt x="92962" y="547636"/>
                    <a:pt x="2210" y="491490"/>
                  </a:cubicBezTo>
                  <a:lnTo>
                    <a:pt x="-95" y="490062"/>
                  </a:lnTo>
                  <a:lnTo>
                    <a:pt x="1330" y="487757"/>
                  </a:lnTo>
                  <a:lnTo>
                    <a:pt x="302788" y="-128"/>
                  </a:lnTo>
                  <a:lnTo>
                    <a:pt x="878964" y="-128"/>
                  </a:lnTo>
                  <a:lnTo>
                    <a:pt x="878964" y="2585"/>
                  </a:lnTo>
                  <a:cubicBezTo>
                    <a:pt x="878964" y="319457"/>
                    <a:pt x="621171" y="577250"/>
                    <a:pt x="304301" y="577250"/>
                  </a:cubicBezTo>
                  <a:close/>
                  <a:moveTo>
                    <a:pt x="7374" y="488298"/>
                  </a:moveTo>
                  <a:cubicBezTo>
                    <a:pt x="96748" y="543002"/>
                    <a:pt x="199515" y="571910"/>
                    <a:pt x="304301" y="571824"/>
                  </a:cubicBezTo>
                  <a:cubicBezTo>
                    <a:pt x="617279" y="571824"/>
                    <a:pt x="872073" y="317942"/>
                    <a:pt x="873532" y="5298"/>
                  </a:cubicBezTo>
                  <a:lnTo>
                    <a:pt x="305814" y="5298"/>
                  </a:ln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71A7365-CFF5-4139-A010-ACE8336301D5}"/>
                </a:ext>
              </a:extLst>
            </p:cNvPr>
            <p:cNvSpPr/>
            <p:nvPr/>
          </p:nvSpPr>
          <p:spPr>
            <a:xfrm>
              <a:off x="10189923" y="2749785"/>
              <a:ext cx="571951" cy="770408"/>
            </a:xfrm>
            <a:custGeom>
              <a:avLst/>
              <a:gdLst>
                <a:gd name="connsiteX0" fmla="*/ -94 w 571951"/>
                <a:gd name="connsiteY0" fmla="*/ 283682 h 770408"/>
                <a:gd name="connsiteX1" fmla="*/ 271195 w 571951"/>
                <a:gd name="connsiteY1" fmla="*/ 770280 h 770408"/>
                <a:gd name="connsiteX2" fmla="*/ 571857 w 571951"/>
                <a:gd name="connsiteY2" fmla="*/ 283682 h 770408"/>
                <a:gd name="connsiteX3" fmla="*/ 75189 w 571951"/>
                <a:gd name="connsiteY3" fmla="*/ -128 h 770408"/>
                <a:gd name="connsiteX4" fmla="*/ -94 w 571951"/>
                <a:gd name="connsiteY4" fmla="*/ 283682 h 7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51" h="770408">
                  <a:moveTo>
                    <a:pt x="-94" y="283682"/>
                  </a:moveTo>
                  <a:cubicBezTo>
                    <a:pt x="-188" y="481957"/>
                    <a:pt x="102484" y="666117"/>
                    <a:pt x="271195" y="770280"/>
                  </a:cubicBezTo>
                  <a:lnTo>
                    <a:pt x="571857" y="283682"/>
                  </a:lnTo>
                  <a:lnTo>
                    <a:pt x="75189" y="-128"/>
                  </a:lnTo>
                  <a:cubicBezTo>
                    <a:pt x="25711" y="86265"/>
                    <a:pt x="-247" y="184123"/>
                    <a:pt x="-94" y="283682"/>
                  </a:cubicBezTo>
                  <a:close/>
                </a:path>
              </a:pathLst>
            </a:custGeom>
            <a:solidFill>
              <a:srgbClr val="F2F2F2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3BEB12-3A06-4A09-80AE-2B935BBB2333}"/>
                </a:ext>
              </a:extLst>
            </p:cNvPr>
            <p:cNvSpPr/>
            <p:nvPr/>
          </p:nvSpPr>
          <p:spPr>
            <a:xfrm>
              <a:off x="10233177" y="2726697"/>
              <a:ext cx="578529" cy="777843"/>
            </a:xfrm>
            <a:custGeom>
              <a:avLst/>
              <a:gdLst>
                <a:gd name="connsiteX0" fmla="*/ 274867 w 578529"/>
                <a:gd name="connsiteY0" fmla="*/ 777715 h 777843"/>
                <a:gd name="connsiteX1" fmla="*/ 272559 w 578529"/>
                <a:gd name="connsiteY1" fmla="*/ 776287 h 777843"/>
                <a:gd name="connsiteX2" fmla="*/ 75628 w 578529"/>
                <a:gd name="connsiteY2" fmla="*/ 2223 h 777843"/>
                <a:gd name="connsiteX3" fmla="*/ 76975 w 578529"/>
                <a:gd name="connsiteY3" fmla="*/ -128 h 777843"/>
                <a:gd name="connsiteX4" fmla="*/ 578434 w 578529"/>
                <a:gd name="connsiteY4" fmla="*/ 286419 h 777843"/>
                <a:gd name="connsiteX5" fmla="*/ 78996 w 578529"/>
                <a:gd name="connsiteY5" fmla="*/ 7275 h 777843"/>
                <a:gd name="connsiteX6" fmla="*/ 273110 w 578529"/>
                <a:gd name="connsiteY6" fmla="*/ 770238 h 777843"/>
                <a:gd name="connsiteX7" fmla="*/ 570867 w 578529"/>
                <a:gd name="connsiteY7" fmla="*/ 288345 h 7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529" h="777843">
                  <a:moveTo>
                    <a:pt x="274867" y="777715"/>
                  </a:moveTo>
                  <a:lnTo>
                    <a:pt x="272559" y="776287"/>
                  </a:lnTo>
                  <a:cubicBezTo>
                    <a:pt x="9151" y="613417"/>
                    <a:pt x="-77921" y="271172"/>
                    <a:pt x="75628" y="2223"/>
                  </a:cubicBezTo>
                  <a:lnTo>
                    <a:pt x="76975" y="-128"/>
                  </a:lnTo>
                  <a:lnTo>
                    <a:pt x="578434" y="286419"/>
                  </a:lnTo>
                  <a:close/>
                  <a:moveTo>
                    <a:pt x="78996" y="7275"/>
                  </a:moveTo>
                  <a:cubicBezTo>
                    <a:pt x="-70793" y="272578"/>
                    <a:pt x="14744" y="608779"/>
                    <a:pt x="273110" y="770238"/>
                  </a:cubicBezTo>
                  <a:lnTo>
                    <a:pt x="570867" y="288345"/>
                  </a:ln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864F94B-B2CA-4B72-A86D-5A9BF807BDE0}"/>
                </a:ext>
              </a:extLst>
            </p:cNvPr>
            <p:cNvSpPr/>
            <p:nvPr/>
          </p:nvSpPr>
          <p:spPr>
            <a:xfrm>
              <a:off x="10923039" y="2387766"/>
              <a:ext cx="571951" cy="558582"/>
            </a:xfrm>
            <a:custGeom>
              <a:avLst/>
              <a:gdLst>
                <a:gd name="connsiteX0" fmla="*/ 123204 w 571951"/>
                <a:gd name="connsiteY0" fmla="*/ -128 h 558582"/>
                <a:gd name="connsiteX1" fmla="*/ -95 w 571951"/>
                <a:gd name="connsiteY1" fmla="*/ 558455 h 558582"/>
                <a:gd name="connsiteX2" fmla="*/ 571856 w 571951"/>
                <a:gd name="connsiteY2" fmla="*/ 558455 h 558582"/>
                <a:gd name="connsiteX3" fmla="*/ 123204 w 571951"/>
                <a:gd name="connsiteY3" fmla="*/ -128 h 55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951" h="558582">
                  <a:moveTo>
                    <a:pt x="123204" y="-128"/>
                  </a:moveTo>
                  <a:lnTo>
                    <a:pt x="-95" y="558455"/>
                  </a:lnTo>
                  <a:lnTo>
                    <a:pt x="571856" y="558455"/>
                  </a:lnTo>
                  <a:cubicBezTo>
                    <a:pt x="571856" y="284911"/>
                    <a:pt x="379811" y="56260"/>
                    <a:pt x="123204" y="-1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E0017DD-ACFC-40D3-A911-CB98FA836A1F}"/>
                </a:ext>
              </a:extLst>
            </p:cNvPr>
            <p:cNvSpPr/>
            <p:nvPr/>
          </p:nvSpPr>
          <p:spPr>
            <a:xfrm>
              <a:off x="10877251" y="2416040"/>
              <a:ext cx="578040" cy="564527"/>
            </a:xfrm>
            <a:custGeom>
              <a:avLst/>
              <a:gdLst>
                <a:gd name="connsiteX0" fmla="*/ 577946 w 578040"/>
                <a:gd name="connsiteY0" fmla="*/ 564399 h 564527"/>
                <a:gd name="connsiteX1" fmla="*/ -95 w 578040"/>
                <a:gd name="connsiteY1" fmla="*/ 564399 h 564527"/>
                <a:gd name="connsiteX2" fmla="*/ 124516 w 578040"/>
                <a:gd name="connsiteY2" fmla="*/ -128 h 564527"/>
                <a:gd name="connsiteX3" fmla="*/ 127163 w 578040"/>
                <a:gd name="connsiteY3" fmla="*/ 453 h 564527"/>
                <a:gd name="connsiteX4" fmla="*/ 577946 w 578040"/>
                <a:gd name="connsiteY4" fmla="*/ 561686 h 564527"/>
                <a:gd name="connsiteX5" fmla="*/ 6661 w 578040"/>
                <a:gd name="connsiteY5" fmla="*/ 558973 h 564527"/>
                <a:gd name="connsiteX6" fmla="*/ 572514 w 578040"/>
                <a:gd name="connsiteY6" fmla="*/ 558973 h 564527"/>
                <a:gd name="connsiteX7" fmla="*/ 128644 w 578040"/>
                <a:gd name="connsiteY7" fmla="*/ 6340 h 56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040" h="564527">
                  <a:moveTo>
                    <a:pt x="577946" y="564399"/>
                  </a:moveTo>
                  <a:lnTo>
                    <a:pt x="-95" y="564399"/>
                  </a:lnTo>
                  <a:lnTo>
                    <a:pt x="124516" y="-128"/>
                  </a:lnTo>
                  <a:lnTo>
                    <a:pt x="127163" y="453"/>
                  </a:lnTo>
                  <a:cubicBezTo>
                    <a:pt x="390458" y="58648"/>
                    <a:pt x="577916" y="292036"/>
                    <a:pt x="577946" y="561686"/>
                  </a:cubicBezTo>
                  <a:close/>
                  <a:moveTo>
                    <a:pt x="6661" y="558973"/>
                  </a:moveTo>
                  <a:lnTo>
                    <a:pt x="572514" y="558973"/>
                  </a:lnTo>
                  <a:cubicBezTo>
                    <a:pt x="571240" y="295727"/>
                    <a:pt x="385125" y="64008"/>
                    <a:pt x="128644" y="6340"/>
                  </a:cubicBez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2F32D39-0605-4412-818C-16B0ABB6820E}"/>
                </a:ext>
              </a:extLst>
            </p:cNvPr>
            <p:cNvSpPr/>
            <p:nvPr/>
          </p:nvSpPr>
          <p:spPr>
            <a:xfrm>
              <a:off x="10303984" y="2333197"/>
              <a:ext cx="619967" cy="571951"/>
            </a:xfrm>
            <a:custGeom>
              <a:avLst/>
              <a:gdLst>
                <a:gd name="connsiteX0" fmla="*/ 496573 w 619967"/>
                <a:gd name="connsiteY0" fmla="*/ -128 h 571951"/>
                <a:gd name="connsiteX1" fmla="*/ -95 w 619967"/>
                <a:gd name="connsiteY1" fmla="*/ 288013 h 571951"/>
                <a:gd name="connsiteX2" fmla="*/ 496573 w 619967"/>
                <a:gd name="connsiteY2" fmla="*/ 571823 h 571951"/>
                <a:gd name="connsiteX3" fmla="*/ 619872 w 619967"/>
                <a:gd name="connsiteY3" fmla="*/ 13240 h 571951"/>
                <a:gd name="connsiteX4" fmla="*/ 496573 w 619967"/>
                <a:gd name="connsiteY4" fmla="*/ -128 h 57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967" h="571951">
                  <a:moveTo>
                    <a:pt x="496573" y="-128"/>
                  </a:moveTo>
                  <a:cubicBezTo>
                    <a:pt x="291294" y="-209"/>
                    <a:pt x="101728" y="109767"/>
                    <a:pt x="-95" y="288013"/>
                  </a:cubicBezTo>
                  <a:lnTo>
                    <a:pt x="496573" y="571823"/>
                  </a:lnTo>
                  <a:lnTo>
                    <a:pt x="619872" y="13240"/>
                  </a:lnTo>
                  <a:cubicBezTo>
                    <a:pt x="579376" y="4343"/>
                    <a:pt x="538035" y="-139"/>
                    <a:pt x="496573" y="-128"/>
                  </a:cubicBezTo>
                  <a:close/>
                </a:path>
              </a:pathLst>
            </a:custGeom>
            <a:solidFill>
              <a:srgbClr val="F2F2F2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905739F-73C8-4AAE-A0B3-0E2DD1559F1B}"/>
                </a:ext>
              </a:extLst>
            </p:cNvPr>
            <p:cNvSpPr/>
            <p:nvPr/>
          </p:nvSpPr>
          <p:spPr>
            <a:xfrm>
              <a:off x="10324515" y="2376491"/>
              <a:ext cx="626906" cy="578888"/>
            </a:xfrm>
            <a:custGeom>
              <a:avLst/>
              <a:gdLst>
                <a:gd name="connsiteX0" fmla="*/ 502132 w 626906"/>
                <a:gd name="connsiteY0" fmla="*/ 578760 h 578888"/>
                <a:gd name="connsiteX1" fmla="*/ -95 w 626906"/>
                <a:gd name="connsiteY1" fmla="*/ 291774 h 578888"/>
                <a:gd name="connsiteX2" fmla="*/ 1255 w 626906"/>
                <a:gd name="connsiteY2" fmla="*/ 289417 h 578888"/>
                <a:gd name="connsiteX3" fmla="*/ 624160 w 626906"/>
                <a:gd name="connsiteY3" fmla="*/ 13343 h 578888"/>
                <a:gd name="connsiteX4" fmla="*/ 626812 w 626906"/>
                <a:gd name="connsiteY4" fmla="*/ 13926 h 578888"/>
                <a:gd name="connsiteX5" fmla="*/ 7318 w 626906"/>
                <a:gd name="connsiteY5" fmla="*/ 289760 h 578888"/>
                <a:gd name="connsiteX6" fmla="*/ 498423 w 626906"/>
                <a:gd name="connsiteY6" fmla="*/ 570391 h 578888"/>
                <a:gd name="connsiteX7" fmla="*/ 620342 w 626906"/>
                <a:gd name="connsiteY7" fmla="*/ 18066 h 578888"/>
                <a:gd name="connsiteX8" fmla="*/ 7318 w 626906"/>
                <a:gd name="connsiteY8" fmla="*/ 289760 h 57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906" h="578888">
                  <a:moveTo>
                    <a:pt x="502132" y="578760"/>
                  </a:moveTo>
                  <a:lnTo>
                    <a:pt x="-95" y="291774"/>
                  </a:lnTo>
                  <a:lnTo>
                    <a:pt x="1255" y="289417"/>
                  </a:lnTo>
                  <a:cubicBezTo>
                    <a:pt x="126218" y="71123"/>
                    <a:pt x="378500" y="-40690"/>
                    <a:pt x="624160" y="13343"/>
                  </a:cubicBezTo>
                  <a:lnTo>
                    <a:pt x="626812" y="13926"/>
                  </a:lnTo>
                  <a:close/>
                  <a:moveTo>
                    <a:pt x="7318" y="289760"/>
                  </a:moveTo>
                  <a:lnTo>
                    <a:pt x="498423" y="570391"/>
                  </a:lnTo>
                  <a:lnTo>
                    <a:pt x="620342" y="18066"/>
                  </a:lnTo>
                  <a:cubicBezTo>
                    <a:pt x="378705" y="-33877"/>
                    <a:pt x="131128" y="75850"/>
                    <a:pt x="7318" y="289760"/>
                  </a:cubicBez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CF62B88-4885-4312-9507-38851BDF4E8B}"/>
                </a:ext>
              </a:extLst>
            </p:cNvPr>
            <p:cNvSpPr/>
            <p:nvPr/>
          </p:nvSpPr>
          <p:spPr>
            <a:xfrm>
              <a:off x="11118583" y="2471049"/>
              <a:ext cx="539994" cy="319631"/>
            </a:xfrm>
            <a:custGeom>
              <a:avLst/>
              <a:gdLst>
                <a:gd name="connsiteX0" fmla="*/ 3947 w 539994"/>
                <a:gd name="connsiteY0" fmla="*/ 319632 h 319631"/>
                <a:gd name="connsiteX1" fmla="*/ 0 w 539994"/>
                <a:gd name="connsiteY1" fmla="*/ 315910 h 319631"/>
                <a:gd name="connsiteX2" fmla="*/ 297684 w 539994"/>
                <a:gd name="connsiteY2" fmla="*/ 0 h 319631"/>
                <a:gd name="connsiteX3" fmla="*/ 539995 w 539994"/>
                <a:gd name="connsiteY3" fmla="*/ 0 h 319631"/>
                <a:gd name="connsiteX4" fmla="*/ 539995 w 539994"/>
                <a:gd name="connsiteY4" fmla="*/ 5426 h 319631"/>
                <a:gd name="connsiteX5" fmla="*/ 300028 w 539994"/>
                <a:gd name="connsiteY5" fmla="*/ 5426 h 319631"/>
                <a:gd name="connsiteX6" fmla="*/ 3947 w 539994"/>
                <a:gd name="connsiteY6" fmla="*/ 319632 h 3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994" h="319631">
                  <a:moveTo>
                    <a:pt x="3947" y="319632"/>
                  </a:moveTo>
                  <a:lnTo>
                    <a:pt x="0" y="315910"/>
                  </a:lnTo>
                  <a:lnTo>
                    <a:pt x="297684" y="0"/>
                  </a:lnTo>
                  <a:lnTo>
                    <a:pt x="539995" y="0"/>
                  </a:lnTo>
                  <a:lnTo>
                    <a:pt x="539995" y="5426"/>
                  </a:lnTo>
                  <a:lnTo>
                    <a:pt x="300028" y="5426"/>
                  </a:lnTo>
                  <a:lnTo>
                    <a:pt x="3947" y="319632"/>
                  </a:ln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86C5846-6164-4640-9D03-B2963EDB7391}"/>
                </a:ext>
              </a:extLst>
            </p:cNvPr>
            <p:cNvSpPr/>
            <p:nvPr/>
          </p:nvSpPr>
          <p:spPr>
            <a:xfrm>
              <a:off x="11493779" y="2512538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B2D1E3B-9F64-4177-8873-52C7BFD1618D}"/>
                </a:ext>
              </a:extLst>
            </p:cNvPr>
            <p:cNvSpPr/>
            <p:nvPr/>
          </p:nvSpPr>
          <p:spPr>
            <a:xfrm>
              <a:off x="11493779" y="2553738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C31E6BF-2CBF-4CF0-9FE9-22DB1FB30B50}"/>
                </a:ext>
              </a:extLst>
            </p:cNvPr>
            <p:cNvSpPr/>
            <p:nvPr/>
          </p:nvSpPr>
          <p:spPr>
            <a:xfrm>
              <a:off x="11493779" y="2594938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6B8DC72-C95E-47BC-B900-2E386635C376}"/>
                </a:ext>
              </a:extLst>
            </p:cNvPr>
            <p:cNvSpPr/>
            <p:nvPr/>
          </p:nvSpPr>
          <p:spPr>
            <a:xfrm>
              <a:off x="11396110" y="3711694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87ECB00-DACD-4F99-9DE4-DBB2A81F6E01}"/>
                </a:ext>
              </a:extLst>
            </p:cNvPr>
            <p:cNvSpPr/>
            <p:nvPr/>
          </p:nvSpPr>
          <p:spPr>
            <a:xfrm>
              <a:off x="11396110" y="3752894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28238D-D767-47F2-A2CF-9AFF061E0CBC}"/>
                </a:ext>
              </a:extLst>
            </p:cNvPr>
            <p:cNvSpPr/>
            <p:nvPr/>
          </p:nvSpPr>
          <p:spPr>
            <a:xfrm>
              <a:off x="11396110" y="3794094"/>
              <a:ext cx="285975" cy="9694"/>
            </a:xfrm>
            <a:custGeom>
              <a:avLst/>
              <a:gdLst>
                <a:gd name="connsiteX0" fmla="*/ 0 w 285975"/>
                <a:gd name="connsiteY0" fmla="*/ 0 h 9694"/>
                <a:gd name="connsiteX1" fmla="*/ 285976 w 285975"/>
                <a:gd name="connsiteY1" fmla="*/ 0 h 9694"/>
                <a:gd name="connsiteX2" fmla="*/ 285976 w 285975"/>
                <a:gd name="connsiteY2" fmla="*/ 9694 h 9694"/>
                <a:gd name="connsiteX3" fmla="*/ 0 w 285975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5" h="9694">
                  <a:moveTo>
                    <a:pt x="0" y="0"/>
                  </a:moveTo>
                  <a:lnTo>
                    <a:pt x="285976" y="0"/>
                  </a:lnTo>
                  <a:lnTo>
                    <a:pt x="285976" y="9694"/>
                  </a:lnTo>
                  <a:lnTo>
                    <a:pt x="0" y="9694"/>
                  </a:ln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3E9A855-079A-4F1D-9B6F-3440D16725CD}"/>
                </a:ext>
              </a:extLst>
            </p:cNvPr>
            <p:cNvSpPr/>
            <p:nvPr/>
          </p:nvSpPr>
          <p:spPr>
            <a:xfrm>
              <a:off x="11050432" y="3335952"/>
              <a:ext cx="509567" cy="327103"/>
            </a:xfrm>
            <a:custGeom>
              <a:avLst/>
              <a:gdLst>
                <a:gd name="connsiteX0" fmla="*/ 509568 w 509567"/>
                <a:gd name="connsiteY0" fmla="*/ 327104 h 327103"/>
                <a:gd name="connsiteX1" fmla="*/ 223276 w 509567"/>
                <a:gd name="connsiteY1" fmla="*/ 327104 h 327103"/>
                <a:gd name="connsiteX2" fmla="*/ 222468 w 509567"/>
                <a:gd name="connsiteY2" fmla="*/ 325929 h 327103"/>
                <a:gd name="connsiteX3" fmla="*/ 0 w 509567"/>
                <a:gd name="connsiteY3" fmla="*/ 3079 h 327103"/>
                <a:gd name="connsiteX4" fmla="*/ 4466 w 509567"/>
                <a:gd name="connsiteY4" fmla="*/ 0 h 327103"/>
                <a:gd name="connsiteX5" fmla="*/ 226125 w 509567"/>
                <a:gd name="connsiteY5" fmla="*/ 321678 h 327103"/>
                <a:gd name="connsiteX6" fmla="*/ 509568 w 509567"/>
                <a:gd name="connsiteY6" fmla="*/ 321678 h 327103"/>
                <a:gd name="connsiteX7" fmla="*/ 509568 w 509567"/>
                <a:gd name="connsiteY7" fmla="*/ 327104 h 32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567" h="327103">
                  <a:moveTo>
                    <a:pt x="509568" y="327104"/>
                  </a:moveTo>
                  <a:lnTo>
                    <a:pt x="223276" y="327104"/>
                  </a:lnTo>
                  <a:lnTo>
                    <a:pt x="222468" y="325929"/>
                  </a:lnTo>
                  <a:lnTo>
                    <a:pt x="0" y="3079"/>
                  </a:lnTo>
                  <a:lnTo>
                    <a:pt x="4466" y="0"/>
                  </a:lnTo>
                  <a:lnTo>
                    <a:pt x="226125" y="321678"/>
                  </a:lnTo>
                  <a:lnTo>
                    <a:pt x="509568" y="321678"/>
                  </a:lnTo>
                  <a:lnTo>
                    <a:pt x="509568" y="327104"/>
                  </a:lnTo>
                  <a:close/>
                </a:path>
              </a:pathLst>
            </a:custGeom>
            <a:solidFill>
              <a:srgbClr val="3F3D56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B578FE4-D273-4885-BD74-1B003CF061AC}"/>
                </a:ext>
              </a:extLst>
            </p:cNvPr>
            <p:cNvSpPr/>
            <p:nvPr/>
          </p:nvSpPr>
          <p:spPr>
            <a:xfrm>
              <a:off x="9193565" y="3722677"/>
              <a:ext cx="114263" cy="286786"/>
            </a:xfrm>
            <a:custGeom>
              <a:avLst/>
              <a:gdLst>
                <a:gd name="connsiteX0" fmla="*/ 1024 w 114263"/>
                <a:gd name="connsiteY0" fmla="*/ 136873 h 286786"/>
                <a:gd name="connsiteX1" fmla="*/ 40673 w 114263"/>
                <a:gd name="connsiteY1" fmla="*/ 286658 h 286786"/>
                <a:gd name="connsiteX2" fmla="*/ 113050 w 114263"/>
                <a:gd name="connsiteY2" fmla="*/ 149657 h 286786"/>
                <a:gd name="connsiteX3" fmla="*/ 73401 w 114263"/>
                <a:gd name="connsiteY3" fmla="*/ -128 h 286786"/>
                <a:gd name="connsiteX4" fmla="*/ 1024 w 114263"/>
                <a:gd name="connsiteY4" fmla="*/ 136873 h 28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63" h="286786">
                  <a:moveTo>
                    <a:pt x="1024" y="136873"/>
                  </a:moveTo>
                  <a:cubicBezTo>
                    <a:pt x="-8014" y="216067"/>
                    <a:pt x="40673" y="286658"/>
                    <a:pt x="40673" y="286658"/>
                  </a:cubicBezTo>
                  <a:cubicBezTo>
                    <a:pt x="40673" y="286658"/>
                    <a:pt x="104012" y="228851"/>
                    <a:pt x="113050" y="149657"/>
                  </a:cubicBezTo>
                  <a:cubicBezTo>
                    <a:pt x="122088" y="70463"/>
                    <a:pt x="73401" y="-128"/>
                    <a:pt x="73401" y="-128"/>
                  </a:cubicBezTo>
                  <a:cubicBezTo>
                    <a:pt x="73401" y="-128"/>
                    <a:pt x="10062" y="57679"/>
                    <a:pt x="1024" y="136873"/>
                  </a:cubicBezTo>
                  <a:close/>
                </a:path>
              </a:pathLst>
            </a:custGeom>
            <a:solidFill>
              <a:srgbClr val="2F2E4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B6C252C-26BE-4B40-BD3A-C0CE0FB18320}"/>
                </a:ext>
              </a:extLst>
            </p:cNvPr>
            <p:cNvSpPr/>
            <p:nvPr/>
          </p:nvSpPr>
          <p:spPr>
            <a:xfrm>
              <a:off x="9109579" y="3746912"/>
              <a:ext cx="136359" cy="263441"/>
            </a:xfrm>
            <a:custGeom>
              <a:avLst/>
              <a:gdLst>
                <a:gd name="connsiteX0" fmla="*/ 119538 w 136359"/>
                <a:gd name="connsiteY0" fmla="*/ 108552 h 263441"/>
                <a:gd name="connsiteX1" fmla="*/ 127069 w 136359"/>
                <a:gd name="connsiteY1" fmla="*/ 263313 h 263441"/>
                <a:gd name="connsiteX2" fmla="*/ 16631 w 136359"/>
                <a:gd name="connsiteY2" fmla="*/ 154633 h 263441"/>
                <a:gd name="connsiteX3" fmla="*/ 9101 w 136359"/>
                <a:gd name="connsiteY3" fmla="*/ -128 h 263441"/>
                <a:gd name="connsiteX4" fmla="*/ 119538 w 136359"/>
                <a:gd name="connsiteY4" fmla="*/ 108552 h 26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59" h="263441">
                  <a:moveTo>
                    <a:pt x="119538" y="108552"/>
                  </a:moveTo>
                  <a:cubicBezTo>
                    <a:pt x="152114" y="181299"/>
                    <a:pt x="127069" y="263313"/>
                    <a:pt x="127069" y="263313"/>
                  </a:cubicBezTo>
                  <a:cubicBezTo>
                    <a:pt x="127069" y="263313"/>
                    <a:pt x="49207" y="227380"/>
                    <a:pt x="16631" y="154633"/>
                  </a:cubicBezTo>
                  <a:cubicBezTo>
                    <a:pt x="-15945" y="81886"/>
                    <a:pt x="9101" y="-128"/>
                    <a:pt x="9101" y="-128"/>
                  </a:cubicBezTo>
                  <a:cubicBezTo>
                    <a:pt x="9101" y="-128"/>
                    <a:pt x="86962" y="35804"/>
                    <a:pt x="119538" y="108552"/>
                  </a:cubicBezTo>
                  <a:close/>
                </a:path>
              </a:pathLst>
            </a:custGeom>
            <a:solidFill>
              <a:schemeClr val="accent1"/>
            </a:solidFill>
            <a:ln w="2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6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raphic 134">
            <a:extLst>
              <a:ext uri="{FF2B5EF4-FFF2-40B4-BE49-F238E27FC236}">
                <a16:creationId xmlns:a16="http://schemas.microsoft.com/office/drawing/2014/main" id="{CB5BECE8-7CEF-4573-ACCE-381CC368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pSp>
        <p:nvGrpSpPr>
          <p:cNvPr id="42" name="Graphic 2">
            <a:extLst>
              <a:ext uri="{FF2B5EF4-FFF2-40B4-BE49-F238E27FC236}">
                <a16:creationId xmlns:a16="http://schemas.microsoft.com/office/drawing/2014/main" id="{4B2C49BA-803C-4192-8B1E-0D43DF3D56DD}"/>
              </a:ext>
            </a:extLst>
          </p:cNvPr>
          <p:cNvGrpSpPr/>
          <p:nvPr/>
        </p:nvGrpSpPr>
        <p:grpSpPr>
          <a:xfrm>
            <a:off x="0" y="0"/>
            <a:ext cx="1956784" cy="6779132"/>
            <a:chOff x="0" y="0"/>
            <a:chExt cx="1956784" cy="6779132"/>
          </a:xfrm>
          <a:solidFill>
            <a:srgbClr val="000000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2D256F-625C-44A3-8AA8-6CCD130EABAE}"/>
                </a:ext>
              </a:extLst>
            </p:cNvPr>
            <p:cNvSpPr/>
            <p:nvPr/>
          </p:nvSpPr>
          <p:spPr>
            <a:xfrm>
              <a:off x="1519332" y="6402832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02C193-B1E1-4ED8-96AE-44915EA18F93}"/>
                </a:ext>
              </a:extLst>
            </p:cNvPr>
            <p:cNvSpPr/>
            <p:nvPr/>
          </p:nvSpPr>
          <p:spPr>
            <a:xfrm>
              <a:off x="1920017" y="669163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724610-ED30-4744-BF01-8423D13BEC08}"/>
                </a:ext>
              </a:extLst>
            </p:cNvPr>
            <p:cNvSpPr/>
            <p:nvPr/>
          </p:nvSpPr>
          <p:spPr>
            <a:xfrm>
              <a:off x="122586" y="530390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417034" cy="6772402"/>
              <a:chOff x="0" y="0"/>
              <a:chExt cx="1417034" cy="6772402"/>
            </a:xfrm>
            <a:solidFill>
              <a:srgbClr val="000000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97B2BBC-E024-4372-8876-C45FD4EB332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407B285-F3F8-41C0-B4A4-49B55AB4B780}"/>
                  </a:ext>
                </a:extLst>
              </p:cNvPr>
              <p:cNvSpPr/>
              <p:nvPr/>
            </p:nvSpPr>
            <p:spPr>
              <a:xfrm>
                <a:off x="1380267" y="6734302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090136" cy="6705727"/>
              <a:chOff x="0" y="0"/>
              <a:chExt cx="1090136" cy="6705727"/>
            </a:xfrm>
            <a:solidFill>
              <a:srgbClr val="000000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FD4425D-83C7-4234-94DA-008FD7B3CF8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F43C7CA-0CBC-43F9-BD31-88795A60A53A}"/>
                  </a:ext>
                </a:extLst>
              </p:cNvPr>
              <p:cNvSpPr/>
              <p:nvPr/>
            </p:nvSpPr>
            <p:spPr>
              <a:xfrm>
                <a:off x="1053322" y="6667627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996664" cy="6418707"/>
              <a:chOff x="0" y="0"/>
              <a:chExt cx="996664" cy="6418707"/>
            </a:xfrm>
            <a:solidFill>
              <a:srgbClr val="000000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129638-2193-412F-8EB0-7A622F0BD97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847293E-A678-4D13-9705-C042516F1149}"/>
                  </a:ext>
                </a:extLst>
              </p:cNvPr>
              <p:cNvSpPr/>
              <p:nvPr/>
            </p:nvSpPr>
            <p:spPr>
              <a:xfrm>
                <a:off x="959897" y="638060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596233" cy="6585584"/>
              <a:chOff x="0" y="0"/>
              <a:chExt cx="596233" cy="6585584"/>
            </a:xfrm>
            <a:solidFill>
              <a:srgbClr val="000000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32E228A-A634-435E-AF6B-433806077DD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78BAA15-EF04-4951-B8E8-096462A69A7B}"/>
                  </a:ext>
                </a:extLst>
              </p:cNvPr>
              <p:cNvSpPr/>
              <p:nvPr/>
            </p:nvSpPr>
            <p:spPr>
              <a:xfrm>
                <a:off x="559466" y="654748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329406" cy="6238621"/>
              <a:chOff x="0" y="0"/>
              <a:chExt cx="329406" cy="6238621"/>
            </a:xfrm>
            <a:solidFill>
              <a:srgbClr val="000000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DF5076A-556D-419A-955F-D5F75ED8557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B94A734-97B3-4E6C-84F4-25DCB8EA861A}"/>
                  </a:ext>
                </a:extLst>
              </p:cNvPr>
              <p:cNvSpPr/>
              <p:nvPr/>
            </p:nvSpPr>
            <p:spPr>
              <a:xfrm>
                <a:off x="292592" y="620052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629634" cy="6318630"/>
              <a:chOff x="0" y="0"/>
              <a:chExt cx="629634" cy="6318630"/>
            </a:xfrm>
            <a:solidFill>
              <a:srgbClr val="0000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4170376-E274-4859-928B-00A4F22E1C7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DDB9D82-C5F1-4D32-BFE9-E304679D16D5}"/>
                  </a:ext>
                </a:extLst>
              </p:cNvPr>
              <p:cNvSpPr/>
              <p:nvPr/>
            </p:nvSpPr>
            <p:spPr>
              <a:xfrm>
                <a:off x="592867" y="6280530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89198" cy="6018403"/>
              <a:chOff x="0" y="0"/>
              <a:chExt cx="189198" cy="6018403"/>
            </a:xfrm>
            <a:solidFill>
              <a:srgbClr val="000000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63DFA3-C01D-450E-A47C-249843903B80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08CFC21-2F2F-4B74-B2C1-406EB5C46760}"/>
                  </a:ext>
                </a:extLst>
              </p:cNvPr>
              <p:cNvSpPr/>
              <p:nvPr/>
            </p:nvSpPr>
            <p:spPr>
              <a:xfrm>
                <a:off x="152431" y="598030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59353" cy="6585584"/>
              <a:chOff x="0" y="0"/>
              <a:chExt cx="159353" cy="6585584"/>
            </a:xfrm>
            <a:solidFill>
              <a:srgbClr val="000000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6C1503-617F-4240-A821-FE7860F2D3AE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06A6400-0F2A-4F41-91CA-CD9110B50D66}"/>
                  </a:ext>
                </a:extLst>
              </p:cNvPr>
              <p:cNvSpPr/>
              <p:nvPr/>
            </p:nvSpPr>
            <p:spPr>
              <a:xfrm>
                <a:off x="122586" y="654748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796512" cy="6779132"/>
              <a:chOff x="0" y="0"/>
              <a:chExt cx="796512" cy="6779132"/>
            </a:xfrm>
            <a:solidFill>
              <a:srgbClr val="000000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FA10568-28C6-4336-851D-D832E1F203F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BEF253A-FF93-4DEB-8EF1-26FC1973B1B0}"/>
                  </a:ext>
                </a:extLst>
              </p:cNvPr>
              <p:cNvSpPr/>
              <p:nvPr/>
            </p:nvSpPr>
            <p:spPr>
              <a:xfrm>
                <a:off x="759698" y="6741032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329406" cy="6729730"/>
              <a:chOff x="0" y="0"/>
              <a:chExt cx="329406" cy="6729730"/>
            </a:xfrm>
            <a:solidFill>
              <a:srgbClr val="000000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7640BB9-669A-44BB-A3A1-13010C2FA651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0E63803-12D6-4B75-9D61-3EA365EC2766}"/>
                  </a:ext>
                </a:extLst>
              </p:cNvPr>
              <p:cNvSpPr/>
              <p:nvPr/>
            </p:nvSpPr>
            <p:spPr>
              <a:xfrm>
                <a:off x="292592" y="669163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584295" cy="5714872"/>
              <a:chOff x="0" y="0"/>
              <a:chExt cx="584295" cy="5714872"/>
            </a:xfrm>
            <a:solidFill>
              <a:srgbClr val="000000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395B1F7-060E-4646-B291-012E19030DA0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DBCDC34-E587-48E1-ABE7-7474CDFCAC57}"/>
                  </a:ext>
                </a:extLst>
              </p:cNvPr>
              <p:cNvSpPr/>
              <p:nvPr/>
            </p:nvSpPr>
            <p:spPr>
              <a:xfrm>
                <a:off x="547481" y="5676772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523970" cy="5958332"/>
              <a:chOff x="0" y="0"/>
              <a:chExt cx="523970" cy="5958332"/>
            </a:xfrm>
            <a:solidFill>
              <a:srgbClr val="000000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7AE4785-E0AA-4507-9C0D-3EC5152E82D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9EB2918-1FFC-4A2B-BE2D-C120D40C5C63}"/>
                  </a:ext>
                </a:extLst>
              </p:cNvPr>
              <p:cNvSpPr/>
              <p:nvPr/>
            </p:nvSpPr>
            <p:spPr>
              <a:xfrm>
                <a:off x="487203" y="5920232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93262" cy="5658739"/>
              <a:chOff x="0" y="0"/>
              <a:chExt cx="193262" cy="5658739"/>
            </a:xfrm>
            <a:solidFill>
              <a:srgbClr val="000000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462AA6D-B332-484E-B694-A5E6F55BA930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7CCD9D0-71FB-42A4-9844-B7418FEFB51C}"/>
                  </a:ext>
                </a:extLst>
              </p:cNvPr>
              <p:cNvSpPr/>
              <p:nvPr/>
            </p:nvSpPr>
            <p:spPr>
              <a:xfrm>
                <a:off x="156400" y="5620639"/>
                <a:ext cx="36861" cy="38100"/>
              </a:xfrm>
              <a:custGeom>
                <a:avLst/>
                <a:gdLst>
                  <a:gd name="connsiteX0" fmla="*/ 18479 w 36861"/>
                  <a:gd name="connsiteY0" fmla="*/ 38100 h 38100"/>
                  <a:gd name="connsiteX1" fmla="*/ 18479 w 36861"/>
                  <a:gd name="connsiteY1" fmla="*/ 0 h 38100"/>
                  <a:gd name="connsiteX2" fmla="*/ 18479 w 36861"/>
                  <a:gd name="connsiteY2" fmla="*/ 38100 h 38100"/>
                  <a:gd name="connsiteX3" fmla="*/ 18479 w 36861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1" h="38100">
                    <a:moveTo>
                      <a:pt x="18479" y="38100"/>
                    </a:moveTo>
                    <a:cubicBezTo>
                      <a:pt x="42989" y="38100"/>
                      <a:pt x="42989" y="0"/>
                      <a:pt x="18479" y="0"/>
                    </a:cubicBezTo>
                    <a:cubicBezTo>
                      <a:pt x="-6160" y="0"/>
                      <a:pt x="-6160" y="38100"/>
                      <a:pt x="18479" y="38100"/>
                    </a:cubicBezTo>
                    <a:lnTo>
                      <a:pt x="18479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090136" cy="6053835"/>
              <a:chOff x="0" y="0"/>
              <a:chExt cx="1090136" cy="6053835"/>
            </a:xfrm>
            <a:solidFill>
              <a:srgbClr val="000000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8ECF913-2AD2-4EBE-A093-309C59E803F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FDAF1B2-7019-43D5-B023-5096ECBD81CB}"/>
                  </a:ext>
                </a:extLst>
              </p:cNvPr>
              <p:cNvSpPr/>
              <p:nvPr/>
            </p:nvSpPr>
            <p:spPr>
              <a:xfrm>
                <a:off x="1053322" y="601573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8" name="Graphic 2">
            <a:extLst>
              <a:ext uri="{FF2B5EF4-FFF2-40B4-BE49-F238E27FC236}">
                <a16:creationId xmlns:a16="http://schemas.microsoft.com/office/drawing/2014/main" id="{4B2C49BA-803C-4192-8B1E-0D43DF3D56DD}"/>
              </a:ext>
            </a:extLst>
          </p:cNvPr>
          <p:cNvGrpSpPr/>
          <p:nvPr/>
        </p:nvGrpSpPr>
        <p:grpSpPr>
          <a:xfrm>
            <a:off x="0" y="0"/>
            <a:ext cx="12106370" cy="1553591"/>
            <a:chOff x="0" y="0"/>
            <a:chExt cx="12106370" cy="1553591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2DAAE0F-21EA-4459-881C-A94704E11864}"/>
                </a:ext>
              </a:extLst>
            </p:cNvPr>
            <p:cNvSpPr/>
            <p:nvPr/>
          </p:nvSpPr>
          <p:spPr>
            <a:xfrm>
              <a:off x="10672858" y="416559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57DD698-A6A2-4FB8-B0B5-907BD6362ED6}"/>
                </a:ext>
              </a:extLst>
            </p:cNvPr>
            <p:cNvSpPr/>
            <p:nvPr/>
          </p:nvSpPr>
          <p:spPr>
            <a:xfrm>
              <a:off x="10272077" y="127888"/>
              <a:ext cx="36861" cy="38100"/>
            </a:xfrm>
            <a:custGeom>
              <a:avLst/>
              <a:gdLst>
                <a:gd name="connsiteX0" fmla="*/ 18479 w 36861"/>
                <a:gd name="connsiteY0" fmla="*/ 38100 h 38100"/>
                <a:gd name="connsiteX1" fmla="*/ 18479 w 36861"/>
                <a:gd name="connsiteY1" fmla="*/ 0 h 38100"/>
                <a:gd name="connsiteX2" fmla="*/ 18479 w 36861"/>
                <a:gd name="connsiteY2" fmla="*/ 38100 h 38100"/>
                <a:gd name="connsiteX3" fmla="*/ 18479 w 36861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" h="38100">
                  <a:moveTo>
                    <a:pt x="18479" y="38100"/>
                  </a:moveTo>
                  <a:cubicBezTo>
                    <a:pt x="42989" y="38100"/>
                    <a:pt x="42989" y="0"/>
                    <a:pt x="18479" y="0"/>
                  </a:cubicBezTo>
                  <a:cubicBezTo>
                    <a:pt x="-6160" y="0"/>
                    <a:pt x="-6160" y="38100"/>
                    <a:pt x="18479" y="38100"/>
                  </a:cubicBezTo>
                  <a:lnTo>
                    <a:pt x="18479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EE8E71-CB49-4A23-8299-B3AE51032799}"/>
                </a:ext>
              </a:extLst>
            </p:cNvPr>
            <p:cNvSpPr/>
            <p:nvPr/>
          </p:nvSpPr>
          <p:spPr>
            <a:xfrm>
              <a:off x="12069556" y="1515491"/>
              <a:ext cx="36814" cy="38100"/>
            </a:xfrm>
            <a:custGeom>
              <a:avLst/>
              <a:gdLst>
                <a:gd name="connsiteX0" fmla="*/ 18431 w 36814"/>
                <a:gd name="connsiteY0" fmla="*/ 38100 h 38100"/>
                <a:gd name="connsiteX1" fmla="*/ 18431 w 36814"/>
                <a:gd name="connsiteY1" fmla="*/ 0 h 38100"/>
                <a:gd name="connsiteX2" fmla="*/ 18431 w 36814"/>
                <a:gd name="connsiteY2" fmla="*/ 38100 h 38100"/>
                <a:gd name="connsiteX3" fmla="*/ 18431 w 36814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4" h="38100">
                  <a:moveTo>
                    <a:pt x="18431" y="38100"/>
                  </a:moveTo>
                  <a:cubicBezTo>
                    <a:pt x="42942" y="38100"/>
                    <a:pt x="42942" y="0"/>
                    <a:pt x="18431" y="0"/>
                  </a:cubicBezTo>
                  <a:cubicBezTo>
                    <a:pt x="-6080" y="0"/>
                    <a:pt x="-6207" y="38100"/>
                    <a:pt x="18431" y="38100"/>
                  </a:cubicBezTo>
                  <a:lnTo>
                    <a:pt x="18431" y="38100"/>
                  </a:lnTo>
                  <a:close/>
                </a:path>
              </a:pathLst>
            </a:custGeom>
            <a:solidFill>
              <a:srgbClr val="000000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0848689" cy="123189"/>
              <a:chOff x="0" y="0"/>
              <a:chExt cx="10848689" cy="123189"/>
            </a:xfrm>
            <a:solidFill>
              <a:srgbClr val="000000"/>
            </a:solidFill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DB4ECCF-2055-4CE8-8875-3A0ADD65401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80BC161-C980-4B67-A679-205F30729D4A}"/>
                  </a:ext>
                </a:extLst>
              </p:cNvPr>
              <p:cNvSpPr/>
              <p:nvPr/>
            </p:nvSpPr>
            <p:spPr>
              <a:xfrm>
                <a:off x="10811875" y="85089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1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175587" cy="189992"/>
              <a:chOff x="0" y="0"/>
              <a:chExt cx="11175587" cy="189992"/>
            </a:xfrm>
            <a:solidFill>
              <a:srgbClr val="000000"/>
            </a:solidFill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C33E97B-C99D-40CF-B086-B6DD3540A9F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0976C7-FC06-4464-BA5E-5839C7B6D6C2}"/>
                  </a:ext>
                </a:extLst>
              </p:cNvPr>
              <p:cNvSpPr/>
              <p:nvPr/>
            </p:nvSpPr>
            <p:spPr>
              <a:xfrm>
                <a:off x="11138821" y="151892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269059" cy="476884"/>
              <a:chOff x="0" y="0"/>
              <a:chExt cx="11269059" cy="476884"/>
            </a:xfrm>
            <a:solidFill>
              <a:srgbClr val="000000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5A7B73F-03E4-4123-9773-3AF76A356DA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B379540-E69E-4394-AE61-5370E8E9DE35}"/>
                  </a:ext>
                </a:extLst>
              </p:cNvPr>
              <p:cNvSpPr/>
              <p:nvPr/>
            </p:nvSpPr>
            <p:spPr>
              <a:xfrm>
                <a:off x="11232292" y="43878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669363" cy="310006"/>
              <a:chOff x="0" y="0"/>
              <a:chExt cx="11669363" cy="310006"/>
            </a:xfrm>
            <a:solidFill>
              <a:srgbClr val="000000"/>
            </a:solidFill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C06F40B-88CC-497F-97C1-EC0EB320BB1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BA3F3C8-14D3-4AD7-AD57-821DA1DBC798}"/>
                  </a:ext>
                </a:extLst>
              </p:cNvPr>
              <p:cNvSpPr/>
              <p:nvPr/>
            </p:nvSpPr>
            <p:spPr>
              <a:xfrm>
                <a:off x="11632596" y="271906"/>
                <a:ext cx="36766" cy="38100"/>
              </a:xfrm>
              <a:custGeom>
                <a:avLst/>
                <a:gdLst>
                  <a:gd name="connsiteX0" fmla="*/ 18384 w 36766"/>
                  <a:gd name="connsiteY0" fmla="*/ 38100 h 38100"/>
                  <a:gd name="connsiteX1" fmla="*/ 18384 w 36766"/>
                  <a:gd name="connsiteY1" fmla="*/ 0 h 38100"/>
                  <a:gd name="connsiteX2" fmla="*/ 18384 w 36766"/>
                  <a:gd name="connsiteY2" fmla="*/ 38100 h 38100"/>
                  <a:gd name="connsiteX3" fmla="*/ 18384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4" y="38100"/>
                    </a:moveTo>
                    <a:cubicBezTo>
                      <a:pt x="42895" y="38100"/>
                      <a:pt x="42895" y="0"/>
                      <a:pt x="18384" y="0"/>
                    </a:cubicBezTo>
                    <a:cubicBezTo>
                      <a:pt x="-6128" y="0"/>
                      <a:pt x="-6128" y="38100"/>
                      <a:pt x="18384" y="38100"/>
                    </a:cubicBezTo>
                    <a:lnTo>
                      <a:pt x="18384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936316" cy="657098"/>
              <a:chOff x="0" y="0"/>
              <a:chExt cx="11936316" cy="657098"/>
            </a:xfrm>
            <a:solidFill>
              <a:srgbClr val="000000"/>
            </a:solidFill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051BF0-0ABB-46D5-BAA5-D147DB7285F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991686A-4ECB-4273-AEFD-DE36F5A7F953}"/>
                  </a:ext>
                </a:extLst>
              </p:cNvPr>
              <p:cNvSpPr/>
              <p:nvPr/>
            </p:nvSpPr>
            <p:spPr>
              <a:xfrm>
                <a:off x="11899550" y="618998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636089" cy="576961"/>
              <a:chOff x="0" y="0"/>
              <a:chExt cx="11636089" cy="576961"/>
            </a:xfrm>
            <a:solidFill>
              <a:srgbClr val="000000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393B075-2044-4F8C-A8E2-6A46764D122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CF5BD22-8022-465A-8B8E-C734564BAE02}"/>
                  </a:ext>
                </a:extLst>
              </p:cNvPr>
              <p:cNvSpPr/>
              <p:nvPr/>
            </p:nvSpPr>
            <p:spPr>
              <a:xfrm>
                <a:off x="11599275" y="53886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1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2076525" cy="877316"/>
              <a:chOff x="0" y="0"/>
              <a:chExt cx="12076525" cy="877316"/>
            </a:xfrm>
            <a:solidFill>
              <a:srgbClr val="000000"/>
            </a:solidFill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D12E18A-3FF8-4452-8CE4-189F7C0445F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9A7F8E4-541B-4309-A686-E23A6D778FF0}"/>
                  </a:ext>
                </a:extLst>
              </p:cNvPr>
              <p:cNvSpPr/>
              <p:nvPr/>
            </p:nvSpPr>
            <p:spPr>
              <a:xfrm>
                <a:off x="12039711" y="839216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2106370" cy="310006"/>
              <a:chOff x="0" y="0"/>
              <a:chExt cx="12106370" cy="310006"/>
            </a:xfrm>
            <a:solidFill>
              <a:srgbClr val="000000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EDD9EB0-596B-4EC4-9ED4-7531B52CB71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F9857DD-67C4-46D4-873B-2B306268A114}"/>
                  </a:ext>
                </a:extLst>
              </p:cNvPr>
              <p:cNvSpPr/>
              <p:nvPr/>
            </p:nvSpPr>
            <p:spPr>
              <a:xfrm>
                <a:off x="12069556" y="271906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469211" cy="116586"/>
              <a:chOff x="0" y="0"/>
              <a:chExt cx="11469211" cy="116586"/>
            </a:xfrm>
            <a:solidFill>
              <a:srgbClr val="000000"/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B17932B-65A4-4DB4-8EDF-DDAF628FBD0D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1625CB3-4DB6-4D5E-81D4-79EA25DD677D}"/>
                  </a:ext>
                </a:extLst>
              </p:cNvPr>
              <p:cNvSpPr/>
              <p:nvPr/>
            </p:nvSpPr>
            <p:spPr>
              <a:xfrm>
                <a:off x="11432445" y="7848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936316" cy="165988"/>
              <a:chOff x="0" y="0"/>
              <a:chExt cx="11936316" cy="165988"/>
            </a:xfrm>
            <a:solidFill>
              <a:srgbClr val="000000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21B5BFE-5887-4E65-AFE9-0168CFE151D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6E5C059-B156-4C5D-AED4-6B91BD187CB8}"/>
                  </a:ext>
                </a:extLst>
              </p:cNvPr>
              <p:cNvSpPr/>
              <p:nvPr/>
            </p:nvSpPr>
            <p:spPr>
              <a:xfrm>
                <a:off x="11899550" y="127888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681428" cy="1180846"/>
              <a:chOff x="0" y="0"/>
              <a:chExt cx="11681428" cy="1180846"/>
            </a:xfrm>
            <a:solidFill>
              <a:srgbClr val="000000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85B783F-DC04-4B29-89F9-4D9D3F5BF3ED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2015EED-480B-4B88-BE29-9834CF755309}"/>
                  </a:ext>
                </a:extLst>
              </p:cNvPr>
              <p:cNvSpPr/>
              <p:nvPr/>
            </p:nvSpPr>
            <p:spPr>
              <a:xfrm>
                <a:off x="11644661" y="114274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5" y="38100"/>
                      <a:pt x="42895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741753" cy="937260"/>
              <a:chOff x="0" y="0"/>
              <a:chExt cx="11741753" cy="937260"/>
            </a:xfrm>
            <a:solidFill>
              <a:srgbClr val="000000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97FA09C-8F52-4621-AA24-08C3130BB2F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DD4649B-D050-47BD-B8E4-1EAC854B3B16}"/>
                  </a:ext>
                </a:extLst>
              </p:cNvPr>
              <p:cNvSpPr/>
              <p:nvPr/>
            </p:nvSpPr>
            <p:spPr>
              <a:xfrm>
                <a:off x="11704938" y="89916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3" y="38100"/>
                      <a:pt x="42943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2072461" cy="1236852"/>
              <a:chOff x="0" y="0"/>
              <a:chExt cx="12072461" cy="1236852"/>
            </a:xfrm>
            <a:solidFill>
              <a:srgbClr val="000000"/>
            </a:solidFill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EC9D823-C5CB-4E05-93F5-39A5D15AA5C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A43AAF6-4FC3-45C3-AAB4-20DD5E09BCAD}"/>
                  </a:ext>
                </a:extLst>
              </p:cNvPr>
              <p:cNvSpPr/>
              <p:nvPr/>
            </p:nvSpPr>
            <p:spPr>
              <a:xfrm>
                <a:off x="12035695" y="1198752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1" name="Graphic 2">
              <a:extLst>
                <a:ext uri="{FF2B5EF4-FFF2-40B4-BE49-F238E27FC236}">
                  <a16:creationId xmlns:a16="http://schemas.microsoft.com/office/drawing/2014/main" id="{4B2C49BA-803C-4192-8B1E-0D43DF3D56DD}"/>
                </a:ext>
              </a:extLst>
            </p:cNvPr>
            <p:cNvGrpSpPr/>
            <p:nvPr/>
          </p:nvGrpSpPr>
          <p:grpSpPr>
            <a:xfrm>
              <a:off x="0" y="0"/>
              <a:ext cx="11175587" cy="841883"/>
              <a:chOff x="0" y="0"/>
              <a:chExt cx="11175587" cy="841883"/>
            </a:xfrm>
            <a:solidFill>
              <a:srgbClr val="000000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DBB8DE5-41FC-4C1B-898F-57D792AFA78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B793C0A-F2A1-4500-B319-709C1FBF961D}"/>
                  </a:ext>
                </a:extLst>
              </p:cNvPr>
              <p:cNvSpPr/>
              <p:nvPr/>
            </p:nvSpPr>
            <p:spPr>
              <a:xfrm>
                <a:off x="11138821" y="80378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8" name="Picture 2" descr="Person Holding White Ceramic Mug With Coffee">
            <a:extLst>
              <a:ext uri="{FF2B5EF4-FFF2-40B4-BE49-F238E27FC236}">
                <a16:creationId xmlns:a16="http://schemas.microsoft.com/office/drawing/2014/main" id="{6AACD872-5077-482D-9D78-DC07EB0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95" y="899160"/>
            <a:ext cx="2806938" cy="42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erson Holding White Ceramic Mug">
            <a:extLst>
              <a:ext uri="{FF2B5EF4-FFF2-40B4-BE49-F238E27FC236}">
                <a16:creationId xmlns:a16="http://schemas.microsoft.com/office/drawing/2014/main" id="{A5B7B887-8495-4919-907D-7459C123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84" y="2873374"/>
            <a:ext cx="4011493" cy="26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0ACB2B-52BA-42B3-879E-9D83B30B5225}"/>
              </a:ext>
            </a:extLst>
          </p:cNvPr>
          <p:cNvSpPr/>
          <p:nvPr/>
        </p:nvSpPr>
        <p:spPr>
          <a:xfrm>
            <a:off x="6892413" y="1396181"/>
            <a:ext cx="2770124" cy="3256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management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28FD6A5-DC62-4F5C-A9B7-329BA35D6476}"/>
              </a:ext>
            </a:extLst>
          </p:cNvPr>
          <p:cNvSpPr/>
          <p:nvPr/>
        </p:nvSpPr>
        <p:spPr>
          <a:xfrm>
            <a:off x="6892413" y="1863827"/>
            <a:ext cx="2770124" cy="325693"/>
          </a:xfrm>
          <a:prstGeom prst="rect">
            <a:avLst/>
          </a:prstGeom>
          <a:solidFill>
            <a:srgbClr val="DE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Middle Managers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F8AD842-36F4-4823-947A-AEB92BEA453E}"/>
              </a:ext>
            </a:extLst>
          </p:cNvPr>
          <p:cNvSpPr/>
          <p:nvPr/>
        </p:nvSpPr>
        <p:spPr>
          <a:xfrm>
            <a:off x="6892413" y="2359934"/>
            <a:ext cx="2770124" cy="325693"/>
          </a:xfrm>
          <a:prstGeom prst="rect">
            <a:avLst/>
          </a:prstGeom>
          <a:solidFill>
            <a:srgbClr val="B5A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Supervisory managers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16D7055-8746-4546-BE2E-D9359B78B6EE}"/>
              </a:ext>
            </a:extLst>
          </p:cNvPr>
          <p:cNvSpPr/>
          <p:nvPr/>
        </p:nvSpPr>
        <p:spPr>
          <a:xfrm>
            <a:off x="6892413" y="2837139"/>
            <a:ext cx="2770124" cy="325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Production/Operations staff</a:t>
            </a:r>
          </a:p>
        </p:txBody>
      </p:sp>
      <p:pic>
        <p:nvPicPr>
          <p:cNvPr id="9218" name="Picture 2" descr="White Ceramic Mug on White Table">
            <a:extLst>
              <a:ext uri="{FF2B5EF4-FFF2-40B4-BE49-F238E27FC236}">
                <a16:creationId xmlns:a16="http://schemas.microsoft.com/office/drawing/2014/main" id="{2C18454C-1A19-41F5-923B-4C117DFC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79" y="3762529"/>
            <a:ext cx="2348237" cy="35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486A2A7-A36A-4183-8C2C-1F13CA695B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33" y="4414281"/>
            <a:ext cx="2881298" cy="1879107"/>
          </a:xfrm>
          <a:custGeom>
            <a:avLst/>
            <a:gdLst>
              <a:gd name="connsiteX0" fmla="*/ 0 w 2881298"/>
              <a:gd name="connsiteY0" fmla="*/ 0 h 1879107"/>
              <a:gd name="connsiteX1" fmla="*/ 2881299 w 2881298"/>
              <a:gd name="connsiteY1" fmla="*/ 0 h 1879107"/>
              <a:gd name="connsiteX2" fmla="*/ 2881299 w 2881298"/>
              <a:gd name="connsiteY2" fmla="*/ 1879108 h 1879107"/>
              <a:gd name="connsiteX3" fmla="*/ 0 w 2881298"/>
              <a:gd name="connsiteY3" fmla="*/ 1879108 h 187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298" h="1879107">
                <a:moveTo>
                  <a:pt x="0" y="0"/>
                </a:moveTo>
                <a:lnTo>
                  <a:pt x="2881299" y="0"/>
                </a:lnTo>
                <a:lnTo>
                  <a:pt x="2881299" y="1879108"/>
                </a:lnTo>
                <a:lnTo>
                  <a:pt x="0" y="1879108"/>
                </a:lnTo>
                <a:close/>
              </a:path>
            </a:pathLst>
          </a:cu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E1E24FD-96E9-43A3-876C-8672549F3B74}"/>
              </a:ext>
            </a:extLst>
          </p:cNvPr>
          <p:cNvSpPr txBox="1"/>
          <p:nvPr/>
        </p:nvSpPr>
        <p:spPr>
          <a:xfrm>
            <a:off x="937646" y="5413127"/>
            <a:ext cx="551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Levels of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874EC58-F67C-4D6A-BA18-F197E6163598}"/>
              </a:ext>
            </a:extLst>
          </p:cNvPr>
          <p:cNvSpPr txBox="1"/>
          <p:nvPr/>
        </p:nvSpPr>
        <p:spPr>
          <a:xfrm>
            <a:off x="170814" y="746887"/>
            <a:ext cx="46041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Top management </a:t>
            </a:r>
            <a:r>
              <a:rPr lang="en-US" dirty="0"/>
              <a:t>contains several positions such as president, chief executive officer, chief financial officer, and vice president. </a:t>
            </a:r>
          </a:p>
          <a:p>
            <a:r>
              <a:rPr lang="en-US" b="1" dirty="0"/>
              <a:t>Middle management </a:t>
            </a:r>
            <a:r>
              <a:rPr lang="en-US" dirty="0"/>
              <a:t>refers to positions such as regional manager and plant manager. It is often responsible for the company’s short-term decisions. </a:t>
            </a:r>
          </a:p>
          <a:p>
            <a:r>
              <a:rPr lang="en-US" b="1" dirty="0"/>
              <a:t>Supervisory management </a:t>
            </a:r>
            <a:r>
              <a:rPr lang="en-US" dirty="0"/>
              <a:t>including positions such as account manager and office manager is usually responsible for the employees who engage in the day-to day production process. </a:t>
            </a:r>
          </a:p>
        </p:txBody>
      </p:sp>
    </p:spTree>
    <p:extLst>
      <p:ext uri="{BB962C8B-B14F-4D97-AF65-F5344CB8AC3E}">
        <p14:creationId xmlns:p14="http://schemas.microsoft.com/office/powerpoint/2010/main" val="262060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4BF374-87D4-4094-84C6-22EC8B06E423}"/>
              </a:ext>
            </a:extLst>
          </p:cNvPr>
          <p:cNvGrpSpPr/>
          <p:nvPr/>
        </p:nvGrpSpPr>
        <p:grpSpPr>
          <a:xfrm>
            <a:off x="901413" y="1159934"/>
            <a:ext cx="5118099" cy="4309532"/>
            <a:chOff x="889000" y="1778000"/>
            <a:chExt cx="5118099" cy="430953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895A0A8-DE3F-470A-A927-250D325DFBD7}"/>
                </a:ext>
              </a:extLst>
            </p:cNvPr>
            <p:cNvSpPr/>
            <p:nvPr/>
          </p:nvSpPr>
          <p:spPr>
            <a:xfrm>
              <a:off x="2595033" y="1778000"/>
              <a:ext cx="1706033" cy="1398411"/>
            </a:xfrm>
            <a:custGeom>
              <a:avLst/>
              <a:gdLst>
                <a:gd name="connsiteX0" fmla="*/ 0 w 1706033"/>
                <a:gd name="connsiteY0" fmla="*/ 1398411 h 1398411"/>
                <a:gd name="connsiteX1" fmla="*/ 853017 w 1706033"/>
                <a:gd name="connsiteY1" fmla="*/ 0 h 1398411"/>
                <a:gd name="connsiteX2" fmla="*/ 853017 w 1706033"/>
                <a:gd name="connsiteY2" fmla="*/ 0 h 1398411"/>
                <a:gd name="connsiteX3" fmla="*/ 1706033 w 1706033"/>
                <a:gd name="connsiteY3" fmla="*/ 1398411 h 1398411"/>
                <a:gd name="connsiteX4" fmla="*/ 0 w 1706033"/>
                <a:gd name="connsiteY4" fmla="*/ 1398411 h 139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6033" h="1398411">
                  <a:moveTo>
                    <a:pt x="0" y="1398411"/>
                  </a:moveTo>
                  <a:lnTo>
                    <a:pt x="853017" y="0"/>
                  </a:lnTo>
                  <a:lnTo>
                    <a:pt x="853017" y="0"/>
                  </a:lnTo>
                  <a:lnTo>
                    <a:pt x="1706033" y="1398411"/>
                  </a:lnTo>
                  <a:lnTo>
                    <a:pt x="0" y="1398411"/>
                  </a:ln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bg1"/>
                  </a:solidFill>
                </a:rPr>
                <a:t>Top</a:t>
              </a:r>
              <a:r>
                <a:rPr lang="en-US" sz="4000" kern="1200" dirty="0">
                  <a:solidFill>
                    <a:schemeClr val="bg1"/>
                  </a:solidFill>
                </a:rPr>
                <a:t> </a:t>
              </a:r>
            </a:p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bg1"/>
                  </a:solidFill>
                </a:rPr>
                <a:t>Management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2A18FF-0BD7-47D5-AA1D-5E79E8C94E84}"/>
                </a:ext>
              </a:extLst>
            </p:cNvPr>
            <p:cNvSpPr/>
            <p:nvPr/>
          </p:nvSpPr>
          <p:spPr>
            <a:xfrm>
              <a:off x="1742016" y="3227210"/>
              <a:ext cx="3412066" cy="1398411"/>
            </a:xfrm>
            <a:custGeom>
              <a:avLst/>
              <a:gdLst>
                <a:gd name="connsiteX0" fmla="*/ 0 w 3412066"/>
                <a:gd name="connsiteY0" fmla="*/ 1398411 h 1398411"/>
                <a:gd name="connsiteX1" fmla="*/ 853017 w 3412066"/>
                <a:gd name="connsiteY1" fmla="*/ 0 h 1398411"/>
                <a:gd name="connsiteX2" fmla="*/ 2559049 w 3412066"/>
                <a:gd name="connsiteY2" fmla="*/ 0 h 1398411"/>
                <a:gd name="connsiteX3" fmla="*/ 3412066 w 3412066"/>
                <a:gd name="connsiteY3" fmla="*/ 1398411 h 1398411"/>
                <a:gd name="connsiteX4" fmla="*/ 0 w 3412066"/>
                <a:gd name="connsiteY4" fmla="*/ 1398411 h 139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066" h="1398411">
                  <a:moveTo>
                    <a:pt x="0" y="1398411"/>
                  </a:moveTo>
                  <a:lnTo>
                    <a:pt x="853017" y="0"/>
                  </a:lnTo>
                  <a:lnTo>
                    <a:pt x="2559049" y="0"/>
                  </a:lnTo>
                  <a:lnTo>
                    <a:pt x="3412066" y="1398411"/>
                  </a:lnTo>
                  <a:lnTo>
                    <a:pt x="0" y="139841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3312" tIns="76200" rIns="673311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1"/>
                  </a:solidFill>
                </a:rPr>
                <a:t>Middle Managers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9C7F98-9ED7-4590-BA8A-B7D2617134AF}"/>
                </a:ext>
              </a:extLst>
            </p:cNvPr>
            <p:cNvSpPr/>
            <p:nvPr/>
          </p:nvSpPr>
          <p:spPr>
            <a:xfrm>
              <a:off x="889000" y="4689121"/>
              <a:ext cx="5118099" cy="1398411"/>
            </a:xfrm>
            <a:custGeom>
              <a:avLst/>
              <a:gdLst>
                <a:gd name="connsiteX0" fmla="*/ 0 w 5118099"/>
                <a:gd name="connsiteY0" fmla="*/ 1398411 h 1398411"/>
                <a:gd name="connsiteX1" fmla="*/ 853017 w 5118099"/>
                <a:gd name="connsiteY1" fmla="*/ 0 h 1398411"/>
                <a:gd name="connsiteX2" fmla="*/ 4265082 w 5118099"/>
                <a:gd name="connsiteY2" fmla="*/ 0 h 1398411"/>
                <a:gd name="connsiteX3" fmla="*/ 5118099 w 5118099"/>
                <a:gd name="connsiteY3" fmla="*/ 1398411 h 1398411"/>
                <a:gd name="connsiteX4" fmla="*/ 0 w 5118099"/>
                <a:gd name="connsiteY4" fmla="*/ 1398411 h 139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8099" h="1398411">
                  <a:moveTo>
                    <a:pt x="0" y="1398411"/>
                  </a:moveTo>
                  <a:lnTo>
                    <a:pt x="853017" y="0"/>
                  </a:lnTo>
                  <a:lnTo>
                    <a:pt x="4265082" y="0"/>
                  </a:lnTo>
                  <a:lnTo>
                    <a:pt x="5118099" y="1398411"/>
                  </a:lnTo>
                  <a:lnTo>
                    <a:pt x="0" y="13984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217" tIns="82550" rIns="978217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1"/>
                  </a:solidFill>
                </a:rPr>
                <a:t>Supervisory Managers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F3356E-B473-4A89-89AE-D98E7BFB5D34}"/>
              </a:ext>
            </a:extLst>
          </p:cNvPr>
          <p:cNvSpPr txBox="1"/>
          <p:nvPr/>
        </p:nvSpPr>
        <p:spPr>
          <a:xfrm>
            <a:off x="8096881" y="4689121"/>
            <a:ext cx="277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Supervisory Managers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B771F-7B9F-4F3E-921F-B3B59380E0BC}"/>
              </a:ext>
            </a:extLst>
          </p:cNvPr>
          <p:cNvSpPr txBox="1"/>
          <p:nvPr/>
        </p:nvSpPr>
        <p:spPr>
          <a:xfrm>
            <a:off x="8096881" y="5127630"/>
            <a:ext cx="31937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Provide job assignments to the new employees.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Set time schedules for new employees who are hired.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endParaRPr lang="en-US" sz="1400" dirty="0"/>
          </a:p>
        </p:txBody>
      </p:sp>
      <p:pic>
        <p:nvPicPr>
          <p:cNvPr id="10" name="Graphic 9" descr="Briefcase outline">
            <a:extLst>
              <a:ext uri="{FF2B5EF4-FFF2-40B4-BE49-F238E27FC236}">
                <a16:creationId xmlns:a16="http://schemas.microsoft.com/office/drawing/2014/main" id="{CCD41FF8-52B0-4A55-B606-9120AB5D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6568" y="965686"/>
            <a:ext cx="914400" cy="914400"/>
          </a:xfrm>
          <a:prstGeom prst="rect">
            <a:avLst/>
          </a:prstGeom>
        </p:spPr>
      </p:pic>
      <p:pic>
        <p:nvPicPr>
          <p:cNvPr id="11" name="Graphic 10" descr="Cheers outline">
            <a:extLst>
              <a:ext uri="{FF2B5EF4-FFF2-40B4-BE49-F238E27FC236}">
                <a16:creationId xmlns:a16="http://schemas.microsoft.com/office/drawing/2014/main" id="{DF097FD8-E7EE-414E-A1F5-EEE5A32D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6568" y="5158374"/>
            <a:ext cx="914400" cy="914400"/>
          </a:xfrm>
          <a:prstGeom prst="rect">
            <a:avLst/>
          </a:prstGeom>
        </p:spPr>
      </p:pic>
      <p:pic>
        <p:nvPicPr>
          <p:cNvPr id="12" name="Graphic 11" descr="Exponential Graph outline">
            <a:extLst>
              <a:ext uri="{FF2B5EF4-FFF2-40B4-BE49-F238E27FC236}">
                <a16:creationId xmlns:a16="http://schemas.microsoft.com/office/drawing/2014/main" id="{092407D7-AD8D-4398-98BE-A93EBEF6A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6568" y="285750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DD2887-D138-4060-A343-22F43C07727E}"/>
              </a:ext>
            </a:extLst>
          </p:cNvPr>
          <p:cNvSpPr txBox="1"/>
          <p:nvPr/>
        </p:nvSpPr>
        <p:spPr>
          <a:xfrm>
            <a:off x="8096881" y="2212180"/>
            <a:ext cx="264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Middle Managers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6116B0-8145-45E9-A98C-C273D876981D}"/>
              </a:ext>
            </a:extLst>
          </p:cNvPr>
          <p:cNvSpPr txBox="1"/>
          <p:nvPr/>
        </p:nvSpPr>
        <p:spPr>
          <a:xfrm>
            <a:off x="8096881" y="2646860"/>
            <a:ext cx="36047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Determine how many new employees to hire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Determine how to charge lower prices to increase sales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Determine how to increase advertising to increase sales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Determine how to obtain funds to finance the expansion 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976EC-7856-4423-A9F7-023030E9C068}"/>
              </a:ext>
            </a:extLst>
          </p:cNvPr>
          <p:cNvSpPr txBox="1"/>
          <p:nvPr/>
        </p:nvSpPr>
        <p:spPr>
          <a:xfrm>
            <a:off x="8109294" y="536495"/>
            <a:ext cx="2221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chemeClr val="accent3">
                    <a:lumMod val="25000"/>
                  </a:schemeClr>
                </a:solidFill>
                <a:effectLst/>
                <a:latin typeface="+mj-lt"/>
              </a:rPr>
              <a:t>Top Management </a:t>
            </a:r>
            <a:endParaRPr lang="en-US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D8A7C-F938-420C-90F3-E7A5EE7A9C7E}"/>
              </a:ext>
            </a:extLst>
          </p:cNvPr>
          <p:cNvSpPr txBox="1"/>
          <p:nvPr/>
        </p:nvSpPr>
        <p:spPr>
          <a:xfrm>
            <a:off x="8096881" y="965686"/>
            <a:ext cx="3604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Set new plan to expand production and increase sales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Communicate those plans to all managers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5D234-47B6-42A4-B4DD-A3CF621E077C}"/>
              </a:ext>
            </a:extLst>
          </p:cNvPr>
          <p:cNvSpPr txBox="1"/>
          <p:nvPr/>
        </p:nvSpPr>
        <p:spPr>
          <a:xfrm>
            <a:off x="1016628" y="378973"/>
            <a:ext cx="563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Levels of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Management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309BB4-0AEB-413E-8DB8-DA5EF256BDE2}"/>
              </a:ext>
            </a:extLst>
          </p:cNvPr>
          <p:cNvSpPr/>
          <p:nvPr/>
        </p:nvSpPr>
        <p:spPr>
          <a:xfrm>
            <a:off x="-271463" y="5382531"/>
            <a:ext cx="7493793" cy="1398411"/>
          </a:xfrm>
          <a:custGeom>
            <a:avLst/>
            <a:gdLst>
              <a:gd name="connsiteX0" fmla="*/ 0 w 5118099"/>
              <a:gd name="connsiteY0" fmla="*/ 1398411 h 1398411"/>
              <a:gd name="connsiteX1" fmla="*/ 853017 w 5118099"/>
              <a:gd name="connsiteY1" fmla="*/ 0 h 1398411"/>
              <a:gd name="connsiteX2" fmla="*/ 4265082 w 5118099"/>
              <a:gd name="connsiteY2" fmla="*/ 0 h 1398411"/>
              <a:gd name="connsiteX3" fmla="*/ 5118099 w 5118099"/>
              <a:gd name="connsiteY3" fmla="*/ 1398411 h 1398411"/>
              <a:gd name="connsiteX4" fmla="*/ 0 w 5118099"/>
              <a:gd name="connsiteY4" fmla="*/ 1398411 h 139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099" h="1398411">
                <a:moveTo>
                  <a:pt x="0" y="1398411"/>
                </a:moveTo>
                <a:lnTo>
                  <a:pt x="853017" y="0"/>
                </a:lnTo>
                <a:lnTo>
                  <a:pt x="4265082" y="0"/>
                </a:lnTo>
                <a:lnTo>
                  <a:pt x="5118099" y="1398411"/>
                </a:lnTo>
                <a:lnTo>
                  <a:pt x="0" y="139841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8217" tIns="82550" rIns="978217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</a:rPr>
              <a:t>Employees/ Staff</a:t>
            </a:r>
          </a:p>
        </p:txBody>
      </p:sp>
    </p:spTree>
    <p:extLst>
      <p:ext uri="{BB962C8B-B14F-4D97-AF65-F5344CB8AC3E}">
        <p14:creationId xmlns:p14="http://schemas.microsoft.com/office/powerpoint/2010/main" val="19269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307077-6640-4E76-8C5C-F3F66111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32" y="4520084"/>
            <a:ext cx="3971039" cy="2600840"/>
          </a:xfrm>
          <a:custGeom>
            <a:avLst/>
            <a:gdLst>
              <a:gd name="connsiteX0" fmla="*/ 666 w 3971039"/>
              <a:gd name="connsiteY0" fmla="*/ 377 h 2600840"/>
              <a:gd name="connsiteX1" fmla="*/ 3971706 w 3971039"/>
              <a:gd name="connsiteY1" fmla="*/ 377 h 2600840"/>
              <a:gd name="connsiteX2" fmla="*/ 3971706 w 3971039"/>
              <a:gd name="connsiteY2" fmla="*/ 2601218 h 2600840"/>
              <a:gd name="connsiteX3" fmla="*/ 666 w 3971039"/>
              <a:gd name="connsiteY3" fmla="*/ 2601218 h 260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039" h="2600840">
                <a:moveTo>
                  <a:pt x="666" y="377"/>
                </a:moveTo>
                <a:lnTo>
                  <a:pt x="3971706" y="377"/>
                </a:lnTo>
                <a:lnTo>
                  <a:pt x="3971706" y="2601218"/>
                </a:lnTo>
                <a:lnTo>
                  <a:pt x="666" y="2601218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07F78-8186-4CF4-B89B-C518B088E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71" y="-350489"/>
            <a:ext cx="3945665" cy="2600840"/>
          </a:xfrm>
          <a:custGeom>
            <a:avLst/>
            <a:gdLst>
              <a:gd name="connsiteX0" fmla="*/ 287 w 3945665"/>
              <a:gd name="connsiteY0" fmla="*/ 0 h 2600840"/>
              <a:gd name="connsiteX1" fmla="*/ 3945953 w 3945665"/>
              <a:gd name="connsiteY1" fmla="*/ 0 h 2600840"/>
              <a:gd name="connsiteX2" fmla="*/ 3945953 w 3945665"/>
              <a:gd name="connsiteY2" fmla="*/ 2600841 h 2600840"/>
              <a:gd name="connsiteX3" fmla="*/ 287 w 3945665"/>
              <a:gd name="connsiteY3" fmla="*/ 2600841 h 260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5665" h="2600840">
                <a:moveTo>
                  <a:pt x="287" y="0"/>
                </a:moveTo>
                <a:lnTo>
                  <a:pt x="3945953" y="0"/>
                </a:lnTo>
                <a:lnTo>
                  <a:pt x="3945953" y="2600841"/>
                </a:lnTo>
                <a:lnTo>
                  <a:pt x="287" y="2600841"/>
                </a:lnTo>
                <a:close/>
              </a:path>
            </a:pathLst>
          </a:custGeom>
        </p:spPr>
      </p:pic>
      <p:grpSp>
        <p:nvGrpSpPr>
          <p:cNvPr id="22" name="Graphic 2">
            <a:extLst>
              <a:ext uri="{FF2B5EF4-FFF2-40B4-BE49-F238E27FC236}">
                <a16:creationId xmlns:a16="http://schemas.microsoft.com/office/drawing/2014/main" id="{B6E3658F-8710-4424-B5E8-373D0D8ABCF5}"/>
              </a:ext>
            </a:extLst>
          </p:cNvPr>
          <p:cNvGrpSpPr/>
          <p:nvPr/>
        </p:nvGrpSpPr>
        <p:grpSpPr>
          <a:xfrm>
            <a:off x="0" y="-262925"/>
            <a:ext cx="4765596" cy="7023665"/>
            <a:chOff x="0" y="-262925"/>
            <a:chExt cx="4765596" cy="7023665"/>
          </a:xfrm>
        </p:grpSpPr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415434" cy="6090407"/>
              <a:chOff x="0" y="-262925"/>
              <a:chExt cx="4415434" cy="60904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D39014-645E-42F0-8B2E-75939AFBD278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7256E9-B8F1-4C6D-8B55-267461A11BE1}"/>
                  </a:ext>
                </a:extLst>
              </p:cNvPr>
              <p:cNvSpPr/>
              <p:nvPr/>
            </p:nvSpPr>
            <p:spPr>
              <a:xfrm>
                <a:off x="4378705" y="5789421"/>
                <a:ext cx="36729" cy="38061"/>
              </a:xfrm>
              <a:custGeom>
                <a:avLst/>
                <a:gdLst>
                  <a:gd name="connsiteX0" fmla="*/ 18364 w 36729"/>
                  <a:gd name="connsiteY0" fmla="*/ 38061 h 38061"/>
                  <a:gd name="connsiteX1" fmla="*/ 18364 w 36729"/>
                  <a:gd name="connsiteY1" fmla="*/ 0 h 38061"/>
                  <a:gd name="connsiteX2" fmla="*/ 18364 w 36729"/>
                  <a:gd name="connsiteY2" fmla="*/ 38061 h 38061"/>
                  <a:gd name="connsiteX3" fmla="*/ 18364 w 36729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9" h="38061">
                    <a:moveTo>
                      <a:pt x="18364" y="38061"/>
                    </a:moveTo>
                    <a:cubicBezTo>
                      <a:pt x="42851" y="38061"/>
                      <a:pt x="42851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664100" cy="6268152"/>
              <a:chOff x="0" y="-262925"/>
              <a:chExt cx="4664100" cy="626815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3250B45-2204-436B-A39E-89AF061B29ED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1C44C0-E23E-49C1-B068-77B365E5F2E8}"/>
                  </a:ext>
                </a:extLst>
              </p:cNvPr>
              <p:cNvSpPr/>
              <p:nvPr/>
            </p:nvSpPr>
            <p:spPr>
              <a:xfrm>
                <a:off x="4627371" y="5967166"/>
                <a:ext cx="36728" cy="38061"/>
              </a:xfrm>
              <a:custGeom>
                <a:avLst/>
                <a:gdLst>
                  <a:gd name="connsiteX0" fmla="*/ 18364 w 36728"/>
                  <a:gd name="connsiteY0" fmla="*/ 38061 h 38061"/>
                  <a:gd name="connsiteX1" fmla="*/ 18364 w 36728"/>
                  <a:gd name="connsiteY1" fmla="*/ 0 h 38061"/>
                  <a:gd name="connsiteX2" fmla="*/ 18364 w 36728"/>
                  <a:gd name="connsiteY2" fmla="*/ 38061 h 38061"/>
                  <a:gd name="connsiteX3" fmla="*/ 18364 w 36728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8" h="38061">
                    <a:moveTo>
                      <a:pt x="18364" y="38061"/>
                    </a:moveTo>
                    <a:cubicBezTo>
                      <a:pt x="42850" y="38061"/>
                      <a:pt x="42850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338043" cy="6443233"/>
              <a:chOff x="0" y="-262925"/>
              <a:chExt cx="4338043" cy="644323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4DCC4E-9766-4C75-9E0D-57C95D8995CB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FB42DB-7796-49CE-ACED-8D8333F08F64}"/>
                  </a:ext>
                </a:extLst>
              </p:cNvPr>
              <p:cNvSpPr/>
              <p:nvPr/>
            </p:nvSpPr>
            <p:spPr>
              <a:xfrm>
                <a:off x="4301314" y="6142247"/>
                <a:ext cx="36729" cy="38061"/>
              </a:xfrm>
              <a:custGeom>
                <a:avLst/>
                <a:gdLst>
                  <a:gd name="connsiteX0" fmla="*/ 18365 w 36729"/>
                  <a:gd name="connsiteY0" fmla="*/ 38061 h 38061"/>
                  <a:gd name="connsiteX1" fmla="*/ 18365 w 36729"/>
                  <a:gd name="connsiteY1" fmla="*/ 0 h 38061"/>
                  <a:gd name="connsiteX2" fmla="*/ 18365 w 36729"/>
                  <a:gd name="connsiteY2" fmla="*/ 38061 h 38061"/>
                  <a:gd name="connsiteX3" fmla="*/ 18365 w 36729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9" h="38061">
                    <a:moveTo>
                      <a:pt x="18365" y="38061"/>
                    </a:moveTo>
                    <a:cubicBezTo>
                      <a:pt x="42851" y="38061"/>
                      <a:pt x="42851" y="0"/>
                      <a:pt x="18365" y="0"/>
                    </a:cubicBezTo>
                    <a:cubicBezTo>
                      <a:pt x="-6122" y="0"/>
                      <a:pt x="-6122" y="38061"/>
                      <a:pt x="18365" y="38061"/>
                    </a:cubicBezTo>
                    <a:lnTo>
                      <a:pt x="18365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566663" cy="5804315"/>
              <a:chOff x="0" y="-262925"/>
              <a:chExt cx="4566663" cy="5804315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EE16E6-95C4-475F-BBBF-39CA3E8E97FA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7513EA-31D8-446C-9C54-3A3DBFB62F46}"/>
                  </a:ext>
                </a:extLst>
              </p:cNvPr>
              <p:cNvSpPr/>
              <p:nvPr/>
            </p:nvSpPr>
            <p:spPr>
              <a:xfrm>
                <a:off x="4529934" y="5503328"/>
                <a:ext cx="36728" cy="38061"/>
              </a:xfrm>
              <a:custGeom>
                <a:avLst/>
                <a:gdLst>
                  <a:gd name="connsiteX0" fmla="*/ 18364 w 36728"/>
                  <a:gd name="connsiteY0" fmla="*/ 38061 h 38061"/>
                  <a:gd name="connsiteX1" fmla="*/ 18364 w 36728"/>
                  <a:gd name="connsiteY1" fmla="*/ 0 h 38061"/>
                  <a:gd name="connsiteX2" fmla="*/ 18364 w 36728"/>
                  <a:gd name="connsiteY2" fmla="*/ 38061 h 38061"/>
                  <a:gd name="connsiteX3" fmla="*/ 18364 w 36728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8" h="38061">
                    <a:moveTo>
                      <a:pt x="18364" y="38061"/>
                    </a:moveTo>
                    <a:cubicBezTo>
                      <a:pt x="42850" y="38061"/>
                      <a:pt x="42850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765596" cy="6742393"/>
              <a:chOff x="0" y="-262925"/>
              <a:chExt cx="4765596" cy="674239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B043354-A09A-4BEB-9AB2-D349724DF726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9B9EC7-7D52-4368-B34E-20149647163F}"/>
                  </a:ext>
                </a:extLst>
              </p:cNvPr>
              <p:cNvSpPr/>
              <p:nvPr/>
            </p:nvSpPr>
            <p:spPr>
              <a:xfrm>
                <a:off x="4728819" y="6441407"/>
                <a:ext cx="36776" cy="38061"/>
              </a:xfrm>
              <a:custGeom>
                <a:avLst/>
                <a:gdLst>
                  <a:gd name="connsiteX0" fmla="*/ 18412 w 36776"/>
                  <a:gd name="connsiteY0" fmla="*/ 38061 h 38061"/>
                  <a:gd name="connsiteX1" fmla="*/ 18412 w 36776"/>
                  <a:gd name="connsiteY1" fmla="*/ 0 h 38061"/>
                  <a:gd name="connsiteX2" fmla="*/ 18412 w 36776"/>
                  <a:gd name="connsiteY2" fmla="*/ 38061 h 38061"/>
                  <a:gd name="connsiteX3" fmla="*/ 18412 w 36776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76" h="38061">
                    <a:moveTo>
                      <a:pt x="18412" y="38061"/>
                    </a:moveTo>
                    <a:cubicBezTo>
                      <a:pt x="42898" y="38061"/>
                      <a:pt x="42898" y="0"/>
                      <a:pt x="18412" y="0"/>
                    </a:cubicBezTo>
                    <a:cubicBezTo>
                      <a:pt x="-6074" y="0"/>
                      <a:pt x="-6201" y="38061"/>
                      <a:pt x="18412" y="38061"/>
                    </a:cubicBezTo>
                    <a:lnTo>
                      <a:pt x="18412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353014" cy="6879540"/>
              <a:chOff x="0" y="-262925"/>
              <a:chExt cx="4353014" cy="687954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ACA0B29-234C-438A-93D2-9DA8DBD259A5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440D169-D57E-4598-BD0B-0ADF6A3B0027}"/>
                  </a:ext>
                </a:extLst>
              </p:cNvPr>
              <p:cNvSpPr/>
              <p:nvPr/>
            </p:nvSpPr>
            <p:spPr>
              <a:xfrm>
                <a:off x="4316285" y="6578554"/>
                <a:ext cx="36728" cy="38061"/>
              </a:xfrm>
              <a:custGeom>
                <a:avLst/>
                <a:gdLst>
                  <a:gd name="connsiteX0" fmla="*/ 18364 w 36728"/>
                  <a:gd name="connsiteY0" fmla="*/ 38061 h 38061"/>
                  <a:gd name="connsiteX1" fmla="*/ 18364 w 36728"/>
                  <a:gd name="connsiteY1" fmla="*/ 0 h 38061"/>
                  <a:gd name="connsiteX2" fmla="*/ 18364 w 36728"/>
                  <a:gd name="connsiteY2" fmla="*/ 38061 h 38061"/>
                  <a:gd name="connsiteX3" fmla="*/ 18364 w 36728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8" h="38061">
                    <a:moveTo>
                      <a:pt x="18364" y="38061"/>
                    </a:moveTo>
                    <a:cubicBezTo>
                      <a:pt x="42850" y="38061"/>
                      <a:pt x="42850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558417" cy="6548535"/>
              <a:chOff x="0" y="-262925"/>
              <a:chExt cx="4558417" cy="654853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1A44FF-0798-4A7A-97D8-230F1709653C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46272F6-03EB-4A8D-867F-1FDC0E95E289}"/>
                  </a:ext>
                </a:extLst>
              </p:cNvPr>
              <p:cNvSpPr/>
              <p:nvPr/>
            </p:nvSpPr>
            <p:spPr>
              <a:xfrm>
                <a:off x="4521640" y="6247549"/>
                <a:ext cx="36776" cy="38061"/>
              </a:xfrm>
              <a:custGeom>
                <a:avLst/>
                <a:gdLst>
                  <a:gd name="connsiteX0" fmla="*/ 18412 w 36776"/>
                  <a:gd name="connsiteY0" fmla="*/ 38061 h 38061"/>
                  <a:gd name="connsiteX1" fmla="*/ 18412 w 36776"/>
                  <a:gd name="connsiteY1" fmla="*/ 0 h 38061"/>
                  <a:gd name="connsiteX2" fmla="*/ 18412 w 36776"/>
                  <a:gd name="connsiteY2" fmla="*/ 38061 h 38061"/>
                  <a:gd name="connsiteX3" fmla="*/ 18412 w 36776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76" h="38061">
                    <a:moveTo>
                      <a:pt x="18412" y="38061"/>
                    </a:moveTo>
                    <a:cubicBezTo>
                      <a:pt x="42898" y="38061"/>
                      <a:pt x="42898" y="0"/>
                      <a:pt x="18412" y="0"/>
                    </a:cubicBezTo>
                    <a:cubicBezTo>
                      <a:pt x="-6074" y="0"/>
                      <a:pt x="-6201" y="38061"/>
                      <a:pt x="18412" y="38061"/>
                    </a:cubicBezTo>
                    <a:lnTo>
                      <a:pt x="18412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119826" cy="6098273"/>
              <a:chOff x="0" y="-262925"/>
              <a:chExt cx="4119826" cy="609827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9D8BA8B-38BF-45F2-934A-8B5C1699937B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9009498-D5B7-4528-BE42-51CEF7902154}"/>
                  </a:ext>
                </a:extLst>
              </p:cNvPr>
              <p:cNvSpPr/>
              <p:nvPr/>
            </p:nvSpPr>
            <p:spPr>
              <a:xfrm>
                <a:off x="4083050" y="5797287"/>
                <a:ext cx="36776" cy="38061"/>
              </a:xfrm>
              <a:custGeom>
                <a:avLst/>
                <a:gdLst>
                  <a:gd name="connsiteX0" fmla="*/ 18412 w 36776"/>
                  <a:gd name="connsiteY0" fmla="*/ 38061 h 38061"/>
                  <a:gd name="connsiteX1" fmla="*/ 18412 w 36776"/>
                  <a:gd name="connsiteY1" fmla="*/ 0 h 38061"/>
                  <a:gd name="connsiteX2" fmla="*/ 18412 w 36776"/>
                  <a:gd name="connsiteY2" fmla="*/ 38061 h 38061"/>
                  <a:gd name="connsiteX3" fmla="*/ 18412 w 36776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76" h="38061">
                    <a:moveTo>
                      <a:pt x="18412" y="38061"/>
                    </a:moveTo>
                    <a:cubicBezTo>
                      <a:pt x="42898" y="38061"/>
                      <a:pt x="42898" y="0"/>
                      <a:pt x="18412" y="0"/>
                    </a:cubicBezTo>
                    <a:cubicBezTo>
                      <a:pt x="-6074" y="0"/>
                      <a:pt x="-6201" y="38061"/>
                      <a:pt x="18412" y="38061"/>
                    </a:cubicBezTo>
                    <a:lnTo>
                      <a:pt x="18412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765596" cy="7023665"/>
              <a:chOff x="0" y="-262925"/>
              <a:chExt cx="4765596" cy="7023665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85CFECE-F688-416B-AB77-FF0AE949799B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CC1E8-35AE-46D5-8549-59C2DAB4BA7B}"/>
                  </a:ext>
                </a:extLst>
              </p:cNvPr>
              <p:cNvSpPr/>
              <p:nvPr/>
            </p:nvSpPr>
            <p:spPr>
              <a:xfrm>
                <a:off x="4728819" y="6722679"/>
                <a:ext cx="36776" cy="38061"/>
              </a:xfrm>
              <a:custGeom>
                <a:avLst/>
                <a:gdLst>
                  <a:gd name="connsiteX0" fmla="*/ 18412 w 36776"/>
                  <a:gd name="connsiteY0" fmla="*/ 38061 h 38061"/>
                  <a:gd name="connsiteX1" fmla="*/ 18412 w 36776"/>
                  <a:gd name="connsiteY1" fmla="*/ 0 h 38061"/>
                  <a:gd name="connsiteX2" fmla="*/ 18412 w 36776"/>
                  <a:gd name="connsiteY2" fmla="*/ 38061 h 38061"/>
                  <a:gd name="connsiteX3" fmla="*/ 18412 w 36776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76" h="38061">
                    <a:moveTo>
                      <a:pt x="18412" y="38061"/>
                    </a:moveTo>
                    <a:cubicBezTo>
                      <a:pt x="42898" y="38061"/>
                      <a:pt x="42898" y="0"/>
                      <a:pt x="18412" y="0"/>
                    </a:cubicBezTo>
                    <a:cubicBezTo>
                      <a:pt x="-6074" y="0"/>
                      <a:pt x="-6201" y="38061"/>
                      <a:pt x="18412" y="38061"/>
                    </a:cubicBezTo>
                    <a:lnTo>
                      <a:pt x="18412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046368" cy="6597381"/>
              <a:chOff x="0" y="-262925"/>
              <a:chExt cx="4046368" cy="6597381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2AFAB7E-463F-44EC-99CB-5F4CB9ABC00C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37306EF-0AF3-4E89-A9D6-4496BD9EED73}"/>
                  </a:ext>
                </a:extLst>
              </p:cNvPr>
              <p:cNvSpPr/>
              <p:nvPr/>
            </p:nvSpPr>
            <p:spPr>
              <a:xfrm>
                <a:off x="4009639" y="6296395"/>
                <a:ext cx="36729" cy="38061"/>
              </a:xfrm>
              <a:custGeom>
                <a:avLst/>
                <a:gdLst>
                  <a:gd name="connsiteX0" fmla="*/ 18364 w 36729"/>
                  <a:gd name="connsiteY0" fmla="*/ 38061 h 38061"/>
                  <a:gd name="connsiteX1" fmla="*/ 18364 w 36729"/>
                  <a:gd name="connsiteY1" fmla="*/ 0 h 38061"/>
                  <a:gd name="connsiteX2" fmla="*/ 18364 w 36729"/>
                  <a:gd name="connsiteY2" fmla="*/ 38061 h 38061"/>
                  <a:gd name="connsiteX3" fmla="*/ 18364 w 36729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9" h="38061">
                    <a:moveTo>
                      <a:pt x="18364" y="38061"/>
                    </a:moveTo>
                    <a:cubicBezTo>
                      <a:pt x="42851" y="38061"/>
                      <a:pt x="42851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B6E3658F-8710-4424-B5E8-373D0D8ABCF5}"/>
                </a:ext>
              </a:extLst>
            </p:cNvPr>
            <p:cNvGrpSpPr/>
            <p:nvPr/>
          </p:nvGrpSpPr>
          <p:grpSpPr>
            <a:xfrm>
              <a:off x="0" y="-262925"/>
              <a:ext cx="4205337" cy="5661966"/>
              <a:chOff x="0" y="-262925"/>
              <a:chExt cx="4205337" cy="56619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84BA1FE-55F1-4B55-9744-3A7F3E3AA1B9}"/>
                  </a:ext>
                </a:extLst>
              </p:cNvPr>
              <p:cNvSpPr/>
              <p:nvPr/>
            </p:nvSpPr>
            <p:spPr>
              <a:xfrm>
                <a:off x="0" y="-262925"/>
                <a:ext cx="12687" cy="12687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2687"/>
                </a:pathLst>
              </a:custGeom>
              <a:solidFill>
                <a:srgbClr val="DFEFE6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7077E0-BA56-4410-A250-1CF0232BF27A}"/>
                  </a:ext>
                </a:extLst>
              </p:cNvPr>
              <p:cNvSpPr/>
              <p:nvPr/>
            </p:nvSpPr>
            <p:spPr>
              <a:xfrm>
                <a:off x="4168608" y="5360980"/>
                <a:ext cx="36729" cy="38061"/>
              </a:xfrm>
              <a:custGeom>
                <a:avLst/>
                <a:gdLst>
                  <a:gd name="connsiteX0" fmla="*/ 18364 w 36729"/>
                  <a:gd name="connsiteY0" fmla="*/ 38061 h 38061"/>
                  <a:gd name="connsiteX1" fmla="*/ 18364 w 36729"/>
                  <a:gd name="connsiteY1" fmla="*/ 0 h 38061"/>
                  <a:gd name="connsiteX2" fmla="*/ 18364 w 36729"/>
                  <a:gd name="connsiteY2" fmla="*/ 38061 h 38061"/>
                  <a:gd name="connsiteX3" fmla="*/ 18364 w 36729"/>
                  <a:gd name="connsiteY3" fmla="*/ 38061 h 3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9" h="38061">
                    <a:moveTo>
                      <a:pt x="18364" y="38061"/>
                    </a:moveTo>
                    <a:cubicBezTo>
                      <a:pt x="42851" y="38061"/>
                      <a:pt x="42851" y="0"/>
                      <a:pt x="18364" y="0"/>
                    </a:cubicBezTo>
                    <a:cubicBezTo>
                      <a:pt x="-6121" y="0"/>
                      <a:pt x="-6121" y="38061"/>
                      <a:pt x="18364" y="38061"/>
                    </a:cubicBezTo>
                    <a:lnTo>
                      <a:pt x="18364" y="38061"/>
                    </a:lnTo>
                    <a:close/>
                  </a:path>
                </a:pathLst>
              </a:custGeom>
              <a:solidFill>
                <a:srgbClr val="000000"/>
              </a:solidFill>
              <a:ln w="126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B6E3658F-8710-4424-B5E8-373D0D8ABCF5}"/>
              </a:ext>
            </a:extLst>
          </p:cNvPr>
          <p:cNvGrpSpPr/>
          <p:nvPr/>
        </p:nvGrpSpPr>
        <p:grpSpPr>
          <a:xfrm>
            <a:off x="0" y="-262925"/>
            <a:ext cx="4912639" cy="6393627"/>
            <a:chOff x="0" y="-262925"/>
            <a:chExt cx="4912639" cy="639362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8B1328D-0200-4ABE-92A2-C1CF8C3B97C1}"/>
                </a:ext>
              </a:extLst>
            </p:cNvPr>
            <p:cNvSpPr/>
            <p:nvPr/>
          </p:nvSpPr>
          <p:spPr>
            <a:xfrm>
              <a:off x="0" y="-262925"/>
              <a:ext cx="12687" cy="12687"/>
            </a:xfrm>
            <a:custGeom>
              <a:avLst/>
              <a:gdLst/>
              <a:ahLst/>
              <a:cxnLst/>
              <a:rect l="l" t="t" r="r" b="b"/>
              <a:pathLst>
                <a:path w="12687" h="12687"/>
              </a:pathLst>
            </a:custGeom>
            <a:solidFill>
              <a:srgbClr val="DFEFE6"/>
            </a:solidFill>
            <a:ln w="126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D434F0E-7D62-470A-A58D-14F4648F5CC1}"/>
                </a:ext>
              </a:extLst>
            </p:cNvPr>
            <p:cNvSpPr/>
            <p:nvPr/>
          </p:nvSpPr>
          <p:spPr>
            <a:xfrm>
              <a:off x="4875862" y="6092641"/>
              <a:ext cx="36776" cy="38061"/>
            </a:xfrm>
            <a:custGeom>
              <a:avLst/>
              <a:gdLst>
                <a:gd name="connsiteX0" fmla="*/ 18412 w 36776"/>
                <a:gd name="connsiteY0" fmla="*/ 38061 h 38061"/>
                <a:gd name="connsiteX1" fmla="*/ 18412 w 36776"/>
                <a:gd name="connsiteY1" fmla="*/ 0 h 38061"/>
                <a:gd name="connsiteX2" fmla="*/ 18412 w 36776"/>
                <a:gd name="connsiteY2" fmla="*/ 38061 h 38061"/>
                <a:gd name="connsiteX3" fmla="*/ 18412 w 36776"/>
                <a:gd name="connsiteY3" fmla="*/ 38061 h 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6" h="38061">
                  <a:moveTo>
                    <a:pt x="18412" y="38061"/>
                  </a:moveTo>
                  <a:cubicBezTo>
                    <a:pt x="42898" y="38061"/>
                    <a:pt x="42898" y="0"/>
                    <a:pt x="18412" y="0"/>
                  </a:cubicBezTo>
                  <a:cubicBezTo>
                    <a:pt x="-6074" y="0"/>
                    <a:pt x="-6201" y="38061"/>
                    <a:pt x="18412" y="38061"/>
                  </a:cubicBezTo>
                  <a:lnTo>
                    <a:pt x="18412" y="38061"/>
                  </a:lnTo>
                  <a:close/>
                </a:path>
              </a:pathLst>
            </a:custGeom>
            <a:solidFill>
              <a:srgbClr val="000000"/>
            </a:solidFill>
            <a:ln w="126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6E9C839-450E-4828-9C08-BBF8AB3F29D1}"/>
              </a:ext>
            </a:extLst>
          </p:cNvPr>
          <p:cNvSpPr/>
          <p:nvPr/>
        </p:nvSpPr>
        <p:spPr>
          <a:xfrm>
            <a:off x="7008060" y="2950825"/>
            <a:ext cx="1611125" cy="1212372"/>
          </a:xfrm>
          <a:custGeom>
            <a:avLst/>
            <a:gdLst>
              <a:gd name="connsiteX0" fmla="*/ 0 w 1611125"/>
              <a:gd name="connsiteY0" fmla="*/ 0 h 1212372"/>
              <a:gd name="connsiteX1" fmla="*/ 1611126 w 1611125"/>
              <a:gd name="connsiteY1" fmla="*/ 0 h 1212372"/>
              <a:gd name="connsiteX2" fmla="*/ 1611126 w 1611125"/>
              <a:gd name="connsiteY2" fmla="*/ 1212372 h 1212372"/>
              <a:gd name="connsiteX3" fmla="*/ 0 w 1611125"/>
              <a:gd name="connsiteY3" fmla="*/ 1212372 h 12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125" h="1212372">
                <a:moveTo>
                  <a:pt x="0" y="0"/>
                </a:moveTo>
                <a:lnTo>
                  <a:pt x="1611126" y="0"/>
                </a:lnTo>
                <a:lnTo>
                  <a:pt x="1611126" y="1212372"/>
                </a:lnTo>
                <a:lnTo>
                  <a:pt x="0" y="1212372"/>
                </a:lnTo>
                <a:close/>
              </a:path>
            </a:pathLst>
          </a:custGeom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0" name="Picture 2" descr="White Ceramic Mug on Table">
            <a:extLst>
              <a:ext uri="{FF2B5EF4-FFF2-40B4-BE49-F238E27FC236}">
                <a16:creationId xmlns:a16="http://schemas.microsoft.com/office/drawing/2014/main" id="{7DFF5676-E19D-42BC-9E2B-761EF18AE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7906"/>
          <a:stretch/>
        </p:blipFill>
        <p:spPr bwMode="auto">
          <a:xfrm>
            <a:off x="7008059" y="-19383"/>
            <a:ext cx="3754379" cy="68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55BBF44-1AF9-4E7D-AA84-41CDA73835FB}"/>
              </a:ext>
            </a:extLst>
          </p:cNvPr>
          <p:cNvSpPr txBox="1"/>
          <p:nvPr/>
        </p:nvSpPr>
        <p:spPr>
          <a:xfrm>
            <a:off x="578339" y="553976"/>
            <a:ext cx="304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Top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Management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FE21D0-DA98-45CF-8F5A-8B5D62545552}"/>
              </a:ext>
            </a:extLst>
          </p:cNvPr>
          <p:cNvSpPr txBox="1"/>
          <p:nvPr/>
        </p:nvSpPr>
        <p:spPr>
          <a:xfrm>
            <a:off x="1861241" y="4144167"/>
            <a:ext cx="307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2">
                    <a:lumMod val="50000"/>
                  </a:schemeClr>
                </a:solidFill>
                <a:effectLst/>
                <a:latin typeface="Kanit SemiBold" panose="00000700000000000000" pitchFamily="2" charset="-34"/>
                <a:cs typeface="Kanit SemiBold" panose="00000700000000000000" pitchFamily="2" charset="-34"/>
              </a:rPr>
              <a:t>President/ Vice President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Kanit SemiBold" panose="00000700000000000000" pitchFamily="2" charset="-34"/>
              <a:cs typeface="Kanit SemiBold" panose="00000700000000000000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7985BB-AE5F-40E4-BE59-19B7C396A006}"/>
              </a:ext>
            </a:extLst>
          </p:cNvPr>
          <p:cNvSpPr txBox="1"/>
          <p:nvPr/>
        </p:nvSpPr>
        <p:spPr>
          <a:xfrm>
            <a:off x="1837970" y="3026690"/>
            <a:ext cx="3071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3">
                    <a:lumMod val="25000"/>
                  </a:schemeClr>
                </a:solidFill>
                <a:effectLst/>
                <a:cs typeface="Kanit SemiBold" panose="00000700000000000000" pitchFamily="2" charset="-34"/>
              </a:rPr>
              <a:t>Managing Director</a:t>
            </a:r>
            <a:endParaRPr lang="en-US" sz="2400" dirty="0">
              <a:solidFill>
                <a:schemeClr val="accent3">
                  <a:lumMod val="25000"/>
                </a:schemeClr>
              </a:solidFill>
              <a:cs typeface="Kanit SemiBold" panose="00000700000000000000" pitchFamily="2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40DA19-6BDF-48EC-BAB2-B792A6449A6D}"/>
              </a:ext>
            </a:extLst>
          </p:cNvPr>
          <p:cNvSpPr txBox="1"/>
          <p:nvPr/>
        </p:nvSpPr>
        <p:spPr>
          <a:xfrm>
            <a:off x="1893962" y="1909213"/>
            <a:ext cx="3385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Kanit Thin" panose="00000200000000000000" pitchFamily="2" charset="-34"/>
                <a:cs typeface="Kanit Thin" panose="00000200000000000000" pitchFamily="2" charset="-34"/>
              </a:rPr>
              <a:t>Chief Executive Officer </a:t>
            </a:r>
            <a:endParaRPr lang="en-US" sz="2400" b="1" dirty="0">
              <a:latin typeface="Kanit Thin" panose="00000200000000000000" pitchFamily="2" charset="-34"/>
              <a:cs typeface="Kanit Thin" panose="00000200000000000000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A1320F-19B4-46EF-B546-AB2DA355E5E3}"/>
              </a:ext>
            </a:extLst>
          </p:cNvPr>
          <p:cNvSpPr txBox="1"/>
          <p:nvPr/>
        </p:nvSpPr>
        <p:spPr>
          <a:xfrm>
            <a:off x="578339" y="2063101"/>
            <a:ext cx="1122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CEO</a:t>
            </a:r>
            <a:endParaRPr lang="en-US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ACF32C-AF56-4402-BF47-19E9BABD5097}"/>
              </a:ext>
            </a:extLst>
          </p:cNvPr>
          <p:cNvSpPr txBox="1"/>
          <p:nvPr/>
        </p:nvSpPr>
        <p:spPr>
          <a:xfrm>
            <a:off x="578339" y="3180578"/>
            <a:ext cx="1122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MD</a:t>
            </a:r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15136B-08F6-454A-B547-DBE1711C072B}"/>
              </a:ext>
            </a:extLst>
          </p:cNvPr>
          <p:cNvSpPr txBox="1"/>
          <p:nvPr/>
        </p:nvSpPr>
        <p:spPr>
          <a:xfrm>
            <a:off x="578339" y="4366195"/>
            <a:ext cx="1122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VP</a:t>
            </a:r>
            <a:endParaRPr lang="en-US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61D781-C532-4F0B-A767-0BACB5F38233}"/>
              </a:ext>
            </a:extLst>
          </p:cNvPr>
          <p:cNvSpPr txBox="1"/>
          <p:nvPr/>
        </p:nvSpPr>
        <p:spPr>
          <a:xfrm>
            <a:off x="6011127" y="3327571"/>
            <a:ext cx="47145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CEO/MD/President is the highest-ranking corporate officer or administrator in charge of total management of an organization. The responsibilities of an organization’s CEO or MD are </a:t>
            </a:r>
          </a:p>
          <a:p>
            <a:pPr marL="342900" indent="-342900">
              <a:buAutoNum type="alphaLcParenBoth"/>
            </a:pPr>
            <a:r>
              <a:rPr lang="en-US" sz="1600" dirty="0">
                <a:solidFill>
                  <a:srgbClr val="000000"/>
                </a:solidFill>
              </a:rPr>
              <a:t>Developing strategy of the company </a:t>
            </a:r>
          </a:p>
          <a:p>
            <a:pPr marL="342900" indent="-342900">
              <a:buAutoNum type="alphaLcParenBoth"/>
            </a:pPr>
            <a:r>
              <a:rPr lang="en-US" sz="1600" dirty="0">
                <a:solidFill>
                  <a:srgbClr val="000000"/>
                </a:solidFill>
              </a:rPr>
              <a:t>Developing annual plans with agreed strategies </a:t>
            </a:r>
          </a:p>
          <a:p>
            <a:pPr marL="342900" indent="-342900">
              <a:buAutoNum type="alphaLcParenBoth"/>
            </a:pPr>
            <a:r>
              <a:rPr lang="en-US" sz="1600" dirty="0">
                <a:solidFill>
                  <a:srgbClr val="000000"/>
                </a:solidFill>
              </a:rPr>
              <a:t>Planning human resources to ensure that the company has the capabilities and resources required to achieve its plans </a:t>
            </a:r>
            <a:endParaRPr lang="en-US" sz="1600" dirty="0"/>
          </a:p>
        </p:txBody>
      </p:sp>
      <p:grpSp>
        <p:nvGrpSpPr>
          <p:cNvPr id="72" name="Graphic 171">
            <a:extLst>
              <a:ext uri="{FF2B5EF4-FFF2-40B4-BE49-F238E27FC236}">
                <a16:creationId xmlns:a16="http://schemas.microsoft.com/office/drawing/2014/main" id="{0E278291-1866-42EF-851E-42DBF7A003BB}"/>
              </a:ext>
            </a:extLst>
          </p:cNvPr>
          <p:cNvGrpSpPr/>
          <p:nvPr/>
        </p:nvGrpSpPr>
        <p:grpSpPr>
          <a:xfrm>
            <a:off x="8572451" y="1416273"/>
            <a:ext cx="1581403" cy="1447543"/>
            <a:chOff x="353836" y="4285424"/>
            <a:chExt cx="2560253" cy="213728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7A30D55-7334-47A4-9580-A0153FEA93FA}"/>
                </a:ext>
              </a:extLst>
            </p:cNvPr>
            <p:cNvSpPr/>
            <p:nvPr/>
          </p:nvSpPr>
          <p:spPr>
            <a:xfrm>
              <a:off x="879344" y="5372194"/>
              <a:ext cx="1554096" cy="932458"/>
            </a:xfrm>
            <a:custGeom>
              <a:avLst/>
              <a:gdLst>
                <a:gd name="connsiteX0" fmla="*/ 1553896 w 1554096"/>
                <a:gd name="connsiteY0" fmla="*/ 932342 h 932458"/>
                <a:gd name="connsiteX1" fmla="*/ -201 w 1554096"/>
                <a:gd name="connsiteY1" fmla="*/ 932342 h 932458"/>
                <a:gd name="connsiteX2" fmla="*/ 500 w 1554096"/>
                <a:gd name="connsiteY2" fmla="*/ 767570 h 932458"/>
                <a:gd name="connsiteX3" fmla="*/ 751933 w 1554096"/>
                <a:gd name="connsiteY3" fmla="*/ -1 h 932458"/>
                <a:gd name="connsiteX4" fmla="*/ 765466 w 1554096"/>
                <a:gd name="connsiteY4" fmla="*/ -116 h 932458"/>
                <a:gd name="connsiteX5" fmla="*/ 765468 w 1554096"/>
                <a:gd name="connsiteY5" fmla="*/ -116 h 932458"/>
                <a:gd name="connsiteX6" fmla="*/ 1040246 w 1554096"/>
                <a:gd name="connsiteY6" fmla="*/ 49249 h 932458"/>
                <a:gd name="connsiteX7" fmla="*/ 1546372 w 1554096"/>
                <a:gd name="connsiteY7" fmla="*/ 752688 h 9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096" h="932458">
                  <a:moveTo>
                    <a:pt x="1553896" y="932342"/>
                  </a:moveTo>
                  <a:lnTo>
                    <a:pt x="-201" y="932342"/>
                  </a:lnTo>
                  <a:lnTo>
                    <a:pt x="500" y="767570"/>
                  </a:lnTo>
                  <a:cubicBezTo>
                    <a:pt x="2274" y="350639"/>
                    <a:pt x="335059" y="7090"/>
                    <a:pt x="751933" y="-1"/>
                  </a:cubicBezTo>
                  <a:cubicBezTo>
                    <a:pt x="756437" y="-78"/>
                    <a:pt x="760948" y="-116"/>
                    <a:pt x="765466" y="-116"/>
                  </a:cubicBezTo>
                  <a:lnTo>
                    <a:pt x="765468" y="-116"/>
                  </a:lnTo>
                  <a:cubicBezTo>
                    <a:pt x="859272" y="-187"/>
                    <a:pt x="952332" y="16532"/>
                    <a:pt x="1040246" y="49249"/>
                  </a:cubicBezTo>
                  <a:cubicBezTo>
                    <a:pt x="1335217" y="159101"/>
                    <a:pt x="1533202" y="438201"/>
                    <a:pt x="1546372" y="75268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79DA7C6-277B-494F-8E97-3E39DD5F2DD3}"/>
                </a:ext>
              </a:extLst>
            </p:cNvPr>
            <p:cNvSpPr/>
            <p:nvPr/>
          </p:nvSpPr>
          <p:spPr>
            <a:xfrm>
              <a:off x="353836" y="6304652"/>
              <a:ext cx="2560253" cy="6408"/>
            </a:xfrm>
            <a:custGeom>
              <a:avLst/>
              <a:gdLst>
                <a:gd name="connsiteX0" fmla="*/ 0 w 2560253"/>
                <a:gd name="connsiteY0" fmla="*/ 0 h 6408"/>
                <a:gd name="connsiteX1" fmla="*/ 2560253 w 2560253"/>
                <a:gd name="connsiteY1" fmla="*/ 0 h 6408"/>
                <a:gd name="connsiteX2" fmla="*/ 2560253 w 2560253"/>
                <a:gd name="connsiteY2" fmla="*/ 6409 h 6408"/>
                <a:gd name="connsiteX3" fmla="*/ 0 w 2560253"/>
                <a:gd name="connsiteY3" fmla="*/ 6409 h 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0253" h="6408">
                  <a:moveTo>
                    <a:pt x="0" y="0"/>
                  </a:moveTo>
                  <a:lnTo>
                    <a:pt x="2560253" y="0"/>
                  </a:lnTo>
                  <a:lnTo>
                    <a:pt x="2560253" y="6409"/>
                  </a:lnTo>
                  <a:lnTo>
                    <a:pt x="0" y="6409"/>
                  </a:ln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7D66D0-2004-467F-A386-F480F8AC28F7}"/>
                </a:ext>
              </a:extLst>
            </p:cNvPr>
            <p:cNvSpPr/>
            <p:nvPr/>
          </p:nvSpPr>
          <p:spPr>
            <a:xfrm>
              <a:off x="1630075" y="5449400"/>
              <a:ext cx="298812" cy="753265"/>
            </a:xfrm>
            <a:custGeom>
              <a:avLst/>
              <a:gdLst>
                <a:gd name="connsiteX0" fmla="*/ 0 w 298812"/>
                <a:gd name="connsiteY0" fmla="*/ 118281 h 753265"/>
                <a:gd name="connsiteX1" fmla="*/ 68476 w 298812"/>
                <a:gd name="connsiteY1" fmla="*/ 168086 h 753265"/>
                <a:gd name="connsiteX2" fmla="*/ 136956 w 298812"/>
                <a:gd name="connsiteY2" fmla="*/ 753266 h 753265"/>
                <a:gd name="connsiteX3" fmla="*/ 298813 w 298812"/>
                <a:gd name="connsiteY3" fmla="*/ 753266 h 753265"/>
                <a:gd name="connsiteX4" fmla="*/ 242785 w 298812"/>
                <a:gd name="connsiteY4" fmla="*/ 87154 h 753265"/>
                <a:gd name="connsiteX5" fmla="*/ 18675 w 298812"/>
                <a:gd name="connsiteY5" fmla="*/ 0 h 753265"/>
                <a:gd name="connsiteX6" fmla="*/ 0 w 298812"/>
                <a:gd name="connsiteY6" fmla="*/ 118281 h 75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812" h="753265">
                  <a:moveTo>
                    <a:pt x="0" y="118281"/>
                  </a:moveTo>
                  <a:lnTo>
                    <a:pt x="68476" y="168086"/>
                  </a:lnTo>
                  <a:lnTo>
                    <a:pt x="136956" y="753266"/>
                  </a:lnTo>
                  <a:lnTo>
                    <a:pt x="298813" y="753266"/>
                  </a:lnTo>
                  <a:lnTo>
                    <a:pt x="242785" y="87154"/>
                  </a:lnTo>
                  <a:lnTo>
                    <a:pt x="18675" y="0"/>
                  </a:lnTo>
                  <a:lnTo>
                    <a:pt x="0" y="118281"/>
                  </a:ln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9C1ED3A-EA95-412F-AD77-CFBA6E6C1171}"/>
                </a:ext>
              </a:extLst>
            </p:cNvPr>
            <p:cNvSpPr/>
            <p:nvPr/>
          </p:nvSpPr>
          <p:spPr>
            <a:xfrm>
              <a:off x="1341634" y="5243966"/>
              <a:ext cx="761563" cy="778164"/>
            </a:xfrm>
            <a:custGeom>
              <a:avLst/>
              <a:gdLst>
                <a:gd name="connsiteX0" fmla="*/ 1875 w 761563"/>
                <a:gd name="connsiteY0" fmla="*/ 136840 h 778164"/>
                <a:gd name="connsiteX1" fmla="*/ 57903 w 761563"/>
                <a:gd name="connsiteY1" fmla="*/ 354726 h 778164"/>
                <a:gd name="connsiteX2" fmla="*/ 418971 w 761563"/>
                <a:gd name="connsiteY2" fmla="*/ 292473 h 778164"/>
                <a:gd name="connsiteX3" fmla="*/ 555928 w 761563"/>
                <a:gd name="connsiteY3" fmla="*/ 778048 h 778164"/>
                <a:gd name="connsiteX4" fmla="*/ 761363 w 761563"/>
                <a:gd name="connsiteY4" fmla="*/ 672218 h 778164"/>
                <a:gd name="connsiteX5" fmla="*/ 562153 w 761563"/>
                <a:gd name="connsiteY5" fmla="*/ 93263 h 778164"/>
                <a:gd name="connsiteX6" fmla="*/ 238437 w 761563"/>
                <a:gd name="connsiteY6" fmla="*/ -116 h 778164"/>
                <a:gd name="connsiteX7" fmla="*/ 57903 w 761563"/>
                <a:gd name="connsiteY7" fmla="*/ 31010 h 77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563" h="778164">
                  <a:moveTo>
                    <a:pt x="1875" y="136840"/>
                  </a:moveTo>
                  <a:cubicBezTo>
                    <a:pt x="1875" y="136840"/>
                    <a:pt x="-16801" y="348501"/>
                    <a:pt x="57903" y="354726"/>
                  </a:cubicBezTo>
                  <a:cubicBezTo>
                    <a:pt x="132606" y="360952"/>
                    <a:pt x="418971" y="292473"/>
                    <a:pt x="418971" y="292473"/>
                  </a:cubicBezTo>
                  <a:lnTo>
                    <a:pt x="555928" y="778048"/>
                  </a:lnTo>
                  <a:lnTo>
                    <a:pt x="761363" y="672218"/>
                  </a:lnTo>
                  <a:cubicBezTo>
                    <a:pt x="761363" y="672218"/>
                    <a:pt x="636857" y="124390"/>
                    <a:pt x="562153" y="93263"/>
                  </a:cubicBezTo>
                  <a:cubicBezTo>
                    <a:pt x="487449" y="62137"/>
                    <a:pt x="238437" y="-116"/>
                    <a:pt x="238437" y="-116"/>
                  </a:cubicBezTo>
                  <a:lnTo>
                    <a:pt x="57903" y="31010"/>
                  </a:ln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C82DB61-20C5-4563-95C8-9E0B4C0F7381}"/>
                </a:ext>
              </a:extLst>
            </p:cNvPr>
            <p:cNvSpPr/>
            <p:nvPr/>
          </p:nvSpPr>
          <p:spPr>
            <a:xfrm>
              <a:off x="1770922" y="6190214"/>
              <a:ext cx="251346" cy="232735"/>
            </a:xfrm>
            <a:custGeom>
              <a:avLst/>
              <a:gdLst>
                <a:gd name="connsiteX0" fmla="*/ 20810 w 251346"/>
                <a:gd name="connsiteY0" fmla="*/ -116 h 232735"/>
                <a:gd name="connsiteX1" fmla="*/ 8359 w 251346"/>
                <a:gd name="connsiteY1" fmla="*/ 155516 h 232735"/>
                <a:gd name="connsiteX2" fmla="*/ 51936 w 251346"/>
                <a:gd name="connsiteY2" fmla="*/ 180417 h 232735"/>
                <a:gd name="connsiteX3" fmla="*/ 51937 w 251346"/>
                <a:gd name="connsiteY3" fmla="*/ 155516 h 232735"/>
                <a:gd name="connsiteX4" fmla="*/ 83063 w 251346"/>
                <a:gd name="connsiteY4" fmla="*/ 211544 h 232735"/>
                <a:gd name="connsiteX5" fmla="*/ 251146 w 251346"/>
                <a:gd name="connsiteY5" fmla="*/ 211544 h 232735"/>
                <a:gd name="connsiteX6" fmla="*/ 213795 w 251346"/>
                <a:gd name="connsiteY6" fmla="*/ 124390 h 232735"/>
                <a:gd name="connsiteX7" fmla="*/ 145316 w 251346"/>
                <a:gd name="connsiteY7" fmla="*/ -116 h 23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346" h="232735">
                  <a:moveTo>
                    <a:pt x="20810" y="-116"/>
                  </a:moveTo>
                  <a:cubicBezTo>
                    <a:pt x="20810" y="-116"/>
                    <a:pt x="-16542" y="143066"/>
                    <a:pt x="8359" y="155516"/>
                  </a:cubicBezTo>
                  <a:cubicBezTo>
                    <a:pt x="23337" y="163000"/>
                    <a:pt x="37885" y="171313"/>
                    <a:pt x="51936" y="180417"/>
                  </a:cubicBezTo>
                  <a:lnTo>
                    <a:pt x="51937" y="155516"/>
                  </a:lnTo>
                  <a:cubicBezTo>
                    <a:pt x="51937" y="155516"/>
                    <a:pt x="83063" y="186643"/>
                    <a:pt x="83063" y="211544"/>
                  </a:cubicBezTo>
                  <a:cubicBezTo>
                    <a:pt x="83063" y="236445"/>
                    <a:pt x="251146" y="242671"/>
                    <a:pt x="251146" y="211544"/>
                  </a:cubicBezTo>
                  <a:cubicBezTo>
                    <a:pt x="251146" y="180418"/>
                    <a:pt x="244921" y="143066"/>
                    <a:pt x="213795" y="124390"/>
                  </a:cubicBezTo>
                  <a:cubicBezTo>
                    <a:pt x="182668" y="105714"/>
                    <a:pt x="145316" y="-116"/>
                    <a:pt x="145316" y="-116"/>
                  </a:cubicBez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A3FA09-9FC7-4F65-9560-F90FF06980F8}"/>
                </a:ext>
              </a:extLst>
            </p:cNvPr>
            <p:cNvSpPr/>
            <p:nvPr/>
          </p:nvSpPr>
          <p:spPr>
            <a:xfrm>
              <a:off x="1972467" y="5878949"/>
              <a:ext cx="161856" cy="249011"/>
            </a:xfrm>
            <a:custGeom>
              <a:avLst/>
              <a:gdLst>
                <a:gd name="connsiteX0" fmla="*/ 0 w 161856"/>
                <a:gd name="connsiteY0" fmla="*/ 56028 h 249011"/>
                <a:gd name="connsiteX1" fmla="*/ 12449 w 161856"/>
                <a:gd name="connsiteY1" fmla="*/ 174309 h 249011"/>
                <a:gd name="connsiteX2" fmla="*/ 56028 w 161856"/>
                <a:gd name="connsiteY2" fmla="*/ 249011 h 249011"/>
                <a:gd name="connsiteX3" fmla="*/ 161857 w 161856"/>
                <a:gd name="connsiteY3" fmla="*/ 130730 h 249011"/>
                <a:gd name="connsiteX4" fmla="*/ 80928 w 161856"/>
                <a:gd name="connsiteY4" fmla="*/ 0 h 249011"/>
                <a:gd name="connsiteX5" fmla="*/ 0 w 161856"/>
                <a:gd name="connsiteY5" fmla="*/ 56028 h 24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56" h="249011">
                  <a:moveTo>
                    <a:pt x="0" y="56028"/>
                  </a:moveTo>
                  <a:lnTo>
                    <a:pt x="12449" y="174309"/>
                  </a:lnTo>
                  <a:lnTo>
                    <a:pt x="56028" y="249011"/>
                  </a:lnTo>
                  <a:lnTo>
                    <a:pt x="161857" y="130730"/>
                  </a:lnTo>
                  <a:lnTo>
                    <a:pt x="80928" y="0"/>
                  </a:lnTo>
                  <a:lnTo>
                    <a:pt x="0" y="56028"/>
                  </a:ln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0085AF9-DD38-4A6C-9B1B-56AA590328CC}"/>
                </a:ext>
              </a:extLst>
            </p:cNvPr>
            <p:cNvSpPr/>
            <p:nvPr/>
          </p:nvSpPr>
          <p:spPr>
            <a:xfrm>
              <a:off x="1972466" y="5982359"/>
              <a:ext cx="411635" cy="245683"/>
            </a:xfrm>
            <a:custGeom>
              <a:avLst/>
              <a:gdLst>
                <a:gd name="connsiteX0" fmla="*/ 99404 w 411635"/>
                <a:gd name="connsiteY0" fmla="*/ 70781 h 245683"/>
                <a:gd name="connsiteX1" fmla="*/ 145105 w 411635"/>
                <a:gd name="connsiteY1" fmla="*/ 466 h 245683"/>
                <a:gd name="connsiteX2" fmla="*/ 255037 w 411635"/>
                <a:gd name="connsiteY2" fmla="*/ 89457 h 245683"/>
                <a:gd name="connsiteX3" fmla="*/ 317290 w 411635"/>
                <a:gd name="connsiteY3" fmla="*/ 126809 h 245683"/>
                <a:gd name="connsiteX4" fmla="*/ 404445 w 411635"/>
                <a:gd name="connsiteY4" fmla="*/ 176612 h 245683"/>
                <a:gd name="connsiteX5" fmla="*/ 167883 w 411635"/>
                <a:gd name="connsiteY5" fmla="*/ 238865 h 245683"/>
                <a:gd name="connsiteX6" fmla="*/ 93179 w 411635"/>
                <a:gd name="connsiteY6" fmla="*/ 207738 h 245683"/>
                <a:gd name="connsiteX7" fmla="*/ 74503 w 411635"/>
                <a:gd name="connsiteY7" fmla="*/ 220189 h 245683"/>
                <a:gd name="connsiteX8" fmla="*/ -201 w 411635"/>
                <a:gd name="connsiteY8" fmla="*/ 201513 h 245683"/>
                <a:gd name="connsiteX9" fmla="*/ 12250 w 411635"/>
                <a:gd name="connsiteY9" fmla="*/ 70781 h 245683"/>
                <a:gd name="connsiteX10" fmla="*/ 99404 w 411635"/>
                <a:gd name="connsiteY10" fmla="*/ 70781 h 24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635" h="245683">
                  <a:moveTo>
                    <a:pt x="99404" y="70781"/>
                  </a:moveTo>
                  <a:cubicBezTo>
                    <a:pt x="99404" y="70781"/>
                    <a:pt x="122327" y="-7597"/>
                    <a:pt x="145105" y="466"/>
                  </a:cubicBezTo>
                  <a:cubicBezTo>
                    <a:pt x="167883" y="8528"/>
                    <a:pt x="255037" y="89457"/>
                    <a:pt x="255037" y="89457"/>
                  </a:cubicBezTo>
                  <a:lnTo>
                    <a:pt x="317290" y="126809"/>
                  </a:lnTo>
                  <a:cubicBezTo>
                    <a:pt x="317290" y="126809"/>
                    <a:pt x="441797" y="139260"/>
                    <a:pt x="404445" y="176612"/>
                  </a:cubicBezTo>
                  <a:cubicBezTo>
                    <a:pt x="367093" y="213963"/>
                    <a:pt x="230136" y="263766"/>
                    <a:pt x="167883" y="238865"/>
                  </a:cubicBezTo>
                  <a:cubicBezTo>
                    <a:pt x="105630" y="213963"/>
                    <a:pt x="93179" y="207738"/>
                    <a:pt x="93179" y="207738"/>
                  </a:cubicBezTo>
                  <a:lnTo>
                    <a:pt x="74503" y="220189"/>
                  </a:lnTo>
                  <a:lnTo>
                    <a:pt x="-201" y="201513"/>
                  </a:lnTo>
                  <a:lnTo>
                    <a:pt x="12250" y="70781"/>
                  </a:lnTo>
                  <a:cubicBezTo>
                    <a:pt x="12250" y="70781"/>
                    <a:pt x="30926" y="126809"/>
                    <a:pt x="99404" y="70781"/>
                  </a:cubicBez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694A27-CB33-442E-8831-DC075A34F029}"/>
                </a:ext>
              </a:extLst>
            </p:cNvPr>
            <p:cNvSpPr/>
            <p:nvPr/>
          </p:nvSpPr>
          <p:spPr>
            <a:xfrm>
              <a:off x="1412188" y="4316394"/>
              <a:ext cx="286364" cy="286364"/>
            </a:xfrm>
            <a:custGeom>
              <a:avLst/>
              <a:gdLst>
                <a:gd name="connsiteX0" fmla="*/ 286364 w 286364"/>
                <a:gd name="connsiteY0" fmla="*/ 143182 h 286364"/>
                <a:gd name="connsiteX1" fmla="*/ 143182 w 286364"/>
                <a:gd name="connsiteY1" fmla="*/ 286364 h 286364"/>
                <a:gd name="connsiteX2" fmla="*/ 0 w 286364"/>
                <a:gd name="connsiteY2" fmla="*/ 143182 h 286364"/>
                <a:gd name="connsiteX3" fmla="*/ 143182 w 286364"/>
                <a:gd name="connsiteY3" fmla="*/ 0 h 286364"/>
                <a:gd name="connsiteX4" fmla="*/ 286364 w 286364"/>
                <a:gd name="connsiteY4" fmla="*/ 143182 h 2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364" h="286364">
                  <a:moveTo>
                    <a:pt x="286364" y="143182"/>
                  </a:moveTo>
                  <a:cubicBezTo>
                    <a:pt x="286364" y="222260"/>
                    <a:pt x="222260" y="286364"/>
                    <a:pt x="143182" y="286364"/>
                  </a:cubicBezTo>
                  <a:cubicBezTo>
                    <a:pt x="64105" y="286364"/>
                    <a:pt x="0" y="222260"/>
                    <a:pt x="0" y="143182"/>
                  </a:cubicBezTo>
                  <a:cubicBezTo>
                    <a:pt x="0" y="64105"/>
                    <a:pt x="64105" y="0"/>
                    <a:pt x="143182" y="0"/>
                  </a:cubicBezTo>
                  <a:cubicBezTo>
                    <a:pt x="222260" y="0"/>
                    <a:pt x="286364" y="64105"/>
                    <a:pt x="286364" y="143182"/>
                  </a:cubicBezTo>
                  <a:close/>
                </a:path>
              </a:pathLst>
            </a:custGeom>
            <a:solidFill>
              <a:srgbClr val="9F616A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4DBD756-D7A7-4EC5-B1C9-4D1F329F94FB}"/>
                </a:ext>
              </a:extLst>
            </p:cNvPr>
            <p:cNvSpPr/>
            <p:nvPr/>
          </p:nvSpPr>
          <p:spPr>
            <a:xfrm>
              <a:off x="1426949" y="4502970"/>
              <a:ext cx="256040" cy="333237"/>
            </a:xfrm>
            <a:custGeom>
              <a:avLst/>
              <a:gdLst>
                <a:gd name="connsiteX0" fmla="*/ 37954 w 256040"/>
                <a:gd name="connsiteY0" fmla="*/ 40531 h 333237"/>
                <a:gd name="connsiteX1" fmla="*/ 13053 w 256040"/>
                <a:gd name="connsiteY1" fmla="*/ 171263 h 333237"/>
                <a:gd name="connsiteX2" fmla="*/ 118883 w 256040"/>
                <a:gd name="connsiteY2" fmla="*/ 333121 h 333237"/>
                <a:gd name="connsiteX3" fmla="*/ 255840 w 256040"/>
                <a:gd name="connsiteY3" fmla="*/ 140136 h 333237"/>
                <a:gd name="connsiteX4" fmla="*/ 199812 w 256040"/>
                <a:gd name="connsiteY4" fmla="*/ 34306 h 333237"/>
                <a:gd name="connsiteX5" fmla="*/ 37954 w 256040"/>
                <a:gd name="connsiteY5" fmla="*/ 40531 h 33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040" h="333237">
                  <a:moveTo>
                    <a:pt x="37954" y="40531"/>
                  </a:moveTo>
                  <a:cubicBezTo>
                    <a:pt x="37954" y="40531"/>
                    <a:pt x="50404" y="171263"/>
                    <a:pt x="13053" y="171263"/>
                  </a:cubicBezTo>
                  <a:cubicBezTo>
                    <a:pt x="-24299" y="171263"/>
                    <a:pt x="19278" y="333121"/>
                    <a:pt x="118883" y="333121"/>
                  </a:cubicBezTo>
                  <a:cubicBezTo>
                    <a:pt x="218488" y="333121"/>
                    <a:pt x="255840" y="140136"/>
                    <a:pt x="255840" y="140136"/>
                  </a:cubicBezTo>
                  <a:cubicBezTo>
                    <a:pt x="255840" y="140136"/>
                    <a:pt x="187361" y="115235"/>
                    <a:pt x="199812" y="34306"/>
                  </a:cubicBezTo>
                  <a:cubicBezTo>
                    <a:pt x="212263" y="-46623"/>
                    <a:pt x="37954" y="40531"/>
                    <a:pt x="37954" y="40531"/>
                  </a:cubicBezTo>
                  <a:close/>
                </a:path>
              </a:pathLst>
            </a:custGeom>
            <a:solidFill>
              <a:srgbClr val="9F616A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010DCA2-9A4B-4552-BDB4-7C686E384C94}"/>
                </a:ext>
              </a:extLst>
            </p:cNvPr>
            <p:cNvSpPr/>
            <p:nvPr/>
          </p:nvSpPr>
          <p:spPr>
            <a:xfrm>
              <a:off x="1243217" y="4619265"/>
              <a:ext cx="576729" cy="802121"/>
            </a:xfrm>
            <a:custGeom>
              <a:avLst/>
              <a:gdLst>
                <a:gd name="connsiteX0" fmla="*/ 211766 w 576729"/>
                <a:gd name="connsiteY0" fmla="*/ 44995 h 802121"/>
                <a:gd name="connsiteX1" fmla="*/ 159433 w 576729"/>
                <a:gd name="connsiteY1" fmla="*/ 67418 h 802121"/>
                <a:gd name="connsiteX2" fmla="*/ 17402 w 576729"/>
                <a:gd name="connsiteY2" fmla="*/ 127508 h 802121"/>
                <a:gd name="connsiteX3" fmla="*/ -19 w 576729"/>
                <a:gd name="connsiteY3" fmla="*/ 157291 h 802121"/>
                <a:gd name="connsiteX4" fmla="*/ 53602 w 576729"/>
                <a:gd name="connsiteY4" fmla="*/ 633922 h 802121"/>
                <a:gd name="connsiteX5" fmla="*/ 84729 w 576729"/>
                <a:gd name="connsiteY5" fmla="*/ 758428 h 802121"/>
                <a:gd name="connsiteX6" fmla="*/ 97179 w 576729"/>
                <a:gd name="connsiteY6" fmla="*/ 802005 h 802121"/>
                <a:gd name="connsiteX7" fmla="*/ 196785 w 576729"/>
                <a:gd name="connsiteY7" fmla="*/ 683724 h 802121"/>
                <a:gd name="connsiteX8" fmla="*/ 570303 w 576729"/>
                <a:gd name="connsiteY8" fmla="*/ 671274 h 802121"/>
                <a:gd name="connsiteX9" fmla="*/ 576529 w 576729"/>
                <a:gd name="connsiteY9" fmla="*/ 67418 h 802121"/>
                <a:gd name="connsiteX10" fmla="*/ 405624 w 576729"/>
                <a:gd name="connsiteY10" fmla="*/ -116 h 802121"/>
                <a:gd name="connsiteX11" fmla="*/ 211766 w 576729"/>
                <a:gd name="connsiteY11" fmla="*/ 44995 h 80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729" h="802121">
                  <a:moveTo>
                    <a:pt x="211766" y="44995"/>
                  </a:moveTo>
                  <a:lnTo>
                    <a:pt x="159433" y="67418"/>
                  </a:lnTo>
                  <a:lnTo>
                    <a:pt x="17402" y="127508"/>
                  </a:lnTo>
                  <a:cubicBezTo>
                    <a:pt x="5642" y="132484"/>
                    <a:pt x="-1446" y="144601"/>
                    <a:pt x="-19" y="157291"/>
                  </a:cubicBezTo>
                  <a:lnTo>
                    <a:pt x="53602" y="633922"/>
                  </a:lnTo>
                  <a:cubicBezTo>
                    <a:pt x="53602" y="633922"/>
                    <a:pt x="-2425" y="752203"/>
                    <a:pt x="84729" y="758428"/>
                  </a:cubicBezTo>
                  <a:lnTo>
                    <a:pt x="97179" y="802005"/>
                  </a:lnTo>
                  <a:lnTo>
                    <a:pt x="196785" y="683724"/>
                  </a:lnTo>
                  <a:lnTo>
                    <a:pt x="570303" y="671274"/>
                  </a:lnTo>
                  <a:lnTo>
                    <a:pt x="576529" y="67418"/>
                  </a:lnTo>
                  <a:lnTo>
                    <a:pt x="405624" y="-116"/>
                  </a:lnTo>
                  <a:cubicBezTo>
                    <a:pt x="405624" y="-116"/>
                    <a:pt x="382379" y="128403"/>
                    <a:pt x="211766" y="44995"/>
                  </a:cubicBezTo>
                  <a:close/>
                </a:path>
              </a:pathLst>
            </a:custGeom>
            <a:solidFill>
              <a:srgbClr val="3F3D5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B7A217C-1502-497F-A07F-7C0496403920}"/>
                </a:ext>
              </a:extLst>
            </p:cNvPr>
            <p:cNvSpPr/>
            <p:nvPr/>
          </p:nvSpPr>
          <p:spPr>
            <a:xfrm>
              <a:off x="1171626" y="4757309"/>
              <a:ext cx="209434" cy="528967"/>
            </a:xfrm>
            <a:custGeom>
              <a:avLst/>
              <a:gdLst>
                <a:gd name="connsiteX0" fmla="*/ 109629 w 209434"/>
                <a:gd name="connsiteY0" fmla="*/ 7191 h 528967"/>
                <a:gd name="connsiteX1" fmla="*/ 86624 w 209434"/>
                <a:gd name="connsiteY1" fmla="*/ 618 h 528967"/>
                <a:gd name="connsiteX2" fmla="*/ 63177 w 209434"/>
                <a:gd name="connsiteY2" fmla="*/ 13644 h 528967"/>
                <a:gd name="connsiteX3" fmla="*/ 62684 w 209434"/>
                <a:gd name="connsiteY3" fmla="*/ 15869 h 528967"/>
                <a:gd name="connsiteX4" fmla="*/ 1636 w 209434"/>
                <a:gd name="connsiteY4" fmla="*/ 398809 h 528967"/>
                <a:gd name="connsiteX5" fmla="*/ 14628 w 209434"/>
                <a:gd name="connsiteY5" fmla="*/ 481855 h 528967"/>
                <a:gd name="connsiteX6" fmla="*/ 153207 w 209434"/>
                <a:gd name="connsiteY6" fmla="*/ 511441 h 528967"/>
                <a:gd name="connsiteX7" fmla="*/ 209234 w 209434"/>
                <a:gd name="connsiteY7" fmla="*/ 106796 h 5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34" h="528967">
                  <a:moveTo>
                    <a:pt x="109629" y="7191"/>
                  </a:moveTo>
                  <a:lnTo>
                    <a:pt x="86624" y="618"/>
                  </a:lnTo>
                  <a:cubicBezTo>
                    <a:pt x="76552" y="-2259"/>
                    <a:pt x="66055" y="3573"/>
                    <a:pt x="63177" y="13644"/>
                  </a:cubicBezTo>
                  <a:cubicBezTo>
                    <a:pt x="62968" y="14375"/>
                    <a:pt x="62803" y="15118"/>
                    <a:pt x="62684" y="15869"/>
                  </a:cubicBezTo>
                  <a:lnTo>
                    <a:pt x="1636" y="398809"/>
                  </a:lnTo>
                  <a:cubicBezTo>
                    <a:pt x="-3126" y="427167"/>
                    <a:pt x="1433" y="456305"/>
                    <a:pt x="14628" y="481855"/>
                  </a:cubicBezTo>
                  <a:cubicBezTo>
                    <a:pt x="33491" y="517569"/>
                    <a:pt x="72667" y="549961"/>
                    <a:pt x="153207" y="511441"/>
                  </a:cubicBezTo>
                  <a:lnTo>
                    <a:pt x="209234" y="106796"/>
                  </a:lnTo>
                  <a:close/>
                </a:path>
              </a:pathLst>
            </a:custGeom>
            <a:solidFill>
              <a:srgbClr val="3F3D5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A876BB-DCB9-4297-B24F-23C44E592C0F}"/>
                </a:ext>
              </a:extLst>
            </p:cNvPr>
            <p:cNvSpPr/>
            <p:nvPr/>
          </p:nvSpPr>
          <p:spPr>
            <a:xfrm>
              <a:off x="1748355" y="4677462"/>
              <a:ext cx="473124" cy="515998"/>
            </a:xfrm>
            <a:custGeom>
              <a:avLst/>
              <a:gdLst>
                <a:gd name="connsiteX0" fmla="*/ -201 w 473124"/>
                <a:gd name="connsiteY0" fmla="*/ -116 h 515998"/>
                <a:gd name="connsiteX1" fmla="*/ 74503 w 473124"/>
                <a:gd name="connsiteY1" fmla="*/ 12334 h 515998"/>
                <a:gd name="connsiteX2" fmla="*/ 279939 w 473124"/>
                <a:gd name="connsiteY2" fmla="*/ 298699 h 515998"/>
                <a:gd name="connsiteX3" fmla="*/ 298615 w 473124"/>
                <a:gd name="connsiteY3" fmla="*/ 348501 h 515998"/>
                <a:gd name="connsiteX4" fmla="*/ 416896 w 473124"/>
                <a:gd name="connsiteY4" fmla="*/ 311149 h 515998"/>
                <a:gd name="connsiteX5" fmla="*/ 472924 w 473124"/>
                <a:gd name="connsiteY5" fmla="*/ 360952 h 515998"/>
                <a:gd name="connsiteX6" fmla="*/ 242587 w 473124"/>
                <a:gd name="connsiteY6" fmla="*/ 504134 h 515998"/>
                <a:gd name="connsiteX7" fmla="*/ 37151 w 473124"/>
                <a:gd name="connsiteY7" fmla="*/ 255121 h 5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124" h="515998">
                  <a:moveTo>
                    <a:pt x="-201" y="-116"/>
                  </a:moveTo>
                  <a:lnTo>
                    <a:pt x="74503" y="12334"/>
                  </a:lnTo>
                  <a:lnTo>
                    <a:pt x="279939" y="298699"/>
                  </a:lnTo>
                  <a:lnTo>
                    <a:pt x="298615" y="348501"/>
                  </a:lnTo>
                  <a:lnTo>
                    <a:pt x="416896" y="311149"/>
                  </a:lnTo>
                  <a:cubicBezTo>
                    <a:pt x="416896" y="311149"/>
                    <a:pt x="410670" y="367177"/>
                    <a:pt x="472924" y="360952"/>
                  </a:cubicBezTo>
                  <a:cubicBezTo>
                    <a:pt x="472924" y="360952"/>
                    <a:pt x="398220" y="566387"/>
                    <a:pt x="242587" y="504134"/>
                  </a:cubicBezTo>
                  <a:cubicBezTo>
                    <a:pt x="86954" y="441881"/>
                    <a:pt x="37151" y="255121"/>
                    <a:pt x="37151" y="255121"/>
                  </a:cubicBezTo>
                  <a:close/>
                </a:path>
              </a:pathLst>
            </a:custGeom>
            <a:solidFill>
              <a:srgbClr val="3F3D5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D878300-673A-4B6C-8A85-52156869EF32}"/>
                </a:ext>
              </a:extLst>
            </p:cNvPr>
            <p:cNvSpPr/>
            <p:nvPr/>
          </p:nvSpPr>
          <p:spPr>
            <a:xfrm>
              <a:off x="1542921" y="4689912"/>
              <a:ext cx="292589" cy="149407"/>
            </a:xfrm>
            <a:custGeom>
              <a:avLst/>
              <a:gdLst>
                <a:gd name="connsiteX0" fmla="*/ 292590 w 292589"/>
                <a:gd name="connsiteY0" fmla="*/ 112058 h 149407"/>
                <a:gd name="connsiteX1" fmla="*/ 12449 w 292589"/>
                <a:gd name="connsiteY1" fmla="*/ 0 h 149407"/>
                <a:gd name="connsiteX2" fmla="*/ 0 w 292589"/>
                <a:gd name="connsiteY2" fmla="*/ 37353 h 149407"/>
                <a:gd name="connsiteX3" fmla="*/ 130730 w 292589"/>
                <a:gd name="connsiteY3" fmla="*/ 149408 h 149407"/>
                <a:gd name="connsiteX4" fmla="*/ 292590 w 292589"/>
                <a:gd name="connsiteY4" fmla="*/ 112058 h 14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89" h="149407">
                  <a:moveTo>
                    <a:pt x="292590" y="112058"/>
                  </a:moveTo>
                  <a:lnTo>
                    <a:pt x="12449" y="0"/>
                  </a:lnTo>
                  <a:lnTo>
                    <a:pt x="0" y="37353"/>
                  </a:lnTo>
                  <a:lnTo>
                    <a:pt x="130730" y="149408"/>
                  </a:lnTo>
                  <a:lnTo>
                    <a:pt x="292590" y="112058"/>
                  </a:lnTo>
                  <a:close/>
                </a:path>
              </a:pathLst>
            </a:custGeom>
            <a:solidFill>
              <a:srgbClr val="CCCCCC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A82A46-70CB-40C4-87BA-6D06E7F34001}"/>
                </a:ext>
              </a:extLst>
            </p:cNvPr>
            <p:cNvSpPr/>
            <p:nvPr/>
          </p:nvSpPr>
          <p:spPr>
            <a:xfrm>
              <a:off x="1381462" y="4285289"/>
              <a:ext cx="324050" cy="271677"/>
            </a:xfrm>
            <a:custGeom>
              <a:avLst/>
              <a:gdLst>
                <a:gd name="connsiteX0" fmla="*/ 87500 w 324050"/>
                <a:gd name="connsiteY0" fmla="*/ 183298 h 271677"/>
                <a:gd name="connsiteX1" fmla="*/ 93743 w 324050"/>
                <a:gd name="connsiteY1" fmla="*/ 169395 h 271677"/>
                <a:gd name="connsiteX2" fmla="*/ 140375 w 324050"/>
                <a:gd name="connsiteY2" fmla="*/ 101510 h 271677"/>
                <a:gd name="connsiteX3" fmla="*/ 173421 w 324050"/>
                <a:gd name="connsiteY3" fmla="*/ 99692 h 271677"/>
                <a:gd name="connsiteX4" fmla="*/ 218175 w 324050"/>
                <a:gd name="connsiteY4" fmla="*/ 114622 h 271677"/>
                <a:gd name="connsiteX5" fmla="*/ 240927 w 324050"/>
                <a:gd name="connsiteY5" fmla="*/ 124928 h 271677"/>
                <a:gd name="connsiteX6" fmla="*/ 275536 w 324050"/>
                <a:gd name="connsiteY6" fmla="*/ 133614 h 271677"/>
                <a:gd name="connsiteX7" fmla="*/ 310140 w 324050"/>
                <a:gd name="connsiteY7" fmla="*/ 142474 h 271677"/>
                <a:gd name="connsiteX8" fmla="*/ 323837 w 324050"/>
                <a:gd name="connsiteY8" fmla="*/ 112784 h 271677"/>
                <a:gd name="connsiteX9" fmla="*/ 286591 w 324050"/>
                <a:gd name="connsiteY9" fmla="*/ 29862 h 271677"/>
                <a:gd name="connsiteX10" fmla="*/ 233085 w 324050"/>
                <a:gd name="connsiteY10" fmla="*/ 4395 h 271677"/>
                <a:gd name="connsiteX11" fmla="*/ 163110 w 324050"/>
                <a:gd name="connsiteY11" fmla="*/ 138 h 271677"/>
                <a:gd name="connsiteX12" fmla="*/ 70287 w 324050"/>
                <a:gd name="connsiteY12" fmla="*/ 16859 h 271677"/>
                <a:gd name="connsiteX13" fmla="*/ 16345 w 324050"/>
                <a:gd name="connsiteY13" fmla="*/ 89518 h 271677"/>
                <a:gd name="connsiteX14" fmla="*/ 16186 w 324050"/>
                <a:gd name="connsiteY14" fmla="*/ 109314 h 271677"/>
                <a:gd name="connsiteX15" fmla="*/ 2314 w 324050"/>
                <a:gd name="connsiteY15" fmla="*/ 155457 h 271677"/>
                <a:gd name="connsiteX16" fmla="*/ 14106 w 324050"/>
                <a:gd name="connsiteY16" fmla="*/ 222932 h 271677"/>
                <a:gd name="connsiteX17" fmla="*/ 66501 w 324050"/>
                <a:gd name="connsiteY17" fmla="*/ 271561 h 271677"/>
                <a:gd name="connsiteX18" fmla="*/ 63755 w 324050"/>
                <a:gd name="connsiteY18" fmla="*/ 247687 h 271677"/>
                <a:gd name="connsiteX19" fmla="*/ 69370 w 324050"/>
                <a:gd name="connsiteY19" fmla="*/ 224619 h 271677"/>
                <a:gd name="connsiteX20" fmla="*/ 61232 w 324050"/>
                <a:gd name="connsiteY20" fmla="*/ 192875 h 271677"/>
                <a:gd name="connsiteX21" fmla="*/ 60527 w 324050"/>
                <a:gd name="connsiteY21" fmla="*/ 175208 h 271677"/>
                <a:gd name="connsiteX22" fmla="*/ 87500 w 324050"/>
                <a:gd name="connsiteY22" fmla="*/ 183298 h 27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4050" h="271677">
                  <a:moveTo>
                    <a:pt x="87500" y="183298"/>
                  </a:moveTo>
                  <a:cubicBezTo>
                    <a:pt x="92789" y="181886"/>
                    <a:pt x="93565" y="174865"/>
                    <a:pt x="93743" y="169395"/>
                  </a:cubicBezTo>
                  <a:cubicBezTo>
                    <a:pt x="94692" y="140099"/>
                    <a:pt x="112333" y="110039"/>
                    <a:pt x="140375" y="101510"/>
                  </a:cubicBezTo>
                  <a:cubicBezTo>
                    <a:pt x="151135" y="98559"/>
                    <a:pt x="162402" y="97940"/>
                    <a:pt x="173421" y="99692"/>
                  </a:cubicBezTo>
                  <a:cubicBezTo>
                    <a:pt x="189151" y="101787"/>
                    <a:pt x="204338" y="106854"/>
                    <a:pt x="218175" y="114622"/>
                  </a:cubicBezTo>
                  <a:cubicBezTo>
                    <a:pt x="225479" y="118729"/>
                    <a:pt x="232643" y="123674"/>
                    <a:pt x="240927" y="124928"/>
                  </a:cubicBezTo>
                  <a:cubicBezTo>
                    <a:pt x="246398" y="125757"/>
                    <a:pt x="270088" y="132645"/>
                    <a:pt x="275536" y="133614"/>
                  </a:cubicBezTo>
                  <a:cubicBezTo>
                    <a:pt x="287514" y="135745"/>
                    <a:pt x="298646" y="146462"/>
                    <a:pt x="310140" y="142474"/>
                  </a:cubicBezTo>
                  <a:cubicBezTo>
                    <a:pt x="321137" y="138658"/>
                    <a:pt x="323571" y="124421"/>
                    <a:pt x="323837" y="112784"/>
                  </a:cubicBezTo>
                  <a:cubicBezTo>
                    <a:pt x="324442" y="86274"/>
                    <a:pt x="304317" y="49583"/>
                    <a:pt x="286591" y="29862"/>
                  </a:cubicBezTo>
                  <a:cubicBezTo>
                    <a:pt x="273139" y="14896"/>
                    <a:pt x="252885" y="7987"/>
                    <a:pt x="233085" y="4395"/>
                  </a:cubicBezTo>
                  <a:cubicBezTo>
                    <a:pt x="209957" y="679"/>
                    <a:pt x="186518" y="-747"/>
                    <a:pt x="163110" y="138"/>
                  </a:cubicBezTo>
                  <a:cubicBezTo>
                    <a:pt x="131424" y="703"/>
                    <a:pt x="98859" y="3149"/>
                    <a:pt x="70287" y="16859"/>
                  </a:cubicBezTo>
                  <a:cubicBezTo>
                    <a:pt x="41715" y="30569"/>
                    <a:pt x="17715" y="57856"/>
                    <a:pt x="16345" y="89518"/>
                  </a:cubicBezTo>
                  <a:cubicBezTo>
                    <a:pt x="16060" y="96113"/>
                    <a:pt x="16740" y="102736"/>
                    <a:pt x="16186" y="109314"/>
                  </a:cubicBezTo>
                  <a:cubicBezTo>
                    <a:pt x="14833" y="125362"/>
                    <a:pt x="6312" y="139856"/>
                    <a:pt x="2314" y="155457"/>
                  </a:cubicBezTo>
                  <a:cubicBezTo>
                    <a:pt x="-3465" y="178604"/>
                    <a:pt x="819" y="203116"/>
                    <a:pt x="14106" y="222932"/>
                  </a:cubicBezTo>
                  <a:cubicBezTo>
                    <a:pt x="24709" y="238537"/>
                    <a:pt x="67114" y="252704"/>
                    <a:pt x="66501" y="271561"/>
                  </a:cubicBezTo>
                  <a:cubicBezTo>
                    <a:pt x="74165" y="263620"/>
                    <a:pt x="56091" y="255627"/>
                    <a:pt x="63755" y="247687"/>
                  </a:cubicBezTo>
                  <a:cubicBezTo>
                    <a:pt x="70832" y="242284"/>
                    <a:pt x="73172" y="232670"/>
                    <a:pt x="69370" y="224619"/>
                  </a:cubicBezTo>
                  <a:lnTo>
                    <a:pt x="61232" y="192875"/>
                  </a:lnTo>
                  <a:cubicBezTo>
                    <a:pt x="59742" y="187062"/>
                    <a:pt x="58277" y="180770"/>
                    <a:pt x="60527" y="175208"/>
                  </a:cubicBezTo>
                  <a:cubicBezTo>
                    <a:pt x="69252" y="153649"/>
                    <a:pt x="78683" y="185652"/>
                    <a:pt x="87500" y="183298"/>
                  </a:cubicBezTo>
                  <a:close/>
                </a:path>
              </a:pathLst>
            </a:custGeom>
            <a:solidFill>
              <a:srgbClr val="2F2E41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C09FA2-0B47-4ED7-BC02-34B401A15C2D}"/>
                </a:ext>
              </a:extLst>
            </p:cNvPr>
            <p:cNvSpPr/>
            <p:nvPr/>
          </p:nvSpPr>
          <p:spPr>
            <a:xfrm>
              <a:off x="1424640" y="4621435"/>
              <a:ext cx="896444" cy="728361"/>
            </a:xfrm>
            <a:custGeom>
              <a:avLst/>
              <a:gdLst>
                <a:gd name="connsiteX0" fmla="*/ 118281 w 896444"/>
                <a:gd name="connsiteY0" fmla="*/ 105829 h 728361"/>
                <a:gd name="connsiteX1" fmla="*/ 0 w 896444"/>
                <a:gd name="connsiteY1" fmla="*/ 566502 h 728361"/>
                <a:gd name="connsiteX2" fmla="*/ 460673 w 896444"/>
                <a:gd name="connsiteY2" fmla="*/ 728362 h 728361"/>
                <a:gd name="connsiteX3" fmla="*/ 728362 w 896444"/>
                <a:gd name="connsiteY3" fmla="*/ 504248 h 728361"/>
                <a:gd name="connsiteX4" fmla="*/ 896444 w 896444"/>
                <a:gd name="connsiteY4" fmla="*/ 0 h 728361"/>
                <a:gd name="connsiteX5" fmla="*/ 622529 w 896444"/>
                <a:gd name="connsiteY5" fmla="*/ 199210 h 728361"/>
                <a:gd name="connsiteX6" fmla="*/ 118281 w 896444"/>
                <a:gd name="connsiteY6" fmla="*/ 105829 h 72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44" h="728361">
                  <a:moveTo>
                    <a:pt x="118281" y="105829"/>
                  </a:moveTo>
                  <a:lnTo>
                    <a:pt x="0" y="566502"/>
                  </a:lnTo>
                  <a:lnTo>
                    <a:pt x="460673" y="728362"/>
                  </a:lnTo>
                  <a:lnTo>
                    <a:pt x="728362" y="504248"/>
                  </a:lnTo>
                  <a:lnTo>
                    <a:pt x="896444" y="0"/>
                  </a:lnTo>
                  <a:lnTo>
                    <a:pt x="622529" y="199210"/>
                  </a:lnTo>
                  <a:lnTo>
                    <a:pt x="118281" y="105829"/>
                  </a:lnTo>
                  <a:close/>
                </a:path>
              </a:pathLst>
            </a:custGeom>
            <a:solidFill>
              <a:srgbClr val="F2F2F2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D637D8-FE3B-4D8E-99EF-1304E0F7CF98}"/>
                </a:ext>
              </a:extLst>
            </p:cNvPr>
            <p:cNvSpPr/>
            <p:nvPr/>
          </p:nvSpPr>
          <p:spPr>
            <a:xfrm rot="-4513036">
              <a:off x="1785707" y="4607537"/>
              <a:ext cx="6224" cy="463566"/>
            </a:xfrm>
            <a:custGeom>
              <a:avLst/>
              <a:gdLst>
                <a:gd name="connsiteX0" fmla="*/ -200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0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0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0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2BAA70-F668-4ED7-9566-C3A7C0EA13C2}"/>
                </a:ext>
              </a:extLst>
            </p:cNvPr>
            <p:cNvSpPr/>
            <p:nvPr/>
          </p:nvSpPr>
          <p:spPr>
            <a:xfrm rot="-4513036">
              <a:off x="1773257" y="4638664"/>
              <a:ext cx="6224" cy="463566"/>
            </a:xfrm>
            <a:custGeom>
              <a:avLst/>
              <a:gdLst>
                <a:gd name="connsiteX0" fmla="*/ -201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1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1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1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A52840-B450-42F1-8B90-6727285CEB4F}"/>
                </a:ext>
              </a:extLst>
            </p:cNvPr>
            <p:cNvSpPr/>
            <p:nvPr/>
          </p:nvSpPr>
          <p:spPr>
            <a:xfrm rot="-4513036">
              <a:off x="1767031" y="4669790"/>
              <a:ext cx="6224" cy="463566"/>
            </a:xfrm>
            <a:custGeom>
              <a:avLst/>
              <a:gdLst>
                <a:gd name="connsiteX0" fmla="*/ -200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0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0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0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81D6009-1D03-41BC-9E63-DF53CAFAD019}"/>
                </a:ext>
              </a:extLst>
            </p:cNvPr>
            <p:cNvSpPr/>
            <p:nvPr/>
          </p:nvSpPr>
          <p:spPr>
            <a:xfrm rot="-4513036">
              <a:off x="1760806" y="4700917"/>
              <a:ext cx="6224" cy="463566"/>
            </a:xfrm>
            <a:custGeom>
              <a:avLst/>
              <a:gdLst>
                <a:gd name="connsiteX0" fmla="*/ -201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1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1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1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594781-9A86-4B11-838C-1C736A6128FF}"/>
                </a:ext>
              </a:extLst>
            </p:cNvPr>
            <p:cNvSpPr/>
            <p:nvPr/>
          </p:nvSpPr>
          <p:spPr>
            <a:xfrm rot="-4513036">
              <a:off x="1754581" y="4732043"/>
              <a:ext cx="6224" cy="463566"/>
            </a:xfrm>
            <a:custGeom>
              <a:avLst/>
              <a:gdLst>
                <a:gd name="connsiteX0" fmla="*/ -200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0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0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0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5CC016D-B13D-40E3-903F-D51B54E7D1C0}"/>
                </a:ext>
              </a:extLst>
            </p:cNvPr>
            <p:cNvSpPr/>
            <p:nvPr/>
          </p:nvSpPr>
          <p:spPr>
            <a:xfrm rot="-4513036">
              <a:off x="1748355" y="4763170"/>
              <a:ext cx="6224" cy="463566"/>
            </a:xfrm>
            <a:custGeom>
              <a:avLst/>
              <a:gdLst>
                <a:gd name="connsiteX0" fmla="*/ -200 w 6224"/>
                <a:gd name="connsiteY0" fmla="*/ -117 h 463566"/>
                <a:gd name="connsiteX1" fmla="*/ 6024 w 6224"/>
                <a:gd name="connsiteY1" fmla="*/ -117 h 463566"/>
                <a:gd name="connsiteX2" fmla="*/ 6024 w 6224"/>
                <a:gd name="connsiteY2" fmla="*/ 463450 h 463566"/>
                <a:gd name="connsiteX3" fmla="*/ -200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0" y="-117"/>
                  </a:moveTo>
                  <a:lnTo>
                    <a:pt x="6024" y="-117"/>
                  </a:lnTo>
                  <a:lnTo>
                    <a:pt x="6024" y="463450"/>
                  </a:lnTo>
                  <a:lnTo>
                    <a:pt x="-200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AA38DFA-0535-42A5-92F9-5019987FF122}"/>
                </a:ext>
              </a:extLst>
            </p:cNvPr>
            <p:cNvSpPr/>
            <p:nvPr/>
          </p:nvSpPr>
          <p:spPr>
            <a:xfrm rot="-4513036">
              <a:off x="1742130" y="4794297"/>
              <a:ext cx="6224" cy="463566"/>
            </a:xfrm>
            <a:custGeom>
              <a:avLst/>
              <a:gdLst>
                <a:gd name="connsiteX0" fmla="*/ -201 w 6224"/>
                <a:gd name="connsiteY0" fmla="*/ -117 h 463566"/>
                <a:gd name="connsiteX1" fmla="*/ 6024 w 6224"/>
                <a:gd name="connsiteY1" fmla="*/ -117 h 463566"/>
                <a:gd name="connsiteX2" fmla="*/ 6024 w 6224"/>
                <a:gd name="connsiteY2" fmla="*/ 463450 h 463566"/>
                <a:gd name="connsiteX3" fmla="*/ -201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1" y="-117"/>
                  </a:moveTo>
                  <a:lnTo>
                    <a:pt x="6024" y="-117"/>
                  </a:lnTo>
                  <a:lnTo>
                    <a:pt x="6024" y="463450"/>
                  </a:lnTo>
                  <a:lnTo>
                    <a:pt x="-201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E06AE77-D4B3-4C9B-B89F-B43C89891119}"/>
                </a:ext>
              </a:extLst>
            </p:cNvPr>
            <p:cNvSpPr/>
            <p:nvPr/>
          </p:nvSpPr>
          <p:spPr>
            <a:xfrm rot="-4513036">
              <a:off x="1735905" y="4825423"/>
              <a:ext cx="6224" cy="463566"/>
            </a:xfrm>
            <a:custGeom>
              <a:avLst/>
              <a:gdLst>
                <a:gd name="connsiteX0" fmla="*/ -200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0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0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0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16908BE-BEB8-48FD-893F-839A7BC3554E}"/>
                </a:ext>
              </a:extLst>
            </p:cNvPr>
            <p:cNvSpPr/>
            <p:nvPr/>
          </p:nvSpPr>
          <p:spPr>
            <a:xfrm rot="-4513036">
              <a:off x="1729680" y="4856550"/>
              <a:ext cx="6224" cy="463566"/>
            </a:xfrm>
            <a:custGeom>
              <a:avLst/>
              <a:gdLst>
                <a:gd name="connsiteX0" fmla="*/ -201 w 6224"/>
                <a:gd name="connsiteY0" fmla="*/ -116 h 463566"/>
                <a:gd name="connsiteX1" fmla="*/ 6024 w 6224"/>
                <a:gd name="connsiteY1" fmla="*/ -116 h 463566"/>
                <a:gd name="connsiteX2" fmla="*/ 6024 w 6224"/>
                <a:gd name="connsiteY2" fmla="*/ 463450 h 463566"/>
                <a:gd name="connsiteX3" fmla="*/ -201 w 6224"/>
                <a:gd name="connsiteY3" fmla="*/ 463450 h 4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" h="463566">
                  <a:moveTo>
                    <a:pt x="-201" y="-116"/>
                  </a:moveTo>
                  <a:lnTo>
                    <a:pt x="6024" y="-116"/>
                  </a:lnTo>
                  <a:lnTo>
                    <a:pt x="6024" y="463450"/>
                  </a:lnTo>
                  <a:lnTo>
                    <a:pt x="-201" y="46345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01284FE-54AF-4CF7-8CB3-A82838E68946}"/>
                </a:ext>
              </a:extLst>
            </p:cNvPr>
            <p:cNvSpPr/>
            <p:nvPr/>
          </p:nvSpPr>
          <p:spPr>
            <a:xfrm>
              <a:off x="1353104" y="5019206"/>
              <a:ext cx="212474" cy="156281"/>
            </a:xfrm>
            <a:custGeom>
              <a:avLst/>
              <a:gdLst>
                <a:gd name="connsiteX0" fmla="*/ -201 w 212474"/>
                <a:gd name="connsiteY0" fmla="*/ 46809 h 156281"/>
                <a:gd name="connsiteX1" fmla="*/ 202065 w 212474"/>
                <a:gd name="connsiteY1" fmla="*/ 19208 h 156281"/>
                <a:gd name="connsiteX2" fmla="*/ 21531 w 212474"/>
                <a:gd name="connsiteY2" fmla="*/ 156165 h 15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74" h="156281">
                  <a:moveTo>
                    <a:pt x="-201" y="46809"/>
                  </a:moveTo>
                  <a:cubicBezTo>
                    <a:pt x="-201" y="46809"/>
                    <a:pt x="139812" y="-36820"/>
                    <a:pt x="202065" y="19208"/>
                  </a:cubicBezTo>
                  <a:cubicBezTo>
                    <a:pt x="264318" y="75236"/>
                    <a:pt x="21531" y="156165"/>
                    <a:pt x="21531" y="156165"/>
                  </a:cubicBezTo>
                  <a:close/>
                </a:path>
              </a:pathLst>
            </a:custGeom>
            <a:solidFill>
              <a:srgbClr val="9F616A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3AA9600-A3EE-4618-9275-5A65DB27C42D}"/>
                </a:ext>
              </a:extLst>
            </p:cNvPr>
            <p:cNvSpPr/>
            <p:nvPr/>
          </p:nvSpPr>
          <p:spPr>
            <a:xfrm>
              <a:off x="1191578" y="5038530"/>
              <a:ext cx="220609" cy="230336"/>
            </a:xfrm>
            <a:custGeom>
              <a:avLst/>
              <a:gdLst>
                <a:gd name="connsiteX0" fmla="*/ 8748 w 220609"/>
                <a:gd name="connsiteY0" fmla="*/ 68362 h 230336"/>
                <a:gd name="connsiteX1" fmla="*/ 189283 w 220609"/>
                <a:gd name="connsiteY1" fmla="*/ -116 h 230336"/>
                <a:gd name="connsiteX2" fmla="*/ 220409 w 220609"/>
                <a:gd name="connsiteY2" fmla="*/ 124390 h 230336"/>
                <a:gd name="connsiteX3" fmla="*/ 133255 w 220609"/>
                <a:gd name="connsiteY3" fmla="*/ 230220 h 230336"/>
                <a:gd name="connsiteX4" fmla="*/ 8748 w 220609"/>
                <a:gd name="connsiteY4" fmla="*/ 68362 h 23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09" h="230336">
                  <a:moveTo>
                    <a:pt x="8748" y="68362"/>
                  </a:moveTo>
                  <a:lnTo>
                    <a:pt x="189283" y="-116"/>
                  </a:lnTo>
                  <a:cubicBezTo>
                    <a:pt x="189283" y="-116"/>
                    <a:pt x="158156" y="118165"/>
                    <a:pt x="220409" y="124390"/>
                  </a:cubicBezTo>
                  <a:lnTo>
                    <a:pt x="133255" y="230220"/>
                  </a:lnTo>
                  <a:cubicBezTo>
                    <a:pt x="133255" y="230220"/>
                    <a:pt x="-41054" y="230220"/>
                    <a:pt x="8748" y="68362"/>
                  </a:cubicBezTo>
                  <a:close/>
                </a:path>
              </a:pathLst>
            </a:custGeom>
            <a:solidFill>
              <a:srgbClr val="3F3D5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23BE84-811F-4730-B9A8-BAB4CA4D7482}"/>
                </a:ext>
              </a:extLst>
            </p:cNvPr>
            <p:cNvSpPr/>
            <p:nvPr/>
          </p:nvSpPr>
          <p:spPr>
            <a:xfrm>
              <a:off x="1618905" y="5104455"/>
              <a:ext cx="296252" cy="204317"/>
            </a:xfrm>
            <a:custGeom>
              <a:avLst/>
              <a:gdLst>
                <a:gd name="connsiteX0" fmla="*/ 56694 w 296252"/>
                <a:gd name="connsiteY0" fmla="*/ 0 h 204317"/>
                <a:gd name="connsiteX1" fmla="*/ 296252 w 296252"/>
                <a:gd name="connsiteY1" fmla="*/ 80739 h 204317"/>
                <a:gd name="connsiteX2" fmla="*/ 239558 w 296252"/>
                <a:gd name="connsiteY2" fmla="*/ 204317 h 204317"/>
                <a:gd name="connsiteX3" fmla="*/ 0 w 296252"/>
                <a:gd name="connsiteY3" fmla="*/ 123581 h 204317"/>
                <a:gd name="connsiteX4" fmla="*/ 56694 w 296252"/>
                <a:gd name="connsiteY4" fmla="*/ 0 h 2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52" h="204317">
                  <a:moveTo>
                    <a:pt x="56694" y="0"/>
                  </a:moveTo>
                  <a:lnTo>
                    <a:pt x="296252" y="80739"/>
                  </a:lnTo>
                  <a:lnTo>
                    <a:pt x="239558" y="204317"/>
                  </a:lnTo>
                  <a:lnTo>
                    <a:pt x="0" y="123581"/>
                  </a:lnTo>
                  <a:lnTo>
                    <a:pt x="56694" y="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C785FA-81E2-456C-BA91-C7135C0122D8}"/>
                </a:ext>
              </a:extLst>
            </p:cNvPr>
            <p:cNvSpPr/>
            <p:nvPr/>
          </p:nvSpPr>
          <p:spPr>
            <a:xfrm>
              <a:off x="2044057" y="4705475"/>
              <a:ext cx="236562" cy="305041"/>
            </a:xfrm>
            <a:custGeom>
              <a:avLst/>
              <a:gdLst>
                <a:gd name="connsiteX0" fmla="*/ 56028 w 236562"/>
                <a:gd name="connsiteY0" fmla="*/ 136959 h 305041"/>
                <a:gd name="connsiteX1" fmla="*/ 236562 w 236562"/>
                <a:gd name="connsiteY1" fmla="*/ 0 h 305041"/>
                <a:gd name="connsiteX2" fmla="*/ 186761 w 236562"/>
                <a:gd name="connsiteY2" fmla="*/ 168086 h 305041"/>
                <a:gd name="connsiteX3" fmla="*/ 0 w 236562"/>
                <a:gd name="connsiteY3" fmla="*/ 305042 h 305041"/>
                <a:gd name="connsiteX4" fmla="*/ 56028 w 236562"/>
                <a:gd name="connsiteY4" fmla="*/ 136959 h 3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62" h="305041">
                  <a:moveTo>
                    <a:pt x="56028" y="136959"/>
                  </a:moveTo>
                  <a:lnTo>
                    <a:pt x="236562" y="0"/>
                  </a:lnTo>
                  <a:lnTo>
                    <a:pt x="186761" y="168086"/>
                  </a:lnTo>
                  <a:lnTo>
                    <a:pt x="0" y="305042"/>
                  </a:lnTo>
                  <a:lnTo>
                    <a:pt x="56028" y="136959"/>
                  </a:lnTo>
                  <a:close/>
                </a:path>
              </a:pathLst>
            </a:custGeom>
            <a:solidFill>
              <a:srgbClr val="CCCCCC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A009873-D99B-439E-B34C-A9D0A6B3A59E}"/>
                </a:ext>
              </a:extLst>
            </p:cNvPr>
            <p:cNvSpPr/>
            <p:nvPr/>
          </p:nvSpPr>
          <p:spPr>
            <a:xfrm rot="-2230990">
              <a:off x="1989895" y="5001178"/>
              <a:ext cx="226604" cy="6226"/>
            </a:xfrm>
            <a:custGeom>
              <a:avLst/>
              <a:gdLst>
                <a:gd name="connsiteX0" fmla="*/ -201 w 226604"/>
                <a:gd name="connsiteY0" fmla="*/ -116 h 6226"/>
                <a:gd name="connsiteX1" fmla="*/ 226404 w 226604"/>
                <a:gd name="connsiteY1" fmla="*/ -116 h 6226"/>
                <a:gd name="connsiteX2" fmla="*/ 226404 w 226604"/>
                <a:gd name="connsiteY2" fmla="*/ 6110 h 6226"/>
                <a:gd name="connsiteX3" fmla="*/ -201 w 226604"/>
                <a:gd name="connsiteY3" fmla="*/ 6110 h 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04" h="6226">
                  <a:moveTo>
                    <a:pt x="-201" y="-116"/>
                  </a:moveTo>
                  <a:lnTo>
                    <a:pt x="226404" y="-116"/>
                  </a:lnTo>
                  <a:lnTo>
                    <a:pt x="226404" y="6110"/>
                  </a:lnTo>
                  <a:lnTo>
                    <a:pt x="-201" y="611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CD97716-0DD0-4D2B-8ACB-AA8DF2A129AE}"/>
                </a:ext>
              </a:extLst>
            </p:cNvPr>
            <p:cNvSpPr/>
            <p:nvPr/>
          </p:nvSpPr>
          <p:spPr>
            <a:xfrm rot="-2230990">
              <a:off x="1977445" y="5069656"/>
              <a:ext cx="226604" cy="6226"/>
            </a:xfrm>
            <a:custGeom>
              <a:avLst/>
              <a:gdLst>
                <a:gd name="connsiteX0" fmla="*/ -201 w 226604"/>
                <a:gd name="connsiteY0" fmla="*/ -116 h 6226"/>
                <a:gd name="connsiteX1" fmla="*/ 226404 w 226604"/>
                <a:gd name="connsiteY1" fmla="*/ -116 h 6226"/>
                <a:gd name="connsiteX2" fmla="*/ 226404 w 226604"/>
                <a:gd name="connsiteY2" fmla="*/ 6110 h 6226"/>
                <a:gd name="connsiteX3" fmla="*/ -201 w 226604"/>
                <a:gd name="connsiteY3" fmla="*/ 6110 h 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04" h="6226">
                  <a:moveTo>
                    <a:pt x="-201" y="-116"/>
                  </a:moveTo>
                  <a:lnTo>
                    <a:pt x="226404" y="-116"/>
                  </a:lnTo>
                  <a:lnTo>
                    <a:pt x="226404" y="6110"/>
                  </a:lnTo>
                  <a:lnTo>
                    <a:pt x="-201" y="6110"/>
                  </a:lnTo>
                  <a:close/>
                </a:path>
              </a:pathLst>
            </a:custGeom>
            <a:solidFill>
              <a:srgbClr val="E6E6E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10C327-A4A9-43A7-9895-760AAB06D645}"/>
                </a:ext>
              </a:extLst>
            </p:cNvPr>
            <p:cNvSpPr/>
            <p:nvPr/>
          </p:nvSpPr>
          <p:spPr>
            <a:xfrm>
              <a:off x="2158976" y="4907808"/>
              <a:ext cx="133147" cy="137770"/>
            </a:xfrm>
            <a:custGeom>
              <a:avLst/>
              <a:gdLst>
                <a:gd name="connsiteX0" fmla="*/ 43626 w 133147"/>
                <a:gd name="connsiteY0" fmla="*/ 136831 h 137770"/>
                <a:gd name="connsiteX1" fmla="*/ 99654 w 133147"/>
                <a:gd name="connsiteY1" fmla="*/ 6100 h 137770"/>
                <a:gd name="connsiteX2" fmla="*/ 49 w 133147"/>
                <a:gd name="connsiteY2" fmla="*/ 111930 h 137770"/>
                <a:gd name="connsiteX3" fmla="*/ 43626 w 133147"/>
                <a:gd name="connsiteY3" fmla="*/ 136831 h 13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47" h="137770">
                  <a:moveTo>
                    <a:pt x="43626" y="136831"/>
                  </a:moveTo>
                  <a:cubicBezTo>
                    <a:pt x="43626" y="136831"/>
                    <a:pt x="199259" y="43452"/>
                    <a:pt x="99654" y="6100"/>
                  </a:cubicBezTo>
                  <a:cubicBezTo>
                    <a:pt x="49" y="-31252"/>
                    <a:pt x="49" y="111930"/>
                    <a:pt x="49" y="111930"/>
                  </a:cubicBezTo>
                  <a:cubicBezTo>
                    <a:pt x="49" y="111930"/>
                    <a:pt x="-6177" y="143057"/>
                    <a:pt x="43626" y="136831"/>
                  </a:cubicBezTo>
                  <a:close/>
                </a:path>
              </a:pathLst>
            </a:custGeom>
            <a:solidFill>
              <a:srgbClr val="9F616A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FE20112-7CE0-4718-B6F0-4F3B1F4732B6}"/>
                </a:ext>
              </a:extLst>
            </p:cNvPr>
            <p:cNvSpPr/>
            <p:nvPr/>
          </p:nvSpPr>
          <p:spPr>
            <a:xfrm>
              <a:off x="1284569" y="4836208"/>
              <a:ext cx="96491" cy="242788"/>
            </a:xfrm>
            <a:custGeom>
              <a:avLst/>
              <a:gdLst>
                <a:gd name="connsiteX0" fmla="*/ 6226 w 96491"/>
                <a:gd name="connsiteY0" fmla="*/ 0 h 242788"/>
                <a:gd name="connsiteX1" fmla="*/ 0 w 96491"/>
                <a:gd name="connsiteY1" fmla="*/ 242788 h 242788"/>
                <a:gd name="connsiteX2" fmla="*/ 96492 w 96491"/>
                <a:gd name="connsiteY2" fmla="*/ 215250 h 242788"/>
                <a:gd name="connsiteX3" fmla="*/ 18675 w 96491"/>
                <a:gd name="connsiteY3" fmla="*/ 217884 h 242788"/>
                <a:gd name="connsiteX4" fmla="*/ 6226 w 96491"/>
                <a:gd name="connsiteY4" fmla="*/ 0 h 2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91" h="242788">
                  <a:moveTo>
                    <a:pt x="6226" y="0"/>
                  </a:moveTo>
                  <a:lnTo>
                    <a:pt x="0" y="242788"/>
                  </a:lnTo>
                  <a:lnTo>
                    <a:pt x="96492" y="215250"/>
                  </a:lnTo>
                  <a:lnTo>
                    <a:pt x="18675" y="217884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60CA612-0E5E-4BEE-827B-6ED724250068}"/>
                </a:ext>
              </a:extLst>
            </p:cNvPr>
            <p:cNvSpPr/>
            <p:nvPr/>
          </p:nvSpPr>
          <p:spPr>
            <a:xfrm>
              <a:off x="605614" y="6050836"/>
              <a:ext cx="113514" cy="260507"/>
            </a:xfrm>
            <a:custGeom>
              <a:avLst/>
              <a:gdLst>
                <a:gd name="connsiteX0" fmla="*/ 5676 w 113514"/>
                <a:gd name="connsiteY0" fmla="*/ 143902 h 260507"/>
                <a:gd name="connsiteX1" fmla="*/ 91793 w 113514"/>
                <a:gd name="connsiteY1" fmla="*/ 260391 h 260507"/>
                <a:gd name="connsiteX2" fmla="*/ 107437 w 113514"/>
                <a:gd name="connsiteY2" fmla="*/ 116373 h 260507"/>
                <a:gd name="connsiteX3" fmla="*/ 21321 w 113514"/>
                <a:gd name="connsiteY3" fmla="*/ -116 h 260507"/>
                <a:gd name="connsiteX4" fmla="*/ 5676 w 113514"/>
                <a:gd name="connsiteY4" fmla="*/ 143902 h 2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4" h="260507">
                  <a:moveTo>
                    <a:pt x="5676" y="143902"/>
                  </a:moveTo>
                  <a:cubicBezTo>
                    <a:pt x="25137" y="215839"/>
                    <a:pt x="91793" y="260391"/>
                    <a:pt x="91793" y="260391"/>
                  </a:cubicBezTo>
                  <a:cubicBezTo>
                    <a:pt x="91793" y="260391"/>
                    <a:pt x="126897" y="188311"/>
                    <a:pt x="107437" y="116373"/>
                  </a:cubicBezTo>
                  <a:cubicBezTo>
                    <a:pt x="87977" y="44436"/>
                    <a:pt x="21321" y="-116"/>
                    <a:pt x="21321" y="-116"/>
                  </a:cubicBezTo>
                  <a:cubicBezTo>
                    <a:pt x="21321" y="-116"/>
                    <a:pt x="-13784" y="71965"/>
                    <a:pt x="5676" y="143902"/>
                  </a:cubicBezTo>
                  <a:close/>
                </a:path>
              </a:pathLst>
            </a:custGeom>
            <a:solidFill>
              <a:srgbClr val="8985A8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787F7C5-0EB9-45AB-9FAC-AC5C40476B7E}"/>
                </a:ext>
              </a:extLst>
            </p:cNvPr>
            <p:cNvSpPr/>
            <p:nvPr/>
          </p:nvSpPr>
          <p:spPr>
            <a:xfrm>
              <a:off x="506631" y="6123041"/>
              <a:ext cx="193376" cy="188244"/>
            </a:xfrm>
            <a:custGeom>
              <a:avLst/>
              <a:gdLst>
                <a:gd name="connsiteX0" fmla="*/ 133254 w 193376"/>
                <a:gd name="connsiteY0" fmla="*/ 56237 h 188244"/>
                <a:gd name="connsiteX1" fmla="*/ 193176 w 193376"/>
                <a:gd name="connsiteY1" fmla="*/ 188128 h 188244"/>
                <a:gd name="connsiteX2" fmla="*/ 59721 w 193376"/>
                <a:gd name="connsiteY2" fmla="*/ 131775 h 188244"/>
                <a:gd name="connsiteX3" fmla="*/ -201 w 193376"/>
                <a:gd name="connsiteY3" fmla="*/ -116 h 188244"/>
                <a:gd name="connsiteX4" fmla="*/ 133254 w 193376"/>
                <a:gd name="connsiteY4" fmla="*/ 56237 h 18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376" h="188244">
                  <a:moveTo>
                    <a:pt x="133254" y="56237"/>
                  </a:moveTo>
                  <a:cubicBezTo>
                    <a:pt x="186654" y="108219"/>
                    <a:pt x="193176" y="188128"/>
                    <a:pt x="193176" y="188128"/>
                  </a:cubicBezTo>
                  <a:cubicBezTo>
                    <a:pt x="193176" y="188128"/>
                    <a:pt x="113121" y="183757"/>
                    <a:pt x="59721" y="131775"/>
                  </a:cubicBezTo>
                  <a:cubicBezTo>
                    <a:pt x="6322" y="79793"/>
                    <a:pt x="-201" y="-116"/>
                    <a:pt x="-201" y="-116"/>
                  </a:cubicBezTo>
                  <a:cubicBezTo>
                    <a:pt x="-201" y="-116"/>
                    <a:pt x="79855" y="4255"/>
                    <a:pt x="133254" y="56237"/>
                  </a:cubicBezTo>
                  <a:close/>
                </a:path>
              </a:pathLst>
            </a:custGeom>
            <a:solidFill>
              <a:srgbClr val="3F3D56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BB6E4C4-C1B5-4339-9183-AC2135E96E40}"/>
                </a:ext>
              </a:extLst>
            </p:cNvPr>
            <p:cNvSpPr/>
            <p:nvPr/>
          </p:nvSpPr>
          <p:spPr>
            <a:xfrm>
              <a:off x="2359741" y="5500367"/>
              <a:ext cx="96129" cy="96129"/>
            </a:xfrm>
            <a:custGeom>
              <a:avLst/>
              <a:gdLst>
                <a:gd name="connsiteX0" fmla="*/ 0 w 96129"/>
                <a:gd name="connsiteY0" fmla="*/ 0 h 96129"/>
                <a:gd name="connsiteX1" fmla="*/ 96130 w 96129"/>
                <a:gd name="connsiteY1" fmla="*/ 0 h 96129"/>
                <a:gd name="connsiteX2" fmla="*/ 96130 w 96129"/>
                <a:gd name="connsiteY2" fmla="*/ 96130 h 96129"/>
                <a:gd name="connsiteX3" fmla="*/ 0 w 96129"/>
                <a:gd name="connsiteY3" fmla="*/ 96130 h 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29" h="96129">
                  <a:moveTo>
                    <a:pt x="0" y="0"/>
                  </a:moveTo>
                  <a:lnTo>
                    <a:pt x="96130" y="0"/>
                  </a:lnTo>
                  <a:lnTo>
                    <a:pt x="96130" y="96130"/>
                  </a:lnTo>
                  <a:lnTo>
                    <a:pt x="0" y="96130"/>
                  </a:lnTo>
                  <a:close/>
                </a:path>
              </a:pathLst>
            </a:custGeom>
            <a:solidFill>
              <a:srgbClr val="F2F2F2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61B64B-EC91-4B8E-B584-9FFAB7DB1BAB}"/>
                </a:ext>
              </a:extLst>
            </p:cNvPr>
            <p:cNvSpPr/>
            <p:nvPr/>
          </p:nvSpPr>
          <p:spPr>
            <a:xfrm>
              <a:off x="1975222" y="4410898"/>
              <a:ext cx="96129" cy="96129"/>
            </a:xfrm>
            <a:custGeom>
              <a:avLst/>
              <a:gdLst>
                <a:gd name="connsiteX0" fmla="*/ 0 w 96129"/>
                <a:gd name="connsiteY0" fmla="*/ 0 h 96129"/>
                <a:gd name="connsiteX1" fmla="*/ 96130 w 96129"/>
                <a:gd name="connsiteY1" fmla="*/ 0 h 96129"/>
                <a:gd name="connsiteX2" fmla="*/ 96130 w 96129"/>
                <a:gd name="connsiteY2" fmla="*/ 96130 h 96129"/>
                <a:gd name="connsiteX3" fmla="*/ 0 w 96129"/>
                <a:gd name="connsiteY3" fmla="*/ 96130 h 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29" h="96129">
                  <a:moveTo>
                    <a:pt x="0" y="0"/>
                  </a:moveTo>
                  <a:lnTo>
                    <a:pt x="96130" y="0"/>
                  </a:lnTo>
                  <a:lnTo>
                    <a:pt x="96130" y="96130"/>
                  </a:lnTo>
                  <a:lnTo>
                    <a:pt x="0" y="96130"/>
                  </a:lnTo>
                  <a:close/>
                </a:path>
              </a:pathLst>
            </a:custGeom>
            <a:solidFill>
              <a:srgbClr val="F2F2F2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093BCBC-FC79-4595-8515-B24BFFAE5682}"/>
                </a:ext>
              </a:extLst>
            </p:cNvPr>
            <p:cNvSpPr/>
            <p:nvPr/>
          </p:nvSpPr>
          <p:spPr>
            <a:xfrm>
              <a:off x="815258" y="5288882"/>
              <a:ext cx="96129" cy="96129"/>
            </a:xfrm>
            <a:custGeom>
              <a:avLst/>
              <a:gdLst>
                <a:gd name="connsiteX0" fmla="*/ 96130 w 96129"/>
                <a:gd name="connsiteY0" fmla="*/ 48065 h 96129"/>
                <a:gd name="connsiteX1" fmla="*/ 48065 w 96129"/>
                <a:gd name="connsiteY1" fmla="*/ 96130 h 96129"/>
                <a:gd name="connsiteX2" fmla="*/ 0 w 96129"/>
                <a:gd name="connsiteY2" fmla="*/ 48065 h 96129"/>
                <a:gd name="connsiteX3" fmla="*/ 48065 w 96129"/>
                <a:gd name="connsiteY3" fmla="*/ 0 h 96129"/>
                <a:gd name="connsiteX4" fmla="*/ 96130 w 96129"/>
                <a:gd name="connsiteY4" fmla="*/ 48065 h 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29" h="96129">
                  <a:moveTo>
                    <a:pt x="96130" y="48065"/>
                  </a:moveTo>
                  <a:cubicBezTo>
                    <a:pt x="96130" y="74610"/>
                    <a:pt x="74610" y="96130"/>
                    <a:pt x="48065" y="96130"/>
                  </a:cubicBezTo>
                  <a:cubicBezTo>
                    <a:pt x="21519" y="96130"/>
                    <a:pt x="0" y="74610"/>
                    <a:pt x="0" y="48065"/>
                  </a:cubicBezTo>
                  <a:cubicBezTo>
                    <a:pt x="0" y="21519"/>
                    <a:pt x="21519" y="0"/>
                    <a:pt x="48065" y="0"/>
                  </a:cubicBezTo>
                  <a:cubicBezTo>
                    <a:pt x="74610" y="0"/>
                    <a:pt x="96130" y="21519"/>
                    <a:pt x="96130" y="48065"/>
                  </a:cubicBezTo>
                  <a:close/>
                </a:path>
              </a:pathLst>
            </a:custGeom>
            <a:solidFill>
              <a:srgbClr val="F2F2F2"/>
            </a:solidFill>
            <a:ln w="3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42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">
            <a:extLst>
              <a:ext uri="{FF2B5EF4-FFF2-40B4-BE49-F238E27FC236}">
                <a16:creationId xmlns:a16="http://schemas.microsoft.com/office/drawing/2014/main" id="{EB75A3AC-EA97-4C55-A6B6-99FA6E31180E}"/>
              </a:ext>
            </a:extLst>
          </p:cNvPr>
          <p:cNvSpPr/>
          <p:nvPr/>
        </p:nvSpPr>
        <p:spPr>
          <a:xfrm>
            <a:off x="-18256" y="3841653"/>
            <a:ext cx="12211050" cy="0"/>
          </a:xfrm>
          <a:custGeom>
            <a:avLst/>
            <a:gdLst>
              <a:gd name="connsiteX0" fmla="*/ 0 w 12211050"/>
              <a:gd name="connsiteY0" fmla="*/ 0 h 0"/>
              <a:gd name="connsiteX1" fmla="*/ 12211050 w 1221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Kanit Light" panose="020B0503020204020204" pitchFamily="34" charset="-122"/>
              <a:ea typeface="Kanit Light" panose="020B0503020204020204" pitchFamily="34" charset="-122"/>
            </a:endParaRPr>
          </a:p>
        </p:txBody>
      </p:sp>
      <p:sp>
        <p:nvSpPr>
          <p:cNvPr id="3" name="Speech Bubble">
            <a:extLst>
              <a:ext uri="{FF2B5EF4-FFF2-40B4-BE49-F238E27FC236}">
                <a16:creationId xmlns:a16="http://schemas.microsoft.com/office/drawing/2014/main" id="{00CE3F06-72C9-4258-A710-E03106580520}"/>
              </a:ext>
            </a:extLst>
          </p:cNvPr>
          <p:cNvSpPr/>
          <p:nvPr/>
        </p:nvSpPr>
        <p:spPr>
          <a:xfrm>
            <a:off x="819944" y="2051369"/>
            <a:ext cx="2057400" cy="1377631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" name="Speech Bubble">
            <a:extLst>
              <a:ext uri="{FF2B5EF4-FFF2-40B4-BE49-F238E27FC236}">
                <a16:creationId xmlns:a16="http://schemas.microsoft.com/office/drawing/2014/main" id="{6ABA4994-425E-411F-9F97-64FFE3A07E2E}"/>
              </a:ext>
            </a:extLst>
          </p:cNvPr>
          <p:cNvSpPr/>
          <p:nvPr/>
        </p:nvSpPr>
        <p:spPr>
          <a:xfrm>
            <a:off x="3588544" y="2051369"/>
            <a:ext cx="2057400" cy="1377631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5" name="Speech Bubble">
            <a:extLst>
              <a:ext uri="{FF2B5EF4-FFF2-40B4-BE49-F238E27FC236}">
                <a16:creationId xmlns:a16="http://schemas.microsoft.com/office/drawing/2014/main" id="{4AFA6FA1-CD38-439C-804F-152D44E60FFA}"/>
              </a:ext>
            </a:extLst>
          </p:cNvPr>
          <p:cNvSpPr/>
          <p:nvPr/>
        </p:nvSpPr>
        <p:spPr>
          <a:xfrm>
            <a:off x="6496844" y="2051369"/>
            <a:ext cx="2057400" cy="1377631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6" name="Speech Bubble">
            <a:extLst>
              <a:ext uri="{FF2B5EF4-FFF2-40B4-BE49-F238E27FC236}">
                <a16:creationId xmlns:a16="http://schemas.microsoft.com/office/drawing/2014/main" id="{AF93820E-EF05-447D-81FE-45202C0DEC8D}"/>
              </a:ext>
            </a:extLst>
          </p:cNvPr>
          <p:cNvSpPr/>
          <p:nvPr/>
        </p:nvSpPr>
        <p:spPr>
          <a:xfrm>
            <a:off x="9408368" y="2051369"/>
            <a:ext cx="2057400" cy="1377631"/>
          </a:xfrm>
          <a:prstGeom prst="wedgeRectCallout">
            <a:avLst>
              <a:gd name="adj1" fmla="val -28240"/>
              <a:gd name="adj2" fmla="val 7908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658F1-22CA-43D1-B081-AFB86859E4D9}"/>
              </a:ext>
            </a:extLst>
          </p:cNvPr>
          <p:cNvSpPr txBox="1"/>
          <p:nvPr/>
        </p:nvSpPr>
        <p:spPr>
          <a:xfrm>
            <a:off x="929747" y="2324685"/>
            <a:ext cx="183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b="0" i="0" dirty="0">
                <a:solidFill>
                  <a:schemeClr val="bg1"/>
                </a:solidFill>
                <a:effectLst/>
                <a:latin typeface="+mj-lt"/>
              </a:rPr>
              <a:t>Planning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B60DD-3B4B-42BC-9C5F-64CBC435943B}"/>
              </a:ext>
            </a:extLst>
          </p:cNvPr>
          <p:cNvSpPr txBox="1"/>
          <p:nvPr/>
        </p:nvSpPr>
        <p:spPr>
          <a:xfrm>
            <a:off x="3728244" y="2324684"/>
            <a:ext cx="183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b="0" i="0" dirty="0">
                <a:solidFill>
                  <a:schemeClr val="bg1"/>
                </a:solidFill>
                <a:effectLst/>
                <a:latin typeface="+mj-lt"/>
              </a:rPr>
              <a:t>Organising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9EBA2-153F-4459-B5BB-43B231FCAD2D}"/>
              </a:ext>
            </a:extLst>
          </p:cNvPr>
          <p:cNvSpPr txBox="1"/>
          <p:nvPr/>
        </p:nvSpPr>
        <p:spPr>
          <a:xfrm>
            <a:off x="6606647" y="2324684"/>
            <a:ext cx="183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b="0" i="0" dirty="0">
                <a:solidFill>
                  <a:schemeClr val="bg1"/>
                </a:solidFill>
                <a:effectLst/>
                <a:latin typeface="+mj-lt"/>
              </a:rPr>
              <a:t>Leading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57221-0E80-4D82-955B-5CB17B5F4394}"/>
              </a:ext>
            </a:extLst>
          </p:cNvPr>
          <p:cNvSpPr txBox="1"/>
          <p:nvPr/>
        </p:nvSpPr>
        <p:spPr>
          <a:xfrm>
            <a:off x="9518171" y="2329451"/>
            <a:ext cx="183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 Coaching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5546A-F229-478E-9512-9F87A5D01130}"/>
              </a:ext>
            </a:extLst>
          </p:cNvPr>
          <p:cNvSpPr txBox="1"/>
          <p:nvPr/>
        </p:nvSpPr>
        <p:spPr>
          <a:xfrm>
            <a:off x="819944" y="4596267"/>
            <a:ext cx="2057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</a:rPr>
              <a:t>Planning is the process of thinking and organizing the activities to achieve a desired goal.  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0FED3-A34D-4315-8426-00D5433E715D}"/>
              </a:ext>
            </a:extLst>
          </p:cNvPr>
          <p:cNvSpPr txBox="1"/>
          <p:nvPr/>
        </p:nvSpPr>
        <p:spPr>
          <a:xfrm>
            <a:off x="3587725" y="4601968"/>
            <a:ext cx="205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 err="1">
                <a:solidFill>
                  <a:srgbClr val="000000"/>
                </a:solidFill>
                <a:effectLst/>
              </a:rPr>
              <a:t>Organising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is to rearrange a team and materials according to plan. 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1981F-4930-438E-819A-1456DA7675BF}"/>
              </a:ext>
            </a:extLst>
          </p:cNvPr>
          <p:cNvSpPr txBox="1"/>
          <p:nvPr/>
        </p:nvSpPr>
        <p:spPr>
          <a:xfrm>
            <a:off x="6429247" y="4596267"/>
            <a:ext cx="2057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</a:rPr>
              <a:t>Leading involves motivating, communicating, guiding and encouraging.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271D2-D865-441F-BF59-0C3E409463D2}"/>
              </a:ext>
            </a:extLst>
          </p:cNvPr>
          <p:cNvSpPr txBox="1"/>
          <p:nvPr/>
        </p:nvSpPr>
        <p:spPr>
          <a:xfrm>
            <a:off x="9387840" y="4596267"/>
            <a:ext cx="2057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Training and developing existing employees.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6FBC5-565E-4806-89E0-DEAAA69330D8}"/>
              </a:ext>
            </a:extLst>
          </p:cNvPr>
          <p:cNvSpPr txBox="1"/>
          <p:nvPr/>
        </p:nvSpPr>
        <p:spPr>
          <a:xfrm>
            <a:off x="3346873" y="172826"/>
            <a:ext cx="563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Managers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BDD225-7CE8-415C-B811-C42EC366FCC6}"/>
              </a:ext>
            </a:extLst>
          </p:cNvPr>
          <p:cNvSpPr txBox="1">
            <a:spLocks/>
          </p:cNvSpPr>
          <p:nvPr/>
        </p:nvSpPr>
        <p:spPr>
          <a:xfrm>
            <a:off x="2508378" y="900326"/>
            <a:ext cx="7841737" cy="1162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The manager wears many hats. Not only is a team leader but he or she is also a planner, organizer, problem solver and decision maker</a:t>
            </a:r>
          </a:p>
        </p:txBody>
      </p:sp>
      <p:grpSp>
        <p:nvGrpSpPr>
          <p:cNvPr id="21" name="Graphic 126">
            <a:extLst>
              <a:ext uri="{FF2B5EF4-FFF2-40B4-BE49-F238E27FC236}">
                <a16:creationId xmlns:a16="http://schemas.microsoft.com/office/drawing/2014/main" id="{881537A1-1C31-491B-8489-6CC5D355BFED}"/>
              </a:ext>
            </a:extLst>
          </p:cNvPr>
          <p:cNvGrpSpPr/>
          <p:nvPr/>
        </p:nvGrpSpPr>
        <p:grpSpPr>
          <a:xfrm>
            <a:off x="413467" y="172826"/>
            <a:ext cx="1720577" cy="1523751"/>
            <a:chOff x="9070398" y="1881603"/>
            <a:chExt cx="2533650" cy="185261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D0FFD2-DAEE-4ABB-AB35-88B4183F5AF8}"/>
                </a:ext>
              </a:extLst>
            </p:cNvPr>
            <p:cNvSpPr/>
            <p:nvPr/>
          </p:nvSpPr>
          <p:spPr>
            <a:xfrm>
              <a:off x="10577249" y="2590613"/>
              <a:ext cx="650189" cy="168467"/>
            </a:xfrm>
            <a:custGeom>
              <a:avLst/>
              <a:gdLst>
                <a:gd name="connsiteX0" fmla="*/ 35245 w 650189"/>
                <a:gd name="connsiteY0" fmla="*/ 168212 h 168467"/>
                <a:gd name="connsiteX1" fmla="*/ 4337 w 650189"/>
                <a:gd name="connsiteY1" fmla="*/ 139219 h 168467"/>
                <a:gd name="connsiteX2" fmla="*/ -266 w 650189"/>
                <a:gd name="connsiteY2" fmla="*/ 68931 h 168467"/>
                <a:gd name="connsiteX3" fmla="*/ 28660 w 650189"/>
                <a:gd name="connsiteY3" fmla="*/ 35949 h 168467"/>
                <a:gd name="connsiteX4" fmla="*/ 579334 w 650189"/>
                <a:gd name="connsiteY4" fmla="*/ -115 h 168467"/>
                <a:gd name="connsiteX5" fmla="*/ 649715 w 650189"/>
                <a:gd name="connsiteY5" fmla="*/ 61709 h 168467"/>
                <a:gd name="connsiteX6" fmla="*/ 587990 w 650189"/>
                <a:gd name="connsiteY6" fmla="*/ 132084 h 168467"/>
                <a:gd name="connsiteX7" fmla="*/ 37319 w 650189"/>
                <a:gd name="connsiteY7" fmla="*/ 168145 h 168467"/>
                <a:gd name="connsiteX8" fmla="*/ 35245 w 650189"/>
                <a:gd name="connsiteY8" fmla="*/ 168212 h 16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189" h="168467">
                  <a:moveTo>
                    <a:pt x="35245" y="168212"/>
                  </a:moveTo>
                  <a:cubicBezTo>
                    <a:pt x="18918" y="168187"/>
                    <a:pt x="5405" y="155511"/>
                    <a:pt x="4337" y="139219"/>
                  </a:cubicBezTo>
                  <a:lnTo>
                    <a:pt x="-266" y="68931"/>
                  </a:lnTo>
                  <a:cubicBezTo>
                    <a:pt x="-1386" y="51835"/>
                    <a:pt x="11565" y="37069"/>
                    <a:pt x="28660" y="35949"/>
                  </a:cubicBezTo>
                  <a:lnTo>
                    <a:pt x="579334" y="-115"/>
                  </a:lnTo>
                  <a:cubicBezTo>
                    <a:pt x="615841" y="-2478"/>
                    <a:pt x="647352" y="25201"/>
                    <a:pt x="649715" y="61709"/>
                  </a:cubicBezTo>
                  <a:cubicBezTo>
                    <a:pt x="652076" y="98177"/>
                    <a:pt x="624456" y="129668"/>
                    <a:pt x="587990" y="132084"/>
                  </a:cubicBezTo>
                  <a:lnTo>
                    <a:pt x="37319" y="168145"/>
                  </a:lnTo>
                  <a:cubicBezTo>
                    <a:pt x="36625" y="168189"/>
                    <a:pt x="35934" y="168211"/>
                    <a:pt x="35245" y="1682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2B09BC-AB6C-4A51-863C-21F2D8F2F800}"/>
                </a:ext>
              </a:extLst>
            </p:cNvPr>
            <p:cNvSpPr/>
            <p:nvPr/>
          </p:nvSpPr>
          <p:spPr>
            <a:xfrm>
              <a:off x="10686480" y="2584193"/>
              <a:ext cx="518800" cy="183949"/>
            </a:xfrm>
            <a:custGeom>
              <a:avLst/>
              <a:gdLst>
                <a:gd name="connsiteX0" fmla="*/ 34598 w 518800"/>
                <a:gd name="connsiteY0" fmla="*/ 183695 h 183949"/>
                <a:gd name="connsiteX1" fmla="*/ 3612 w 518800"/>
                <a:gd name="connsiteY1" fmla="*/ 153830 h 183949"/>
                <a:gd name="connsiteX2" fmla="*/ -312 w 518800"/>
                <a:gd name="connsiteY2" fmla="*/ 48847 h 183949"/>
                <a:gd name="connsiteX3" fmla="*/ 29526 w 518800"/>
                <a:gd name="connsiteY3" fmla="*/ 16692 h 183949"/>
                <a:gd name="connsiteX4" fmla="*/ 29529 w 518800"/>
                <a:gd name="connsiteY4" fmla="*/ 16692 h 183949"/>
                <a:gd name="connsiteX5" fmla="*/ 482363 w 518800"/>
                <a:gd name="connsiteY5" fmla="*/ -233 h 183949"/>
                <a:gd name="connsiteX6" fmla="*/ 514521 w 518800"/>
                <a:gd name="connsiteY6" fmla="*/ 29608 h 183949"/>
                <a:gd name="connsiteX7" fmla="*/ 518445 w 518800"/>
                <a:gd name="connsiteY7" fmla="*/ 134591 h 183949"/>
                <a:gd name="connsiteX8" fmla="*/ 488607 w 518800"/>
                <a:gd name="connsiteY8" fmla="*/ 166746 h 183949"/>
                <a:gd name="connsiteX9" fmla="*/ 488604 w 518800"/>
                <a:gd name="connsiteY9" fmla="*/ 166747 h 183949"/>
                <a:gd name="connsiteX10" fmla="*/ 35770 w 518800"/>
                <a:gd name="connsiteY10" fmla="*/ 183671 h 183949"/>
                <a:gd name="connsiteX11" fmla="*/ 34598 w 518800"/>
                <a:gd name="connsiteY11" fmla="*/ 183695 h 18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800" h="183949">
                  <a:moveTo>
                    <a:pt x="34598" y="183695"/>
                  </a:moveTo>
                  <a:cubicBezTo>
                    <a:pt x="17929" y="183667"/>
                    <a:pt x="4254" y="170486"/>
                    <a:pt x="3612" y="153830"/>
                  </a:cubicBezTo>
                  <a:lnTo>
                    <a:pt x="-312" y="48847"/>
                  </a:lnTo>
                  <a:cubicBezTo>
                    <a:pt x="-951" y="31728"/>
                    <a:pt x="12407" y="17332"/>
                    <a:pt x="29526" y="16692"/>
                  </a:cubicBezTo>
                  <a:cubicBezTo>
                    <a:pt x="29527" y="16692"/>
                    <a:pt x="29528" y="16692"/>
                    <a:pt x="29529" y="16692"/>
                  </a:cubicBezTo>
                  <a:lnTo>
                    <a:pt x="482363" y="-233"/>
                  </a:lnTo>
                  <a:cubicBezTo>
                    <a:pt x="499483" y="-872"/>
                    <a:pt x="513880" y="12488"/>
                    <a:pt x="514521" y="29608"/>
                  </a:cubicBezTo>
                  <a:lnTo>
                    <a:pt x="518445" y="134591"/>
                  </a:lnTo>
                  <a:cubicBezTo>
                    <a:pt x="519085" y="151710"/>
                    <a:pt x="505726" y="166106"/>
                    <a:pt x="488607" y="166746"/>
                  </a:cubicBezTo>
                  <a:cubicBezTo>
                    <a:pt x="488606" y="166746"/>
                    <a:pt x="488605" y="166747"/>
                    <a:pt x="488604" y="166747"/>
                  </a:cubicBezTo>
                  <a:lnTo>
                    <a:pt x="35770" y="183671"/>
                  </a:lnTo>
                  <a:cubicBezTo>
                    <a:pt x="35379" y="183688"/>
                    <a:pt x="34986" y="183695"/>
                    <a:pt x="34598" y="183695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506851-8EB0-4A18-BCD3-C26D9437AFCA}"/>
                </a:ext>
              </a:extLst>
            </p:cNvPr>
            <p:cNvSpPr/>
            <p:nvPr/>
          </p:nvSpPr>
          <p:spPr>
            <a:xfrm>
              <a:off x="11150600" y="3086779"/>
              <a:ext cx="132480" cy="649111"/>
            </a:xfrm>
            <a:custGeom>
              <a:avLst/>
              <a:gdLst>
                <a:gd name="connsiteX0" fmla="*/ 101126 w 132480"/>
                <a:gd name="connsiteY0" fmla="*/ 648856 h 649111"/>
                <a:gd name="connsiteX1" fmla="*/ 30687 w 132480"/>
                <a:gd name="connsiteY1" fmla="*/ 648856 h 649111"/>
                <a:gd name="connsiteX2" fmla="*/ -334 w 132480"/>
                <a:gd name="connsiteY2" fmla="*/ 617836 h 649111"/>
                <a:gd name="connsiteX3" fmla="*/ -334 w 132480"/>
                <a:gd name="connsiteY3" fmla="*/ 30765 h 649111"/>
                <a:gd name="connsiteX4" fmla="*/ 30687 w 132480"/>
                <a:gd name="connsiteY4" fmla="*/ -255 h 649111"/>
                <a:gd name="connsiteX5" fmla="*/ 101126 w 132480"/>
                <a:gd name="connsiteY5" fmla="*/ -255 h 649111"/>
                <a:gd name="connsiteX6" fmla="*/ 132147 w 132480"/>
                <a:gd name="connsiteY6" fmla="*/ 30765 h 649111"/>
                <a:gd name="connsiteX7" fmla="*/ 132147 w 132480"/>
                <a:gd name="connsiteY7" fmla="*/ 617836 h 649111"/>
                <a:gd name="connsiteX8" fmla="*/ 101126 w 132480"/>
                <a:gd name="connsiteY8" fmla="*/ 648856 h 64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80" h="649111">
                  <a:moveTo>
                    <a:pt x="101126" y="648856"/>
                  </a:moveTo>
                  <a:lnTo>
                    <a:pt x="30687" y="648856"/>
                  </a:lnTo>
                  <a:cubicBezTo>
                    <a:pt x="13562" y="648837"/>
                    <a:pt x="-314" y="634960"/>
                    <a:pt x="-334" y="617836"/>
                  </a:cubicBezTo>
                  <a:lnTo>
                    <a:pt x="-334" y="30765"/>
                  </a:lnTo>
                  <a:cubicBezTo>
                    <a:pt x="-314" y="13641"/>
                    <a:pt x="13563" y="-236"/>
                    <a:pt x="30687" y="-255"/>
                  </a:cubicBezTo>
                  <a:lnTo>
                    <a:pt x="101126" y="-255"/>
                  </a:lnTo>
                  <a:cubicBezTo>
                    <a:pt x="118250" y="-236"/>
                    <a:pt x="132127" y="13641"/>
                    <a:pt x="132147" y="30765"/>
                  </a:cubicBezTo>
                  <a:lnTo>
                    <a:pt x="132147" y="617836"/>
                  </a:lnTo>
                  <a:cubicBezTo>
                    <a:pt x="132127" y="634960"/>
                    <a:pt x="118250" y="648837"/>
                    <a:pt x="101126" y="648856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ADC9191-7859-427E-A4EC-70EF0A06D375}"/>
                </a:ext>
              </a:extLst>
            </p:cNvPr>
            <p:cNvSpPr/>
            <p:nvPr/>
          </p:nvSpPr>
          <p:spPr>
            <a:xfrm>
              <a:off x="10973745" y="3086779"/>
              <a:ext cx="132480" cy="649111"/>
            </a:xfrm>
            <a:custGeom>
              <a:avLst/>
              <a:gdLst>
                <a:gd name="connsiteX0" fmla="*/ 101126 w 132480"/>
                <a:gd name="connsiteY0" fmla="*/ 648856 h 649111"/>
                <a:gd name="connsiteX1" fmla="*/ 30687 w 132480"/>
                <a:gd name="connsiteY1" fmla="*/ 648856 h 649111"/>
                <a:gd name="connsiteX2" fmla="*/ -334 w 132480"/>
                <a:gd name="connsiteY2" fmla="*/ 617836 h 649111"/>
                <a:gd name="connsiteX3" fmla="*/ -334 w 132480"/>
                <a:gd name="connsiteY3" fmla="*/ 30765 h 649111"/>
                <a:gd name="connsiteX4" fmla="*/ 30687 w 132480"/>
                <a:gd name="connsiteY4" fmla="*/ -255 h 649111"/>
                <a:gd name="connsiteX5" fmla="*/ 101126 w 132480"/>
                <a:gd name="connsiteY5" fmla="*/ -255 h 649111"/>
                <a:gd name="connsiteX6" fmla="*/ 132147 w 132480"/>
                <a:gd name="connsiteY6" fmla="*/ 30765 h 649111"/>
                <a:gd name="connsiteX7" fmla="*/ 132147 w 132480"/>
                <a:gd name="connsiteY7" fmla="*/ 617836 h 649111"/>
                <a:gd name="connsiteX8" fmla="*/ 101126 w 132480"/>
                <a:gd name="connsiteY8" fmla="*/ 648856 h 64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80" h="649111">
                  <a:moveTo>
                    <a:pt x="101126" y="648856"/>
                  </a:moveTo>
                  <a:lnTo>
                    <a:pt x="30687" y="648856"/>
                  </a:lnTo>
                  <a:cubicBezTo>
                    <a:pt x="13562" y="648837"/>
                    <a:pt x="-314" y="634960"/>
                    <a:pt x="-334" y="617836"/>
                  </a:cubicBezTo>
                  <a:lnTo>
                    <a:pt x="-334" y="30765"/>
                  </a:lnTo>
                  <a:cubicBezTo>
                    <a:pt x="-314" y="13641"/>
                    <a:pt x="13563" y="-236"/>
                    <a:pt x="30687" y="-255"/>
                  </a:cubicBezTo>
                  <a:lnTo>
                    <a:pt x="101126" y="-255"/>
                  </a:lnTo>
                  <a:cubicBezTo>
                    <a:pt x="118250" y="-236"/>
                    <a:pt x="132127" y="13641"/>
                    <a:pt x="132147" y="30765"/>
                  </a:cubicBezTo>
                  <a:lnTo>
                    <a:pt x="132147" y="617836"/>
                  </a:lnTo>
                  <a:cubicBezTo>
                    <a:pt x="132127" y="634960"/>
                    <a:pt x="118250" y="648837"/>
                    <a:pt x="101126" y="648856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DF5E43-3A6D-4BDC-895E-E5C64DCAB371}"/>
                </a:ext>
              </a:extLst>
            </p:cNvPr>
            <p:cNvSpPr/>
            <p:nvPr/>
          </p:nvSpPr>
          <p:spPr>
            <a:xfrm>
              <a:off x="10901686" y="1987324"/>
              <a:ext cx="486782" cy="486783"/>
            </a:xfrm>
            <a:custGeom>
              <a:avLst/>
              <a:gdLst>
                <a:gd name="connsiteX0" fmla="*/ 486783 w 486782"/>
                <a:gd name="connsiteY0" fmla="*/ 243392 h 486783"/>
                <a:gd name="connsiteX1" fmla="*/ 243391 w 486782"/>
                <a:gd name="connsiteY1" fmla="*/ 486783 h 486783"/>
                <a:gd name="connsiteX2" fmla="*/ 0 w 486782"/>
                <a:gd name="connsiteY2" fmla="*/ 243392 h 486783"/>
                <a:gd name="connsiteX3" fmla="*/ 243391 w 486782"/>
                <a:gd name="connsiteY3" fmla="*/ 0 h 486783"/>
                <a:gd name="connsiteX4" fmla="*/ 486783 w 486782"/>
                <a:gd name="connsiteY4" fmla="*/ 243392 h 4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82" h="486783">
                  <a:moveTo>
                    <a:pt x="486783" y="243392"/>
                  </a:moveTo>
                  <a:cubicBezTo>
                    <a:pt x="486783" y="377813"/>
                    <a:pt x="377813" y="486783"/>
                    <a:pt x="243391" y="486783"/>
                  </a:cubicBezTo>
                  <a:cubicBezTo>
                    <a:pt x="108970" y="486783"/>
                    <a:pt x="0" y="377813"/>
                    <a:pt x="0" y="243392"/>
                  </a:cubicBezTo>
                  <a:cubicBezTo>
                    <a:pt x="0" y="108970"/>
                    <a:pt x="108970" y="0"/>
                    <a:pt x="243391" y="0"/>
                  </a:cubicBezTo>
                  <a:cubicBezTo>
                    <a:pt x="377813" y="0"/>
                    <a:pt x="486783" y="108970"/>
                    <a:pt x="486783" y="24339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7911F8-333B-4E35-ABB9-059CE13664E0}"/>
                </a:ext>
              </a:extLst>
            </p:cNvPr>
            <p:cNvSpPr/>
            <p:nvPr/>
          </p:nvSpPr>
          <p:spPr>
            <a:xfrm>
              <a:off x="10980775" y="2155179"/>
              <a:ext cx="61519" cy="164812"/>
            </a:xfrm>
            <a:custGeom>
              <a:avLst/>
              <a:gdLst>
                <a:gd name="connsiteX0" fmla="*/ 32222 w 61519"/>
                <a:gd name="connsiteY0" fmla="*/ 158383 h 164812"/>
                <a:gd name="connsiteX1" fmla="*/ 11143 w 61519"/>
                <a:gd name="connsiteY1" fmla="*/ 146009 h 164812"/>
                <a:gd name="connsiteX2" fmla="*/ -204 w 61519"/>
                <a:gd name="connsiteY2" fmla="*/ 115280 h 164812"/>
                <a:gd name="connsiteX3" fmla="*/ 11405 w 61519"/>
                <a:gd name="connsiteY3" fmla="*/ 95183 h 164812"/>
                <a:gd name="connsiteX4" fmla="*/ 43603 w 61519"/>
                <a:gd name="connsiteY4" fmla="*/ 94807 h 164812"/>
                <a:gd name="connsiteX5" fmla="*/ 43155 w 61519"/>
                <a:gd name="connsiteY5" fmla="*/ -210 h 164812"/>
                <a:gd name="connsiteX6" fmla="*/ 52698 w 61519"/>
                <a:gd name="connsiteY6" fmla="*/ -255 h 164812"/>
                <a:gd name="connsiteX7" fmla="*/ 53227 w 61519"/>
                <a:gd name="connsiteY7" fmla="*/ 111447 h 164812"/>
                <a:gd name="connsiteX8" fmla="*/ 45872 w 61519"/>
                <a:gd name="connsiteY8" fmla="*/ 106821 h 164812"/>
                <a:gd name="connsiteX9" fmla="*/ 16560 w 61519"/>
                <a:gd name="connsiteY9" fmla="*/ 103217 h 164812"/>
                <a:gd name="connsiteX10" fmla="*/ 9299 w 61519"/>
                <a:gd name="connsiteY10" fmla="*/ 116193 h 164812"/>
                <a:gd name="connsiteX11" fmla="*/ 17735 w 61519"/>
                <a:gd name="connsiteY11" fmla="*/ 139105 h 164812"/>
                <a:gd name="connsiteX12" fmla="*/ 61186 w 61519"/>
                <a:gd name="connsiteY12" fmla="*/ 155135 h 164812"/>
                <a:gd name="connsiteX13" fmla="*/ 59673 w 61519"/>
                <a:gd name="connsiteY13" fmla="*/ 164558 h 164812"/>
                <a:gd name="connsiteX14" fmla="*/ 32222 w 61519"/>
                <a:gd name="connsiteY14" fmla="*/ 158383 h 16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19" h="164812">
                  <a:moveTo>
                    <a:pt x="32222" y="158383"/>
                  </a:moveTo>
                  <a:cubicBezTo>
                    <a:pt x="24393" y="155810"/>
                    <a:pt x="17206" y="151591"/>
                    <a:pt x="11143" y="146009"/>
                  </a:cubicBezTo>
                  <a:cubicBezTo>
                    <a:pt x="3012" y="137942"/>
                    <a:pt x="-1140" y="126695"/>
                    <a:pt x="-204" y="115280"/>
                  </a:cubicBezTo>
                  <a:cubicBezTo>
                    <a:pt x="313" y="107135"/>
                    <a:pt x="4608" y="99700"/>
                    <a:pt x="11405" y="95183"/>
                  </a:cubicBezTo>
                  <a:cubicBezTo>
                    <a:pt x="20109" y="89600"/>
                    <a:pt x="31751" y="89583"/>
                    <a:pt x="43603" y="94807"/>
                  </a:cubicBezTo>
                  <a:lnTo>
                    <a:pt x="43155" y="-210"/>
                  </a:lnTo>
                  <a:lnTo>
                    <a:pt x="52698" y="-255"/>
                  </a:lnTo>
                  <a:lnTo>
                    <a:pt x="53227" y="111447"/>
                  </a:lnTo>
                  <a:lnTo>
                    <a:pt x="45872" y="106821"/>
                  </a:lnTo>
                  <a:cubicBezTo>
                    <a:pt x="37344" y="101465"/>
                    <a:pt x="25166" y="97696"/>
                    <a:pt x="16560" y="103217"/>
                  </a:cubicBezTo>
                  <a:cubicBezTo>
                    <a:pt x="12249" y="106174"/>
                    <a:pt x="9564" y="110973"/>
                    <a:pt x="9299" y="116193"/>
                  </a:cubicBezTo>
                  <a:cubicBezTo>
                    <a:pt x="8647" y="124694"/>
                    <a:pt x="11727" y="133057"/>
                    <a:pt x="17735" y="139105"/>
                  </a:cubicBezTo>
                  <a:cubicBezTo>
                    <a:pt x="28274" y="149173"/>
                    <a:pt x="43651" y="152321"/>
                    <a:pt x="61186" y="155135"/>
                  </a:cubicBezTo>
                  <a:lnTo>
                    <a:pt x="59673" y="164558"/>
                  </a:lnTo>
                  <a:cubicBezTo>
                    <a:pt x="50357" y="163323"/>
                    <a:pt x="41170" y="161257"/>
                    <a:pt x="32222" y="158383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138F70-DBBB-400B-81CE-89F144EF4AF2}"/>
                </a:ext>
              </a:extLst>
            </p:cNvPr>
            <p:cNvSpPr/>
            <p:nvPr/>
          </p:nvSpPr>
          <p:spPr>
            <a:xfrm rot="-4948599">
              <a:off x="10945964" y="2132827"/>
              <a:ext cx="9543" cy="51406"/>
            </a:xfrm>
            <a:custGeom>
              <a:avLst/>
              <a:gdLst>
                <a:gd name="connsiteX0" fmla="*/ -334 w 9543"/>
                <a:gd name="connsiteY0" fmla="*/ -255 h 51406"/>
                <a:gd name="connsiteX1" fmla="*/ 9210 w 9543"/>
                <a:gd name="connsiteY1" fmla="*/ -255 h 51406"/>
                <a:gd name="connsiteX2" fmla="*/ 9210 w 9543"/>
                <a:gd name="connsiteY2" fmla="*/ 51151 h 51406"/>
                <a:gd name="connsiteX3" fmla="*/ -334 w 9543"/>
                <a:gd name="connsiteY3" fmla="*/ 51151 h 5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3" h="51406">
                  <a:moveTo>
                    <a:pt x="-334" y="-255"/>
                  </a:moveTo>
                  <a:lnTo>
                    <a:pt x="9210" y="-255"/>
                  </a:lnTo>
                  <a:lnTo>
                    <a:pt x="9210" y="51151"/>
                  </a:lnTo>
                  <a:lnTo>
                    <a:pt x="-334" y="51151"/>
                  </a:ln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21067E-B0AE-4CFD-BE31-EA4DB7C38C7A}"/>
                </a:ext>
              </a:extLst>
            </p:cNvPr>
            <p:cNvSpPr/>
            <p:nvPr/>
          </p:nvSpPr>
          <p:spPr>
            <a:xfrm rot="-4948608">
              <a:off x="11106823" y="2154056"/>
              <a:ext cx="9543" cy="51406"/>
            </a:xfrm>
            <a:custGeom>
              <a:avLst/>
              <a:gdLst>
                <a:gd name="connsiteX0" fmla="*/ -334 w 9543"/>
                <a:gd name="connsiteY0" fmla="*/ -255 h 51406"/>
                <a:gd name="connsiteX1" fmla="*/ 9210 w 9543"/>
                <a:gd name="connsiteY1" fmla="*/ -255 h 51406"/>
                <a:gd name="connsiteX2" fmla="*/ 9210 w 9543"/>
                <a:gd name="connsiteY2" fmla="*/ 51151 h 51406"/>
                <a:gd name="connsiteX3" fmla="*/ -334 w 9543"/>
                <a:gd name="connsiteY3" fmla="*/ 51151 h 5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3" h="51406">
                  <a:moveTo>
                    <a:pt x="-334" y="-255"/>
                  </a:moveTo>
                  <a:lnTo>
                    <a:pt x="9210" y="-255"/>
                  </a:lnTo>
                  <a:lnTo>
                    <a:pt x="9210" y="51151"/>
                  </a:lnTo>
                  <a:lnTo>
                    <a:pt x="-334" y="51151"/>
                  </a:ln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5C71A4-EF55-4CA8-9C22-10B4BF1D6583}"/>
                </a:ext>
              </a:extLst>
            </p:cNvPr>
            <p:cNvSpPr/>
            <p:nvPr/>
          </p:nvSpPr>
          <p:spPr>
            <a:xfrm>
              <a:off x="10897320" y="2535592"/>
              <a:ext cx="491555" cy="739719"/>
            </a:xfrm>
            <a:custGeom>
              <a:avLst/>
              <a:gdLst>
                <a:gd name="connsiteX0" fmla="*/ 40232 w 491555"/>
                <a:gd name="connsiteY0" fmla="*/ 739464 h 739719"/>
                <a:gd name="connsiteX1" fmla="*/ 40232 w 491555"/>
                <a:gd name="connsiteY1" fmla="*/ 739464 h 739719"/>
                <a:gd name="connsiteX2" fmla="*/ -334 w 491555"/>
                <a:gd name="connsiteY2" fmla="*/ 698899 h 739719"/>
                <a:gd name="connsiteX3" fmla="*/ 101293 w 491555"/>
                <a:gd name="connsiteY3" fmla="*/ 142351 h 739719"/>
                <a:gd name="connsiteX4" fmla="*/ 271787 w 491555"/>
                <a:gd name="connsiteY4" fmla="*/ -255 h 739719"/>
                <a:gd name="connsiteX5" fmla="*/ 271787 w 491555"/>
                <a:gd name="connsiteY5" fmla="*/ -255 h 739719"/>
                <a:gd name="connsiteX6" fmla="*/ 491221 w 491555"/>
                <a:gd name="connsiteY6" fmla="*/ 219179 h 739719"/>
                <a:gd name="connsiteX7" fmla="*/ 491221 w 491555"/>
                <a:gd name="connsiteY7" fmla="*/ 288474 h 739719"/>
                <a:gd name="connsiteX8" fmla="*/ 40232 w 491555"/>
                <a:gd name="connsiteY8" fmla="*/ 739464 h 7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555" h="739719">
                  <a:moveTo>
                    <a:pt x="40232" y="739464"/>
                  </a:moveTo>
                  <a:lnTo>
                    <a:pt x="40232" y="739464"/>
                  </a:lnTo>
                  <a:cubicBezTo>
                    <a:pt x="17838" y="739439"/>
                    <a:pt x="-309" y="721292"/>
                    <a:pt x="-334" y="698899"/>
                  </a:cubicBezTo>
                  <a:cubicBezTo>
                    <a:pt x="-334" y="698899"/>
                    <a:pt x="64337" y="348010"/>
                    <a:pt x="101293" y="142351"/>
                  </a:cubicBezTo>
                  <a:cubicBezTo>
                    <a:pt x="116116" y="59815"/>
                    <a:pt x="187930" y="-252"/>
                    <a:pt x="271787" y="-255"/>
                  </a:cubicBezTo>
                  <a:lnTo>
                    <a:pt x="271787" y="-255"/>
                  </a:lnTo>
                  <a:cubicBezTo>
                    <a:pt x="392977" y="-255"/>
                    <a:pt x="491221" y="97989"/>
                    <a:pt x="491221" y="219179"/>
                  </a:cubicBezTo>
                  <a:lnTo>
                    <a:pt x="491221" y="288474"/>
                  </a:lnTo>
                  <a:cubicBezTo>
                    <a:pt x="491221" y="537549"/>
                    <a:pt x="289306" y="739464"/>
                    <a:pt x="40232" y="739464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C68B07-5248-4F37-813C-1287409120DE}"/>
                </a:ext>
              </a:extLst>
            </p:cNvPr>
            <p:cNvSpPr/>
            <p:nvPr/>
          </p:nvSpPr>
          <p:spPr>
            <a:xfrm>
              <a:off x="11115294" y="2608874"/>
              <a:ext cx="137259" cy="649433"/>
            </a:xfrm>
            <a:custGeom>
              <a:avLst/>
              <a:gdLst>
                <a:gd name="connsiteX0" fmla="*/ 129333 w 137259"/>
                <a:gd name="connsiteY0" fmla="*/ 631056 h 649433"/>
                <a:gd name="connsiteX1" fmla="*/ 100853 w 137259"/>
                <a:gd name="connsiteY1" fmla="*/ 649177 h 649433"/>
                <a:gd name="connsiteX2" fmla="*/ 30416 w 137259"/>
                <a:gd name="connsiteY2" fmla="*/ 648565 h 649433"/>
                <a:gd name="connsiteX3" fmla="*/ -333 w 137259"/>
                <a:gd name="connsiteY3" fmla="*/ 617281 h 649433"/>
                <a:gd name="connsiteX4" fmla="*/ -333 w 137259"/>
                <a:gd name="connsiteY4" fmla="*/ 617277 h 649433"/>
                <a:gd name="connsiteX5" fmla="*/ 4452 w 137259"/>
                <a:gd name="connsiteY5" fmla="*/ 65446 h 649433"/>
                <a:gd name="connsiteX6" fmla="*/ 71224 w 137259"/>
                <a:gd name="connsiteY6" fmla="*/ -253 h 649433"/>
                <a:gd name="connsiteX7" fmla="*/ 136924 w 137259"/>
                <a:gd name="connsiteY7" fmla="*/ 66519 h 649433"/>
                <a:gd name="connsiteX8" fmla="*/ 136923 w 137259"/>
                <a:gd name="connsiteY8" fmla="*/ 66595 h 649433"/>
                <a:gd name="connsiteX9" fmla="*/ 132141 w 137259"/>
                <a:gd name="connsiteY9" fmla="*/ 618426 h 649433"/>
                <a:gd name="connsiteX10" fmla="*/ 129333 w 137259"/>
                <a:gd name="connsiteY10" fmla="*/ 631056 h 64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259" h="649433">
                  <a:moveTo>
                    <a:pt x="129333" y="631056"/>
                  </a:moveTo>
                  <a:cubicBezTo>
                    <a:pt x="124235" y="642176"/>
                    <a:pt x="113086" y="649270"/>
                    <a:pt x="100853" y="649177"/>
                  </a:cubicBezTo>
                  <a:lnTo>
                    <a:pt x="30416" y="648565"/>
                  </a:lnTo>
                  <a:cubicBezTo>
                    <a:pt x="13286" y="648418"/>
                    <a:pt x="-481" y="634411"/>
                    <a:pt x="-333" y="617281"/>
                  </a:cubicBezTo>
                  <a:cubicBezTo>
                    <a:pt x="-333" y="617280"/>
                    <a:pt x="-333" y="617278"/>
                    <a:pt x="-333" y="617277"/>
                  </a:cubicBezTo>
                  <a:lnTo>
                    <a:pt x="4452" y="65446"/>
                  </a:lnTo>
                  <a:cubicBezTo>
                    <a:pt x="4749" y="28865"/>
                    <a:pt x="34643" y="-549"/>
                    <a:pt x="71224" y="-253"/>
                  </a:cubicBezTo>
                  <a:cubicBezTo>
                    <a:pt x="107805" y="43"/>
                    <a:pt x="137220" y="29938"/>
                    <a:pt x="136924" y="66519"/>
                  </a:cubicBezTo>
                  <a:cubicBezTo>
                    <a:pt x="136923" y="66544"/>
                    <a:pt x="136923" y="66570"/>
                    <a:pt x="136923" y="66595"/>
                  </a:cubicBezTo>
                  <a:lnTo>
                    <a:pt x="132141" y="618426"/>
                  </a:lnTo>
                  <a:cubicBezTo>
                    <a:pt x="132108" y="622787"/>
                    <a:pt x="131151" y="627092"/>
                    <a:pt x="129333" y="63105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20D410-7839-4A15-AA60-503C0DEDA5E4}"/>
                </a:ext>
              </a:extLst>
            </p:cNvPr>
            <p:cNvSpPr/>
            <p:nvPr/>
          </p:nvSpPr>
          <p:spPr>
            <a:xfrm>
              <a:off x="11096539" y="2594774"/>
              <a:ext cx="186275" cy="516217"/>
            </a:xfrm>
            <a:custGeom>
              <a:avLst/>
              <a:gdLst>
                <a:gd name="connsiteX0" fmla="*/ 179205 w 186275"/>
                <a:gd name="connsiteY0" fmla="*/ 497840 h 516217"/>
                <a:gd name="connsiteX1" fmla="*/ 150725 w 186275"/>
                <a:gd name="connsiteY1" fmla="*/ 515961 h 516217"/>
                <a:gd name="connsiteX2" fmla="*/ 30416 w 186275"/>
                <a:gd name="connsiteY2" fmla="*/ 514917 h 516217"/>
                <a:gd name="connsiteX3" fmla="*/ -333 w 186275"/>
                <a:gd name="connsiteY3" fmla="*/ 483629 h 516217"/>
                <a:gd name="connsiteX4" fmla="*/ 3597 w 186275"/>
                <a:gd name="connsiteY4" fmla="*/ 30496 h 516217"/>
                <a:gd name="connsiteX5" fmla="*/ 34880 w 186275"/>
                <a:gd name="connsiteY5" fmla="*/ -254 h 516217"/>
                <a:gd name="connsiteX6" fmla="*/ 34885 w 186275"/>
                <a:gd name="connsiteY6" fmla="*/ -254 h 516217"/>
                <a:gd name="connsiteX7" fmla="*/ 155192 w 186275"/>
                <a:gd name="connsiteY7" fmla="*/ 789 h 516217"/>
                <a:gd name="connsiteX8" fmla="*/ 185941 w 186275"/>
                <a:gd name="connsiteY8" fmla="*/ 32073 h 516217"/>
                <a:gd name="connsiteX9" fmla="*/ 185941 w 186275"/>
                <a:gd name="connsiteY9" fmla="*/ 32077 h 516217"/>
                <a:gd name="connsiteX10" fmla="*/ 182013 w 186275"/>
                <a:gd name="connsiteY10" fmla="*/ 485210 h 516217"/>
                <a:gd name="connsiteX11" fmla="*/ 179205 w 186275"/>
                <a:gd name="connsiteY11" fmla="*/ 497840 h 5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275" h="516217">
                  <a:moveTo>
                    <a:pt x="179205" y="497840"/>
                  </a:moveTo>
                  <a:cubicBezTo>
                    <a:pt x="174107" y="508961"/>
                    <a:pt x="162958" y="516054"/>
                    <a:pt x="150725" y="515961"/>
                  </a:cubicBezTo>
                  <a:lnTo>
                    <a:pt x="30416" y="514917"/>
                  </a:lnTo>
                  <a:cubicBezTo>
                    <a:pt x="13293" y="514749"/>
                    <a:pt x="-462" y="500752"/>
                    <a:pt x="-333" y="483629"/>
                  </a:cubicBezTo>
                  <a:lnTo>
                    <a:pt x="3597" y="30496"/>
                  </a:lnTo>
                  <a:cubicBezTo>
                    <a:pt x="3744" y="13366"/>
                    <a:pt x="17750" y="-401"/>
                    <a:pt x="34880" y="-254"/>
                  </a:cubicBezTo>
                  <a:cubicBezTo>
                    <a:pt x="34882" y="-254"/>
                    <a:pt x="34883" y="-254"/>
                    <a:pt x="34885" y="-254"/>
                  </a:cubicBezTo>
                  <a:lnTo>
                    <a:pt x="155192" y="789"/>
                  </a:lnTo>
                  <a:cubicBezTo>
                    <a:pt x="172322" y="936"/>
                    <a:pt x="186089" y="14943"/>
                    <a:pt x="185941" y="32073"/>
                  </a:cubicBezTo>
                  <a:cubicBezTo>
                    <a:pt x="185941" y="32074"/>
                    <a:pt x="185941" y="32076"/>
                    <a:pt x="185941" y="32077"/>
                  </a:cubicBezTo>
                  <a:lnTo>
                    <a:pt x="182013" y="485210"/>
                  </a:lnTo>
                  <a:cubicBezTo>
                    <a:pt x="181979" y="489571"/>
                    <a:pt x="181022" y="493876"/>
                    <a:pt x="179205" y="497840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A7B54C-5546-4CE5-9362-230AEDDE1A15}"/>
                </a:ext>
              </a:extLst>
            </p:cNvPr>
            <p:cNvSpPr/>
            <p:nvPr/>
          </p:nvSpPr>
          <p:spPr>
            <a:xfrm>
              <a:off x="10898999" y="1881603"/>
              <a:ext cx="707366" cy="652321"/>
            </a:xfrm>
            <a:custGeom>
              <a:avLst/>
              <a:gdLst>
                <a:gd name="connsiteX0" fmla="*/ 175491 w 707366"/>
                <a:gd name="connsiteY0" fmla="*/ 205436 h 652321"/>
                <a:gd name="connsiteX1" fmla="*/ 59073 w 707366"/>
                <a:gd name="connsiteY1" fmla="*/ 201647 h 652321"/>
                <a:gd name="connsiteX2" fmla="*/ 17995 w 707366"/>
                <a:gd name="connsiteY2" fmla="*/ 127666 h 652321"/>
                <a:gd name="connsiteX3" fmla="*/ 165289 w 707366"/>
                <a:gd name="connsiteY3" fmla="*/ 40196 h 652321"/>
                <a:gd name="connsiteX4" fmla="*/ 258777 w 707366"/>
                <a:gd name="connsiteY4" fmla="*/ 82348 h 652321"/>
                <a:gd name="connsiteX5" fmla="*/ 271014 w 707366"/>
                <a:gd name="connsiteY5" fmla="*/ 82022 h 652321"/>
                <a:gd name="connsiteX6" fmla="*/ 273386 w 707366"/>
                <a:gd name="connsiteY6" fmla="*/ 76297 h 652321"/>
                <a:gd name="connsiteX7" fmla="*/ 312130 w 707366"/>
                <a:gd name="connsiteY7" fmla="*/ 23544 h 652321"/>
                <a:gd name="connsiteX8" fmla="*/ 396593 w 707366"/>
                <a:gd name="connsiteY8" fmla="*/ 22334 h 652321"/>
                <a:gd name="connsiteX9" fmla="*/ 686313 w 707366"/>
                <a:gd name="connsiteY9" fmla="*/ 335983 h 652321"/>
                <a:gd name="connsiteX10" fmla="*/ 674402 w 707366"/>
                <a:gd name="connsiteY10" fmla="*/ 494814 h 652321"/>
                <a:gd name="connsiteX11" fmla="*/ 589400 w 707366"/>
                <a:gd name="connsiteY11" fmla="*/ 615726 h 652321"/>
                <a:gd name="connsiteX12" fmla="*/ 455813 w 707366"/>
                <a:gd name="connsiteY12" fmla="*/ 612343 h 652321"/>
                <a:gd name="connsiteX13" fmla="*/ 437382 w 707366"/>
                <a:gd name="connsiteY13" fmla="*/ 503547 h 652321"/>
                <a:gd name="connsiteX14" fmla="*/ 500396 w 707366"/>
                <a:gd name="connsiteY14" fmla="*/ 476303 h 652321"/>
                <a:gd name="connsiteX15" fmla="*/ 548770 w 707366"/>
                <a:gd name="connsiteY15" fmla="*/ 519326 h 652321"/>
                <a:gd name="connsiteX16" fmla="*/ 528352 w 707366"/>
                <a:gd name="connsiteY16" fmla="*/ 577312 h 652321"/>
                <a:gd name="connsiteX17" fmla="*/ 448660 w 707366"/>
                <a:gd name="connsiteY17" fmla="*/ 564260 h 652321"/>
                <a:gd name="connsiteX18" fmla="*/ 446972 w 707366"/>
                <a:gd name="connsiteY18" fmla="*/ 561776 h 652321"/>
                <a:gd name="connsiteX19" fmla="*/ 432194 w 707366"/>
                <a:gd name="connsiteY19" fmla="*/ 570415 h 652321"/>
                <a:gd name="connsiteX20" fmla="*/ 494527 w 707366"/>
                <a:gd name="connsiteY20" fmla="*/ 605379 h 652321"/>
                <a:gd name="connsiteX21" fmla="*/ 556221 w 707366"/>
                <a:gd name="connsiteY21" fmla="*/ 570830 h 652321"/>
                <a:gd name="connsiteX22" fmla="*/ 558385 w 707366"/>
                <a:gd name="connsiteY22" fmla="*/ 497673 h 652321"/>
                <a:gd name="connsiteX23" fmla="*/ 493065 w 707366"/>
                <a:gd name="connsiteY23" fmla="*/ 458558 h 652321"/>
                <a:gd name="connsiteX24" fmla="*/ 422604 w 707366"/>
                <a:gd name="connsiteY24" fmla="*/ 494909 h 652321"/>
                <a:gd name="connsiteX25" fmla="*/ 409419 w 707366"/>
                <a:gd name="connsiteY25" fmla="*/ 561273 h 652321"/>
                <a:gd name="connsiteX26" fmla="*/ 441687 w 707366"/>
                <a:gd name="connsiteY26" fmla="*/ 622588 h 652321"/>
                <a:gd name="connsiteX27" fmla="*/ 513609 w 707366"/>
                <a:gd name="connsiteY27" fmla="*/ 651840 h 652321"/>
                <a:gd name="connsiteX28" fmla="*/ 655452 w 707366"/>
                <a:gd name="connsiteY28" fmla="*/ 575248 h 652321"/>
                <a:gd name="connsiteX29" fmla="*/ 706508 w 707366"/>
                <a:gd name="connsiteY29" fmla="*/ 408669 h 652321"/>
                <a:gd name="connsiteX30" fmla="*/ 574466 w 707366"/>
                <a:gd name="connsiteY30" fmla="*/ 94262 h 652321"/>
                <a:gd name="connsiteX31" fmla="*/ 429643 w 707366"/>
                <a:gd name="connsiteY31" fmla="*/ 13344 h 652321"/>
                <a:gd name="connsiteX32" fmla="*/ 267251 w 707366"/>
                <a:gd name="connsiteY32" fmla="*/ 39364 h 652321"/>
                <a:gd name="connsiteX33" fmla="*/ 256271 w 707366"/>
                <a:gd name="connsiteY33" fmla="*/ 76297 h 652321"/>
                <a:gd name="connsiteX34" fmla="*/ 270879 w 707366"/>
                <a:gd name="connsiteY34" fmla="*/ 70246 h 652321"/>
                <a:gd name="connsiteX35" fmla="*/ 73513 w 707366"/>
                <a:gd name="connsiteY35" fmla="*/ 38753 h 652321"/>
                <a:gd name="connsiteX36" fmla="*/ 2958 w 707366"/>
                <a:gd name="connsiteY36" fmla="*/ 117275 h 652321"/>
                <a:gd name="connsiteX37" fmla="*/ 38606 w 707366"/>
                <a:gd name="connsiteY37" fmla="*/ 209677 h 652321"/>
                <a:gd name="connsiteX38" fmla="*/ 180041 w 707366"/>
                <a:gd name="connsiteY38" fmla="*/ 221941 h 652321"/>
                <a:gd name="connsiteX39" fmla="*/ 175491 w 707366"/>
                <a:gd name="connsiteY39" fmla="*/ 205437 h 65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7366" h="652321">
                  <a:moveTo>
                    <a:pt x="175491" y="205436"/>
                  </a:moveTo>
                  <a:cubicBezTo>
                    <a:pt x="137562" y="211874"/>
                    <a:pt x="95214" y="219235"/>
                    <a:pt x="59073" y="201647"/>
                  </a:cubicBezTo>
                  <a:cubicBezTo>
                    <a:pt x="30625" y="187803"/>
                    <a:pt x="11067" y="160153"/>
                    <a:pt x="17995" y="127666"/>
                  </a:cubicBezTo>
                  <a:cubicBezTo>
                    <a:pt x="31785" y="63011"/>
                    <a:pt x="105804" y="34427"/>
                    <a:pt x="165289" y="40196"/>
                  </a:cubicBezTo>
                  <a:cubicBezTo>
                    <a:pt x="200271" y="43462"/>
                    <a:pt x="233168" y="58294"/>
                    <a:pt x="258777" y="82348"/>
                  </a:cubicBezTo>
                  <a:cubicBezTo>
                    <a:pt x="262246" y="85637"/>
                    <a:pt x="267725" y="85491"/>
                    <a:pt x="271014" y="82022"/>
                  </a:cubicBezTo>
                  <a:cubicBezTo>
                    <a:pt x="272484" y="80472"/>
                    <a:pt x="273329" y="78433"/>
                    <a:pt x="273386" y="76297"/>
                  </a:cubicBezTo>
                  <a:cubicBezTo>
                    <a:pt x="273133" y="52439"/>
                    <a:pt x="290981" y="32531"/>
                    <a:pt x="312130" y="23544"/>
                  </a:cubicBezTo>
                  <a:cubicBezTo>
                    <a:pt x="338610" y="12292"/>
                    <a:pt x="369378" y="16313"/>
                    <a:pt x="396593" y="22334"/>
                  </a:cubicBezTo>
                  <a:cubicBezTo>
                    <a:pt x="549065" y="56339"/>
                    <a:pt x="664490" y="181297"/>
                    <a:pt x="686313" y="335983"/>
                  </a:cubicBezTo>
                  <a:cubicBezTo>
                    <a:pt x="693893" y="389164"/>
                    <a:pt x="689829" y="443358"/>
                    <a:pt x="674402" y="494814"/>
                  </a:cubicBezTo>
                  <a:cubicBezTo>
                    <a:pt x="659966" y="542246"/>
                    <a:pt x="633301" y="589920"/>
                    <a:pt x="589400" y="615726"/>
                  </a:cubicBezTo>
                  <a:cubicBezTo>
                    <a:pt x="549841" y="638980"/>
                    <a:pt x="492318" y="644968"/>
                    <a:pt x="455813" y="612343"/>
                  </a:cubicBezTo>
                  <a:cubicBezTo>
                    <a:pt x="426572" y="586210"/>
                    <a:pt x="413392" y="537356"/>
                    <a:pt x="437382" y="503547"/>
                  </a:cubicBezTo>
                  <a:cubicBezTo>
                    <a:pt x="451782" y="483573"/>
                    <a:pt x="475980" y="473110"/>
                    <a:pt x="500396" y="476303"/>
                  </a:cubicBezTo>
                  <a:cubicBezTo>
                    <a:pt x="523541" y="479962"/>
                    <a:pt x="542435" y="496766"/>
                    <a:pt x="548770" y="519326"/>
                  </a:cubicBezTo>
                  <a:cubicBezTo>
                    <a:pt x="553412" y="540957"/>
                    <a:pt x="545523" y="563362"/>
                    <a:pt x="528352" y="577312"/>
                  </a:cubicBezTo>
                  <a:cubicBezTo>
                    <a:pt x="502741" y="595714"/>
                    <a:pt x="467062" y="589871"/>
                    <a:pt x="448660" y="564260"/>
                  </a:cubicBezTo>
                  <a:cubicBezTo>
                    <a:pt x="448075" y="563447"/>
                    <a:pt x="447513" y="562619"/>
                    <a:pt x="446972" y="561776"/>
                  </a:cubicBezTo>
                  <a:cubicBezTo>
                    <a:pt x="441158" y="552449"/>
                    <a:pt x="426346" y="561031"/>
                    <a:pt x="432194" y="570415"/>
                  </a:cubicBezTo>
                  <a:cubicBezTo>
                    <a:pt x="445830" y="591746"/>
                    <a:pt x="469215" y="604863"/>
                    <a:pt x="494527" y="605379"/>
                  </a:cubicBezTo>
                  <a:cubicBezTo>
                    <a:pt x="519820" y="605841"/>
                    <a:pt x="543399" y="592637"/>
                    <a:pt x="556221" y="570830"/>
                  </a:cubicBezTo>
                  <a:cubicBezTo>
                    <a:pt x="569967" y="548584"/>
                    <a:pt x="570792" y="520692"/>
                    <a:pt x="558385" y="497673"/>
                  </a:cubicBezTo>
                  <a:cubicBezTo>
                    <a:pt x="544834" y="474222"/>
                    <a:pt x="520135" y="459432"/>
                    <a:pt x="493065" y="458558"/>
                  </a:cubicBezTo>
                  <a:cubicBezTo>
                    <a:pt x="465026" y="458338"/>
                    <a:pt x="438675" y="471933"/>
                    <a:pt x="422604" y="494909"/>
                  </a:cubicBezTo>
                  <a:cubicBezTo>
                    <a:pt x="409794" y="514494"/>
                    <a:pt x="405068" y="538279"/>
                    <a:pt x="409419" y="561273"/>
                  </a:cubicBezTo>
                  <a:cubicBezTo>
                    <a:pt x="413276" y="584658"/>
                    <a:pt x="424596" y="606168"/>
                    <a:pt x="441687" y="622588"/>
                  </a:cubicBezTo>
                  <a:cubicBezTo>
                    <a:pt x="461473" y="640497"/>
                    <a:pt x="486940" y="650856"/>
                    <a:pt x="513609" y="651840"/>
                  </a:cubicBezTo>
                  <a:cubicBezTo>
                    <a:pt x="571639" y="655150"/>
                    <a:pt x="623445" y="621719"/>
                    <a:pt x="655452" y="575248"/>
                  </a:cubicBezTo>
                  <a:cubicBezTo>
                    <a:pt x="688663" y="527027"/>
                    <a:pt x="703515" y="466518"/>
                    <a:pt x="706508" y="408669"/>
                  </a:cubicBezTo>
                  <a:cubicBezTo>
                    <a:pt x="712683" y="289225"/>
                    <a:pt x="664074" y="173480"/>
                    <a:pt x="574466" y="94262"/>
                  </a:cubicBezTo>
                  <a:cubicBezTo>
                    <a:pt x="532395" y="57439"/>
                    <a:pt x="483054" y="29871"/>
                    <a:pt x="429643" y="13344"/>
                  </a:cubicBezTo>
                  <a:cubicBezTo>
                    <a:pt x="376772" y="-2851"/>
                    <a:pt x="302954" y="-14657"/>
                    <a:pt x="267251" y="39364"/>
                  </a:cubicBezTo>
                  <a:cubicBezTo>
                    <a:pt x="259987" y="50303"/>
                    <a:pt x="256163" y="63166"/>
                    <a:pt x="256271" y="76297"/>
                  </a:cubicBezTo>
                  <a:lnTo>
                    <a:pt x="270879" y="70246"/>
                  </a:lnTo>
                  <a:cubicBezTo>
                    <a:pt x="219222" y="20883"/>
                    <a:pt x="138016" y="8409"/>
                    <a:pt x="73513" y="38753"/>
                  </a:cubicBezTo>
                  <a:cubicBezTo>
                    <a:pt x="41115" y="53993"/>
                    <a:pt x="13027" y="82332"/>
                    <a:pt x="2958" y="117275"/>
                  </a:cubicBezTo>
                  <a:cubicBezTo>
                    <a:pt x="-7491" y="153530"/>
                    <a:pt x="7619" y="189115"/>
                    <a:pt x="38606" y="209677"/>
                  </a:cubicBezTo>
                  <a:cubicBezTo>
                    <a:pt x="80778" y="237660"/>
                    <a:pt x="133079" y="229911"/>
                    <a:pt x="180041" y="221941"/>
                  </a:cubicBezTo>
                  <a:cubicBezTo>
                    <a:pt x="190877" y="220101"/>
                    <a:pt x="186282" y="203605"/>
                    <a:pt x="175491" y="205437"/>
                  </a:cubicBezTo>
                  <a:close/>
                </a:path>
              </a:pathLst>
            </a:custGeom>
            <a:solidFill>
              <a:srgbClr val="2F2E4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7F35F2-3F5F-4B51-8752-42D9FB440479}"/>
                </a:ext>
              </a:extLst>
            </p:cNvPr>
            <p:cNvSpPr/>
            <p:nvPr/>
          </p:nvSpPr>
          <p:spPr>
            <a:xfrm>
              <a:off x="9070398" y="2143938"/>
              <a:ext cx="1552575" cy="995362"/>
            </a:xfrm>
            <a:custGeom>
              <a:avLst/>
              <a:gdLst>
                <a:gd name="connsiteX0" fmla="*/ 1468898 w 1552575"/>
                <a:gd name="connsiteY0" fmla="*/ 995108 h 995362"/>
                <a:gd name="connsiteX1" fmla="*/ 83010 w 1552575"/>
                <a:gd name="connsiteY1" fmla="*/ 995108 h 995362"/>
                <a:gd name="connsiteX2" fmla="*/ -334 w 1552575"/>
                <a:gd name="connsiteY2" fmla="*/ 911764 h 995362"/>
                <a:gd name="connsiteX3" fmla="*/ -334 w 1552575"/>
                <a:gd name="connsiteY3" fmla="*/ 83088 h 995362"/>
                <a:gd name="connsiteX4" fmla="*/ 83010 w 1552575"/>
                <a:gd name="connsiteY4" fmla="*/ -255 h 995362"/>
                <a:gd name="connsiteX5" fmla="*/ 1468898 w 1552575"/>
                <a:gd name="connsiteY5" fmla="*/ -255 h 995362"/>
                <a:gd name="connsiteX6" fmla="*/ 1552241 w 1552575"/>
                <a:gd name="connsiteY6" fmla="*/ 83088 h 995362"/>
                <a:gd name="connsiteX7" fmla="*/ 1552241 w 1552575"/>
                <a:gd name="connsiteY7" fmla="*/ 911764 h 995362"/>
                <a:gd name="connsiteX8" fmla="*/ 1468898 w 1552575"/>
                <a:gd name="connsiteY8" fmla="*/ 995107 h 995362"/>
                <a:gd name="connsiteX9" fmla="*/ 83010 w 1552575"/>
                <a:gd name="connsiteY9" fmla="*/ 14032 h 995362"/>
                <a:gd name="connsiteX10" fmla="*/ 13954 w 1552575"/>
                <a:gd name="connsiteY10" fmla="*/ 83088 h 995362"/>
                <a:gd name="connsiteX11" fmla="*/ 13954 w 1552575"/>
                <a:gd name="connsiteY11" fmla="*/ 911764 h 995362"/>
                <a:gd name="connsiteX12" fmla="*/ 83010 w 1552575"/>
                <a:gd name="connsiteY12" fmla="*/ 980820 h 995362"/>
                <a:gd name="connsiteX13" fmla="*/ 1468898 w 1552575"/>
                <a:gd name="connsiteY13" fmla="*/ 980820 h 995362"/>
                <a:gd name="connsiteX14" fmla="*/ 1537954 w 1552575"/>
                <a:gd name="connsiteY14" fmla="*/ 911764 h 995362"/>
                <a:gd name="connsiteX15" fmla="*/ 1537954 w 1552575"/>
                <a:gd name="connsiteY15" fmla="*/ 83088 h 995362"/>
                <a:gd name="connsiteX16" fmla="*/ 1468898 w 1552575"/>
                <a:gd name="connsiteY16" fmla="*/ 14032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2575" h="995362">
                  <a:moveTo>
                    <a:pt x="1468898" y="995108"/>
                  </a:moveTo>
                  <a:lnTo>
                    <a:pt x="83010" y="995108"/>
                  </a:lnTo>
                  <a:cubicBezTo>
                    <a:pt x="37002" y="995055"/>
                    <a:pt x="-281" y="957772"/>
                    <a:pt x="-334" y="911764"/>
                  </a:cubicBezTo>
                  <a:lnTo>
                    <a:pt x="-334" y="83088"/>
                  </a:lnTo>
                  <a:cubicBezTo>
                    <a:pt x="-281" y="37081"/>
                    <a:pt x="37002" y="-203"/>
                    <a:pt x="83010" y="-255"/>
                  </a:cubicBezTo>
                  <a:lnTo>
                    <a:pt x="1468898" y="-255"/>
                  </a:lnTo>
                  <a:cubicBezTo>
                    <a:pt x="1514905" y="-203"/>
                    <a:pt x="1552189" y="37081"/>
                    <a:pt x="1552241" y="83088"/>
                  </a:cubicBezTo>
                  <a:lnTo>
                    <a:pt x="1552241" y="911764"/>
                  </a:lnTo>
                  <a:cubicBezTo>
                    <a:pt x="1552189" y="957771"/>
                    <a:pt x="1514905" y="995055"/>
                    <a:pt x="1468898" y="995107"/>
                  </a:cubicBezTo>
                  <a:close/>
                  <a:moveTo>
                    <a:pt x="83010" y="14032"/>
                  </a:moveTo>
                  <a:cubicBezTo>
                    <a:pt x="44890" y="14076"/>
                    <a:pt x="13997" y="44968"/>
                    <a:pt x="13954" y="83088"/>
                  </a:cubicBezTo>
                  <a:lnTo>
                    <a:pt x="13954" y="911764"/>
                  </a:lnTo>
                  <a:cubicBezTo>
                    <a:pt x="13997" y="949884"/>
                    <a:pt x="44890" y="980776"/>
                    <a:pt x="83010" y="980820"/>
                  </a:cubicBezTo>
                  <a:lnTo>
                    <a:pt x="1468898" y="980820"/>
                  </a:lnTo>
                  <a:cubicBezTo>
                    <a:pt x="1507018" y="980776"/>
                    <a:pt x="1537910" y="949884"/>
                    <a:pt x="1537954" y="911764"/>
                  </a:cubicBezTo>
                  <a:lnTo>
                    <a:pt x="1537954" y="83088"/>
                  </a:lnTo>
                  <a:cubicBezTo>
                    <a:pt x="1537910" y="44968"/>
                    <a:pt x="1507018" y="14076"/>
                    <a:pt x="1468898" y="14032"/>
                  </a:cubicBezTo>
                  <a:close/>
                </a:path>
              </a:pathLst>
            </a:custGeom>
            <a:solidFill>
              <a:srgbClr val="3F3D5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00CEA4-3891-41BE-A35E-02028FEBA957}"/>
                </a:ext>
              </a:extLst>
            </p:cNvPr>
            <p:cNvSpPr/>
            <p:nvPr/>
          </p:nvSpPr>
          <p:spPr>
            <a:xfrm>
              <a:off x="9279948" y="2220138"/>
              <a:ext cx="119062" cy="119062"/>
            </a:xfrm>
            <a:custGeom>
              <a:avLst/>
              <a:gdLst>
                <a:gd name="connsiteX0" fmla="*/ 59197 w 119062"/>
                <a:gd name="connsiteY0" fmla="*/ 118807 h 119062"/>
                <a:gd name="connsiteX1" fmla="*/ -334 w 119062"/>
                <a:gd name="connsiteY1" fmla="*/ 59276 h 119062"/>
                <a:gd name="connsiteX2" fmla="*/ 59197 w 119062"/>
                <a:gd name="connsiteY2" fmla="*/ -255 h 119062"/>
                <a:gd name="connsiteX3" fmla="*/ 118729 w 119062"/>
                <a:gd name="connsiteY3" fmla="*/ 59276 h 119062"/>
                <a:gd name="connsiteX4" fmla="*/ 59197 w 119062"/>
                <a:gd name="connsiteY4" fmla="*/ 118807 h 119062"/>
                <a:gd name="connsiteX5" fmla="*/ 59197 w 119062"/>
                <a:gd name="connsiteY5" fmla="*/ 14032 h 119062"/>
                <a:gd name="connsiteX6" fmla="*/ 13954 w 119062"/>
                <a:gd name="connsiteY6" fmla="*/ 59276 h 119062"/>
                <a:gd name="connsiteX7" fmla="*/ 59197 w 119062"/>
                <a:gd name="connsiteY7" fmla="*/ 104520 h 119062"/>
                <a:gd name="connsiteX8" fmla="*/ 104441 w 119062"/>
                <a:gd name="connsiteY8" fmla="*/ 59276 h 119062"/>
                <a:gd name="connsiteX9" fmla="*/ 59197 w 119062"/>
                <a:gd name="connsiteY9" fmla="*/ 1403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62" h="119062">
                  <a:moveTo>
                    <a:pt x="59197" y="118807"/>
                  </a:moveTo>
                  <a:cubicBezTo>
                    <a:pt x="26319" y="118807"/>
                    <a:pt x="-334" y="92154"/>
                    <a:pt x="-334" y="59276"/>
                  </a:cubicBezTo>
                  <a:cubicBezTo>
                    <a:pt x="-334" y="26398"/>
                    <a:pt x="26319" y="-255"/>
                    <a:pt x="59197" y="-255"/>
                  </a:cubicBezTo>
                  <a:cubicBezTo>
                    <a:pt x="92076" y="-255"/>
                    <a:pt x="118729" y="26398"/>
                    <a:pt x="118729" y="59276"/>
                  </a:cubicBezTo>
                  <a:cubicBezTo>
                    <a:pt x="118692" y="92139"/>
                    <a:pt x="92060" y="118770"/>
                    <a:pt x="59197" y="118807"/>
                  </a:cubicBezTo>
                  <a:close/>
                  <a:moveTo>
                    <a:pt x="59197" y="14032"/>
                  </a:moveTo>
                  <a:cubicBezTo>
                    <a:pt x="34210" y="14032"/>
                    <a:pt x="13954" y="34289"/>
                    <a:pt x="13954" y="59276"/>
                  </a:cubicBezTo>
                  <a:cubicBezTo>
                    <a:pt x="13954" y="84263"/>
                    <a:pt x="34210" y="104520"/>
                    <a:pt x="59197" y="104520"/>
                  </a:cubicBezTo>
                  <a:cubicBezTo>
                    <a:pt x="84185" y="104520"/>
                    <a:pt x="104441" y="84263"/>
                    <a:pt x="104441" y="59276"/>
                  </a:cubicBezTo>
                  <a:cubicBezTo>
                    <a:pt x="104413" y="34300"/>
                    <a:pt x="84173" y="14061"/>
                    <a:pt x="59197" y="14032"/>
                  </a:cubicBezTo>
                  <a:close/>
                </a:path>
              </a:pathLst>
            </a:custGeom>
            <a:solidFill>
              <a:srgbClr val="3F3D5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DDD109E-1F7F-4633-A90D-85559689F174}"/>
                </a:ext>
              </a:extLst>
            </p:cNvPr>
            <p:cNvSpPr/>
            <p:nvPr/>
          </p:nvSpPr>
          <p:spPr>
            <a:xfrm>
              <a:off x="10284835" y="2220138"/>
              <a:ext cx="119062" cy="119062"/>
            </a:xfrm>
            <a:custGeom>
              <a:avLst/>
              <a:gdLst>
                <a:gd name="connsiteX0" fmla="*/ 59197 w 119062"/>
                <a:gd name="connsiteY0" fmla="*/ 118807 h 119062"/>
                <a:gd name="connsiteX1" fmla="*/ -334 w 119062"/>
                <a:gd name="connsiteY1" fmla="*/ 59276 h 119062"/>
                <a:gd name="connsiteX2" fmla="*/ 59197 w 119062"/>
                <a:gd name="connsiteY2" fmla="*/ -255 h 119062"/>
                <a:gd name="connsiteX3" fmla="*/ 118729 w 119062"/>
                <a:gd name="connsiteY3" fmla="*/ 59276 h 119062"/>
                <a:gd name="connsiteX4" fmla="*/ 59197 w 119062"/>
                <a:gd name="connsiteY4" fmla="*/ 118807 h 119062"/>
                <a:gd name="connsiteX5" fmla="*/ 59197 w 119062"/>
                <a:gd name="connsiteY5" fmla="*/ 14032 h 119062"/>
                <a:gd name="connsiteX6" fmla="*/ 13954 w 119062"/>
                <a:gd name="connsiteY6" fmla="*/ 59276 h 119062"/>
                <a:gd name="connsiteX7" fmla="*/ 59197 w 119062"/>
                <a:gd name="connsiteY7" fmla="*/ 104520 h 119062"/>
                <a:gd name="connsiteX8" fmla="*/ 104441 w 119062"/>
                <a:gd name="connsiteY8" fmla="*/ 59276 h 119062"/>
                <a:gd name="connsiteX9" fmla="*/ 59197 w 119062"/>
                <a:gd name="connsiteY9" fmla="*/ 1403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62" h="119062">
                  <a:moveTo>
                    <a:pt x="59197" y="118807"/>
                  </a:moveTo>
                  <a:cubicBezTo>
                    <a:pt x="26319" y="118807"/>
                    <a:pt x="-334" y="92154"/>
                    <a:pt x="-334" y="59276"/>
                  </a:cubicBezTo>
                  <a:cubicBezTo>
                    <a:pt x="-334" y="26398"/>
                    <a:pt x="26319" y="-255"/>
                    <a:pt x="59197" y="-255"/>
                  </a:cubicBezTo>
                  <a:cubicBezTo>
                    <a:pt x="92076" y="-255"/>
                    <a:pt x="118729" y="26398"/>
                    <a:pt x="118729" y="59276"/>
                  </a:cubicBezTo>
                  <a:cubicBezTo>
                    <a:pt x="118692" y="92139"/>
                    <a:pt x="92060" y="118770"/>
                    <a:pt x="59197" y="118807"/>
                  </a:cubicBezTo>
                  <a:close/>
                  <a:moveTo>
                    <a:pt x="59197" y="14032"/>
                  </a:moveTo>
                  <a:cubicBezTo>
                    <a:pt x="34210" y="14032"/>
                    <a:pt x="13954" y="34289"/>
                    <a:pt x="13954" y="59276"/>
                  </a:cubicBezTo>
                  <a:cubicBezTo>
                    <a:pt x="13954" y="84263"/>
                    <a:pt x="34210" y="104520"/>
                    <a:pt x="59197" y="104520"/>
                  </a:cubicBezTo>
                  <a:cubicBezTo>
                    <a:pt x="84185" y="104520"/>
                    <a:pt x="104441" y="84263"/>
                    <a:pt x="104441" y="59276"/>
                  </a:cubicBezTo>
                  <a:cubicBezTo>
                    <a:pt x="104413" y="34300"/>
                    <a:pt x="84173" y="14061"/>
                    <a:pt x="59197" y="14032"/>
                  </a:cubicBezTo>
                  <a:close/>
                </a:path>
              </a:pathLst>
            </a:custGeom>
            <a:solidFill>
              <a:srgbClr val="3F3D5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68951E-57A9-427D-9A31-61E356680D7F}"/>
                </a:ext>
              </a:extLst>
            </p:cNvPr>
            <p:cNvSpPr/>
            <p:nvPr/>
          </p:nvSpPr>
          <p:spPr>
            <a:xfrm>
              <a:off x="9182316" y="2467788"/>
              <a:ext cx="338137" cy="233362"/>
            </a:xfrm>
            <a:custGeom>
              <a:avLst/>
              <a:gdLst>
                <a:gd name="connsiteX0" fmla="*/ 297323 w 338137"/>
                <a:gd name="connsiteY0" fmla="*/ 233107 h 233362"/>
                <a:gd name="connsiteX1" fmla="*/ 40147 w 338137"/>
                <a:gd name="connsiteY1" fmla="*/ 233107 h 233362"/>
                <a:gd name="connsiteX2" fmla="*/ -334 w 338137"/>
                <a:gd name="connsiteY2" fmla="*/ 192626 h 233362"/>
                <a:gd name="connsiteX3" fmla="*/ -334 w 338137"/>
                <a:gd name="connsiteY3" fmla="*/ 40226 h 233362"/>
                <a:gd name="connsiteX4" fmla="*/ 40147 w 338137"/>
                <a:gd name="connsiteY4" fmla="*/ -255 h 233362"/>
                <a:gd name="connsiteX5" fmla="*/ 297323 w 338137"/>
                <a:gd name="connsiteY5" fmla="*/ -255 h 233362"/>
                <a:gd name="connsiteX6" fmla="*/ 337804 w 338137"/>
                <a:gd name="connsiteY6" fmla="*/ 40226 h 233362"/>
                <a:gd name="connsiteX7" fmla="*/ 337804 w 338137"/>
                <a:gd name="connsiteY7" fmla="*/ 192626 h 233362"/>
                <a:gd name="connsiteX8" fmla="*/ 297323 w 338137"/>
                <a:gd name="connsiteY8" fmla="*/ 233107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37" h="233362">
                  <a:moveTo>
                    <a:pt x="297323" y="233107"/>
                  </a:moveTo>
                  <a:lnTo>
                    <a:pt x="40147" y="233107"/>
                  </a:lnTo>
                  <a:cubicBezTo>
                    <a:pt x="17801" y="233081"/>
                    <a:pt x="-307" y="214972"/>
                    <a:pt x="-334" y="192626"/>
                  </a:cubicBezTo>
                  <a:lnTo>
                    <a:pt x="-334" y="40226"/>
                  </a:lnTo>
                  <a:cubicBezTo>
                    <a:pt x="-307" y="17880"/>
                    <a:pt x="17801" y="-229"/>
                    <a:pt x="40147" y="-255"/>
                  </a:cubicBezTo>
                  <a:lnTo>
                    <a:pt x="297323" y="-255"/>
                  </a:lnTo>
                  <a:cubicBezTo>
                    <a:pt x="319669" y="-229"/>
                    <a:pt x="337777" y="17880"/>
                    <a:pt x="337804" y="40226"/>
                  </a:cubicBezTo>
                  <a:lnTo>
                    <a:pt x="337804" y="192626"/>
                  </a:lnTo>
                  <a:cubicBezTo>
                    <a:pt x="337777" y="214972"/>
                    <a:pt x="319669" y="233081"/>
                    <a:pt x="297323" y="233107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34768C-0DF3-4E5D-A90E-3C80D3E6D4E4}"/>
                </a:ext>
              </a:extLst>
            </p:cNvPr>
            <p:cNvSpPr/>
            <p:nvPr/>
          </p:nvSpPr>
          <p:spPr>
            <a:xfrm>
              <a:off x="9677616" y="2467788"/>
              <a:ext cx="338137" cy="233362"/>
            </a:xfrm>
            <a:custGeom>
              <a:avLst/>
              <a:gdLst>
                <a:gd name="connsiteX0" fmla="*/ 297323 w 338137"/>
                <a:gd name="connsiteY0" fmla="*/ 233107 h 233362"/>
                <a:gd name="connsiteX1" fmla="*/ 40147 w 338137"/>
                <a:gd name="connsiteY1" fmla="*/ 233107 h 233362"/>
                <a:gd name="connsiteX2" fmla="*/ -334 w 338137"/>
                <a:gd name="connsiteY2" fmla="*/ 192626 h 233362"/>
                <a:gd name="connsiteX3" fmla="*/ -334 w 338137"/>
                <a:gd name="connsiteY3" fmla="*/ 40226 h 233362"/>
                <a:gd name="connsiteX4" fmla="*/ 40147 w 338137"/>
                <a:gd name="connsiteY4" fmla="*/ -255 h 233362"/>
                <a:gd name="connsiteX5" fmla="*/ 297323 w 338137"/>
                <a:gd name="connsiteY5" fmla="*/ -255 h 233362"/>
                <a:gd name="connsiteX6" fmla="*/ 337804 w 338137"/>
                <a:gd name="connsiteY6" fmla="*/ 40226 h 233362"/>
                <a:gd name="connsiteX7" fmla="*/ 337804 w 338137"/>
                <a:gd name="connsiteY7" fmla="*/ 192626 h 233362"/>
                <a:gd name="connsiteX8" fmla="*/ 297323 w 338137"/>
                <a:gd name="connsiteY8" fmla="*/ 233107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37" h="233362">
                  <a:moveTo>
                    <a:pt x="297323" y="233107"/>
                  </a:moveTo>
                  <a:lnTo>
                    <a:pt x="40147" y="233107"/>
                  </a:lnTo>
                  <a:cubicBezTo>
                    <a:pt x="17801" y="233081"/>
                    <a:pt x="-307" y="214972"/>
                    <a:pt x="-334" y="192626"/>
                  </a:cubicBezTo>
                  <a:lnTo>
                    <a:pt x="-334" y="40226"/>
                  </a:lnTo>
                  <a:cubicBezTo>
                    <a:pt x="-307" y="17880"/>
                    <a:pt x="17801" y="-229"/>
                    <a:pt x="40147" y="-255"/>
                  </a:cubicBezTo>
                  <a:lnTo>
                    <a:pt x="297323" y="-255"/>
                  </a:lnTo>
                  <a:cubicBezTo>
                    <a:pt x="319669" y="-229"/>
                    <a:pt x="337777" y="17880"/>
                    <a:pt x="337804" y="40226"/>
                  </a:cubicBezTo>
                  <a:lnTo>
                    <a:pt x="337804" y="192626"/>
                  </a:lnTo>
                  <a:cubicBezTo>
                    <a:pt x="337777" y="214972"/>
                    <a:pt x="319669" y="233081"/>
                    <a:pt x="297323" y="233107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42540D-0D30-404E-8EA2-1E411FEA1692}"/>
                </a:ext>
              </a:extLst>
            </p:cNvPr>
            <p:cNvSpPr/>
            <p:nvPr/>
          </p:nvSpPr>
          <p:spPr>
            <a:xfrm>
              <a:off x="10177679" y="2472551"/>
              <a:ext cx="328612" cy="223837"/>
            </a:xfrm>
            <a:custGeom>
              <a:avLst/>
              <a:gdLst>
                <a:gd name="connsiteX0" fmla="*/ 35385 w 328612"/>
                <a:gd name="connsiteY0" fmla="*/ -255 h 223837"/>
                <a:gd name="connsiteX1" fmla="*/ -334 w 328612"/>
                <a:gd name="connsiteY1" fmla="*/ 35463 h 223837"/>
                <a:gd name="connsiteX2" fmla="*/ -334 w 328612"/>
                <a:gd name="connsiteY2" fmla="*/ 187863 h 223837"/>
                <a:gd name="connsiteX3" fmla="*/ 35385 w 328612"/>
                <a:gd name="connsiteY3" fmla="*/ 223582 h 223837"/>
                <a:gd name="connsiteX4" fmla="*/ 292560 w 328612"/>
                <a:gd name="connsiteY4" fmla="*/ 223582 h 223837"/>
                <a:gd name="connsiteX5" fmla="*/ 328279 w 328612"/>
                <a:gd name="connsiteY5" fmla="*/ 187863 h 223837"/>
                <a:gd name="connsiteX6" fmla="*/ 328279 w 328612"/>
                <a:gd name="connsiteY6" fmla="*/ 35463 h 223837"/>
                <a:gd name="connsiteX7" fmla="*/ 292560 w 328612"/>
                <a:gd name="connsiteY7" fmla="*/ -255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612" h="223837">
                  <a:moveTo>
                    <a:pt x="35385" y="-255"/>
                  </a:moveTo>
                  <a:cubicBezTo>
                    <a:pt x="15667" y="-234"/>
                    <a:pt x="-312" y="15745"/>
                    <a:pt x="-334" y="35463"/>
                  </a:cubicBezTo>
                  <a:lnTo>
                    <a:pt x="-334" y="187863"/>
                  </a:lnTo>
                  <a:cubicBezTo>
                    <a:pt x="-312" y="207581"/>
                    <a:pt x="15667" y="223561"/>
                    <a:pt x="35385" y="223582"/>
                  </a:cubicBezTo>
                  <a:lnTo>
                    <a:pt x="292560" y="223582"/>
                  </a:lnTo>
                  <a:cubicBezTo>
                    <a:pt x="312278" y="223561"/>
                    <a:pt x="328257" y="207581"/>
                    <a:pt x="328279" y="187863"/>
                  </a:cubicBezTo>
                  <a:lnTo>
                    <a:pt x="328279" y="35463"/>
                  </a:lnTo>
                  <a:cubicBezTo>
                    <a:pt x="328257" y="15745"/>
                    <a:pt x="312278" y="-234"/>
                    <a:pt x="292560" y="-255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9FA282-6A13-478F-A511-D716E5BCCEB2}"/>
                </a:ext>
              </a:extLst>
            </p:cNvPr>
            <p:cNvSpPr/>
            <p:nvPr/>
          </p:nvSpPr>
          <p:spPr>
            <a:xfrm>
              <a:off x="9184698" y="2772588"/>
              <a:ext cx="338137" cy="233362"/>
            </a:xfrm>
            <a:custGeom>
              <a:avLst/>
              <a:gdLst>
                <a:gd name="connsiteX0" fmla="*/ 297323 w 338137"/>
                <a:gd name="connsiteY0" fmla="*/ 233107 h 233362"/>
                <a:gd name="connsiteX1" fmla="*/ 40147 w 338137"/>
                <a:gd name="connsiteY1" fmla="*/ 233107 h 233362"/>
                <a:gd name="connsiteX2" fmla="*/ -334 w 338137"/>
                <a:gd name="connsiteY2" fmla="*/ 192626 h 233362"/>
                <a:gd name="connsiteX3" fmla="*/ -334 w 338137"/>
                <a:gd name="connsiteY3" fmla="*/ 40226 h 233362"/>
                <a:gd name="connsiteX4" fmla="*/ 40147 w 338137"/>
                <a:gd name="connsiteY4" fmla="*/ -255 h 233362"/>
                <a:gd name="connsiteX5" fmla="*/ 297323 w 338137"/>
                <a:gd name="connsiteY5" fmla="*/ -255 h 233362"/>
                <a:gd name="connsiteX6" fmla="*/ 337804 w 338137"/>
                <a:gd name="connsiteY6" fmla="*/ 40226 h 233362"/>
                <a:gd name="connsiteX7" fmla="*/ 337804 w 338137"/>
                <a:gd name="connsiteY7" fmla="*/ 192626 h 233362"/>
                <a:gd name="connsiteX8" fmla="*/ 297323 w 338137"/>
                <a:gd name="connsiteY8" fmla="*/ 233107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37" h="233362">
                  <a:moveTo>
                    <a:pt x="297323" y="233107"/>
                  </a:moveTo>
                  <a:lnTo>
                    <a:pt x="40147" y="233107"/>
                  </a:lnTo>
                  <a:cubicBezTo>
                    <a:pt x="17801" y="233081"/>
                    <a:pt x="-307" y="214972"/>
                    <a:pt x="-334" y="192626"/>
                  </a:cubicBezTo>
                  <a:lnTo>
                    <a:pt x="-334" y="40226"/>
                  </a:lnTo>
                  <a:cubicBezTo>
                    <a:pt x="-307" y="17880"/>
                    <a:pt x="17801" y="-229"/>
                    <a:pt x="40147" y="-255"/>
                  </a:cubicBezTo>
                  <a:lnTo>
                    <a:pt x="297323" y="-255"/>
                  </a:lnTo>
                  <a:cubicBezTo>
                    <a:pt x="319669" y="-229"/>
                    <a:pt x="337777" y="17880"/>
                    <a:pt x="337804" y="40226"/>
                  </a:cubicBezTo>
                  <a:lnTo>
                    <a:pt x="337804" y="192626"/>
                  </a:lnTo>
                  <a:cubicBezTo>
                    <a:pt x="337777" y="214972"/>
                    <a:pt x="319669" y="233081"/>
                    <a:pt x="297323" y="233107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9D400AF-A471-49F6-9EF1-31F7CFE3434A}"/>
                </a:ext>
              </a:extLst>
            </p:cNvPr>
            <p:cNvSpPr/>
            <p:nvPr/>
          </p:nvSpPr>
          <p:spPr>
            <a:xfrm>
              <a:off x="9679998" y="2772588"/>
              <a:ext cx="338137" cy="233362"/>
            </a:xfrm>
            <a:custGeom>
              <a:avLst/>
              <a:gdLst>
                <a:gd name="connsiteX0" fmla="*/ 297323 w 338137"/>
                <a:gd name="connsiteY0" fmla="*/ 233107 h 233362"/>
                <a:gd name="connsiteX1" fmla="*/ 40147 w 338137"/>
                <a:gd name="connsiteY1" fmla="*/ 233107 h 233362"/>
                <a:gd name="connsiteX2" fmla="*/ -334 w 338137"/>
                <a:gd name="connsiteY2" fmla="*/ 192626 h 233362"/>
                <a:gd name="connsiteX3" fmla="*/ -334 w 338137"/>
                <a:gd name="connsiteY3" fmla="*/ 40226 h 233362"/>
                <a:gd name="connsiteX4" fmla="*/ 40147 w 338137"/>
                <a:gd name="connsiteY4" fmla="*/ -255 h 233362"/>
                <a:gd name="connsiteX5" fmla="*/ 297323 w 338137"/>
                <a:gd name="connsiteY5" fmla="*/ -255 h 233362"/>
                <a:gd name="connsiteX6" fmla="*/ 337804 w 338137"/>
                <a:gd name="connsiteY6" fmla="*/ 40226 h 233362"/>
                <a:gd name="connsiteX7" fmla="*/ 337804 w 338137"/>
                <a:gd name="connsiteY7" fmla="*/ 192626 h 233362"/>
                <a:gd name="connsiteX8" fmla="*/ 297323 w 338137"/>
                <a:gd name="connsiteY8" fmla="*/ 233107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37" h="233362">
                  <a:moveTo>
                    <a:pt x="297323" y="233107"/>
                  </a:moveTo>
                  <a:lnTo>
                    <a:pt x="40147" y="233107"/>
                  </a:lnTo>
                  <a:cubicBezTo>
                    <a:pt x="17801" y="233081"/>
                    <a:pt x="-307" y="214972"/>
                    <a:pt x="-334" y="192626"/>
                  </a:cubicBezTo>
                  <a:lnTo>
                    <a:pt x="-334" y="40226"/>
                  </a:lnTo>
                  <a:cubicBezTo>
                    <a:pt x="-307" y="17880"/>
                    <a:pt x="17801" y="-229"/>
                    <a:pt x="40147" y="-255"/>
                  </a:cubicBezTo>
                  <a:lnTo>
                    <a:pt x="297323" y="-255"/>
                  </a:lnTo>
                  <a:cubicBezTo>
                    <a:pt x="319669" y="-229"/>
                    <a:pt x="337777" y="17880"/>
                    <a:pt x="337804" y="40226"/>
                  </a:cubicBezTo>
                  <a:lnTo>
                    <a:pt x="337804" y="192626"/>
                  </a:lnTo>
                  <a:cubicBezTo>
                    <a:pt x="337777" y="214972"/>
                    <a:pt x="319669" y="233081"/>
                    <a:pt x="297323" y="233107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320EB7-4BDC-4D4D-9C12-A90F3AE3BCF1}"/>
                </a:ext>
              </a:extLst>
            </p:cNvPr>
            <p:cNvSpPr/>
            <p:nvPr/>
          </p:nvSpPr>
          <p:spPr>
            <a:xfrm>
              <a:off x="10175298" y="2772588"/>
              <a:ext cx="338137" cy="233362"/>
            </a:xfrm>
            <a:custGeom>
              <a:avLst/>
              <a:gdLst>
                <a:gd name="connsiteX0" fmla="*/ 297323 w 338137"/>
                <a:gd name="connsiteY0" fmla="*/ 233107 h 233362"/>
                <a:gd name="connsiteX1" fmla="*/ 40147 w 338137"/>
                <a:gd name="connsiteY1" fmla="*/ 233107 h 233362"/>
                <a:gd name="connsiteX2" fmla="*/ -334 w 338137"/>
                <a:gd name="connsiteY2" fmla="*/ 192626 h 233362"/>
                <a:gd name="connsiteX3" fmla="*/ -334 w 338137"/>
                <a:gd name="connsiteY3" fmla="*/ 40226 h 233362"/>
                <a:gd name="connsiteX4" fmla="*/ 40147 w 338137"/>
                <a:gd name="connsiteY4" fmla="*/ -255 h 233362"/>
                <a:gd name="connsiteX5" fmla="*/ 297323 w 338137"/>
                <a:gd name="connsiteY5" fmla="*/ -255 h 233362"/>
                <a:gd name="connsiteX6" fmla="*/ 337804 w 338137"/>
                <a:gd name="connsiteY6" fmla="*/ 40226 h 233362"/>
                <a:gd name="connsiteX7" fmla="*/ 337804 w 338137"/>
                <a:gd name="connsiteY7" fmla="*/ 192626 h 233362"/>
                <a:gd name="connsiteX8" fmla="*/ 297323 w 338137"/>
                <a:gd name="connsiteY8" fmla="*/ 233107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37" h="233362">
                  <a:moveTo>
                    <a:pt x="297323" y="233107"/>
                  </a:moveTo>
                  <a:lnTo>
                    <a:pt x="40147" y="233107"/>
                  </a:lnTo>
                  <a:cubicBezTo>
                    <a:pt x="17801" y="233081"/>
                    <a:pt x="-307" y="214972"/>
                    <a:pt x="-334" y="192626"/>
                  </a:cubicBezTo>
                  <a:lnTo>
                    <a:pt x="-334" y="40226"/>
                  </a:lnTo>
                  <a:cubicBezTo>
                    <a:pt x="-307" y="17880"/>
                    <a:pt x="17801" y="-229"/>
                    <a:pt x="40147" y="-255"/>
                  </a:cubicBezTo>
                  <a:lnTo>
                    <a:pt x="297323" y="-255"/>
                  </a:lnTo>
                  <a:cubicBezTo>
                    <a:pt x="319669" y="-229"/>
                    <a:pt x="337777" y="17880"/>
                    <a:pt x="337804" y="40226"/>
                  </a:cubicBezTo>
                  <a:lnTo>
                    <a:pt x="337804" y="192626"/>
                  </a:lnTo>
                  <a:cubicBezTo>
                    <a:pt x="337777" y="214972"/>
                    <a:pt x="319669" y="233081"/>
                    <a:pt x="297323" y="233107"/>
                  </a:cubicBezTo>
                  <a:close/>
                </a:path>
              </a:pathLst>
            </a:custGeom>
            <a:solidFill>
              <a:srgbClr val="E6E6E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DBAD23-E8BD-4D7D-B167-2627F560D448}"/>
                </a:ext>
              </a:extLst>
            </p:cNvPr>
            <p:cNvSpPr/>
            <p:nvPr/>
          </p:nvSpPr>
          <p:spPr>
            <a:xfrm>
              <a:off x="9322810" y="2024876"/>
              <a:ext cx="33337" cy="271462"/>
            </a:xfrm>
            <a:custGeom>
              <a:avLst/>
              <a:gdLst>
                <a:gd name="connsiteX0" fmla="*/ 16335 w 33337"/>
                <a:gd name="connsiteY0" fmla="*/ 271207 h 271462"/>
                <a:gd name="connsiteX1" fmla="*/ -334 w 33337"/>
                <a:gd name="connsiteY1" fmla="*/ 254539 h 271462"/>
                <a:gd name="connsiteX2" fmla="*/ -334 w 33337"/>
                <a:gd name="connsiteY2" fmla="*/ 16413 h 271462"/>
                <a:gd name="connsiteX3" fmla="*/ 16335 w 33337"/>
                <a:gd name="connsiteY3" fmla="*/ -255 h 271462"/>
                <a:gd name="connsiteX4" fmla="*/ 33004 w 33337"/>
                <a:gd name="connsiteY4" fmla="*/ 16413 h 271462"/>
                <a:gd name="connsiteX5" fmla="*/ 33004 w 33337"/>
                <a:gd name="connsiteY5" fmla="*/ 254539 h 271462"/>
                <a:gd name="connsiteX6" fmla="*/ 16335 w 33337"/>
                <a:gd name="connsiteY6" fmla="*/ 271207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" h="271462">
                  <a:moveTo>
                    <a:pt x="16335" y="271207"/>
                  </a:moveTo>
                  <a:cubicBezTo>
                    <a:pt x="7134" y="271196"/>
                    <a:pt x="-323" y="263740"/>
                    <a:pt x="-334" y="254539"/>
                  </a:cubicBezTo>
                  <a:lnTo>
                    <a:pt x="-334" y="16413"/>
                  </a:lnTo>
                  <a:cubicBezTo>
                    <a:pt x="-334" y="7208"/>
                    <a:pt x="7129" y="-255"/>
                    <a:pt x="16335" y="-255"/>
                  </a:cubicBezTo>
                  <a:cubicBezTo>
                    <a:pt x="25541" y="-255"/>
                    <a:pt x="33004" y="7208"/>
                    <a:pt x="33004" y="16413"/>
                  </a:cubicBezTo>
                  <a:lnTo>
                    <a:pt x="33004" y="254539"/>
                  </a:lnTo>
                  <a:cubicBezTo>
                    <a:pt x="32993" y="263740"/>
                    <a:pt x="25536" y="271196"/>
                    <a:pt x="16335" y="271207"/>
                  </a:cubicBezTo>
                  <a:close/>
                </a:path>
              </a:pathLst>
            </a:custGeom>
            <a:solidFill>
              <a:srgbClr val="3F3D5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D35A89-75DF-49AF-B4D1-FC83966EE6BF}"/>
                </a:ext>
              </a:extLst>
            </p:cNvPr>
            <p:cNvSpPr/>
            <p:nvPr/>
          </p:nvSpPr>
          <p:spPr>
            <a:xfrm>
              <a:off x="10327698" y="2024876"/>
              <a:ext cx="33337" cy="271462"/>
            </a:xfrm>
            <a:custGeom>
              <a:avLst/>
              <a:gdLst>
                <a:gd name="connsiteX0" fmla="*/ 16335 w 33337"/>
                <a:gd name="connsiteY0" fmla="*/ 271207 h 271462"/>
                <a:gd name="connsiteX1" fmla="*/ -334 w 33337"/>
                <a:gd name="connsiteY1" fmla="*/ 254539 h 271462"/>
                <a:gd name="connsiteX2" fmla="*/ -334 w 33337"/>
                <a:gd name="connsiteY2" fmla="*/ 16413 h 271462"/>
                <a:gd name="connsiteX3" fmla="*/ 16335 w 33337"/>
                <a:gd name="connsiteY3" fmla="*/ -255 h 271462"/>
                <a:gd name="connsiteX4" fmla="*/ 33004 w 33337"/>
                <a:gd name="connsiteY4" fmla="*/ 16413 h 271462"/>
                <a:gd name="connsiteX5" fmla="*/ 33004 w 33337"/>
                <a:gd name="connsiteY5" fmla="*/ 254539 h 271462"/>
                <a:gd name="connsiteX6" fmla="*/ 16335 w 33337"/>
                <a:gd name="connsiteY6" fmla="*/ 271207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" h="271462">
                  <a:moveTo>
                    <a:pt x="16335" y="271207"/>
                  </a:moveTo>
                  <a:cubicBezTo>
                    <a:pt x="7134" y="271196"/>
                    <a:pt x="-323" y="263740"/>
                    <a:pt x="-334" y="254539"/>
                  </a:cubicBezTo>
                  <a:lnTo>
                    <a:pt x="-334" y="16413"/>
                  </a:lnTo>
                  <a:cubicBezTo>
                    <a:pt x="-334" y="7208"/>
                    <a:pt x="7129" y="-255"/>
                    <a:pt x="16335" y="-255"/>
                  </a:cubicBezTo>
                  <a:cubicBezTo>
                    <a:pt x="25541" y="-255"/>
                    <a:pt x="33004" y="7208"/>
                    <a:pt x="33004" y="16413"/>
                  </a:cubicBezTo>
                  <a:lnTo>
                    <a:pt x="33004" y="254539"/>
                  </a:lnTo>
                  <a:cubicBezTo>
                    <a:pt x="32993" y="263740"/>
                    <a:pt x="25536" y="271196"/>
                    <a:pt x="16335" y="271207"/>
                  </a:cubicBezTo>
                  <a:close/>
                </a:path>
              </a:pathLst>
            </a:custGeom>
            <a:solidFill>
              <a:srgbClr val="3F3D56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C38475-DC9A-450A-AAE7-39A01B93A7BD}"/>
                </a:ext>
              </a:extLst>
            </p:cNvPr>
            <p:cNvSpPr/>
            <p:nvPr/>
          </p:nvSpPr>
          <p:spPr>
            <a:xfrm>
              <a:off x="9235869" y="2409190"/>
              <a:ext cx="270297" cy="237054"/>
            </a:xfrm>
            <a:custGeom>
              <a:avLst/>
              <a:gdLst>
                <a:gd name="connsiteX0" fmla="*/ 105461 w 270297"/>
                <a:gd name="connsiteY0" fmla="*/ 236799 h 237054"/>
                <a:gd name="connsiteX1" fmla="*/ 86013 w 270297"/>
                <a:gd name="connsiteY1" fmla="*/ 230336 h 237054"/>
                <a:gd name="connsiteX2" fmla="*/ 85665 w 270297"/>
                <a:gd name="connsiteY2" fmla="*/ 230075 h 237054"/>
                <a:gd name="connsiteX3" fmla="*/ 12415 w 270297"/>
                <a:gd name="connsiteY3" fmla="*/ 174041 h 237054"/>
                <a:gd name="connsiteX4" fmla="*/ 6386 w 270297"/>
                <a:gd name="connsiteY4" fmla="*/ 128402 h 237054"/>
                <a:gd name="connsiteX5" fmla="*/ 52025 w 270297"/>
                <a:gd name="connsiteY5" fmla="*/ 122373 h 237054"/>
                <a:gd name="connsiteX6" fmla="*/ 99471 w 270297"/>
                <a:gd name="connsiteY6" fmla="*/ 158757 h 237054"/>
                <a:gd name="connsiteX7" fmla="*/ 211588 w 270297"/>
                <a:gd name="connsiteY7" fmla="*/ 12488 h 237054"/>
                <a:gd name="connsiteX8" fmla="*/ 257208 w 270297"/>
                <a:gd name="connsiteY8" fmla="*/ 6462 h 237054"/>
                <a:gd name="connsiteX9" fmla="*/ 257217 w 270297"/>
                <a:gd name="connsiteY9" fmla="*/ 6469 h 237054"/>
                <a:gd name="connsiteX10" fmla="*/ 256522 w 270297"/>
                <a:gd name="connsiteY10" fmla="*/ 7435 h 237054"/>
                <a:gd name="connsiteX11" fmla="*/ 257236 w 270297"/>
                <a:gd name="connsiteY11" fmla="*/ 6469 h 237054"/>
                <a:gd name="connsiteX12" fmla="*/ 263255 w 270297"/>
                <a:gd name="connsiteY12" fmla="*/ 52098 h 237054"/>
                <a:gd name="connsiteX13" fmla="*/ 131381 w 270297"/>
                <a:gd name="connsiteY13" fmla="*/ 224066 h 237054"/>
                <a:gd name="connsiteX14" fmla="*/ 105489 w 270297"/>
                <a:gd name="connsiteY14" fmla="*/ 236761 h 2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97" h="237054">
                  <a:moveTo>
                    <a:pt x="105461" y="236799"/>
                  </a:moveTo>
                  <a:cubicBezTo>
                    <a:pt x="98449" y="236811"/>
                    <a:pt x="91623" y="234543"/>
                    <a:pt x="86013" y="230336"/>
                  </a:cubicBezTo>
                  <a:lnTo>
                    <a:pt x="85665" y="230075"/>
                  </a:lnTo>
                  <a:lnTo>
                    <a:pt x="12415" y="174041"/>
                  </a:lnTo>
                  <a:cubicBezTo>
                    <a:pt x="-1853" y="163103"/>
                    <a:pt x="-4552" y="142669"/>
                    <a:pt x="6386" y="128402"/>
                  </a:cubicBezTo>
                  <a:cubicBezTo>
                    <a:pt x="17324" y="114134"/>
                    <a:pt x="37758" y="111435"/>
                    <a:pt x="52025" y="122373"/>
                  </a:cubicBezTo>
                  <a:lnTo>
                    <a:pt x="99471" y="158757"/>
                  </a:lnTo>
                  <a:lnTo>
                    <a:pt x="211588" y="12488"/>
                  </a:lnTo>
                  <a:cubicBezTo>
                    <a:pt x="222522" y="-1774"/>
                    <a:pt x="242946" y="-4472"/>
                    <a:pt x="257208" y="6462"/>
                  </a:cubicBezTo>
                  <a:lnTo>
                    <a:pt x="257217" y="6469"/>
                  </a:lnTo>
                  <a:lnTo>
                    <a:pt x="256522" y="7435"/>
                  </a:lnTo>
                  <a:lnTo>
                    <a:pt x="257236" y="6469"/>
                  </a:lnTo>
                  <a:cubicBezTo>
                    <a:pt x="271481" y="17417"/>
                    <a:pt x="274174" y="37831"/>
                    <a:pt x="263255" y="52098"/>
                  </a:cubicBezTo>
                  <a:lnTo>
                    <a:pt x="131381" y="224066"/>
                  </a:lnTo>
                  <a:cubicBezTo>
                    <a:pt x="125197" y="232097"/>
                    <a:pt x="115625" y="236790"/>
                    <a:pt x="105489" y="2367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0C8AE5-E2AA-4534-A2AF-44A0B68DF9E9}"/>
                </a:ext>
              </a:extLst>
            </p:cNvPr>
            <p:cNvSpPr/>
            <p:nvPr/>
          </p:nvSpPr>
          <p:spPr>
            <a:xfrm>
              <a:off x="9745456" y="2709228"/>
              <a:ext cx="270297" cy="237054"/>
            </a:xfrm>
            <a:custGeom>
              <a:avLst/>
              <a:gdLst>
                <a:gd name="connsiteX0" fmla="*/ 105461 w 270297"/>
                <a:gd name="connsiteY0" fmla="*/ 236799 h 237054"/>
                <a:gd name="connsiteX1" fmla="*/ 86013 w 270297"/>
                <a:gd name="connsiteY1" fmla="*/ 230336 h 237054"/>
                <a:gd name="connsiteX2" fmla="*/ 85665 w 270297"/>
                <a:gd name="connsiteY2" fmla="*/ 230075 h 237054"/>
                <a:gd name="connsiteX3" fmla="*/ 12415 w 270297"/>
                <a:gd name="connsiteY3" fmla="*/ 174041 h 237054"/>
                <a:gd name="connsiteX4" fmla="*/ 6386 w 270297"/>
                <a:gd name="connsiteY4" fmla="*/ 128402 h 237054"/>
                <a:gd name="connsiteX5" fmla="*/ 52025 w 270297"/>
                <a:gd name="connsiteY5" fmla="*/ 122373 h 237054"/>
                <a:gd name="connsiteX6" fmla="*/ 99471 w 270297"/>
                <a:gd name="connsiteY6" fmla="*/ 158757 h 237054"/>
                <a:gd name="connsiteX7" fmla="*/ 211588 w 270297"/>
                <a:gd name="connsiteY7" fmla="*/ 12488 h 237054"/>
                <a:gd name="connsiteX8" fmla="*/ 257208 w 270297"/>
                <a:gd name="connsiteY8" fmla="*/ 6462 h 237054"/>
                <a:gd name="connsiteX9" fmla="*/ 257217 w 270297"/>
                <a:gd name="connsiteY9" fmla="*/ 6469 h 237054"/>
                <a:gd name="connsiteX10" fmla="*/ 256522 w 270297"/>
                <a:gd name="connsiteY10" fmla="*/ 7435 h 237054"/>
                <a:gd name="connsiteX11" fmla="*/ 257236 w 270297"/>
                <a:gd name="connsiteY11" fmla="*/ 6469 h 237054"/>
                <a:gd name="connsiteX12" fmla="*/ 263255 w 270297"/>
                <a:gd name="connsiteY12" fmla="*/ 52098 h 237054"/>
                <a:gd name="connsiteX13" fmla="*/ 131381 w 270297"/>
                <a:gd name="connsiteY13" fmla="*/ 224066 h 237054"/>
                <a:gd name="connsiteX14" fmla="*/ 105489 w 270297"/>
                <a:gd name="connsiteY14" fmla="*/ 236761 h 2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97" h="237054">
                  <a:moveTo>
                    <a:pt x="105461" y="236799"/>
                  </a:moveTo>
                  <a:cubicBezTo>
                    <a:pt x="98449" y="236811"/>
                    <a:pt x="91623" y="234543"/>
                    <a:pt x="86013" y="230336"/>
                  </a:cubicBezTo>
                  <a:lnTo>
                    <a:pt x="85665" y="230075"/>
                  </a:lnTo>
                  <a:lnTo>
                    <a:pt x="12415" y="174041"/>
                  </a:lnTo>
                  <a:cubicBezTo>
                    <a:pt x="-1853" y="163103"/>
                    <a:pt x="-4552" y="142669"/>
                    <a:pt x="6386" y="128402"/>
                  </a:cubicBezTo>
                  <a:cubicBezTo>
                    <a:pt x="17324" y="114134"/>
                    <a:pt x="37758" y="111435"/>
                    <a:pt x="52025" y="122373"/>
                  </a:cubicBezTo>
                  <a:lnTo>
                    <a:pt x="99471" y="158757"/>
                  </a:lnTo>
                  <a:lnTo>
                    <a:pt x="211588" y="12488"/>
                  </a:lnTo>
                  <a:cubicBezTo>
                    <a:pt x="222522" y="-1774"/>
                    <a:pt x="242946" y="-4472"/>
                    <a:pt x="257208" y="6462"/>
                  </a:cubicBezTo>
                  <a:lnTo>
                    <a:pt x="257217" y="6469"/>
                  </a:lnTo>
                  <a:lnTo>
                    <a:pt x="256522" y="7435"/>
                  </a:lnTo>
                  <a:lnTo>
                    <a:pt x="257236" y="6469"/>
                  </a:lnTo>
                  <a:cubicBezTo>
                    <a:pt x="271481" y="17417"/>
                    <a:pt x="274174" y="37831"/>
                    <a:pt x="263255" y="52098"/>
                  </a:cubicBezTo>
                  <a:lnTo>
                    <a:pt x="131381" y="224066"/>
                  </a:lnTo>
                  <a:cubicBezTo>
                    <a:pt x="125197" y="232097"/>
                    <a:pt x="115625" y="236790"/>
                    <a:pt x="105489" y="23676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803775-64D6-4E9D-866A-769931FC1CE1}"/>
                </a:ext>
              </a:extLst>
            </p:cNvPr>
            <p:cNvSpPr/>
            <p:nvPr/>
          </p:nvSpPr>
          <p:spPr>
            <a:xfrm>
              <a:off x="10226469" y="2409190"/>
              <a:ext cx="270297" cy="237054"/>
            </a:xfrm>
            <a:custGeom>
              <a:avLst/>
              <a:gdLst>
                <a:gd name="connsiteX0" fmla="*/ 105461 w 270297"/>
                <a:gd name="connsiteY0" fmla="*/ 236799 h 237054"/>
                <a:gd name="connsiteX1" fmla="*/ 86013 w 270297"/>
                <a:gd name="connsiteY1" fmla="*/ 230336 h 237054"/>
                <a:gd name="connsiteX2" fmla="*/ 85665 w 270297"/>
                <a:gd name="connsiteY2" fmla="*/ 230075 h 237054"/>
                <a:gd name="connsiteX3" fmla="*/ 12415 w 270297"/>
                <a:gd name="connsiteY3" fmla="*/ 174041 h 237054"/>
                <a:gd name="connsiteX4" fmla="*/ 6386 w 270297"/>
                <a:gd name="connsiteY4" fmla="*/ 128402 h 237054"/>
                <a:gd name="connsiteX5" fmla="*/ 52025 w 270297"/>
                <a:gd name="connsiteY5" fmla="*/ 122373 h 237054"/>
                <a:gd name="connsiteX6" fmla="*/ 99471 w 270297"/>
                <a:gd name="connsiteY6" fmla="*/ 158757 h 237054"/>
                <a:gd name="connsiteX7" fmla="*/ 211588 w 270297"/>
                <a:gd name="connsiteY7" fmla="*/ 12488 h 237054"/>
                <a:gd name="connsiteX8" fmla="*/ 257208 w 270297"/>
                <a:gd name="connsiteY8" fmla="*/ 6462 h 237054"/>
                <a:gd name="connsiteX9" fmla="*/ 257217 w 270297"/>
                <a:gd name="connsiteY9" fmla="*/ 6469 h 237054"/>
                <a:gd name="connsiteX10" fmla="*/ 256522 w 270297"/>
                <a:gd name="connsiteY10" fmla="*/ 7435 h 237054"/>
                <a:gd name="connsiteX11" fmla="*/ 257236 w 270297"/>
                <a:gd name="connsiteY11" fmla="*/ 6469 h 237054"/>
                <a:gd name="connsiteX12" fmla="*/ 263255 w 270297"/>
                <a:gd name="connsiteY12" fmla="*/ 52098 h 237054"/>
                <a:gd name="connsiteX13" fmla="*/ 131381 w 270297"/>
                <a:gd name="connsiteY13" fmla="*/ 224066 h 237054"/>
                <a:gd name="connsiteX14" fmla="*/ 105489 w 270297"/>
                <a:gd name="connsiteY14" fmla="*/ 236761 h 2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97" h="237054">
                  <a:moveTo>
                    <a:pt x="105461" y="236799"/>
                  </a:moveTo>
                  <a:cubicBezTo>
                    <a:pt x="98449" y="236811"/>
                    <a:pt x="91623" y="234543"/>
                    <a:pt x="86013" y="230336"/>
                  </a:cubicBezTo>
                  <a:lnTo>
                    <a:pt x="85665" y="230075"/>
                  </a:lnTo>
                  <a:lnTo>
                    <a:pt x="12415" y="174041"/>
                  </a:lnTo>
                  <a:cubicBezTo>
                    <a:pt x="-1853" y="163103"/>
                    <a:pt x="-4552" y="142669"/>
                    <a:pt x="6386" y="128402"/>
                  </a:cubicBezTo>
                  <a:cubicBezTo>
                    <a:pt x="17325" y="114134"/>
                    <a:pt x="37758" y="111435"/>
                    <a:pt x="52025" y="122373"/>
                  </a:cubicBezTo>
                  <a:lnTo>
                    <a:pt x="99471" y="158757"/>
                  </a:lnTo>
                  <a:lnTo>
                    <a:pt x="211588" y="12488"/>
                  </a:lnTo>
                  <a:cubicBezTo>
                    <a:pt x="222522" y="-1774"/>
                    <a:pt x="242946" y="-4472"/>
                    <a:pt x="257208" y="6462"/>
                  </a:cubicBezTo>
                  <a:lnTo>
                    <a:pt x="257217" y="6469"/>
                  </a:lnTo>
                  <a:lnTo>
                    <a:pt x="256522" y="7435"/>
                  </a:lnTo>
                  <a:lnTo>
                    <a:pt x="257236" y="6469"/>
                  </a:lnTo>
                  <a:cubicBezTo>
                    <a:pt x="271481" y="17417"/>
                    <a:pt x="274174" y="37831"/>
                    <a:pt x="263255" y="52098"/>
                  </a:cubicBezTo>
                  <a:lnTo>
                    <a:pt x="131381" y="224066"/>
                  </a:lnTo>
                  <a:cubicBezTo>
                    <a:pt x="125197" y="232097"/>
                    <a:pt x="115625" y="236790"/>
                    <a:pt x="105489" y="2367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186">
            <a:extLst>
              <a:ext uri="{FF2B5EF4-FFF2-40B4-BE49-F238E27FC236}">
                <a16:creationId xmlns:a16="http://schemas.microsoft.com/office/drawing/2014/main" id="{00BB343A-9359-4A94-A8C2-66FD4BC0B296}"/>
              </a:ext>
            </a:extLst>
          </p:cNvPr>
          <p:cNvGrpSpPr/>
          <p:nvPr/>
        </p:nvGrpSpPr>
        <p:grpSpPr>
          <a:xfrm>
            <a:off x="8943650" y="5131011"/>
            <a:ext cx="3031758" cy="1561507"/>
            <a:chOff x="3058907" y="4458067"/>
            <a:chExt cx="3031758" cy="156150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B9E5CA1-5C86-47D3-B015-C5D1A2039F77}"/>
                </a:ext>
              </a:extLst>
            </p:cNvPr>
            <p:cNvSpPr/>
            <p:nvPr/>
          </p:nvSpPr>
          <p:spPr>
            <a:xfrm>
              <a:off x="3058918" y="6012094"/>
              <a:ext cx="3030637" cy="8049"/>
            </a:xfrm>
            <a:custGeom>
              <a:avLst/>
              <a:gdLst>
                <a:gd name="connsiteX0" fmla="*/ 3026473 w 3030637"/>
                <a:gd name="connsiteY0" fmla="*/ 7830 h 8049"/>
                <a:gd name="connsiteX1" fmla="*/ 3861 w 3030637"/>
                <a:gd name="connsiteY1" fmla="*/ 7830 h 8049"/>
                <a:gd name="connsiteX2" fmla="*/ -152 w 3030637"/>
                <a:gd name="connsiteY2" fmla="*/ 3794 h 8049"/>
                <a:gd name="connsiteX3" fmla="*/ 3861 w 3030637"/>
                <a:gd name="connsiteY3" fmla="*/ -219 h 8049"/>
                <a:gd name="connsiteX4" fmla="*/ 3026473 w 3030637"/>
                <a:gd name="connsiteY4" fmla="*/ -219 h 8049"/>
                <a:gd name="connsiteX5" fmla="*/ 3030486 w 3030637"/>
                <a:gd name="connsiteY5" fmla="*/ 3817 h 8049"/>
                <a:gd name="connsiteX6" fmla="*/ 3026473 w 3030637"/>
                <a:gd name="connsiteY6" fmla="*/ 7830 h 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0637" h="8049">
                  <a:moveTo>
                    <a:pt x="3026473" y="7830"/>
                  </a:moveTo>
                  <a:lnTo>
                    <a:pt x="3861" y="7830"/>
                  </a:lnTo>
                  <a:cubicBezTo>
                    <a:pt x="1639" y="7824"/>
                    <a:pt x="-158" y="6017"/>
                    <a:pt x="-152" y="3794"/>
                  </a:cubicBezTo>
                  <a:cubicBezTo>
                    <a:pt x="-145" y="1580"/>
                    <a:pt x="1648" y="-212"/>
                    <a:pt x="3861" y="-219"/>
                  </a:cubicBezTo>
                  <a:lnTo>
                    <a:pt x="3026473" y="-219"/>
                  </a:lnTo>
                  <a:cubicBezTo>
                    <a:pt x="3028696" y="-212"/>
                    <a:pt x="3030492" y="1595"/>
                    <a:pt x="3030486" y="3817"/>
                  </a:cubicBezTo>
                  <a:cubicBezTo>
                    <a:pt x="3030479" y="6031"/>
                    <a:pt x="3028687" y="7824"/>
                    <a:pt x="3026473" y="7830"/>
                  </a:cubicBezTo>
                  <a:close/>
                </a:path>
              </a:pathLst>
            </a:custGeom>
            <a:solidFill>
              <a:srgbClr val="3F3D56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4FDA6F-9B25-43BE-BEC2-A1BDAEC40236}"/>
                </a:ext>
              </a:extLst>
            </p:cNvPr>
            <p:cNvSpPr/>
            <p:nvPr/>
          </p:nvSpPr>
          <p:spPr>
            <a:xfrm>
              <a:off x="3984611" y="4608516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C45DCC-8F9E-4812-814B-EE83AA928572}"/>
                </a:ext>
              </a:extLst>
            </p:cNvPr>
            <p:cNvSpPr/>
            <p:nvPr/>
          </p:nvSpPr>
          <p:spPr>
            <a:xfrm>
              <a:off x="3897500" y="4608516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A27DCB5-96FB-454D-9B4E-73B62036079F}"/>
                </a:ext>
              </a:extLst>
            </p:cNvPr>
            <p:cNvSpPr/>
            <p:nvPr/>
          </p:nvSpPr>
          <p:spPr>
            <a:xfrm>
              <a:off x="3810390" y="4608516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0826635-2DE2-4415-9C93-B2EBB76B3335}"/>
                </a:ext>
              </a:extLst>
            </p:cNvPr>
            <p:cNvSpPr/>
            <p:nvPr/>
          </p:nvSpPr>
          <p:spPr>
            <a:xfrm>
              <a:off x="3723279" y="4608516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C453433-AFCB-4E90-8DBA-74D41219D20D}"/>
                </a:ext>
              </a:extLst>
            </p:cNvPr>
            <p:cNvSpPr/>
            <p:nvPr/>
          </p:nvSpPr>
          <p:spPr>
            <a:xfrm>
              <a:off x="3984611" y="469977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252709D-D4B7-4B73-84C6-1331FCCB96F6}"/>
                </a:ext>
              </a:extLst>
            </p:cNvPr>
            <p:cNvSpPr/>
            <p:nvPr/>
          </p:nvSpPr>
          <p:spPr>
            <a:xfrm>
              <a:off x="3897500" y="469977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C76BE28-6949-4A3E-8ADA-613F238D2956}"/>
                </a:ext>
              </a:extLst>
            </p:cNvPr>
            <p:cNvSpPr/>
            <p:nvPr/>
          </p:nvSpPr>
          <p:spPr>
            <a:xfrm>
              <a:off x="3810390" y="469977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9ACA4F-2E15-46D7-8C5A-7D02DFD05D93}"/>
                </a:ext>
              </a:extLst>
            </p:cNvPr>
            <p:cNvSpPr/>
            <p:nvPr/>
          </p:nvSpPr>
          <p:spPr>
            <a:xfrm>
              <a:off x="3723279" y="469977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15A1D3B-E950-48D9-84D7-A2073A2B6BAF}"/>
                </a:ext>
              </a:extLst>
            </p:cNvPr>
            <p:cNvSpPr/>
            <p:nvPr/>
          </p:nvSpPr>
          <p:spPr>
            <a:xfrm>
              <a:off x="3984611" y="479103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ED52AD-B4DF-401A-B24A-9084E2AF5576}"/>
                </a:ext>
              </a:extLst>
            </p:cNvPr>
            <p:cNvSpPr/>
            <p:nvPr/>
          </p:nvSpPr>
          <p:spPr>
            <a:xfrm>
              <a:off x="3897500" y="479103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E08F333-F6D5-4EF1-A168-CFECB3217484}"/>
                </a:ext>
              </a:extLst>
            </p:cNvPr>
            <p:cNvSpPr/>
            <p:nvPr/>
          </p:nvSpPr>
          <p:spPr>
            <a:xfrm>
              <a:off x="3810390" y="479103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49F5499-DD9B-406C-AF0C-AB79A2D0F06F}"/>
                </a:ext>
              </a:extLst>
            </p:cNvPr>
            <p:cNvSpPr/>
            <p:nvPr/>
          </p:nvSpPr>
          <p:spPr>
            <a:xfrm>
              <a:off x="3723279" y="479103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CCABAB-9E0C-46E1-8D08-16F3DB5AB1C1}"/>
                </a:ext>
              </a:extLst>
            </p:cNvPr>
            <p:cNvSpPr/>
            <p:nvPr/>
          </p:nvSpPr>
          <p:spPr>
            <a:xfrm>
              <a:off x="3984611" y="4882287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A045D2-A295-4457-8895-CE5172803DFC}"/>
                </a:ext>
              </a:extLst>
            </p:cNvPr>
            <p:cNvSpPr/>
            <p:nvPr/>
          </p:nvSpPr>
          <p:spPr>
            <a:xfrm>
              <a:off x="3897500" y="4882287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5148E1-C7D3-4CA2-B859-406184CE26A5}"/>
                </a:ext>
              </a:extLst>
            </p:cNvPr>
            <p:cNvSpPr/>
            <p:nvPr/>
          </p:nvSpPr>
          <p:spPr>
            <a:xfrm>
              <a:off x="3810390" y="4882287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2FC83BF-64B1-4C9B-8632-41A5914F1024}"/>
                </a:ext>
              </a:extLst>
            </p:cNvPr>
            <p:cNvSpPr/>
            <p:nvPr/>
          </p:nvSpPr>
          <p:spPr>
            <a:xfrm>
              <a:off x="3723279" y="4882287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1FACAD9-5E61-44C6-812D-D6CA2B36998A}"/>
                </a:ext>
              </a:extLst>
            </p:cNvPr>
            <p:cNvSpPr/>
            <p:nvPr/>
          </p:nvSpPr>
          <p:spPr>
            <a:xfrm>
              <a:off x="3984611" y="4973544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632322A-74B8-43FA-86B6-291541F9B64A}"/>
                </a:ext>
              </a:extLst>
            </p:cNvPr>
            <p:cNvSpPr/>
            <p:nvPr/>
          </p:nvSpPr>
          <p:spPr>
            <a:xfrm>
              <a:off x="3897500" y="4973544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FD3BD7-8F20-4BEA-989C-81E783211BC0}"/>
                </a:ext>
              </a:extLst>
            </p:cNvPr>
            <p:cNvSpPr/>
            <p:nvPr/>
          </p:nvSpPr>
          <p:spPr>
            <a:xfrm>
              <a:off x="3810390" y="4973544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A8553B-3BC1-4131-891A-1484F2682F00}"/>
                </a:ext>
              </a:extLst>
            </p:cNvPr>
            <p:cNvSpPr/>
            <p:nvPr/>
          </p:nvSpPr>
          <p:spPr>
            <a:xfrm>
              <a:off x="3723279" y="4973544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BD98952-D5A0-4C4C-A09C-4117C9429570}"/>
                </a:ext>
              </a:extLst>
            </p:cNvPr>
            <p:cNvSpPr/>
            <p:nvPr/>
          </p:nvSpPr>
          <p:spPr>
            <a:xfrm>
              <a:off x="3984611" y="506480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083DB07-B530-4433-85ED-64E27BDB0EDB}"/>
                </a:ext>
              </a:extLst>
            </p:cNvPr>
            <p:cNvSpPr/>
            <p:nvPr/>
          </p:nvSpPr>
          <p:spPr>
            <a:xfrm>
              <a:off x="3897500" y="506480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FC6BBA-484F-48E6-8353-5B9624402212}"/>
                </a:ext>
              </a:extLst>
            </p:cNvPr>
            <p:cNvSpPr/>
            <p:nvPr/>
          </p:nvSpPr>
          <p:spPr>
            <a:xfrm>
              <a:off x="3810390" y="506480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49C842D-5AA3-4698-B088-78DA765DF5EB}"/>
                </a:ext>
              </a:extLst>
            </p:cNvPr>
            <p:cNvSpPr/>
            <p:nvPr/>
          </p:nvSpPr>
          <p:spPr>
            <a:xfrm>
              <a:off x="3723279" y="506480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99C03A-F621-4CCE-98D3-5B3427B9BDC2}"/>
                </a:ext>
              </a:extLst>
            </p:cNvPr>
            <p:cNvSpPr/>
            <p:nvPr/>
          </p:nvSpPr>
          <p:spPr>
            <a:xfrm>
              <a:off x="3814406" y="5640688"/>
              <a:ext cx="388687" cy="91256"/>
            </a:xfrm>
            <a:custGeom>
              <a:avLst/>
              <a:gdLst>
                <a:gd name="connsiteX0" fmla="*/ -152 w 388687"/>
                <a:gd name="connsiteY0" fmla="*/ 42030 h 91256"/>
                <a:gd name="connsiteX1" fmla="*/ -152 w 388687"/>
                <a:gd name="connsiteY1" fmla="*/ 48789 h 91256"/>
                <a:gd name="connsiteX2" fmla="*/ 42097 w 388687"/>
                <a:gd name="connsiteY2" fmla="*/ 91038 h 91256"/>
                <a:gd name="connsiteX3" fmla="*/ 346287 w 388687"/>
                <a:gd name="connsiteY3" fmla="*/ 91038 h 91256"/>
                <a:gd name="connsiteX4" fmla="*/ 388535 w 388687"/>
                <a:gd name="connsiteY4" fmla="*/ 48789 h 91256"/>
                <a:gd name="connsiteX5" fmla="*/ 388535 w 388687"/>
                <a:gd name="connsiteY5" fmla="*/ 42030 h 91256"/>
                <a:gd name="connsiteX6" fmla="*/ 378732 w 388687"/>
                <a:gd name="connsiteY6" fmla="*/ 14991 h 91256"/>
                <a:gd name="connsiteX7" fmla="*/ 371601 w 388687"/>
                <a:gd name="connsiteY7" fmla="*/ 8231 h 91256"/>
                <a:gd name="connsiteX8" fmla="*/ 204364 w 388687"/>
                <a:gd name="connsiteY8" fmla="*/ -219 h 91256"/>
                <a:gd name="connsiteX9" fmla="*/ 42097 w 388687"/>
                <a:gd name="connsiteY9" fmla="*/ -219 h 91256"/>
                <a:gd name="connsiteX10" fmla="*/ -152 w 388687"/>
                <a:gd name="connsiteY10" fmla="*/ 42030 h 9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687" h="91256">
                  <a:moveTo>
                    <a:pt x="-152" y="42030"/>
                  </a:moveTo>
                  <a:lnTo>
                    <a:pt x="-152" y="48789"/>
                  </a:lnTo>
                  <a:cubicBezTo>
                    <a:pt x="-131" y="72114"/>
                    <a:pt x="18772" y="91018"/>
                    <a:pt x="42097" y="91038"/>
                  </a:cubicBezTo>
                  <a:lnTo>
                    <a:pt x="346287" y="91038"/>
                  </a:lnTo>
                  <a:cubicBezTo>
                    <a:pt x="369616" y="91029"/>
                    <a:pt x="388527" y="72119"/>
                    <a:pt x="388535" y="48789"/>
                  </a:cubicBezTo>
                  <a:lnTo>
                    <a:pt x="388535" y="42030"/>
                  </a:lnTo>
                  <a:cubicBezTo>
                    <a:pt x="388556" y="32143"/>
                    <a:pt x="385084" y="22567"/>
                    <a:pt x="378732" y="14991"/>
                  </a:cubicBezTo>
                  <a:cubicBezTo>
                    <a:pt x="376618" y="12475"/>
                    <a:pt x="374226" y="10207"/>
                    <a:pt x="371601" y="8231"/>
                  </a:cubicBezTo>
                  <a:cubicBezTo>
                    <a:pt x="371601" y="8231"/>
                    <a:pt x="204364" y="4445"/>
                    <a:pt x="204364" y="-219"/>
                  </a:cubicBezTo>
                  <a:lnTo>
                    <a:pt x="42097" y="-219"/>
                  </a:lnTo>
                  <a:cubicBezTo>
                    <a:pt x="18777" y="-187"/>
                    <a:pt x="-119" y="18710"/>
                    <a:pt x="-152" y="42030"/>
                  </a:cubicBez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7348BA8-8F6A-4CC8-A5B3-9DFC8AB1C93C}"/>
                </a:ext>
              </a:extLst>
            </p:cNvPr>
            <p:cNvSpPr/>
            <p:nvPr/>
          </p:nvSpPr>
          <p:spPr>
            <a:xfrm>
              <a:off x="3989226" y="5730266"/>
              <a:ext cx="43938" cy="283910"/>
            </a:xfrm>
            <a:custGeom>
              <a:avLst/>
              <a:gdLst>
                <a:gd name="connsiteX0" fmla="*/ 0 w 43938"/>
                <a:gd name="connsiteY0" fmla="*/ 0 h 283910"/>
                <a:gd name="connsiteX1" fmla="*/ 43938 w 43938"/>
                <a:gd name="connsiteY1" fmla="*/ 0 h 283910"/>
                <a:gd name="connsiteX2" fmla="*/ 43938 w 43938"/>
                <a:gd name="connsiteY2" fmla="*/ 283910 h 283910"/>
                <a:gd name="connsiteX3" fmla="*/ 0 w 43938"/>
                <a:gd name="connsiteY3" fmla="*/ 283910 h 28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38" h="283910">
                  <a:moveTo>
                    <a:pt x="0" y="0"/>
                  </a:moveTo>
                  <a:lnTo>
                    <a:pt x="43938" y="0"/>
                  </a:lnTo>
                  <a:lnTo>
                    <a:pt x="43938" y="283910"/>
                  </a:lnTo>
                  <a:lnTo>
                    <a:pt x="0" y="283910"/>
                  </a:ln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D3BC3C9-87E8-49C0-BF40-B3A3D5A4CEDF}"/>
                </a:ext>
              </a:extLst>
            </p:cNvPr>
            <p:cNvSpPr/>
            <p:nvPr/>
          </p:nvSpPr>
          <p:spPr>
            <a:xfrm>
              <a:off x="3860790" y="5970238"/>
              <a:ext cx="297429" cy="45114"/>
            </a:xfrm>
            <a:custGeom>
              <a:avLst/>
              <a:gdLst>
                <a:gd name="connsiteX0" fmla="*/ 297278 w 297429"/>
                <a:gd name="connsiteY0" fmla="*/ 42176 h 45114"/>
                <a:gd name="connsiteX1" fmla="*/ 148563 w 297429"/>
                <a:gd name="connsiteY1" fmla="*/ 44012 h 45114"/>
                <a:gd name="connsiteX2" fmla="*/ -152 w 297429"/>
                <a:gd name="connsiteY2" fmla="*/ 42176 h 45114"/>
                <a:gd name="connsiteX3" fmla="*/ 148563 w 297429"/>
                <a:gd name="connsiteY3" fmla="*/ -219 h 45114"/>
                <a:gd name="connsiteX4" fmla="*/ 297278 w 297429"/>
                <a:gd name="connsiteY4" fmla="*/ 42176 h 4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29" h="45114">
                  <a:moveTo>
                    <a:pt x="297278" y="42176"/>
                  </a:moveTo>
                  <a:cubicBezTo>
                    <a:pt x="297278" y="46924"/>
                    <a:pt x="230696" y="44012"/>
                    <a:pt x="148563" y="44012"/>
                  </a:cubicBezTo>
                  <a:cubicBezTo>
                    <a:pt x="66430" y="44012"/>
                    <a:pt x="-152" y="46924"/>
                    <a:pt x="-152" y="42176"/>
                  </a:cubicBezTo>
                  <a:cubicBezTo>
                    <a:pt x="-152" y="37429"/>
                    <a:pt x="66430" y="-219"/>
                    <a:pt x="148563" y="-219"/>
                  </a:cubicBezTo>
                  <a:cubicBezTo>
                    <a:pt x="230696" y="-219"/>
                    <a:pt x="297278" y="37429"/>
                    <a:pt x="297278" y="42176"/>
                  </a:cubicBez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A9BE85-75B7-4AB5-99B6-92987F9758D4}"/>
                </a:ext>
              </a:extLst>
            </p:cNvPr>
            <p:cNvSpPr/>
            <p:nvPr/>
          </p:nvSpPr>
          <p:spPr>
            <a:xfrm>
              <a:off x="3920905" y="5305713"/>
              <a:ext cx="184103" cy="386374"/>
            </a:xfrm>
            <a:custGeom>
              <a:avLst/>
              <a:gdLst>
                <a:gd name="connsiteX0" fmla="*/ 176755 w 184103"/>
                <a:gd name="connsiteY0" fmla="*/ 371271 h 386374"/>
                <a:gd name="connsiteX1" fmla="*/ 169337 w 184103"/>
                <a:gd name="connsiteY1" fmla="*/ 320460 h 386374"/>
                <a:gd name="connsiteX2" fmla="*/ 163887 w 184103"/>
                <a:gd name="connsiteY2" fmla="*/ 317102 h 386374"/>
                <a:gd name="connsiteX3" fmla="*/ 70761 w 184103"/>
                <a:gd name="connsiteY3" fmla="*/ -219 h 386374"/>
                <a:gd name="connsiteX4" fmla="*/ -152 w 184103"/>
                <a:gd name="connsiteY4" fmla="*/ 34512 h 386374"/>
                <a:gd name="connsiteX5" fmla="*/ 113686 w 184103"/>
                <a:gd name="connsiteY5" fmla="*/ 335507 h 386374"/>
                <a:gd name="connsiteX6" fmla="*/ 133203 w 184103"/>
                <a:gd name="connsiteY6" fmla="*/ 383303 h 386374"/>
                <a:gd name="connsiteX7" fmla="*/ 176755 w 184103"/>
                <a:gd name="connsiteY7" fmla="*/ 371271 h 38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3" h="386374">
                  <a:moveTo>
                    <a:pt x="176755" y="371271"/>
                  </a:moveTo>
                  <a:cubicBezTo>
                    <a:pt x="188737" y="355192"/>
                    <a:pt x="185416" y="332443"/>
                    <a:pt x="169337" y="320460"/>
                  </a:cubicBezTo>
                  <a:cubicBezTo>
                    <a:pt x="167623" y="319183"/>
                    <a:pt x="165799" y="318059"/>
                    <a:pt x="163887" y="317102"/>
                  </a:cubicBezTo>
                  <a:lnTo>
                    <a:pt x="70761" y="-219"/>
                  </a:lnTo>
                  <a:lnTo>
                    <a:pt x="-152" y="34512"/>
                  </a:lnTo>
                  <a:lnTo>
                    <a:pt x="113686" y="335507"/>
                  </a:lnTo>
                  <a:cubicBezTo>
                    <a:pt x="105877" y="354095"/>
                    <a:pt x="114615" y="375494"/>
                    <a:pt x="133203" y="383303"/>
                  </a:cubicBezTo>
                  <a:cubicBezTo>
                    <a:pt x="148757" y="389838"/>
                    <a:pt x="166762" y="384863"/>
                    <a:pt x="176755" y="371271"/>
                  </a:cubicBezTo>
                  <a:close/>
                </a:path>
              </a:pathLst>
            </a:custGeom>
            <a:solidFill>
              <a:srgbClr val="A0616A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8895A9-E268-46C1-B35A-56D6BBE18227}"/>
                </a:ext>
              </a:extLst>
            </p:cNvPr>
            <p:cNvSpPr/>
            <p:nvPr/>
          </p:nvSpPr>
          <p:spPr>
            <a:xfrm>
              <a:off x="3902017" y="5228180"/>
              <a:ext cx="122929" cy="152580"/>
            </a:xfrm>
            <a:custGeom>
              <a:avLst/>
              <a:gdLst>
                <a:gd name="connsiteX0" fmla="*/ 110747 w 122929"/>
                <a:gd name="connsiteY0" fmla="*/ 130307 h 152580"/>
                <a:gd name="connsiteX1" fmla="*/ 31379 w 122929"/>
                <a:gd name="connsiteY1" fmla="*/ 151792 h 152580"/>
                <a:gd name="connsiteX2" fmla="*/ 11410 w 122929"/>
                <a:gd name="connsiteY2" fmla="*/ 140331 h 152580"/>
                <a:gd name="connsiteX3" fmla="*/ 10957 w 122929"/>
                <a:gd name="connsiteY3" fmla="*/ 137983 h 152580"/>
                <a:gd name="connsiteX4" fmla="*/ 1363 w 122929"/>
                <a:gd name="connsiteY4" fmla="*/ 56571 h 152580"/>
                <a:gd name="connsiteX5" fmla="*/ 33509 w 122929"/>
                <a:gd name="connsiteY5" fmla="*/ 1296 h 152580"/>
                <a:gd name="connsiteX6" fmla="*/ 88718 w 122929"/>
                <a:gd name="connsiteY6" fmla="*/ 33198 h 152580"/>
                <a:gd name="connsiteX7" fmla="*/ 121415 w 122929"/>
                <a:gd name="connsiteY7" fmla="*/ 108082 h 152580"/>
                <a:gd name="connsiteX8" fmla="*/ 113003 w 122929"/>
                <a:gd name="connsiteY8" fmla="*/ 129514 h 152580"/>
                <a:gd name="connsiteX9" fmla="*/ 110747 w 122929"/>
                <a:gd name="connsiteY9" fmla="*/ 130307 h 15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929" h="152580">
                  <a:moveTo>
                    <a:pt x="110747" y="130307"/>
                  </a:moveTo>
                  <a:lnTo>
                    <a:pt x="31379" y="151792"/>
                  </a:lnTo>
                  <a:cubicBezTo>
                    <a:pt x="22700" y="154141"/>
                    <a:pt x="13759" y="149010"/>
                    <a:pt x="11410" y="140331"/>
                  </a:cubicBezTo>
                  <a:cubicBezTo>
                    <a:pt x="11202" y="139561"/>
                    <a:pt x="11050" y="138776"/>
                    <a:pt x="10957" y="137983"/>
                  </a:cubicBezTo>
                  <a:lnTo>
                    <a:pt x="1363" y="56571"/>
                  </a:lnTo>
                  <a:cubicBezTo>
                    <a:pt x="-5024" y="32430"/>
                    <a:pt x="9368" y="7683"/>
                    <a:pt x="33509" y="1296"/>
                  </a:cubicBezTo>
                  <a:cubicBezTo>
                    <a:pt x="57554" y="-5066"/>
                    <a:pt x="82223" y="9188"/>
                    <a:pt x="88718" y="33198"/>
                  </a:cubicBezTo>
                  <a:lnTo>
                    <a:pt x="121415" y="108082"/>
                  </a:lnTo>
                  <a:cubicBezTo>
                    <a:pt x="125011" y="116323"/>
                    <a:pt x="121245" y="125919"/>
                    <a:pt x="113003" y="129514"/>
                  </a:cubicBezTo>
                  <a:cubicBezTo>
                    <a:pt x="112272" y="129833"/>
                    <a:pt x="111518" y="130098"/>
                    <a:pt x="110747" y="130307"/>
                  </a:cubicBezTo>
                  <a:close/>
                </a:path>
              </a:pathLst>
            </a:custGeom>
            <a:solidFill>
              <a:srgbClr val="6C63FF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106E850-B2F7-4B2D-A3D7-39A3AA23496B}"/>
                </a:ext>
              </a:extLst>
            </p:cNvPr>
            <p:cNvSpPr/>
            <p:nvPr/>
          </p:nvSpPr>
          <p:spPr>
            <a:xfrm>
              <a:off x="4118548" y="5871886"/>
              <a:ext cx="61159" cy="107470"/>
            </a:xfrm>
            <a:custGeom>
              <a:avLst/>
              <a:gdLst>
                <a:gd name="connsiteX0" fmla="*/ 7 w 61159"/>
                <a:gd name="connsiteY0" fmla="*/ 107470 h 107470"/>
                <a:gd name="connsiteX1" fmla="*/ 41444 w 61159"/>
                <a:gd name="connsiteY1" fmla="*/ 107467 h 107470"/>
                <a:gd name="connsiteX2" fmla="*/ 61159 w 61159"/>
                <a:gd name="connsiteY2" fmla="*/ 0 h 107470"/>
                <a:gd name="connsiteX3" fmla="*/ 0 w 61159"/>
                <a:gd name="connsiteY3" fmla="*/ 0 h 107470"/>
                <a:gd name="connsiteX4" fmla="*/ 7 w 61159"/>
                <a:gd name="connsiteY4" fmla="*/ 107470 h 10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9" h="107470">
                  <a:moveTo>
                    <a:pt x="7" y="107470"/>
                  </a:moveTo>
                  <a:lnTo>
                    <a:pt x="41444" y="107467"/>
                  </a:lnTo>
                  <a:lnTo>
                    <a:pt x="61159" y="0"/>
                  </a:lnTo>
                  <a:lnTo>
                    <a:pt x="0" y="0"/>
                  </a:lnTo>
                  <a:lnTo>
                    <a:pt x="7" y="107470"/>
                  </a:lnTo>
                  <a:close/>
                </a:path>
              </a:pathLst>
            </a:custGeom>
            <a:solidFill>
              <a:srgbClr val="A0616A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DC41BE-D040-4D35-AE18-661BAE1ADC76}"/>
                </a:ext>
              </a:extLst>
            </p:cNvPr>
            <p:cNvSpPr/>
            <p:nvPr/>
          </p:nvSpPr>
          <p:spPr>
            <a:xfrm>
              <a:off x="4107985" y="5965824"/>
              <a:ext cx="133611" cy="53698"/>
            </a:xfrm>
            <a:custGeom>
              <a:avLst/>
              <a:gdLst>
                <a:gd name="connsiteX0" fmla="*/ -152 w 133611"/>
                <a:gd name="connsiteY0" fmla="*/ -216 h 53698"/>
                <a:gd name="connsiteX1" fmla="*/ 81452 w 133611"/>
                <a:gd name="connsiteY1" fmla="*/ -219 h 53698"/>
                <a:gd name="connsiteX2" fmla="*/ 81455 w 133611"/>
                <a:gd name="connsiteY2" fmla="*/ -219 h 53698"/>
                <a:gd name="connsiteX3" fmla="*/ 133460 w 133611"/>
                <a:gd name="connsiteY3" fmla="*/ 51783 h 53698"/>
                <a:gd name="connsiteX4" fmla="*/ 133460 w 133611"/>
                <a:gd name="connsiteY4" fmla="*/ 51785 h 53698"/>
                <a:gd name="connsiteX5" fmla="*/ 133460 w 133611"/>
                <a:gd name="connsiteY5" fmla="*/ 53475 h 53698"/>
                <a:gd name="connsiteX6" fmla="*/ -149 w 133611"/>
                <a:gd name="connsiteY6" fmla="*/ 53480 h 5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1" h="53698">
                  <a:moveTo>
                    <a:pt x="-152" y="-216"/>
                  </a:moveTo>
                  <a:lnTo>
                    <a:pt x="81452" y="-219"/>
                  </a:lnTo>
                  <a:lnTo>
                    <a:pt x="81455" y="-219"/>
                  </a:lnTo>
                  <a:cubicBezTo>
                    <a:pt x="110176" y="-220"/>
                    <a:pt x="133459" y="23062"/>
                    <a:pt x="133460" y="51783"/>
                  </a:cubicBezTo>
                  <a:cubicBezTo>
                    <a:pt x="133460" y="51783"/>
                    <a:pt x="133460" y="51784"/>
                    <a:pt x="133460" y="51785"/>
                  </a:cubicBezTo>
                  <a:lnTo>
                    <a:pt x="133460" y="53475"/>
                  </a:lnTo>
                  <a:lnTo>
                    <a:pt x="-149" y="53480"/>
                  </a:ln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111D7B7-FCB4-46AE-B877-61A1F5C19AAF}"/>
                </a:ext>
              </a:extLst>
            </p:cNvPr>
            <p:cNvSpPr/>
            <p:nvPr/>
          </p:nvSpPr>
          <p:spPr>
            <a:xfrm>
              <a:off x="3886682" y="5530429"/>
              <a:ext cx="382257" cy="391297"/>
            </a:xfrm>
            <a:custGeom>
              <a:avLst/>
              <a:gdLst>
                <a:gd name="connsiteX0" fmla="*/ 279819 w 382257"/>
                <a:gd name="connsiteY0" fmla="*/ 391079 h 391297"/>
                <a:gd name="connsiteX1" fmla="*/ 278365 w 382257"/>
                <a:gd name="connsiteY1" fmla="*/ 391010 h 391297"/>
                <a:gd name="connsiteX2" fmla="*/ 221020 w 382257"/>
                <a:gd name="connsiteY2" fmla="*/ 386834 h 391297"/>
                <a:gd name="connsiteX3" fmla="*/ 207281 w 382257"/>
                <a:gd name="connsiteY3" fmla="*/ 370285 h 391297"/>
                <a:gd name="connsiteX4" fmla="*/ 208145 w 382257"/>
                <a:gd name="connsiteY4" fmla="*/ 366456 h 391297"/>
                <a:gd name="connsiteX5" fmla="*/ 284890 w 382257"/>
                <a:gd name="connsiteY5" fmla="*/ 194032 h 391297"/>
                <a:gd name="connsiteX6" fmla="*/ 284227 w 382257"/>
                <a:gd name="connsiteY6" fmla="*/ 184573 h 391297"/>
                <a:gd name="connsiteX7" fmla="*/ 276753 w 382257"/>
                <a:gd name="connsiteY7" fmla="*/ 178625 h 391297"/>
                <a:gd name="connsiteX8" fmla="*/ 67922 w 382257"/>
                <a:gd name="connsiteY8" fmla="*/ 114684 h 391297"/>
                <a:gd name="connsiteX9" fmla="*/ 3641 w 382257"/>
                <a:gd name="connsiteY9" fmla="*/ 60599 h 391297"/>
                <a:gd name="connsiteX10" fmla="*/ 9591 w 382257"/>
                <a:gd name="connsiteY10" fmla="*/ 702 h 391297"/>
                <a:gd name="connsiteX11" fmla="*/ 10135 w 382257"/>
                <a:gd name="connsiteY11" fmla="*/ -219 h 391297"/>
                <a:gd name="connsiteX12" fmla="*/ 85556 w 382257"/>
                <a:gd name="connsiteY12" fmla="*/ 6637 h 391297"/>
                <a:gd name="connsiteX13" fmla="*/ 167319 w 382257"/>
                <a:gd name="connsiteY13" fmla="*/ 13591 h 391297"/>
                <a:gd name="connsiteX14" fmla="*/ 346499 w 382257"/>
                <a:gd name="connsiteY14" fmla="*/ 109674 h 391297"/>
                <a:gd name="connsiteX15" fmla="*/ 376305 w 382257"/>
                <a:gd name="connsiteY15" fmla="*/ 196821 h 391297"/>
                <a:gd name="connsiteX16" fmla="*/ 293697 w 382257"/>
                <a:gd name="connsiteY16" fmla="*/ 382065 h 391297"/>
                <a:gd name="connsiteX17" fmla="*/ 279819 w 382257"/>
                <a:gd name="connsiteY17" fmla="*/ 391079 h 39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257" h="391297">
                  <a:moveTo>
                    <a:pt x="279819" y="391079"/>
                  </a:moveTo>
                  <a:cubicBezTo>
                    <a:pt x="279336" y="391079"/>
                    <a:pt x="278851" y="391056"/>
                    <a:pt x="278365" y="391010"/>
                  </a:cubicBezTo>
                  <a:lnTo>
                    <a:pt x="221020" y="386834"/>
                  </a:lnTo>
                  <a:cubicBezTo>
                    <a:pt x="212656" y="386058"/>
                    <a:pt x="206505" y="378649"/>
                    <a:pt x="207281" y="370285"/>
                  </a:cubicBezTo>
                  <a:cubicBezTo>
                    <a:pt x="207402" y="368977"/>
                    <a:pt x="207692" y="367690"/>
                    <a:pt x="208145" y="366456"/>
                  </a:cubicBezTo>
                  <a:lnTo>
                    <a:pt x="284890" y="194032"/>
                  </a:lnTo>
                  <a:cubicBezTo>
                    <a:pt x="285999" y="190925"/>
                    <a:pt x="285758" y="187495"/>
                    <a:pt x="284227" y="184573"/>
                  </a:cubicBezTo>
                  <a:cubicBezTo>
                    <a:pt x="282699" y="181614"/>
                    <a:pt x="279979" y="179450"/>
                    <a:pt x="276753" y="178625"/>
                  </a:cubicBezTo>
                  <a:cubicBezTo>
                    <a:pt x="240665" y="169191"/>
                    <a:pt x="148074" y="144073"/>
                    <a:pt x="67922" y="114684"/>
                  </a:cubicBezTo>
                  <a:cubicBezTo>
                    <a:pt x="33583" y="102092"/>
                    <a:pt x="11955" y="83895"/>
                    <a:pt x="3641" y="60599"/>
                  </a:cubicBezTo>
                  <a:cubicBezTo>
                    <a:pt x="-7321" y="29887"/>
                    <a:pt x="8896" y="1877"/>
                    <a:pt x="9591" y="702"/>
                  </a:cubicBezTo>
                  <a:lnTo>
                    <a:pt x="10135" y="-219"/>
                  </a:lnTo>
                  <a:lnTo>
                    <a:pt x="85556" y="6637"/>
                  </a:lnTo>
                  <a:lnTo>
                    <a:pt x="167319" y="13591"/>
                  </a:lnTo>
                  <a:lnTo>
                    <a:pt x="346499" y="109674"/>
                  </a:lnTo>
                  <a:cubicBezTo>
                    <a:pt x="377634" y="126511"/>
                    <a:pt x="390607" y="164444"/>
                    <a:pt x="376305" y="196821"/>
                  </a:cubicBezTo>
                  <a:lnTo>
                    <a:pt x="293697" y="382065"/>
                  </a:lnTo>
                  <a:cubicBezTo>
                    <a:pt x="291256" y="387545"/>
                    <a:pt x="285819" y="391077"/>
                    <a:pt x="279819" y="391079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EFCBD0-2B28-4617-A61D-CBB488E953A2}"/>
                </a:ext>
              </a:extLst>
            </p:cNvPr>
            <p:cNvSpPr/>
            <p:nvPr/>
          </p:nvSpPr>
          <p:spPr>
            <a:xfrm>
              <a:off x="3902490" y="5030129"/>
              <a:ext cx="166026" cy="166026"/>
            </a:xfrm>
            <a:custGeom>
              <a:avLst/>
              <a:gdLst>
                <a:gd name="connsiteX0" fmla="*/ 166027 w 166026"/>
                <a:gd name="connsiteY0" fmla="*/ 83013 h 166026"/>
                <a:gd name="connsiteX1" fmla="*/ 83014 w 166026"/>
                <a:gd name="connsiteY1" fmla="*/ 166027 h 166026"/>
                <a:gd name="connsiteX2" fmla="*/ 0 w 166026"/>
                <a:gd name="connsiteY2" fmla="*/ 83013 h 166026"/>
                <a:gd name="connsiteX3" fmla="*/ 83014 w 166026"/>
                <a:gd name="connsiteY3" fmla="*/ 0 h 166026"/>
                <a:gd name="connsiteX4" fmla="*/ 166027 w 166026"/>
                <a:gd name="connsiteY4" fmla="*/ 83013 h 16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26" h="166026">
                  <a:moveTo>
                    <a:pt x="166027" y="83013"/>
                  </a:moveTo>
                  <a:cubicBezTo>
                    <a:pt x="166027" y="128861"/>
                    <a:pt x="128861" y="166027"/>
                    <a:pt x="83014" y="166027"/>
                  </a:cubicBezTo>
                  <a:cubicBezTo>
                    <a:pt x="37166" y="166027"/>
                    <a:pt x="0" y="128861"/>
                    <a:pt x="0" y="83013"/>
                  </a:cubicBezTo>
                  <a:cubicBezTo>
                    <a:pt x="0" y="37166"/>
                    <a:pt x="37166" y="0"/>
                    <a:pt x="83014" y="0"/>
                  </a:cubicBezTo>
                  <a:cubicBezTo>
                    <a:pt x="128861" y="0"/>
                    <a:pt x="166027" y="37166"/>
                    <a:pt x="166027" y="83013"/>
                  </a:cubicBezTo>
                  <a:close/>
                </a:path>
              </a:pathLst>
            </a:custGeom>
            <a:solidFill>
              <a:srgbClr val="A0616A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24839F-FEC9-4440-BDCF-7AC84BB0ECFE}"/>
                </a:ext>
              </a:extLst>
            </p:cNvPr>
            <p:cNvSpPr/>
            <p:nvPr/>
          </p:nvSpPr>
          <p:spPr>
            <a:xfrm>
              <a:off x="4094889" y="5868506"/>
              <a:ext cx="61159" cy="107470"/>
            </a:xfrm>
            <a:custGeom>
              <a:avLst/>
              <a:gdLst>
                <a:gd name="connsiteX0" fmla="*/ 7 w 61159"/>
                <a:gd name="connsiteY0" fmla="*/ 107470 h 107470"/>
                <a:gd name="connsiteX1" fmla="*/ 41444 w 61159"/>
                <a:gd name="connsiteY1" fmla="*/ 107467 h 107470"/>
                <a:gd name="connsiteX2" fmla="*/ 61159 w 61159"/>
                <a:gd name="connsiteY2" fmla="*/ 0 h 107470"/>
                <a:gd name="connsiteX3" fmla="*/ 0 w 61159"/>
                <a:gd name="connsiteY3" fmla="*/ 0 h 107470"/>
                <a:gd name="connsiteX4" fmla="*/ 7 w 61159"/>
                <a:gd name="connsiteY4" fmla="*/ 107470 h 10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9" h="107470">
                  <a:moveTo>
                    <a:pt x="7" y="107470"/>
                  </a:moveTo>
                  <a:lnTo>
                    <a:pt x="41444" y="107467"/>
                  </a:lnTo>
                  <a:lnTo>
                    <a:pt x="61159" y="0"/>
                  </a:lnTo>
                  <a:lnTo>
                    <a:pt x="0" y="0"/>
                  </a:lnTo>
                  <a:lnTo>
                    <a:pt x="7" y="107470"/>
                  </a:lnTo>
                  <a:close/>
                </a:path>
              </a:pathLst>
            </a:custGeom>
            <a:solidFill>
              <a:srgbClr val="A0616A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C15DB4B-4A52-4CDE-B5DD-16397079ECF8}"/>
                </a:ext>
              </a:extLst>
            </p:cNvPr>
            <p:cNvSpPr/>
            <p:nvPr/>
          </p:nvSpPr>
          <p:spPr>
            <a:xfrm>
              <a:off x="4084326" y="5962444"/>
              <a:ext cx="133611" cy="53698"/>
            </a:xfrm>
            <a:custGeom>
              <a:avLst/>
              <a:gdLst>
                <a:gd name="connsiteX0" fmla="*/ -152 w 133611"/>
                <a:gd name="connsiteY0" fmla="*/ -216 h 53698"/>
                <a:gd name="connsiteX1" fmla="*/ 81452 w 133611"/>
                <a:gd name="connsiteY1" fmla="*/ -219 h 53698"/>
                <a:gd name="connsiteX2" fmla="*/ 81455 w 133611"/>
                <a:gd name="connsiteY2" fmla="*/ -219 h 53698"/>
                <a:gd name="connsiteX3" fmla="*/ 133460 w 133611"/>
                <a:gd name="connsiteY3" fmla="*/ 51783 h 53698"/>
                <a:gd name="connsiteX4" fmla="*/ 133460 w 133611"/>
                <a:gd name="connsiteY4" fmla="*/ 51785 h 53698"/>
                <a:gd name="connsiteX5" fmla="*/ 133460 w 133611"/>
                <a:gd name="connsiteY5" fmla="*/ 53475 h 53698"/>
                <a:gd name="connsiteX6" fmla="*/ -149 w 133611"/>
                <a:gd name="connsiteY6" fmla="*/ 53480 h 5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1" h="53698">
                  <a:moveTo>
                    <a:pt x="-152" y="-216"/>
                  </a:moveTo>
                  <a:lnTo>
                    <a:pt x="81452" y="-219"/>
                  </a:lnTo>
                  <a:lnTo>
                    <a:pt x="81455" y="-219"/>
                  </a:lnTo>
                  <a:cubicBezTo>
                    <a:pt x="110176" y="-220"/>
                    <a:pt x="133459" y="23062"/>
                    <a:pt x="133460" y="51783"/>
                  </a:cubicBezTo>
                  <a:cubicBezTo>
                    <a:pt x="133460" y="51783"/>
                    <a:pt x="133460" y="51784"/>
                    <a:pt x="133460" y="51785"/>
                  </a:cubicBezTo>
                  <a:lnTo>
                    <a:pt x="133460" y="53475"/>
                  </a:lnTo>
                  <a:lnTo>
                    <a:pt x="-149" y="53480"/>
                  </a:ln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6377AB2-8B0C-4C76-B82D-5728C3151DD8}"/>
                </a:ext>
              </a:extLst>
            </p:cNvPr>
            <p:cNvSpPr/>
            <p:nvPr/>
          </p:nvSpPr>
          <p:spPr>
            <a:xfrm>
              <a:off x="3863022" y="5540568"/>
              <a:ext cx="382257" cy="391297"/>
            </a:xfrm>
            <a:custGeom>
              <a:avLst/>
              <a:gdLst>
                <a:gd name="connsiteX0" fmla="*/ 279819 w 382257"/>
                <a:gd name="connsiteY0" fmla="*/ 391079 h 391297"/>
                <a:gd name="connsiteX1" fmla="*/ 278365 w 382257"/>
                <a:gd name="connsiteY1" fmla="*/ 391010 h 391297"/>
                <a:gd name="connsiteX2" fmla="*/ 221020 w 382257"/>
                <a:gd name="connsiteY2" fmla="*/ 386834 h 391297"/>
                <a:gd name="connsiteX3" fmla="*/ 207281 w 382257"/>
                <a:gd name="connsiteY3" fmla="*/ 370285 h 391297"/>
                <a:gd name="connsiteX4" fmla="*/ 208145 w 382257"/>
                <a:gd name="connsiteY4" fmla="*/ 366456 h 391297"/>
                <a:gd name="connsiteX5" fmla="*/ 284890 w 382257"/>
                <a:gd name="connsiteY5" fmla="*/ 194032 h 391297"/>
                <a:gd name="connsiteX6" fmla="*/ 284227 w 382257"/>
                <a:gd name="connsiteY6" fmla="*/ 184573 h 391297"/>
                <a:gd name="connsiteX7" fmla="*/ 276753 w 382257"/>
                <a:gd name="connsiteY7" fmla="*/ 178625 h 391297"/>
                <a:gd name="connsiteX8" fmla="*/ 67922 w 382257"/>
                <a:gd name="connsiteY8" fmla="*/ 114684 h 391297"/>
                <a:gd name="connsiteX9" fmla="*/ 3641 w 382257"/>
                <a:gd name="connsiteY9" fmla="*/ 60599 h 391297"/>
                <a:gd name="connsiteX10" fmla="*/ 9591 w 382257"/>
                <a:gd name="connsiteY10" fmla="*/ 702 h 391297"/>
                <a:gd name="connsiteX11" fmla="*/ 10135 w 382257"/>
                <a:gd name="connsiteY11" fmla="*/ -219 h 391297"/>
                <a:gd name="connsiteX12" fmla="*/ 85556 w 382257"/>
                <a:gd name="connsiteY12" fmla="*/ 6637 h 391297"/>
                <a:gd name="connsiteX13" fmla="*/ 167319 w 382257"/>
                <a:gd name="connsiteY13" fmla="*/ 13591 h 391297"/>
                <a:gd name="connsiteX14" fmla="*/ 346499 w 382257"/>
                <a:gd name="connsiteY14" fmla="*/ 109674 h 391297"/>
                <a:gd name="connsiteX15" fmla="*/ 376305 w 382257"/>
                <a:gd name="connsiteY15" fmla="*/ 196821 h 391297"/>
                <a:gd name="connsiteX16" fmla="*/ 293697 w 382257"/>
                <a:gd name="connsiteY16" fmla="*/ 382065 h 391297"/>
                <a:gd name="connsiteX17" fmla="*/ 279819 w 382257"/>
                <a:gd name="connsiteY17" fmla="*/ 391079 h 39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257" h="391297">
                  <a:moveTo>
                    <a:pt x="279819" y="391079"/>
                  </a:moveTo>
                  <a:cubicBezTo>
                    <a:pt x="279336" y="391079"/>
                    <a:pt x="278851" y="391056"/>
                    <a:pt x="278365" y="391010"/>
                  </a:cubicBezTo>
                  <a:lnTo>
                    <a:pt x="221020" y="386834"/>
                  </a:lnTo>
                  <a:cubicBezTo>
                    <a:pt x="212656" y="386058"/>
                    <a:pt x="206505" y="378649"/>
                    <a:pt x="207281" y="370285"/>
                  </a:cubicBezTo>
                  <a:cubicBezTo>
                    <a:pt x="207402" y="368977"/>
                    <a:pt x="207692" y="367690"/>
                    <a:pt x="208145" y="366456"/>
                  </a:cubicBezTo>
                  <a:lnTo>
                    <a:pt x="284890" y="194032"/>
                  </a:lnTo>
                  <a:cubicBezTo>
                    <a:pt x="285999" y="190925"/>
                    <a:pt x="285758" y="187495"/>
                    <a:pt x="284227" y="184573"/>
                  </a:cubicBezTo>
                  <a:cubicBezTo>
                    <a:pt x="282699" y="181614"/>
                    <a:pt x="279979" y="179450"/>
                    <a:pt x="276753" y="178625"/>
                  </a:cubicBezTo>
                  <a:cubicBezTo>
                    <a:pt x="240665" y="169191"/>
                    <a:pt x="148074" y="144073"/>
                    <a:pt x="67922" y="114684"/>
                  </a:cubicBezTo>
                  <a:cubicBezTo>
                    <a:pt x="33583" y="102092"/>
                    <a:pt x="11955" y="83895"/>
                    <a:pt x="3641" y="60599"/>
                  </a:cubicBezTo>
                  <a:cubicBezTo>
                    <a:pt x="-7321" y="29887"/>
                    <a:pt x="8896" y="1877"/>
                    <a:pt x="9591" y="702"/>
                  </a:cubicBezTo>
                  <a:lnTo>
                    <a:pt x="10135" y="-219"/>
                  </a:lnTo>
                  <a:lnTo>
                    <a:pt x="85556" y="6637"/>
                  </a:lnTo>
                  <a:lnTo>
                    <a:pt x="167319" y="13591"/>
                  </a:lnTo>
                  <a:lnTo>
                    <a:pt x="346499" y="109674"/>
                  </a:lnTo>
                  <a:cubicBezTo>
                    <a:pt x="377634" y="126511"/>
                    <a:pt x="390607" y="164444"/>
                    <a:pt x="376305" y="196821"/>
                  </a:cubicBezTo>
                  <a:lnTo>
                    <a:pt x="293697" y="382065"/>
                  </a:lnTo>
                  <a:cubicBezTo>
                    <a:pt x="291256" y="387545"/>
                    <a:pt x="285819" y="391077"/>
                    <a:pt x="279819" y="391079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C2FD6AA-D502-4994-8FA9-131BA71197C5}"/>
                </a:ext>
              </a:extLst>
            </p:cNvPr>
            <p:cNvSpPr/>
            <p:nvPr/>
          </p:nvSpPr>
          <p:spPr>
            <a:xfrm>
              <a:off x="3874220" y="5212809"/>
              <a:ext cx="189273" cy="392435"/>
            </a:xfrm>
            <a:custGeom>
              <a:avLst/>
              <a:gdLst>
                <a:gd name="connsiteX0" fmla="*/ 136734 w 189273"/>
                <a:gd name="connsiteY0" fmla="*/ 30200 h 392435"/>
                <a:gd name="connsiteX1" fmla="*/ 48857 w 189273"/>
                <a:gd name="connsiteY1" fmla="*/ -219 h 392435"/>
                <a:gd name="connsiteX2" fmla="*/ 20192 w 189273"/>
                <a:gd name="connsiteY2" fmla="*/ 147308 h 392435"/>
                <a:gd name="connsiteX3" fmla="*/ 8700 w 189273"/>
                <a:gd name="connsiteY3" fmla="*/ 310625 h 392435"/>
                <a:gd name="connsiteX4" fmla="*/ -152 w 189273"/>
                <a:gd name="connsiteY4" fmla="*/ 329320 h 392435"/>
                <a:gd name="connsiteX5" fmla="*/ 189122 w 189273"/>
                <a:gd name="connsiteY5" fmla="*/ 359739 h 392435"/>
                <a:gd name="connsiteX6" fmla="*/ 153633 w 189273"/>
                <a:gd name="connsiteY6" fmla="*/ 189055 h 392435"/>
                <a:gd name="connsiteX7" fmla="*/ 136734 w 189273"/>
                <a:gd name="connsiteY7" fmla="*/ 30200 h 39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73" h="392435">
                  <a:moveTo>
                    <a:pt x="136734" y="30200"/>
                  </a:moveTo>
                  <a:lnTo>
                    <a:pt x="48857" y="-219"/>
                  </a:lnTo>
                  <a:cubicBezTo>
                    <a:pt x="48857" y="-219"/>
                    <a:pt x="-6310" y="42165"/>
                    <a:pt x="20192" y="147308"/>
                  </a:cubicBezTo>
                  <a:cubicBezTo>
                    <a:pt x="34027" y="201566"/>
                    <a:pt x="29997" y="258839"/>
                    <a:pt x="8700" y="310625"/>
                  </a:cubicBezTo>
                  <a:cubicBezTo>
                    <a:pt x="6136" y="317033"/>
                    <a:pt x="3180" y="323276"/>
                    <a:pt x="-152" y="329320"/>
                  </a:cubicBezTo>
                  <a:cubicBezTo>
                    <a:pt x="-152" y="329320"/>
                    <a:pt x="97865" y="447616"/>
                    <a:pt x="189122" y="359739"/>
                  </a:cubicBezTo>
                  <a:lnTo>
                    <a:pt x="153633" y="189055"/>
                  </a:lnTo>
                  <a:cubicBezTo>
                    <a:pt x="153633" y="189055"/>
                    <a:pt x="209401" y="75829"/>
                    <a:pt x="136734" y="30200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F17A9C-DE1C-4E12-86F7-C111BCE3316D}"/>
                </a:ext>
              </a:extLst>
            </p:cNvPr>
            <p:cNvSpPr/>
            <p:nvPr/>
          </p:nvSpPr>
          <p:spPr>
            <a:xfrm>
              <a:off x="3863054" y="4978892"/>
              <a:ext cx="221678" cy="220926"/>
            </a:xfrm>
            <a:custGeom>
              <a:avLst/>
              <a:gdLst>
                <a:gd name="connsiteX0" fmla="*/ 132604 w 221678"/>
                <a:gd name="connsiteY0" fmla="*/ 219868 h 220926"/>
                <a:gd name="connsiteX1" fmla="*/ 124473 w 221678"/>
                <a:gd name="connsiteY1" fmla="*/ 160835 h 220926"/>
                <a:gd name="connsiteX2" fmla="*/ 182305 w 221678"/>
                <a:gd name="connsiteY2" fmla="*/ 139323 h 220926"/>
                <a:gd name="connsiteX3" fmla="*/ 220627 w 221678"/>
                <a:gd name="connsiteY3" fmla="*/ 68090 h 220926"/>
                <a:gd name="connsiteX4" fmla="*/ 164981 w 221678"/>
                <a:gd name="connsiteY4" fmla="*/ 5608 h 220926"/>
                <a:gd name="connsiteX5" fmla="*/ 79358 w 221678"/>
                <a:gd name="connsiteY5" fmla="*/ 10268 h 220926"/>
                <a:gd name="connsiteX6" fmla="*/ 5687 w 221678"/>
                <a:gd name="connsiteY6" fmla="*/ 84883 h 220926"/>
                <a:gd name="connsiteX7" fmla="*/ 24916 w 221678"/>
                <a:gd name="connsiteY7" fmla="*/ 185704 h 220926"/>
                <a:gd name="connsiteX8" fmla="*/ 131797 w 221678"/>
                <a:gd name="connsiteY8" fmla="*/ 220688 h 22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78" h="220926">
                  <a:moveTo>
                    <a:pt x="132604" y="219868"/>
                  </a:moveTo>
                  <a:cubicBezTo>
                    <a:pt x="120789" y="202183"/>
                    <a:pt x="111465" y="177661"/>
                    <a:pt x="124473" y="160835"/>
                  </a:cubicBezTo>
                  <a:cubicBezTo>
                    <a:pt x="137314" y="144225"/>
                    <a:pt x="162640" y="146672"/>
                    <a:pt x="182305" y="139323"/>
                  </a:cubicBezTo>
                  <a:cubicBezTo>
                    <a:pt x="209696" y="129086"/>
                    <a:pt x="225581" y="96908"/>
                    <a:pt x="220627" y="68090"/>
                  </a:cubicBezTo>
                  <a:cubicBezTo>
                    <a:pt x="215673" y="39272"/>
                    <a:pt x="192539" y="15382"/>
                    <a:pt x="164981" y="5608"/>
                  </a:cubicBezTo>
                  <a:cubicBezTo>
                    <a:pt x="137422" y="-4167"/>
                    <a:pt x="106345" y="-988"/>
                    <a:pt x="79358" y="10268"/>
                  </a:cubicBezTo>
                  <a:cubicBezTo>
                    <a:pt x="46136" y="24125"/>
                    <a:pt x="17637" y="50929"/>
                    <a:pt x="5687" y="84883"/>
                  </a:cubicBezTo>
                  <a:cubicBezTo>
                    <a:pt x="-6264" y="118838"/>
                    <a:pt x="125" y="159606"/>
                    <a:pt x="24916" y="185704"/>
                  </a:cubicBezTo>
                  <a:cubicBezTo>
                    <a:pt x="51495" y="213684"/>
                    <a:pt x="93208" y="221141"/>
                    <a:pt x="131797" y="220688"/>
                  </a:cubicBezTo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2BD062-4607-45FF-BEB8-8FA603B7C59E}"/>
                </a:ext>
              </a:extLst>
            </p:cNvPr>
            <p:cNvSpPr/>
            <p:nvPr/>
          </p:nvSpPr>
          <p:spPr>
            <a:xfrm>
              <a:off x="3534610" y="5002889"/>
              <a:ext cx="395085" cy="174763"/>
            </a:xfrm>
            <a:custGeom>
              <a:avLst/>
              <a:gdLst>
                <a:gd name="connsiteX0" fmla="*/ 383829 w 395085"/>
                <a:gd name="connsiteY0" fmla="*/ 45018 h 174763"/>
                <a:gd name="connsiteX1" fmla="*/ 330245 w 395085"/>
                <a:gd name="connsiteY1" fmla="*/ 41118 h 174763"/>
                <a:gd name="connsiteX2" fmla="*/ 284005 w 395085"/>
                <a:gd name="connsiteY2" fmla="*/ 6996 h 174763"/>
                <a:gd name="connsiteX3" fmla="*/ 186997 w 395085"/>
                <a:gd name="connsiteY3" fmla="*/ 18353 h 174763"/>
                <a:gd name="connsiteX4" fmla="*/ 99690 w 395085"/>
                <a:gd name="connsiteY4" fmla="*/ 69917 h 174763"/>
                <a:gd name="connsiteX5" fmla="*/ 4631 w 395085"/>
                <a:gd name="connsiteY5" fmla="*/ 59197 h 174763"/>
                <a:gd name="connsiteX6" fmla="*/ 58468 w 395085"/>
                <a:gd name="connsiteY6" fmla="*/ 169785 h 174763"/>
                <a:gd name="connsiteX7" fmla="*/ 132087 w 395085"/>
                <a:gd name="connsiteY7" fmla="*/ 161849 h 174763"/>
                <a:gd name="connsiteX8" fmla="*/ 223905 w 395085"/>
                <a:gd name="connsiteY8" fmla="*/ 85534 h 174763"/>
                <a:gd name="connsiteX9" fmla="*/ 289641 w 395085"/>
                <a:gd name="connsiteY9" fmla="*/ 89864 h 174763"/>
                <a:gd name="connsiteX10" fmla="*/ 355377 w 395085"/>
                <a:gd name="connsiteY10" fmla="*/ 96714 h 174763"/>
                <a:gd name="connsiteX11" fmla="*/ 394681 w 395085"/>
                <a:gd name="connsiteY11" fmla="*/ 50359 h 17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085" h="174763">
                  <a:moveTo>
                    <a:pt x="383829" y="45018"/>
                  </a:moveTo>
                  <a:cubicBezTo>
                    <a:pt x="368941" y="57138"/>
                    <a:pt x="346227" y="51755"/>
                    <a:pt x="330245" y="41118"/>
                  </a:cubicBezTo>
                  <a:cubicBezTo>
                    <a:pt x="314264" y="30482"/>
                    <a:pt x="301296" y="15336"/>
                    <a:pt x="284005" y="6996"/>
                  </a:cubicBezTo>
                  <a:cubicBezTo>
                    <a:pt x="253521" y="-7706"/>
                    <a:pt x="216665" y="2067"/>
                    <a:pt x="186997" y="18353"/>
                  </a:cubicBezTo>
                  <a:cubicBezTo>
                    <a:pt x="157328" y="34638"/>
                    <a:pt x="131029" y="57137"/>
                    <a:pt x="99690" y="69917"/>
                  </a:cubicBezTo>
                  <a:cubicBezTo>
                    <a:pt x="68351" y="82697"/>
                    <a:pt x="28361" y="83329"/>
                    <a:pt x="4631" y="59197"/>
                  </a:cubicBezTo>
                  <a:cubicBezTo>
                    <a:pt x="-11040" y="104602"/>
                    <a:pt x="13063" y="154114"/>
                    <a:pt x="58468" y="169785"/>
                  </a:cubicBezTo>
                  <a:cubicBezTo>
                    <a:pt x="82964" y="178240"/>
                    <a:pt x="109955" y="175330"/>
                    <a:pt x="132087" y="161849"/>
                  </a:cubicBezTo>
                  <a:cubicBezTo>
                    <a:pt x="166425" y="140933"/>
                    <a:pt x="185391" y="97078"/>
                    <a:pt x="223905" y="85534"/>
                  </a:cubicBezTo>
                  <a:cubicBezTo>
                    <a:pt x="245217" y="79146"/>
                    <a:pt x="268101" y="84291"/>
                    <a:pt x="289641" y="89864"/>
                  </a:cubicBezTo>
                  <a:cubicBezTo>
                    <a:pt x="311180" y="95436"/>
                    <a:pt x="333640" y="101458"/>
                    <a:pt x="355377" y="96714"/>
                  </a:cubicBezTo>
                  <a:cubicBezTo>
                    <a:pt x="377114" y="91970"/>
                    <a:pt x="397446" y="72436"/>
                    <a:pt x="394681" y="50359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2167109-198F-4925-8B9B-05DEDF24A88F}"/>
                </a:ext>
              </a:extLst>
            </p:cNvPr>
            <p:cNvSpPr/>
            <p:nvPr/>
          </p:nvSpPr>
          <p:spPr>
            <a:xfrm>
              <a:off x="4182232" y="5645844"/>
              <a:ext cx="170164" cy="196664"/>
            </a:xfrm>
            <a:custGeom>
              <a:avLst/>
              <a:gdLst>
                <a:gd name="connsiteX0" fmla="*/ 6441 w 170164"/>
                <a:gd name="connsiteY0" fmla="*/ 184259 h 196664"/>
                <a:gd name="connsiteX1" fmla="*/ 6441 w 170164"/>
                <a:gd name="connsiteY1" fmla="*/ 11968 h 196664"/>
                <a:gd name="connsiteX2" fmla="*/ 20761 w 170164"/>
                <a:gd name="connsiteY2" fmla="*/ -219 h 196664"/>
                <a:gd name="connsiteX3" fmla="*/ 155526 w 170164"/>
                <a:gd name="connsiteY3" fmla="*/ -219 h 196664"/>
                <a:gd name="connsiteX4" fmla="*/ 166866 w 170164"/>
                <a:gd name="connsiteY4" fmla="*/ 5278 h 196664"/>
                <a:gd name="connsiteX5" fmla="*/ 169595 w 170164"/>
                <a:gd name="connsiteY5" fmla="*/ 17799 h 196664"/>
                <a:gd name="connsiteX6" fmla="*/ 169594 w 170164"/>
                <a:gd name="connsiteY6" fmla="*/ 178428 h 196664"/>
                <a:gd name="connsiteX7" fmla="*/ 166866 w 170164"/>
                <a:gd name="connsiteY7" fmla="*/ 190949 h 196664"/>
                <a:gd name="connsiteX8" fmla="*/ 155526 w 170164"/>
                <a:gd name="connsiteY8" fmla="*/ 196446 h 196664"/>
                <a:gd name="connsiteX9" fmla="*/ 20761 w 170164"/>
                <a:gd name="connsiteY9" fmla="*/ 196446 h 196664"/>
                <a:gd name="connsiteX10" fmla="*/ 6441 w 170164"/>
                <a:gd name="connsiteY10" fmla="*/ 184259 h 19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64" h="196664">
                  <a:moveTo>
                    <a:pt x="6441" y="184259"/>
                  </a:moveTo>
                  <a:cubicBezTo>
                    <a:pt x="-2349" y="127165"/>
                    <a:pt x="-2349" y="69062"/>
                    <a:pt x="6441" y="11968"/>
                  </a:cubicBezTo>
                  <a:cubicBezTo>
                    <a:pt x="7592" y="4951"/>
                    <a:pt x="13650" y="-204"/>
                    <a:pt x="20761" y="-219"/>
                  </a:cubicBezTo>
                  <a:lnTo>
                    <a:pt x="155526" y="-219"/>
                  </a:lnTo>
                  <a:cubicBezTo>
                    <a:pt x="159951" y="-233"/>
                    <a:pt x="164136" y="1795"/>
                    <a:pt x="166866" y="5278"/>
                  </a:cubicBezTo>
                  <a:cubicBezTo>
                    <a:pt x="169657" y="8808"/>
                    <a:pt x="170664" y="13427"/>
                    <a:pt x="169595" y="17799"/>
                  </a:cubicBezTo>
                  <a:cubicBezTo>
                    <a:pt x="156989" y="70600"/>
                    <a:pt x="156989" y="125627"/>
                    <a:pt x="169594" y="178428"/>
                  </a:cubicBezTo>
                  <a:cubicBezTo>
                    <a:pt x="170664" y="182799"/>
                    <a:pt x="169657" y="187419"/>
                    <a:pt x="166866" y="190949"/>
                  </a:cubicBezTo>
                  <a:cubicBezTo>
                    <a:pt x="164135" y="194432"/>
                    <a:pt x="159951" y="196460"/>
                    <a:pt x="155526" y="196446"/>
                  </a:cubicBezTo>
                  <a:lnTo>
                    <a:pt x="20761" y="196446"/>
                  </a:lnTo>
                  <a:cubicBezTo>
                    <a:pt x="13650" y="196432"/>
                    <a:pt x="7592" y="191276"/>
                    <a:pt x="6441" y="18425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AEBEB4A-6DBA-4152-9327-21C1A98FD874}"/>
                </a:ext>
              </a:extLst>
            </p:cNvPr>
            <p:cNvSpPr/>
            <p:nvPr/>
          </p:nvSpPr>
          <p:spPr>
            <a:xfrm>
              <a:off x="4215579" y="5705008"/>
              <a:ext cx="90998" cy="24240"/>
            </a:xfrm>
            <a:custGeom>
              <a:avLst/>
              <a:gdLst>
                <a:gd name="connsiteX0" fmla="*/ 80707 w 90998"/>
                <a:gd name="connsiteY0" fmla="*/ 24021 h 24240"/>
                <a:gd name="connsiteX1" fmla="*/ 9988 w 90998"/>
                <a:gd name="connsiteY1" fmla="*/ 24021 h 24240"/>
                <a:gd name="connsiteX2" fmla="*/ -152 w 90998"/>
                <a:gd name="connsiteY2" fmla="*/ 13882 h 24240"/>
                <a:gd name="connsiteX3" fmla="*/ -152 w 90998"/>
                <a:gd name="connsiteY3" fmla="*/ 9921 h 24240"/>
                <a:gd name="connsiteX4" fmla="*/ 9988 w 90998"/>
                <a:gd name="connsiteY4" fmla="*/ -219 h 24240"/>
                <a:gd name="connsiteX5" fmla="*/ 80707 w 90998"/>
                <a:gd name="connsiteY5" fmla="*/ -219 h 24240"/>
                <a:gd name="connsiteX6" fmla="*/ 90847 w 90998"/>
                <a:gd name="connsiteY6" fmla="*/ 9921 h 24240"/>
                <a:gd name="connsiteX7" fmla="*/ 90847 w 90998"/>
                <a:gd name="connsiteY7" fmla="*/ 13882 h 24240"/>
                <a:gd name="connsiteX8" fmla="*/ 80707 w 90998"/>
                <a:gd name="connsiteY8" fmla="*/ 24021 h 2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98" h="24240">
                  <a:moveTo>
                    <a:pt x="80707" y="24021"/>
                  </a:moveTo>
                  <a:lnTo>
                    <a:pt x="9988" y="24021"/>
                  </a:lnTo>
                  <a:cubicBezTo>
                    <a:pt x="4391" y="24015"/>
                    <a:pt x="-146" y="19479"/>
                    <a:pt x="-152" y="13882"/>
                  </a:cubicBezTo>
                  <a:lnTo>
                    <a:pt x="-152" y="9921"/>
                  </a:lnTo>
                  <a:cubicBezTo>
                    <a:pt x="-146" y="4323"/>
                    <a:pt x="4391" y="-213"/>
                    <a:pt x="9988" y="-219"/>
                  </a:cubicBezTo>
                  <a:lnTo>
                    <a:pt x="80707" y="-219"/>
                  </a:lnTo>
                  <a:cubicBezTo>
                    <a:pt x="86305" y="-213"/>
                    <a:pt x="90841" y="4323"/>
                    <a:pt x="90847" y="9921"/>
                  </a:cubicBezTo>
                  <a:lnTo>
                    <a:pt x="90847" y="13882"/>
                  </a:lnTo>
                  <a:cubicBezTo>
                    <a:pt x="90841" y="19479"/>
                    <a:pt x="86305" y="24015"/>
                    <a:pt x="80707" y="24021"/>
                  </a:cubicBezTo>
                  <a:close/>
                </a:path>
              </a:pathLst>
            </a:custGeom>
            <a:solidFill>
              <a:srgbClr val="FFFFFF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1DB5FA-98BF-4A80-82EC-0A7940EC390B}"/>
                </a:ext>
              </a:extLst>
            </p:cNvPr>
            <p:cNvSpPr/>
            <p:nvPr/>
          </p:nvSpPr>
          <p:spPr>
            <a:xfrm>
              <a:off x="4215579" y="5746730"/>
              <a:ext cx="90998" cy="24241"/>
            </a:xfrm>
            <a:custGeom>
              <a:avLst/>
              <a:gdLst>
                <a:gd name="connsiteX0" fmla="*/ 80707 w 90998"/>
                <a:gd name="connsiteY0" fmla="*/ 24023 h 24241"/>
                <a:gd name="connsiteX1" fmla="*/ 9988 w 90998"/>
                <a:gd name="connsiteY1" fmla="*/ 24023 h 24241"/>
                <a:gd name="connsiteX2" fmla="*/ -152 w 90998"/>
                <a:gd name="connsiteY2" fmla="*/ 13883 h 24241"/>
                <a:gd name="connsiteX3" fmla="*/ -152 w 90998"/>
                <a:gd name="connsiteY3" fmla="*/ 9921 h 24241"/>
                <a:gd name="connsiteX4" fmla="*/ 9988 w 90998"/>
                <a:gd name="connsiteY4" fmla="*/ -219 h 24241"/>
                <a:gd name="connsiteX5" fmla="*/ 80707 w 90998"/>
                <a:gd name="connsiteY5" fmla="*/ -219 h 24241"/>
                <a:gd name="connsiteX6" fmla="*/ 90847 w 90998"/>
                <a:gd name="connsiteY6" fmla="*/ 9921 h 24241"/>
                <a:gd name="connsiteX7" fmla="*/ 90847 w 90998"/>
                <a:gd name="connsiteY7" fmla="*/ 13883 h 24241"/>
                <a:gd name="connsiteX8" fmla="*/ 80707 w 90998"/>
                <a:gd name="connsiteY8" fmla="*/ 24023 h 2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98" h="24241">
                  <a:moveTo>
                    <a:pt x="80707" y="24023"/>
                  </a:moveTo>
                  <a:lnTo>
                    <a:pt x="9988" y="24023"/>
                  </a:lnTo>
                  <a:cubicBezTo>
                    <a:pt x="4391" y="24017"/>
                    <a:pt x="-146" y="19481"/>
                    <a:pt x="-152" y="13883"/>
                  </a:cubicBezTo>
                  <a:lnTo>
                    <a:pt x="-152" y="9921"/>
                  </a:lnTo>
                  <a:cubicBezTo>
                    <a:pt x="-146" y="4323"/>
                    <a:pt x="4391" y="-213"/>
                    <a:pt x="9988" y="-219"/>
                  </a:cubicBezTo>
                  <a:lnTo>
                    <a:pt x="80707" y="-219"/>
                  </a:lnTo>
                  <a:cubicBezTo>
                    <a:pt x="86305" y="-213"/>
                    <a:pt x="90841" y="4323"/>
                    <a:pt x="90847" y="9921"/>
                  </a:cubicBezTo>
                  <a:lnTo>
                    <a:pt x="90847" y="13883"/>
                  </a:lnTo>
                  <a:cubicBezTo>
                    <a:pt x="90841" y="19481"/>
                    <a:pt x="86305" y="24017"/>
                    <a:pt x="80707" y="24023"/>
                  </a:cubicBezTo>
                  <a:close/>
                </a:path>
              </a:pathLst>
            </a:custGeom>
            <a:solidFill>
              <a:srgbClr val="FFFFFF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AE5D37-8BFB-4D98-844B-297833DFD6F1}"/>
                </a:ext>
              </a:extLst>
            </p:cNvPr>
            <p:cNvSpPr/>
            <p:nvPr/>
          </p:nvSpPr>
          <p:spPr>
            <a:xfrm>
              <a:off x="3968832" y="5328768"/>
              <a:ext cx="258139" cy="356145"/>
            </a:xfrm>
            <a:custGeom>
              <a:avLst/>
              <a:gdLst>
                <a:gd name="connsiteX0" fmla="*/ 255280 w 258139"/>
                <a:gd name="connsiteY0" fmla="*/ 333008 h 356145"/>
                <a:gd name="connsiteX1" fmla="*/ 235404 w 258139"/>
                <a:gd name="connsiteY1" fmla="*/ 285663 h 356145"/>
                <a:gd name="connsiteX2" fmla="*/ 229287 w 258139"/>
                <a:gd name="connsiteY2" fmla="*/ 283773 h 356145"/>
                <a:gd name="connsiteX3" fmla="*/ 59835 w 258139"/>
                <a:gd name="connsiteY3" fmla="*/ -219 h 356145"/>
                <a:gd name="connsiteX4" fmla="*/ -152 w 258139"/>
                <a:gd name="connsiteY4" fmla="*/ 51127 h 356145"/>
                <a:gd name="connsiteX5" fmla="*/ 185277 w 258139"/>
                <a:gd name="connsiteY5" fmla="*/ 314136 h 356145"/>
                <a:gd name="connsiteX6" fmla="*/ 216116 w 258139"/>
                <a:gd name="connsiteY6" fmla="*/ 355540 h 356145"/>
                <a:gd name="connsiteX7" fmla="*/ 255280 w 258139"/>
                <a:gd name="connsiteY7" fmla="*/ 333009 h 35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139" h="356145">
                  <a:moveTo>
                    <a:pt x="255280" y="333008"/>
                  </a:moveTo>
                  <a:cubicBezTo>
                    <a:pt x="262866" y="314446"/>
                    <a:pt x="253967" y="293248"/>
                    <a:pt x="235404" y="285663"/>
                  </a:cubicBezTo>
                  <a:cubicBezTo>
                    <a:pt x="233425" y="284854"/>
                    <a:pt x="231378" y="284221"/>
                    <a:pt x="229287" y="283773"/>
                  </a:cubicBezTo>
                  <a:lnTo>
                    <a:pt x="59835" y="-219"/>
                  </a:lnTo>
                  <a:lnTo>
                    <a:pt x="-152" y="51127"/>
                  </a:lnTo>
                  <a:lnTo>
                    <a:pt x="185277" y="314136"/>
                  </a:lnTo>
                  <a:cubicBezTo>
                    <a:pt x="182359" y="334086"/>
                    <a:pt x="196167" y="352623"/>
                    <a:pt x="216116" y="355540"/>
                  </a:cubicBezTo>
                  <a:cubicBezTo>
                    <a:pt x="232809" y="357981"/>
                    <a:pt x="249000" y="348666"/>
                    <a:pt x="255280" y="333009"/>
                  </a:cubicBezTo>
                  <a:close/>
                </a:path>
              </a:pathLst>
            </a:custGeom>
            <a:solidFill>
              <a:srgbClr val="A0616A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971C20-CFD6-4461-9D3D-4920EE81A66E}"/>
                </a:ext>
              </a:extLst>
            </p:cNvPr>
            <p:cNvSpPr/>
            <p:nvPr/>
          </p:nvSpPr>
          <p:spPr>
            <a:xfrm>
              <a:off x="3932363" y="5263402"/>
              <a:ext cx="138359" cy="154170"/>
            </a:xfrm>
            <a:custGeom>
              <a:avLst/>
              <a:gdLst>
                <a:gd name="connsiteX0" fmla="*/ 129972 w 138359"/>
                <a:gd name="connsiteY0" fmla="*/ 111189 h 154170"/>
                <a:gd name="connsiteX1" fmla="*/ 58489 w 138359"/>
                <a:gd name="connsiteY1" fmla="*/ 151823 h 154170"/>
                <a:gd name="connsiteX2" fmla="*/ 36290 w 138359"/>
                <a:gd name="connsiteY2" fmla="*/ 145714 h 154170"/>
                <a:gd name="connsiteX3" fmla="*/ 35264 w 138359"/>
                <a:gd name="connsiteY3" fmla="*/ 143554 h 154170"/>
                <a:gd name="connsiteX4" fmla="*/ 5635 w 138359"/>
                <a:gd name="connsiteY4" fmla="*/ 67120 h 154170"/>
                <a:gd name="connsiteX5" fmla="*/ 22953 w 138359"/>
                <a:gd name="connsiteY5" fmla="*/ 5568 h 154170"/>
                <a:gd name="connsiteX6" fmla="*/ 84380 w 138359"/>
                <a:gd name="connsiteY6" fmla="*/ 22664 h 154170"/>
                <a:gd name="connsiteX7" fmla="*/ 134749 w 138359"/>
                <a:gd name="connsiteY7" fmla="*/ 87004 h 154170"/>
                <a:gd name="connsiteX8" fmla="*/ 131959 w 138359"/>
                <a:gd name="connsiteY8" fmla="*/ 109858 h 154170"/>
                <a:gd name="connsiteX9" fmla="*/ 129972 w 138359"/>
                <a:gd name="connsiteY9" fmla="*/ 111189 h 15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59" h="154170">
                  <a:moveTo>
                    <a:pt x="129972" y="111189"/>
                  </a:moveTo>
                  <a:lnTo>
                    <a:pt x="58489" y="151823"/>
                  </a:lnTo>
                  <a:cubicBezTo>
                    <a:pt x="50672" y="156266"/>
                    <a:pt x="40733" y="153531"/>
                    <a:pt x="36290" y="145714"/>
                  </a:cubicBezTo>
                  <a:cubicBezTo>
                    <a:pt x="35895" y="145020"/>
                    <a:pt x="35553" y="144298"/>
                    <a:pt x="35264" y="143554"/>
                  </a:cubicBezTo>
                  <a:lnTo>
                    <a:pt x="5635" y="67120"/>
                  </a:lnTo>
                  <a:cubicBezTo>
                    <a:pt x="-6580" y="45340"/>
                    <a:pt x="1174" y="17782"/>
                    <a:pt x="22953" y="5568"/>
                  </a:cubicBezTo>
                  <a:cubicBezTo>
                    <a:pt x="44646" y="-6598"/>
                    <a:pt x="72092" y="1040"/>
                    <a:pt x="84380" y="22664"/>
                  </a:cubicBezTo>
                  <a:lnTo>
                    <a:pt x="134749" y="87004"/>
                  </a:lnTo>
                  <a:cubicBezTo>
                    <a:pt x="140290" y="94086"/>
                    <a:pt x="139040" y="104318"/>
                    <a:pt x="131959" y="109858"/>
                  </a:cubicBezTo>
                  <a:cubicBezTo>
                    <a:pt x="131330" y="110350"/>
                    <a:pt x="130666" y="110795"/>
                    <a:pt x="129972" y="111189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4CDB7B-0657-4AA6-9D1A-E6AA7240C3C9}"/>
                </a:ext>
              </a:extLst>
            </p:cNvPr>
            <p:cNvSpPr/>
            <p:nvPr/>
          </p:nvSpPr>
          <p:spPr>
            <a:xfrm>
              <a:off x="3428893" y="5474566"/>
              <a:ext cx="1416172" cy="544161"/>
            </a:xfrm>
            <a:custGeom>
              <a:avLst/>
              <a:gdLst>
                <a:gd name="connsiteX0" fmla="*/ 1394052 w 1416172"/>
                <a:gd name="connsiteY0" fmla="*/ -219 h 544161"/>
                <a:gd name="connsiteX1" fmla="*/ 21818 w 1416172"/>
                <a:gd name="connsiteY1" fmla="*/ -219 h 544161"/>
                <a:gd name="connsiteX2" fmla="*/ -152 w 1416172"/>
                <a:gd name="connsiteY2" fmla="*/ 21750 h 544161"/>
                <a:gd name="connsiteX3" fmla="*/ 21818 w 1416172"/>
                <a:gd name="connsiteY3" fmla="*/ 43720 h 544161"/>
                <a:gd name="connsiteX4" fmla="*/ 60686 w 1416172"/>
                <a:gd name="connsiteY4" fmla="*/ 43720 h 544161"/>
                <a:gd name="connsiteX5" fmla="*/ 60686 w 1416172"/>
                <a:gd name="connsiteY5" fmla="*/ 521973 h 544161"/>
                <a:gd name="connsiteX6" fmla="*/ 82656 w 1416172"/>
                <a:gd name="connsiteY6" fmla="*/ 543943 h 544161"/>
                <a:gd name="connsiteX7" fmla="*/ 104625 w 1416172"/>
                <a:gd name="connsiteY7" fmla="*/ 521973 h 544161"/>
                <a:gd name="connsiteX8" fmla="*/ 104625 w 1416172"/>
                <a:gd name="connsiteY8" fmla="*/ 85935 h 544161"/>
                <a:gd name="connsiteX9" fmla="*/ 350921 w 1416172"/>
                <a:gd name="connsiteY9" fmla="*/ 532343 h 544161"/>
                <a:gd name="connsiteX10" fmla="*/ 380948 w 1416172"/>
                <a:gd name="connsiteY10" fmla="*/ 540324 h 544161"/>
                <a:gd name="connsiteX11" fmla="*/ 388973 w 1416172"/>
                <a:gd name="connsiteY11" fmla="*/ 510373 h 544161"/>
                <a:gd name="connsiteX12" fmla="*/ 131507 w 1416172"/>
                <a:gd name="connsiteY12" fmla="*/ 43720 h 544161"/>
                <a:gd name="connsiteX13" fmla="*/ 1307864 w 1416172"/>
                <a:gd name="connsiteY13" fmla="*/ 43720 h 544161"/>
                <a:gd name="connsiteX14" fmla="*/ 1307864 w 1416172"/>
                <a:gd name="connsiteY14" fmla="*/ 44004 h 544161"/>
                <a:gd name="connsiteX15" fmla="*/ 1050557 w 1416172"/>
                <a:gd name="connsiteY15" fmla="*/ 510373 h 544161"/>
                <a:gd name="connsiteX16" fmla="*/ 1058598 w 1416172"/>
                <a:gd name="connsiteY16" fmla="*/ 540383 h 544161"/>
                <a:gd name="connsiteX17" fmla="*/ 1088608 w 1416172"/>
                <a:gd name="connsiteY17" fmla="*/ 532343 h 544161"/>
                <a:gd name="connsiteX18" fmla="*/ 1307864 w 1416172"/>
                <a:gd name="connsiteY18" fmla="*/ 134942 h 544161"/>
                <a:gd name="connsiteX19" fmla="*/ 1307864 w 1416172"/>
                <a:gd name="connsiteY19" fmla="*/ 521973 h 544161"/>
                <a:gd name="connsiteX20" fmla="*/ 1329834 w 1416172"/>
                <a:gd name="connsiteY20" fmla="*/ 543943 h 544161"/>
                <a:gd name="connsiteX21" fmla="*/ 1351803 w 1416172"/>
                <a:gd name="connsiteY21" fmla="*/ 521973 h 544161"/>
                <a:gd name="connsiteX22" fmla="*/ 1351803 w 1416172"/>
                <a:gd name="connsiteY22" fmla="*/ 55304 h 544161"/>
                <a:gd name="connsiteX23" fmla="*/ 1358195 w 1416172"/>
                <a:gd name="connsiteY23" fmla="*/ 43720 h 544161"/>
                <a:gd name="connsiteX24" fmla="*/ 1394052 w 1416172"/>
                <a:gd name="connsiteY24" fmla="*/ 43720 h 544161"/>
                <a:gd name="connsiteX25" fmla="*/ 1416021 w 1416172"/>
                <a:gd name="connsiteY25" fmla="*/ 21750 h 544161"/>
                <a:gd name="connsiteX26" fmla="*/ 1394052 w 1416172"/>
                <a:gd name="connsiteY26" fmla="*/ -219 h 54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6172" h="544161">
                  <a:moveTo>
                    <a:pt x="1394052" y="-219"/>
                  </a:moveTo>
                  <a:lnTo>
                    <a:pt x="21818" y="-219"/>
                  </a:lnTo>
                  <a:cubicBezTo>
                    <a:pt x="9684" y="-219"/>
                    <a:pt x="-152" y="9617"/>
                    <a:pt x="-152" y="21750"/>
                  </a:cubicBezTo>
                  <a:cubicBezTo>
                    <a:pt x="-152" y="33884"/>
                    <a:pt x="9684" y="43720"/>
                    <a:pt x="21818" y="43720"/>
                  </a:cubicBezTo>
                  <a:lnTo>
                    <a:pt x="60686" y="43720"/>
                  </a:lnTo>
                  <a:lnTo>
                    <a:pt x="60686" y="521973"/>
                  </a:lnTo>
                  <a:cubicBezTo>
                    <a:pt x="60686" y="534107"/>
                    <a:pt x="70522" y="543943"/>
                    <a:pt x="82656" y="543943"/>
                  </a:cubicBezTo>
                  <a:cubicBezTo>
                    <a:pt x="94789" y="543943"/>
                    <a:pt x="104625" y="534107"/>
                    <a:pt x="104625" y="521973"/>
                  </a:cubicBezTo>
                  <a:lnTo>
                    <a:pt x="104625" y="85935"/>
                  </a:lnTo>
                  <a:lnTo>
                    <a:pt x="350921" y="532343"/>
                  </a:lnTo>
                  <a:cubicBezTo>
                    <a:pt x="357009" y="542838"/>
                    <a:pt x="370452" y="546411"/>
                    <a:pt x="380948" y="540324"/>
                  </a:cubicBezTo>
                  <a:cubicBezTo>
                    <a:pt x="391413" y="534253"/>
                    <a:pt x="395001" y="520863"/>
                    <a:pt x="388973" y="510373"/>
                  </a:cubicBezTo>
                  <a:lnTo>
                    <a:pt x="131507" y="43720"/>
                  </a:lnTo>
                  <a:lnTo>
                    <a:pt x="1307864" y="43720"/>
                  </a:lnTo>
                  <a:lnTo>
                    <a:pt x="1307864" y="44004"/>
                  </a:lnTo>
                  <a:lnTo>
                    <a:pt x="1050557" y="510373"/>
                  </a:lnTo>
                  <a:cubicBezTo>
                    <a:pt x="1044491" y="520881"/>
                    <a:pt x="1048091" y="534317"/>
                    <a:pt x="1058598" y="540383"/>
                  </a:cubicBezTo>
                  <a:cubicBezTo>
                    <a:pt x="1069105" y="546450"/>
                    <a:pt x="1082541" y="542850"/>
                    <a:pt x="1088608" y="532343"/>
                  </a:cubicBezTo>
                  <a:lnTo>
                    <a:pt x="1307864" y="134942"/>
                  </a:lnTo>
                  <a:lnTo>
                    <a:pt x="1307864" y="521973"/>
                  </a:lnTo>
                  <a:cubicBezTo>
                    <a:pt x="1307864" y="534107"/>
                    <a:pt x="1317700" y="543943"/>
                    <a:pt x="1329834" y="543943"/>
                  </a:cubicBezTo>
                  <a:cubicBezTo>
                    <a:pt x="1341967" y="543943"/>
                    <a:pt x="1351803" y="534107"/>
                    <a:pt x="1351803" y="521973"/>
                  </a:cubicBezTo>
                  <a:lnTo>
                    <a:pt x="1351803" y="55304"/>
                  </a:lnTo>
                  <a:lnTo>
                    <a:pt x="1358195" y="43720"/>
                  </a:lnTo>
                  <a:lnTo>
                    <a:pt x="1394052" y="43720"/>
                  </a:lnTo>
                  <a:cubicBezTo>
                    <a:pt x="1406185" y="43720"/>
                    <a:pt x="1416021" y="33884"/>
                    <a:pt x="1416021" y="21750"/>
                  </a:cubicBezTo>
                  <a:cubicBezTo>
                    <a:pt x="1416021" y="9617"/>
                    <a:pt x="1406185" y="-219"/>
                    <a:pt x="1394052" y="-219"/>
                  </a:cubicBezTo>
                  <a:close/>
                </a:path>
              </a:pathLst>
            </a:custGeom>
            <a:solidFill>
              <a:srgbClr val="3F3D56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AE1E757-C962-41D2-9D3C-1BFEEBA79414}"/>
                </a:ext>
              </a:extLst>
            </p:cNvPr>
            <p:cNvSpPr/>
            <p:nvPr/>
          </p:nvSpPr>
          <p:spPr>
            <a:xfrm>
              <a:off x="3976435" y="5461046"/>
              <a:ext cx="290670" cy="23659"/>
            </a:xfrm>
            <a:custGeom>
              <a:avLst/>
              <a:gdLst>
                <a:gd name="connsiteX0" fmla="*/ 278841 w 290670"/>
                <a:gd name="connsiteY0" fmla="*/ 0 h 23659"/>
                <a:gd name="connsiteX1" fmla="*/ 290670 w 290670"/>
                <a:gd name="connsiteY1" fmla="*/ 0 h 23659"/>
                <a:gd name="connsiteX2" fmla="*/ 290670 w 290670"/>
                <a:gd name="connsiteY2" fmla="*/ 23659 h 23659"/>
                <a:gd name="connsiteX3" fmla="*/ 278841 w 290670"/>
                <a:gd name="connsiteY3" fmla="*/ 23659 h 23659"/>
                <a:gd name="connsiteX4" fmla="*/ 11830 w 290670"/>
                <a:gd name="connsiteY4" fmla="*/ 23659 h 23659"/>
                <a:gd name="connsiteX5" fmla="*/ 0 w 290670"/>
                <a:gd name="connsiteY5" fmla="*/ 23659 h 23659"/>
                <a:gd name="connsiteX6" fmla="*/ 0 w 290670"/>
                <a:gd name="connsiteY6" fmla="*/ 0 h 23659"/>
                <a:gd name="connsiteX7" fmla="*/ 11830 w 290670"/>
                <a:gd name="connsiteY7" fmla="*/ 0 h 2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70" h="23659">
                  <a:moveTo>
                    <a:pt x="278841" y="0"/>
                  </a:moveTo>
                  <a:cubicBezTo>
                    <a:pt x="285374" y="0"/>
                    <a:pt x="290670" y="0"/>
                    <a:pt x="290670" y="0"/>
                  </a:cubicBezTo>
                  <a:lnTo>
                    <a:pt x="290670" y="23659"/>
                  </a:lnTo>
                  <a:cubicBezTo>
                    <a:pt x="290670" y="23659"/>
                    <a:pt x="285374" y="23659"/>
                    <a:pt x="278841" y="23659"/>
                  </a:cubicBezTo>
                  <a:lnTo>
                    <a:pt x="11830" y="23659"/>
                  </a:lnTo>
                  <a:cubicBezTo>
                    <a:pt x="5296" y="23659"/>
                    <a:pt x="0" y="23659"/>
                    <a:pt x="0" y="23659"/>
                  </a:cubicBezTo>
                  <a:lnTo>
                    <a:pt x="0" y="0"/>
                  </a:lnTo>
                  <a:cubicBezTo>
                    <a:pt x="0" y="0"/>
                    <a:pt x="5296" y="0"/>
                    <a:pt x="11830" y="0"/>
                  </a:cubicBez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640C64F-6C6C-4C11-B422-EB3BCBEFB69B}"/>
                </a:ext>
              </a:extLst>
            </p:cNvPr>
            <p:cNvSpPr/>
            <p:nvPr/>
          </p:nvSpPr>
          <p:spPr>
            <a:xfrm>
              <a:off x="4111630" y="5275152"/>
              <a:ext cx="344748" cy="209552"/>
            </a:xfrm>
            <a:custGeom>
              <a:avLst/>
              <a:gdLst>
                <a:gd name="connsiteX0" fmla="*/ 322628 w 344748"/>
                <a:gd name="connsiteY0" fmla="*/ 209334 h 209552"/>
                <a:gd name="connsiteX1" fmla="*/ 21818 w 344748"/>
                <a:gd name="connsiteY1" fmla="*/ 209334 h 209552"/>
                <a:gd name="connsiteX2" fmla="*/ -152 w 344748"/>
                <a:gd name="connsiteY2" fmla="*/ 187365 h 209552"/>
                <a:gd name="connsiteX3" fmla="*/ -152 w 344748"/>
                <a:gd name="connsiteY3" fmla="*/ 21750 h 209552"/>
                <a:gd name="connsiteX4" fmla="*/ 21818 w 344748"/>
                <a:gd name="connsiteY4" fmla="*/ -219 h 209552"/>
                <a:gd name="connsiteX5" fmla="*/ 322628 w 344748"/>
                <a:gd name="connsiteY5" fmla="*/ -219 h 209552"/>
                <a:gd name="connsiteX6" fmla="*/ 344597 w 344748"/>
                <a:gd name="connsiteY6" fmla="*/ 21750 h 209552"/>
                <a:gd name="connsiteX7" fmla="*/ 344597 w 344748"/>
                <a:gd name="connsiteY7" fmla="*/ 187365 h 209552"/>
                <a:gd name="connsiteX8" fmla="*/ 322628 w 344748"/>
                <a:gd name="connsiteY8" fmla="*/ 209334 h 20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48" h="209552">
                  <a:moveTo>
                    <a:pt x="322628" y="209334"/>
                  </a:moveTo>
                  <a:lnTo>
                    <a:pt x="21818" y="209334"/>
                  </a:lnTo>
                  <a:cubicBezTo>
                    <a:pt x="9690" y="209320"/>
                    <a:pt x="-138" y="199492"/>
                    <a:pt x="-152" y="187365"/>
                  </a:cubicBezTo>
                  <a:lnTo>
                    <a:pt x="-152" y="21750"/>
                  </a:lnTo>
                  <a:cubicBezTo>
                    <a:pt x="-138" y="9623"/>
                    <a:pt x="9690" y="-205"/>
                    <a:pt x="21818" y="-219"/>
                  </a:cubicBezTo>
                  <a:lnTo>
                    <a:pt x="322628" y="-219"/>
                  </a:lnTo>
                  <a:cubicBezTo>
                    <a:pt x="334755" y="-205"/>
                    <a:pt x="344583" y="9623"/>
                    <a:pt x="344597" y="21750"/>
                  </a:cubicBezTo>
                  <a:lnTo>
                    <a:pt x="344597" y="187365"/>
                  </a:lnTo>
                  <a:cubicBezTo>
                    <a:pt x="344583" y="199492"/>
                    <a:pt x="334755" y="209320"/>
                    <a:pt x="322628" y="209334"/>
                  </a:cubicBez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A56F284-E366-41B5-88F4-5C8AE4549440}"/>
                </a:ext>
              </a:extLst>
            </p:cNvPr>
            <p:cNvSpPr/>
            <p:nvPr/>
          </p:nvSpPr>
          <p:spPr>
            <a:xfrm>
              <a:off x="4263725" y="5359649"/>
              <a:ext cx="40558" cy="40558"/>
            </a:xfrm>
            <a:custGeom>
              <a:avLst/>
              <a:gdLst>
                <a:gd name="connsiteX0" fmla="*/ 40559 w 40558"/>
                <a:gd name="connsiteY0" fmla="*/ 20279 h 40558"/>
                <a:gd name="connsiteX1" fmla="*/ 20279 w 40558"/>
                <a:gd name="connsiteY1" fmla="*/ 40559 h 40558"/>
                <a:gd name="connsiteX2" fmla="*/ 0 w 40558"/>
                <a:gd name="connsiteY2" fmla="*/ 20279 h 40558"/>
                <a:gd name="connsiteX3" fmla="*/ 20279 w 40558"/>
                <a:gd name="connsiteY3" fmla="*/ 0 h 40558"/>
                <a:gd name="connsiteX4" fmla="*/ 40559 w 40558"/>
                <a:gd name="connsiteY4" fmla="*/ 20279 h 4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8" h="40558">
                  <a:moveTo>
                    <a:pt x="40559" y="20279"/>
                  </a:moveTo>
                  <a:cubicBezTo>
                    <a:pt x="40559" y="31479"/>
                    <a:pt x="31479" y="40559"/>
                    <a:pt x="20279" y="40559"/>
                  </a:cubicBezTo>
                  <a:cubicBezTo>
                    <a:pt x="9079" y="40559"/>
                    <a:pt x="0" y="31479"/>
                    <a:pt x="0" y="20279"/>
                  </a:cubicBezTo>
                  <a:cubicBezTo>
                    <a:pt x="0" y="9079"/>
                    <a:pt x="9079" y="0"/>
                    <a:pt x="20279" y="0"/>
                  </a:cubicBezTo>
                  <a:cubicBezTo>
                    <a:pt x="31479" y="0"/>
                    <a:pt x="40559" y="9079"/>
                    <a:pt x="40559" y="20279"/>
                  </a:cubicBezTo>
                  <a:close/>
                </a:path>
              </a:pathLst>
            </a:custGeom>
            <a:solidFill>
              <a:srgbClr val="FFFFFF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11B535D-3752-4455-9412-826089EB350C}"/>
                </a:ext>
              </a:extLst>
            </p:cNvPr>
            <p:cNvSpPr/>
            <p:nvPr/>
          </p:nvSpPr>
          <p:spPr>
            <a:xfrm>
              <a:off x="4663974" y="4458067"/>
              <a:ext cx="519729" cy="644013"/>
            </a:xfrm>
            <a:custGeom>
              <a:avLst/>
              <a:gdLst>
                <a:gd name="connsiteX0" fmla="*/ -152 w 519729"/>
                <a:gd name="connsiteY0" fmla="*/ 618373 h 644013"/>
                <a:gd name="connsiteX1" fmla="*/ -152 w 519729"/>
                <a:gd name="connsiteY1" fmla="*/ 25203 h 644013"/>
                <a:gd name="connsiteX2" fmla="*/ 25270 w 519729"/>
                <a:gd name="connsiteY2" fmla="*/ -219 h 644013"/>
                <a:gd name="connsiteX3" fmla="*/ 494157 w 519729"/>
                <a:gd name="connsiteY3" fmla="*/ -219 h 644013"/>
                <a:gd name="connsiteX4" fmla="*/ 519578 w 519729"/>
                <a:gd name="connsiteY4" fmla="*/ 25203 h 644013"/>
                <a:gd name="connsiteX5" fmla="*/ 519578 w 519729"/>
                <a:gd name="connsiteY5" fmla="*/ 618373 h 644013"/>
                <a:gd name="connsiteX6" fmla="*/ 494157 w 519729"/>
                <a:gd name="connsiteY6" fmla="*/ 643794 h 644013"/>
                <a:gd name="connsiteX7" fmla="*/ 25270 w 519729"/>
                <a:gd name="connsiteY7" fmla="*/ 643794 h 644013"/>
                <a:gd name="connsiteX8" fmla="*/ -152 w 519729"/>
                <a:gd name="connsiteY8" fmla="*/ 618373 h 644013"/>
                <a:gd name="connsiteX9" fmla="*/ 25270 w 519729"/>
                <a:gd name="connsiteY9" fmla="*/ 5430 h 644013"/>
                <a:gd name="connsiteX10" fmla="*/ 5498 w 519729"/>
                <a:gd name="connsiteY10" fmla="*/ 25203 h 644013"/>
                <a:gd name="connsiteX11" fmla="*/ 5497 w 519729"/>
                <a:gd name="connsiteY11" fmla="*/ 618373 h 644013"/>
                <a:gd name="connsiteX12" fmla="*/ 25270 w 519729"/>
                <a:gd name="connsiteY12" fmla="*/ 638145 h 644013"/>
                <a:gd name="connsiteX13" fmla="*/ 494157 w 519729"/>
                <a:gd name="connsiteY13" fmla="*/ 638145 h 644013"/>
                <a:gd name="connsiteX14" fmla="*/ 513929 w 519729"/>
                <a:gd name="connsiteY14" fmla="*/ 618373 h 644013"/>
                <a:gd name="connsiteX15" fmla="*/ 513929 w 519729"/>
                <a:gd name="connsiteY15" fmla="*/ 25203 h 644013"/>
                <a:gd name="connsiteX16" fmla="*/ 494157 w 519729"/>
                <a:gd name="connsiteY16" fmla="*/ 5430 h 64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729" h="644013">
                  <a:moveTo>
                    <a:pt x="-152" y="618373"/>
                  </a:moveTo>
                  <a:lnTo>
                    <a:pt x="-152" y="25203"/>
                  </a:lnTo>
                  <a:cubicBezTo>
                    <a:pt x="-136" y="11169"/>
                    <a:pt x="11237" y="-203"/>
                    <a:pt x="25270" y="-219"/>
                  </a:cubicBezTo>
                  <a:lnTo>
                    <a:pt x="494157" y="-219"/>
                  </a:lnTo>
                  <a:cubicBezTo>
                    <a:pt x="508190" y="-203"/>
                    <a:pt x="519562" y="11169"/>
                    <a:pt x="519578" y="25203"/>
                  </a:cubicBezTo>
                  <a:lnTo>
                    <a:pt x="519578" y="618373"/>
                  </a:lnTo>
                  <a:cubicBezTo>
                    <a:pt x="519562" y="632406"/>
                    <a:pt x="508190" y="643778"/>
                    <a:pt x="494157" y="643794"/>
                  </a:cubicBezTo>
                  <a:lnTo>
                    <a:pt x="25270" y="643794"/>
                  </a:lnTo>
                  <a:cubicBezTo>
                    <a:pt x="11236" y="643778"/>
                    <a:pt x="-136" y="632406"/>
                    <a:pt x="-152" y="618373"/>
                  </a:cubicBezTo>
                  <a:close/>
                  <a:moveTo>
                    <a:pt x="25270" y="5430"/>
                  </a:moveTo>
                  <a:cubicBezTo>
                    <a:pt x="14355" y="5443"/>
                    <a:pt x="5510" y="14288"/>
                    <a:pt x="5498" y="25203"/>
                  </a:cubicBezTo>
                  <a:lnTo>
                    <a:pt x="5497" y="618373"/>
                  </a:lnTo>
                  <a:cubicBezTo>
                    <a:pt x="5510" y="629288"/>
                    <a:pt x="14355" y="638133"/>
                    <a:pt x="25270" y="638145"/>
                  </a:cubicBezTo>
                  <a:lnTo>
                    <a:pt x="494157" y="638145"/>
                  </a:lnTo>
                  <a:cubicBezTo>
                    <a:pt x="505072" y="638133"/>
                    <a:pt x="513917" y="629287"/>
                    <a:pt x="513929" y="618373"/>
                  </a:cubicBezTo>
                  <a:lnTo>
                    <a:pt x="513929" y="25203"/>
                  </a:lnTo>
                  <a:cubicBezTo>
                    <a:pt x="513917" y="14288"/>
                    <a:pt x="505071" y="5443"/>
                    <a:pt x="494157" y="5430"/>
                  </a:cubicBezTo>
                  <a:close/>
                </a:path>
              </a:pathLst>
            </a:custGeom>
            <a:solidFill>
              <a:srgbClr val="E6E6E6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AFD0B2-4F86-4622-83CD-DEFA21E9C2BB}"/>
                </a:ext>
              </a:extLst>
            </p:cNvPr>
            <p:cNvSpPr/>
            <p:nvPr/>
          </p:nvSpPr>
          <p:spPr>
            <a:xfrm>
              <a:off x="4950132" y="4595970"/>
              <a:ext cx="128633" cy="147217"/>
            </a:xfrm>
            <a:custGeom>
              <a:avLst/>
              <a:gdLst>
                <a:gd name="connsiteX0" fmla="*/ -152 w 128633"/>
                <a:gd name="connsiteY0" fmla="*/ 134288 h 147217"/>
                <a:gd name="connsiteX1" fmla="*/ -152 w 128633"/>
                <a:gd name="connsiteY1" fmla="*/ 12492 h 147217"/>
                <a:gd name="connsiteX2" fmla="*/ 12559 w 128633"/>
                <a:gd name="connsiteY2" fmla="*/ -219 h 147217"/>
                <a:gd name="connsiteX3" fmla="*/ 115771 w 128633"/>
                <a:gd name="connsiteY3" fmla="*/ -219 h 147217"/>
                <a:gd name="connsiteX4" fmla="*/ 128481 w 128633"/>
                <a:gd name="connsiteY4" fmla="*/ 12492 h 147217"/>
                <a:gd name="connsiteX5" fmla="*/ 128481 w 128633"/>
                <a:gd name="connsiteY5" fmla="*/ 134288 h 147217"/>
                <a:gd name="connsiteX6" fmla="*/ 115771 w 128633"/>
                <a:gd name="connsiteY6" fmla="*/ 146999 h 147217"/>
                <a:gd name="connsiteX7" fmla="*/ 12559 w 128633"/>
                <a:gd name="connsiteY7" fmla="*/ 146999 h 147217"/>
                <a:gd name="connsiteX8" fmla="*/ -152 w 128633"/>
                <a:gd name="connsiteY8" fmla="*/ 134288 h 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633" h="147217">
                  <a:moveTo>
                    <a:pt x="-152" y="134288"/>
                  </a:moveTo>
                  <a:lnTo>
                    <a:pt x="-152" y="12492"/>
                  </a:lnTo>
                  <a:cubicBezTo>
                    <a:pt x="-144" y="5475"/>
                    <a:pt x="5542" y="-211"/>
                    <a:pt x="12559" y="-219"/>
                  </a:cubicBezTo>
                  <a:lnTo>
                    <a:pt x="115771" y="-219"/>
                  </a:lnTo>
                  <a:cubicBezTo>
                    <a:pt x="122787" y="-211"/>
                    <a:pt x="128474" y="5475"/>
                    <a:pt x="128481" y="12492"/>
                  </a:cubicBezTo>
                  <a:lnTo>
                    <a:pt x="128481" y="134288"/>
                  </a:lnTo>
                  <a:cubicBezTo>
                    <a:pt x="128474" y="141305"/>
                    <a:pt x="122787" y="146991"/>
                    <a:pt x="115771" y="146999"/>
                  </a:cubicBezTo>
                  <a:lnTo>
                    <a:pt x="12559" y="146999"/>
                  </a:lnTo>
                  <a:cubicBezTo>
                    <a:pt x="5542" y="146991"/>
                    <a:pt x="-144" y="141305"/>
                    <a:pt x="-152" y="1342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597AEB2-163E-4D37-B477-53A4796995B9}"/>
                </a:ext>
              </a:extLst>
            </p:cNvPr>
            <p:cNvSpPr/>
            <p:nvPr/>
          </p:nvSpPr>
          <p:spPr>
            <a:xfrm>
              <a:off x="4749584" y="4652463"/>
              <a:ext cx="128633" cy="147218"/>
            </a:xfrm>
            <a:custGeom>
              <a:avLst/>
              <a:gdLst>
                <a:gd name="connsiteX0" fmla="*/ -152 w 128633"/>
                <a:gd name="connsiteY0" fmla="*/ 134288 h 147218"/>
                <a:gd name="connsiteX1" fmla="*/ -152 w 128633"/>
                <a:gd name="connsiteY1" fmla="*/ 12492 h 147218"/>
                <a:gd name="connsiteX2" fmla="*/ 12559 w 128633"/>
                <a:gd name="connsiteY2" fmla="*/ -219 h 147218"/>
                <a:gd name="connsiteX3" fmla="*/ 115771 w 128633"/>
                <a:gd name="connsiteY3" fmla="*/ -219 h 147218"/>
                <a:gd name="connsiteX4" fmla="*/ 128481 w 128633"/>
                <a:gd name="connsiteY4" fmla="*/ 12492 h 147218"/>
                <a:gd name="connsiteX5" fmla="*/ 128481 w 128633"/>
                <a:gd name="connsiteY5" fmla="*/ 134288 h 147218"/>
                <a:gd name="connsiteX6" fmla="*/ 115771 w 128633"/>
                <a:gd name="connsiteY6" fmla="*/ 146999 h 147218"/>
                <a:gd name="connsiteX7" fmla="*/ 12559 w 128633"/>
                <a:gd name="connsiteY7" fmla="*/ 146999 h 147218"/>
                <a:gd name="connsiteX8" fmla="*/ -152 w 128633"/>
                <a:gd name="connsiteY8" fmla="*/ 134288 h 14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633" h="147218">
                  <a:moveTo>
                    <a:pt x="-152" y="134288"/>
                  </a:moveTo>
                  <a:lnTo>
                    <a:pt x="-152" y="12492"/>
                  </a:lnTo>
                  <a:cubicBezTo>
                    <a:pt x="-144" y="5475"/>
                    <a:pt x="5542" y="-211"/>
                    <a:pt x="12559" y="-219"/>
                  </a:cubicBezTo>
                  <a:lnTo>
                    <a:pt x="115771" y="-219"/>
                  </a:lnTo>
                  <a:cubicBezTo>
                    <a:pt x="122788" y="-211"/>
                    <a:pt x="128474" y="5475"/>
                    <a:pt x="128481" y="12492"/>
                  </a:cubicBezTo>
                  <a:lnTo>
                    <a:pt x="128481" y="134288"/>
                  </a:lnTo>
                  <a:cubicBezTo>
                    <a:pt x="128474" y="141305"/>
                    <a:pt x="122787" y="146992"/>
                    <a:pt x="115771" y="146999"/>
                  </a:cubicBezTo>
                  <a:lnTo>
                    <a:pt x="12559" y="146999"/>
                  </a:lnTo>
                  <a:cubicBezTo>
                    <a:pt x="5542" y="146992"/>
                    <a:pt x="-144" y="141305"/>
                    <a:pt x="-152" y="134288"/>
                  </a:cubicBezTo>
                  <a:close/>
                </a:path>
              </a:pathLst>
            </a:custGeom>
            <a:solidFill>
              <a:srgbClr val="CCCCCC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357CEF-B3FF-4181-9C78-C0C0B3FD3730}"/>
                </a:ext>
              </a:extLst>
            </p:cNvPr>
            <p:cNvSpPr/>
            <p:nvPr/>
          </p:nvSpPr>
          <p:spPr>
            <a:xfrm>
              <a:off x="4910588" y="4824764"/>
              <a:ext cx="128633" cy="147218"/>
            </a:xfrm>
            <a:custGeom>
              <a:avLst/>
              <a:gdLst>
                <a:gd name="connsiteX0" fmla="*/ -152 w 128633"/>
                <a:gd name="connsiteY0" fmla="*/ 134289 h 147218"/>
                <a:gd name="connsiteX1" fmla="*/ -152 w 128633"/>
                <a:gd name="connsiteY1" fmla="*/ 12492 h 147218"/>
                <a:gd name="connsiteX2" fmla="*/ 12559 w 128633"/>
                <a:gd name="connsiteY2" fmla="*/ -219 h 147218"/>
                <a:gd name="connsiteX3" fmla="*/ 115771 w 128633"/>
                <a:gd name="connsiteY3" fmla="*/ -219 h 147218"/>
                <a:gd name="connsiteX4" fmla="*/ 128481 w 128633"/>
                <a:gd name="connsiteY4" fmla="*/ 12492 h 147218"/>
                <a:gd name="connsiteX5" fmla="*/ 128481 w 128633"/>
                <a:gd name="connsiteY5" fmla="*/ 134288 h 147218"/>
                <a:gd name="connsiteX6" fmla="*/ 115771 w 128633"/>
                <a:gd name="connsiteY6" fmla="*/ 146999 h 147218"/>
                <a:gd name="connsiteX7" fmla="*/ 12559 w 128633"/>
                <a:gd name="connsiteY7" fmla="*/ 146999 h 147218"/>
                <a:gd name="connsiteX8" fmla="*/ -152 w 128633"/>
                <a:gd name="connsiteY8" fmla="*/ 134289 h 14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633" h="147218">
                  <a:moveTo>
                    <a:pt x="-152" y="134289"/>
                  </a:moveTo>
                  <a:lnTo>
                    <a:pt x="-152" y="12492"/>
                  </a:lnTo>
                  <a:cubicBezTo>
                    <a:pt x="-144" y="5475"/>
                    <a:pt x="5542" y="-211"/>
                    <a:pt x="12559" y="-219"/>
                  </a:cubicBezTo>
                  <a:lnTo>
                    <a:pt x="115771" y="-219"/>
                  </a:lnTo>
                  <a:cubicBezTo>
                    <a:pt x="122787" y="-211"/>
                    <a:pt x="128474" y="5475"/>
                    <a:pt x="128481" y="12492"/>
                  </a:cubicBezTo>
                  <a:lnTo>
                    <a:pt x="128481" y="134288"/>
                  </a:lnTo>
                  <a:cubicBezTo>
                    <a:pt x="128474" y="141305"/>
                    <a:pt x="122787" y="146992"/>
                    <a:pt x="115771" y="146999"/>
                  </a:cubicBezTo>
                  <a:lnTo>
                    <a:pt x="12559" y="146999"/>
                  </a:lnTo>
                  <a:cubicBezTo>
                    <a:pt x="5542" y="146992"/>
                    <a:pt x="-144" y="141305"/>
                    <a:pt x="-152" y="134289"/>
                  </a:cubicBezTo>
                  <a:close/>
                </a:path>
              </a:pathLst>
            </a:custGeom>
            <a:solidFill>
              <a:srgbClr val="FF6584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F10B6A-F057-4F48-BD98-9CBC4EB1EC1F}"/>
                </a:ext>
              </a:extLst>
            </p:cNvPr>
            <p:cNvSpPr/>
            <p:nvPr/>
          </p:nvSpPr>
          <p:spPr>
            <a:xfrm>
              <a:off x="5675866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805BD41-9527-4BF5-8509-904AC25193F1}"/>
                </a:ext>
              </a:extLst>
            </p:cNvPr>
            <p:cNvSpPr/>
            <p:nvPr/>
          </p:nvSpPr>
          <p:spPr>
            <a:xfrm>
              <a:off x="5675866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613A94C-0903-4B70-9A28-BC47F7EBC88F}"/>
                </a:ext>
              </a:extLst>
            </p:cNvPr>
            <p:cNvSpPr/>
            <p:nvPr/>
          </p:nvSpPr>
          <p:spPr>
            <a:xfrm>
              <a:off x="5675866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628B0DC-7C5D-4E4E-9739-F597CB2FD00B}"/>
                </a:ext>
              </a:extLst>
            </p:cNvPr>
            <p:cNvSpPr/>
            <p:nvPr/>
          </p:nvSpPr>
          <p:spPr>
            <a:xfrm>
              <a:off x="5675866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11C4056-D5C9-478D-9BBA-90C02576E084}"/>
                </a:ext>
              </a:extLst>
            </p:cNvPr>
            <p:cNvSpPr/>
            <p:nvPr/>
          </p:nvSpPr>
          <p:spPr>
            <a:xfrm>
              <a:off x="5584609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5C94D61-D678-42E9-9579-C948074FBF7C}"/>
                </a:ext>
              </a:extLst>
            </p:cNvPr>
            <p:cNvSpPr/>
            <p:nvPr/>
          </p:nvSpPr>
          <p:spPr>
            <a:xfrm>
              <a:off x="5584609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F76B693-272A-4446-A833-7B625E786000}"/>
                </a:ext>
              </a:extLst>
            </p:cNvPr>
            <p:cNvSpPr/>
            <p:nvPr/>
          </p:nvSpPr>
          <p:spPr>
            <a:xfrm>
              <a:off x="5584609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FC8780-66A4-432A-AAA2-F74F9C799ABF}"/>
                </a:ext>
              </a:extLst>
            </p:cNvPr>
            <p:cNvSpPr/>
            <p:nvPr/>
          </p:nvSpPr>
          <p:spPr>
            <a:xfrm>
              <a:off x="5584609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2F4F3D7-954A-4582-A2E8-E8B8C08CA799}"/>
                </a:ext>
              </a:extLst>
            </p:cNvPr>
            <p:cNvSpPr/>
            <p:nvPr/>
          </p:nvSpPr>
          <p:spPr>
            <a:xfrm>
              <a:off x="5493352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7A39B04-BEFF-4923-9F96-B43DC0795987}"/>
                </a:ext>
              </a:extLst>
            </p:cNvPr>
            <p:cNvSpPr/>
            <p:nvPr/>
          </p:nvSpPr>
          <p:spPr>
            <a:xfrm>
              <a:off x="5493352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B231DA-56C6-4A1B-963F-A79DBA68114E}"/>
                </a:ext>
              </a:extLst>
            </p:cNvPr>
            <p:cNvSpPr/>
            <p:nvPr/>
          </p:nvSpPr>
          <p:spPr>
            <a:xfrm>
              <a:off x="5493352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2C08F1E-937A-48D5-9D85-1E0F8652AADE}"/>
                </a:ext>
              </a:extLst>
            </p:cNvPr>
            <p:cNvSpPr/>
            <p:nvPr/>
          </p:nvSpPr>
          <p:spPr>
            <a:xfrm>
              <a:off x="5493352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4A0D8CA-74AA-4F57-9A49-EE5667CA3D9E}"/>
                </a:ext>
              </a:extLst>
            </p:cNvPr>
            <p:cNvSpPr/>
            <p:nvPr/>
          </p:nvSpPr>
          <p:spPr>
            <a:xfrm>
              <a:off x="5402095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B9EAF3F-ADF3-4BC5-AF81-42B1B2AFBA8B}"/>
                </a:ext>
              </a:extLst>
            </p:cNvPr>
            <p:cNvSpPr/>
            <p:nvPr/>
          </p:nvSpPr>
          <p:spPr>
            <a:xfrm>
              <a:off x="5402095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92CB57-87F6-421F-951A-614AF05A583D}"/>
                </a:ext>
              </a:extLst>
            </p:cNvPr>
            <p:cNvSpPr/>
            <p:nvPr/>
          </p:nvSpPr>
          <p:spPr>
            <a:xfrm>
              <a:off x="5402095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90416F6-A942-4AB5-AAE3-EABDFDE8A557}"/>
                </a:ext>
              </a:extLst>
            </p:cNvPr>
            <p:cNvSpPr/>
            <p:nvPr/>
          </p:nvSpPr>
          <p:spPr>
            <a:xfrm>
              <a:off x="5402095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365B74F-B43D-4CFC-9A4C-55D5E46B290D}"/>
                </a:ext>
              </a:extLst>
            </p:cNvPr>
            <p:cNvSpPr/>
            <p:nvPr/>
          </p:nvSpPr>
          <p:spPr>
            <a:xfrm>
              <a:off x="5310838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C7CA01-05B2-4B0E-B9C7-4A0B9286BD09}"/>
                </a:ext>
              </a:extLst>
            </p:cNvPr>
            <p:cNvSpPr/>
            <p:nvPr/>
          </p:nvSpPr>
          <p:spPr>
            <a:xfrm>
              <a:off x="5310838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D6AC768-80E0-4654-B7C9-729544EB241B}"/>
                </a:ext>
              </a:extLst>
            </p:cNvPr>
            <p:cNvSpPr/>
            <p:nvPr/>
          </p:nvSpPr>
          <p:spPr>
            <a:xfrm>
              <a:off x="5310838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AB246E2-F18D-4B82-8CB2-96773BD3E407}"/>
                </a:ext>
              </a:extLst>
            </p:cNvPr>
            <p:cNvSpPr/>
            <p:nvPr/>
          </p:nvSpPr>
          <p:spPr>
            <a:xfrm>
              <a:off x="5310838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FC9AA08-57AE-4229-B450-577FDA881551}"/>
                </a:ext>
              </a:extLst>
            </p:cNvPr>
            <p:cNvSpPr/>
            <p:nvPr/>
          </p:nvSpPr>
          <p:spPr>
            <a:xfrm>
              <a:off x="5219581" y="4476160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1AEED8-D3AB-44CC-AA78-E3E8CA01C1A3}"/>
                </a:ext>
              </a:extLst>
            </p:cNvPr>
            <p:cNvSpPr/>
            <p:nvPr/>
          </p:nvSpPr>
          <p:spPr>
            <a:xfrm>
              <a:off x="5219581" y="4563271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BF3DC25-2521-4A41-A8A0-ADBDE1529FA7}"/>
                </a:ext>
              </a:extLst>
            </p:cNvPr>
            <p:cNvSpPr/>
            <p:nvPr/>
          </p:nvSpPr>
          <p:spPr>
            <a:xfrm>
              <a:off x="5219581" y="4650382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B9EA779-798B-4FBB-A2D3-1F3091D87787}"/>
                </a:ext>
              </a:extLst>
            </p:cNvPr>
            <p:cNvSpPr/>
            <p:nvPr/>
          </p:nvSpPr>
          <p:spPr>
            <a:xfrm>
              <a:off x="5219581" y="4737493"/>
              <a:ext cx="43714" cy="43714"/>
            </a:xfrm>
            <a:custGeom>
              <a:avLst/>
              <a:gdLst>
                <a:gd name="connsiteX0" fmla="*/ 43715 w 43714"/>
                <a:gd name="connsiteY0" fmla="*/ 21857 h 43714"/>
                <a:gd name="connsiteX1" fmla="*/ 21857 w 43714"/>
                <a:gd name="connsiteY1" fmla="*/ 43715 h 43714"/>
                <a:gd name="connsiteX2" fmla="*/ 0 w 43714"/>
                <a:gd name="connsiteY2" fmla="*/ 21857 h 43714"/>
                <a:gd name="connsiteX3" fmla="*/ 21857 w 43714"/>
                <a:gd name="connsiteY3" fmla="*/ 0 h 43714"/>
                <a:gd name="connsiteX4" fmla="*/ 43715 w 43714"/>
                <a:gd name="connsiteY4" fmla="*/ 21857 h 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" h="43714">
                  <a:moveTo>
                    <a:pt x="43715" y="21857"/>
                  </a:moveTo>
                  <a:cubicBezTo>
                    <a:pt x="43715" y="33929"/>
                    <a:pt x="33929" y="43715"/>
                    <a:pt x="21857" y="43715"/>
                  </a:cubicBezTo>
                  <a:cubicBezTo>
                    <a:pt x="9786" y="43715"/>
                    <a:pt x="0" y="33929"/>
                    <a:pt x="0" y="21857"/>
                  </a:cubicBezTo>
                  <a:cubicBezTo>
                    <a:pt x="0" y="9786"/>
                    <a:pt x="9786" y="0"/>
                    <a:pt x="21857" y="0"/>
                  </a:cubicBezTo>
                  <a:cubicBezTo>
                    <a:pt x="33929" y="0"/>
                    <a:pt x="43715" y="9786"/>
                    <a:pt x="43715" y="21857"/>
                  </a:cubicBezTo>
                  <a:close/>
                </a:path>
              </a:pathLst>
            </a:custGeom>
            <a:solidFill>
              <a:srgbClr val="F2F2F2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61745F1-771A-46DD-A154-9A74BB6DF552}"/>
                </a:ext>
              </a:extLst>
            </p:cNvPr>
            <p:cNvSpPr/>
            <p:nvPr/>
          </p:nvSpPr>
          <p:spPr>
            <a:xfrm>
              <a:off x="5327241" y="5004345"/>
              <a:ext cx="192960" cy="293587"/>
            </a:xfrm>
            <a:custGeom>
              <a:avLst/>
              <a:gdLst>
                <a:gd name="connsiteX0" fmla="*/ 2104 w 192960"/>
                <a:gd name="connsiteY0" fmla="*/ 268908 h 293587"/>
                <a:gd name="connsiteX1" fmla="*/ 24319 w 192960"/>
                <a:gd name="connsiteY1" fmla="*/ 221238 h 293587"/>
                <a:gd name="connsiteX2" fmla="*/ 28358 w 192960"/>
                <a:gd name="connsiteY2" fmla="*/ 220022 h 293587"/>
                <a:gd name="connsiteX3" fmla="*/ 33263 w 192960"/>
                <a:gd name="connsiteY3" fmla="*/ 219223 h 293587"/>
                <a:gd name="connsiteX4" fmla="*/ 115403 w 192960"/>
                <a:gd name="connsiteY4" fmla="*/ 75244 h 293587"/>
                <a:gd name="connsiteX5" fmla="*/ 94662 w 192960"/>
                <a:gd name="connsiteY5" fmla="*/ 39612 h 293587"/>
                <a:gd name="connsiteX6" fmla="*/ 146291 w 192960"/>
                <a:gd name="connsiteY6" fmla="*/ -219 h 293587"/>
                <a:gd name="connsiteX7" fmla="*/ 185791 w 192960"/>
                <a:gd name="connsiteY7" fmla="*/ 54643 h 293587"/>
                <a:gd name="connsiteX8" fmla="*/ 184912 w 192960"/>
                <a:gd name="connsiteY8" fmla="*/ 99625 h 293587"/>
                <a:gd name="connsiteX9" fmla="*/ 72143 w 192960"/>
                <a:gd name="connsiteY9" fmla="*/ 243993 h 293587"/>
                <a:gd name="connsiteX10" fmla="*/ 73192 w 192960"/>
                <a:gd name="connsiteY10" fmla="*/ 247490 h 293587"/>
                <a:gd name="connsiteX11" fmla="*/ 45711 w 192960"/>
                <a:gd name="connsiteY11" fmla="*/ 292333 h 293587"/>
                <a:gd name="connsiteX12" fmla="*/ 41557 w 192960"/>
                <a:gd name="connsiteY12" fmla="*/ 293084 h 293587"/>
                <a:gd name="connsiteX13" fmla="*/ 37005 w 192960"/>
                <a:gd name="connsiteY13" fmla="*/ 293369 h 293587"/>
                <a:gd name="connsiteX14" fmla="*/ 2104 w 192960"/>
                <a:gd name="connsiteY14" fmla="*/ 268908 h 29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960" h="293587">
                  <a:moveTo>
                    <a:pt x="2104" y="268908"/>
                  </a:moveTo>
                  <a:cubicBezTo>
                    <a:pt x="-4925" y="249610"/>
                    <a:pt x="5021" y="228267"/>
                    <a:pt x="24319" y="221238"/>
                  </a:cubicBezTo>
                  <a:cubicBezTo>
                    <a:pt x="25641" y="220756"/>
                    <a:pt x="26990" y="220350"/>
                    <a:pt x="28358" y="220022"/>
                  </a:cubicBezTo>
                  <a:cubicBezTo>
                    <a:pt x="29972" y="219642"/>
                    <a:pt x="31611" y="219375"/>
                    <a:pt x="33263" y="219223"/>
                  </a:cubicBezTo>
                  <a:lnTo>
                    <a:pt x="115403" y="75244"/>
                  </a:lnTo>
                  <a:lnTo>
                    <a:pt x="94662" y="39612"/>
                  </a:lnTo>
                  <a:lnTo>
                    <a:pt x="146291" y="-219"/>
                  </a:lnTo>
                  <a:lnTo>
                    <a:pt x="185791" y="54643"/>
                  </a:lnTo>
                  <a:cubicBezTo>
                    <a:pt x="195464" y="68186"/>
                    <a:pt x="195106" y="86470"/>
                    <a:pt x="184912" y="99625"/>
                  </a:cubicBezTo>
                  <a:lnTo>
                    <a:pt x="72143" y="243993"/>
                  </a:lnTo>
                  <a:cubicBezTo>
                    <a:pt x="72552" y="245140"/>
                    <a:pt x="72903" y="246307"/>
                    <a:pt x="73192" y="247490"/>
                  </a:cubicBezTo>
                  <a:cubicBezTo>
                    <a:pt x="77987" y="267462"/>
                    <a:pt x="65683" y="287538"/>
                    <a:pt x="45711" y="292333"/>
                  </a:cubicBezTo>
                  <a:cubicBezTo>
                    <a:pt x="44342" y="292661"/>
                    <a:pt x="42955" y="292912"/>
                    <a:pt x="41557" y="293084"/>
                  </a:cubicBezTo>
                  <a:cubicBezTo>
                    <a:pt x="40047" y="293274"/>
                    <a:pt x="38527" y="293370"/>
                    <a:pt x="37005" y="293369"/>
                  </a:cubicBezTo>
                  <a:cubicBezTo>
                    <a:pt x="21400" y="293319"/>
                    <a:pt x="7476" y="283560"/>
                    <a:pt x="2104" y="268908"/>
                  </a:cubicBezTo>
                  <a:close/>
                </a:path>
              </a:pathLst>
            </a:custGeom>
            <a:solidFill>
              <a:srgbClr val="FFB8B8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0DEEF13-DA6C-4C3D-8122-EC500EA49EF3}"/>
                </a:ext>
              </a:extLst>
            </p:cNvPr>
            <p:cNvSpPr/>
            <p:nvPr/>
          </p:nvSpPr>
          <p:spPr>
            <a:xfrm>
              <a:off x="5108091" y="5822185"/>
              <a:ext cx="61155" cy="159831"/>
            </a:xfrm>
            <a:custGeom>
              <a:avLst/>
              <a:gdLst>
                <a:gd name="connsiteX0" fmla="*/ 61149 w 61155"/>
                <a:gd name="connsiteY0" fmla="*/ 159831 h 159831"/>
                <a:gd name="connsiteX1" fmla="*/ 19711 w 61155"/>
                <a:gd name="connsiteY1" fmla="*/ 159828 h 159831"/>
                <a:gd name="connsiteX2" fmla="*/ 0 w 61155"/>
                <a:gd name="connsiteY2" fmla="*/ 0 h 159831"/>
                <a:gd name="connsiteX3" fmla="*/ 61156 w 61155"/>
                <a:gd name="connsiteY3" fmla="*/ 3 h 159831"/>
                <a:gd name="connsiteX4" fmla="*/ 61149 w 61155"/>
                <a:gd name="connsiteY4" fmla="*/ 159831 h 15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5" h="159831">
                  <a:moveTo>
                    <a:pt x="61149" y="159831"/>
                  </a:moveTo>
                  <a:lnTo>
                    <a:pt x="19711" y="159828"/>
                  </a:lnTo>
                  <a:lnTo>
                    <a:pt x="0" y="0"/>
                  </a:lnTo>
                  <a:lnTo>
                    <a:pt x="61156" y="3"/>
                  </a:lnTo>
                  <a:lnTo>
                    <a:pt x="61149" y="159831"/>
                  </a:lnTo>
                  <a:close/>
                </a:path>
              </a:pathLst>
            </a:custGeom>
            <a:solidFill>
              <a:srgbClr val="FFB8B8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67C8E75-AC07-4550-85D2-C251830D0453}"/>
                </a:ext>
              </a:extLst>
            </p:cNvPr>
            <p:cNvSpPr/>
            <p:nvPr/>
          </p:nvSpPr>
          <p:spPr>
            <a:xfrm>
              <a:off x="5047890" y="5970173"/>
              <a:ext cx="130229" cy="50315"/>
            </a:xfrm>
            <a:custGeom>
              <a:avLst/>
              <a:gdLst>
                <a:gd name="connsiteX0" fmla="*/ 50316 w 130229"/>
                <a:gd name="connsiteY0" fmla="*/ 0 h 50315"/>
                <a:gd name="connsiteX1" fmla="*/ 130229 w 130229"/>
                <a:gd name="connsiteY1" fmla="*/ 0 h 50315"/>
                <a:gd name="connsiteX2" fmla="*/ 130229 w 130229"/>
                <a:gd name="connsiteY2" fmla="*/ 0 h 50315"/>
                <a:gd name="connsiteX3" fmla="*/ 130229 w 130229"/>
                <a:gd name="connsiteY3" fmla="*/ 50316 h 50315"/>
                <a:gd name="connsiteX4" fmla="*/ 130229 w 130229"/>
                <a:gd name="connsiteY4" fmla="*/ 50316 h 50315"/>
                <a:gd name="connsiteX5" fmla="*/ 0 w 130229"/>
                <a:gd name="connsiteY5" fmla="*/ 50316 h 50315"/>
                <a:gd name="connsiteX6" fmla="*/ 0 w 130229"/>
                <a:gd name="connsiteY6" fmla="*/ 50316 h 50315"/>
                <a:gd name="connsiteX7" fmla="*/ 0 w 130229"/>
                <a:gd name="connsiteY7" fmla="*/ 50316 h 50315"/>
                <a:gd name="connsiteX8" fmla="*/ 50316 w 130229"/>
                <a:gd name="connsiteY8" fmla="*/ 0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9" h="50315">
                  <a:moveTo>
                    <a:pt x="50316" y="0"/>
                  </a:moveTo>
                  <a:lnTo>
                    <a:pt x="130229" y="0"/>
                  </a:lnTo>
                  <a:lnTo>
                    <a:pt x="130229" y="0"/>
                  </a:lnTo>
                  <a:lnTo>
                    <a:pt x="130229" y="50316"/>
                  </a:lnTo>
                  <a:lnTo>
                    <a:pt x="130229" y="50316"/>
                  </a:lnTo>
                  <a:lnTo>
                    <a:pt x="0" y="50316"/>
                  </a:lnTo>
                  <a:lnTo>
                    <a:pt x="0" y="50316"/>
                  </a:lnTo>
                  <a:lnTo>
                    <a:pt x="0" y="50316"/>
                  </a:lnTo>
                  <a:cubicBezTo>
                    <a:pt x="0" y="22527"/>
                    <a:pt x="22527" y="0"/>
                    <a:pt x="50316" y="0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B5EA18-2079-4F56-9FEB-1D3C31C6421B}"/>
                </a:ext>
              </a:extLst>
            </p:cNvPr>
            <p:cNvSpPr/>
            <p:nvPr/>
          </p:nvSpPr>
          <p:spPr>
            <a:xfrm>
              <a:off x="5449460" y="5822185"/>
              <a:ext cx="61155" cy="159831"/>
            </a:xfrm>
            <a:custGeom>
              <a:avLst/>
              <a:gdLst>
                <a:gd name="connsiteX0" fmla="*/ 61149 w 61155"/>
                <a:gd name="connsiteY0" fmla="*/ 159831 h 159831"/>
                <a:gd name="connsiteX1" fmla="*/ 19711 w 61155"/>
                <a:gd name="connsiteY1" fmla="*/ 159828 h 159831"/>
                <a:gd name="connsiteX2" fmla="*/ 0 w 61155"/>
                <a:gd name="connsiteY2" fmla="*/ 0 h 159831"/>
                <a:gd name="connsiteX3" fmla="*/ 61156 w 61155"/>
                <a:gd name="connsiteY3" fmla="*/ 3 h 159831"/>
                <a:gd name="connsiteX4" fmla="*/ 61149 w 61155"/>
                <a:gd name="connsiteY4" fmla="*/ 159831 h 15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5" h="159831">
                  <a:moveTo>
                    <a:pt x="61149" y="159831"/>
                  </a:moveTo>
                  <a:lnTo>
                    <a:pt x="19711" y="159828"/>
                  </a:lnTo>
                  <a:lnTo>
                    <a:pt x="0" y="0"/>
                  </a:lnTo>
                  <a:lnTo>
                    <a:pt x="61156" y="3"/>
                  </a:lnTo>
                  <a:lnTo>
                    <a:pt x="61149" y="159831"/>
                  </a:lnTo>
                  <a:close/>
                </a:path>
              </a:pathLst>
            </a:custGeom>
            <a:solidFill>
              <a:srgbClr val="FFB8B8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0D582B5-65B4-4F13-A7F7-C602E4478A1A}"/>
                </a:ext>
              </a:extLst>
            </p:cNvPr>
            <p:cNvSpPr/>
            <p:nvPr/>
          </p:nvSpPr>
          <p:spPr>
            <a:xfrm>
              <a:off x="5389258" y="5970173"/>
              <a:ext cx="130229" cy="50315"/>
            </a:xfrm>
            <a:custGeom>
              <a:avLst/>
              <a:gdLst>
                <a:gd name="connsiteX0" fmla="*/ 50316 w 130229"/>
                <a:gd name="connsiteY0" fmla="*/ 0 h 50315"/>
                <a:gd name="connsiteX1" fmla="*/ 130229 w 130229"/>
                <a:gd name="connsiteY1" fmla="*/ 0 h 50315"/>
                <a:gd name="connsiteX2" fmla="*/ 130229 w 130229"/>
                <a:gd name="connsiteY2" fmla="*/ 0 h 50315"/>
                <a:gd name="connsiteX3" fmla="*/ 130229 w 130229"/>
                <a:gd name="connsiteY3" fmla="*/ 50316 h 50315"/>
                <a:gd name="connsiteX4" fmla="*/ 130229 w 130229"/>
                <a:gd name="connsiteY4" fmla="*/ 50316 h 50315"/>
                <a:gd name="connsiteX5" fmla="*/ 0 w 130229"/>
                <a:gd name="connsiteY5" fmla="*/ 50316 h 50315"/>
                <a:gd name="connsiteX6" fmla="*/ 0 w 130229"/>
                <a:gd name="connsiteY6" fmla="*/ 50316 h 50315"/>
                <a:gd name="connsiteX7" fmla="*/ 0 w 130229"/>
                <a:gd name="connsiteY7" fmla="*/ 50316 h 50315"/>
                <a:gd name="connsiteX8" fmla="*/ 50316 w 130229"/>
                <a:gd name="connsiteY8" fmla="*/ 0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9" h="50315">
                  <a:moveTo>
                    <a:pt x="50316" y="0"/>
                  </a:moveTo>
                  <a:lnTo>
                    <a:pt x="130229" y="0"/>
                  </a:lnTo>
                  <a:lnTo>
                    <a:pt x="130229" y="0"/>
                  </a:lnTo>
                  <a:lnTo>
                    <a:pt x="130229" y="50316"/>
                  </a:lnTo>
                  <a:lnTo>
                    <a:pt x="130229" y="50316"/>
                  </a:lnTo>
                  <a:lnTo>
                    <a:pt x="0" y="50316"/>
                  </a:lnTo>
                  <a:lnTo>
                    <a:pt x="0" y="50316"/>
                  </a:lnTo>
                  <a:lnTo>
                    <a:pt x="0" y="50316"/>
                  </a:lnTo>
                  <a:cubicBezTo>
                    <a:pt x="0" y="22527"/>
                    <a:pt x="22527" y="0"/>
                    <a:pt x="50316" y="0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38F0B44-C8DA-40C0-9258-1A6906577F33}"/>
                </a:ext>
              </a:extLst>
            </p:cNvPr>
            <p:cNvSpPr/>
            <p:nvPr/>
          </p:nvSpPr>
          <p:spPr>
            <a:xfrm>
              <a:off x="5367197" y="4933853"/>
              <a:ext cx="117979" cy="113626"/>
            </a:xfrm>
            <a:custGeom>
              <a:avLst/>
              <a:gdLst>
                <a:gd name="connsiteX0" fmla="*/ 117828 w 117979"/>
                <a:gd name="connsiteY0" fmla="*/ 78056 h 113626"/>
                <a:gd name="connsiteX1" fmla="*/ 24797 w 117979"/>
                <a:gd name="connsiteY1" fmla="*/ 113408 h 113626"/>
                <a:gd name="connsiteX2" fmla="*/ 2085 w 117979"/>
                <a:gd name="connsiteY2" fmla="*/ 50317 h 113626"/>
                <a:gd name="connsiteX3" fmla="*/ 18991 w 117979"/>
                <a:gd name="connsiteY3" fmla="*/ 4690 h 113626"/>
                <a:gd name="connsiteX4" fmla="*/ 18991 w 117979"/>
                <a:gd name="connsiteY4" fmla="*/ 4690 h 113626"/>
                <a:gd name="connsiteX5" fmla="*/ 67196 w 117979"/>
                <a:gd name="connsiteY5" fmla="*/ 14101 h 1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79" h="113626">
                  <a:moveTo>
                    <a:pt x="117828" y="78056"/>
                  </a:moveTo>
                  <a:lnTo>
                    <a:pt x="24797" y="113408"/>
                  </a:lnTo>
                  <a:lnTo>
                    <a:pt x="2085" y="50317"/>
                  </a:lnTo>
                  <a:cubicBezTo>
                    <a:pt x="-4142" y="33020"/>
                    <a:pt x="2997" y="13753"/>
                    <a:pt x="18991" y="4690"/>
                  </a:cubicBezTo>
                  <a:lnTo>
                    <a:pt x="18991" y="4690"/>
                  </a:lnTo>
                  <a:cubicBezTo>
                    <a:pt x="35182" y="-4485"/>
                    <a:pt x="55645" y="-490"/>
                    <a:pt x="67196" y="14101"/>
                  </a:cubicBezTo>
                  <a:close/>
                </a:path>
              </a:pathLst>
            </a:custGeom>
            <a:solidFill>
              <a:srgbClr val="6C63FF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F89FA5-99B2-4305-88DC-7E1472E7D85D}"/>
                </a:ext>
              </a:extLst>
            </p:cNvPr>
            <p:cNvSpPr/>
            <p:nvPr/>
          </p:nvSpPr>
          <p:spPr>
            <a:xfrm>
              <a:off x="5081712" y="5217562"/>
              <a:ext cx="469451" cy="635434"/>
            </a:xfrm>
            <a:custGeom>
              <a:avLst/>
              <a:gdLst>
                <a:gd name="connsiteX0" fmla="*/ 90954 w 469451"/>
                <a:gd name="connsiteY0" fmla="*/ 634787 h 635434"/>
                <a:gd name="connsiteX1" fmla="*/ 12931 w 469451"/>
                <a:gd name="connsiteY1" fmla="*/ 616992 h 635434"/>
                <a:gd name="connsiteX2" fmla="*/ 47 w 469451"/>
                <a:gd name="connsiteY2" fmla="*/ 598000 h 635434"/>
                <a:gd name="connsiteX3" fmla="*/ 139096 w 469451"/>
                <a:gd name="connsiteY3" fmla="*/ 135792 h 635434"/>
                <a:gd name="connsiteX4" fmla="*/ 160210 w 469451"/>
                <a:gd name="connsiteY4" fmla="*/ 40191 h 635434"/>
                <a:gd name="connsiteX5" fmla="*/ 174453 w 469451"/>
                <a:gd name="connsiteY5" fmla="*/ 23211 h 635434"/>
                <a:gd name="connsiteX6" fmla="*/ 319938 w 469451"/>
                <a:gd name="connsiteY6" fmla="*/ 821 h 635434"/>
                <a:gd name="connsiteX7" fmla="*/ 326770 w 469451"/>
                <a:gd name="connsiteY7" fmla="*/ -207 h 635434"/>
                <a:gd name="connsiteX8" fmla="*/ 328224 w 469451"/>
                <a:gd name="connsiteY8" fmla="*/ 68 h 635434"/>
                <a:gd name="connsiteX9" fmla="*/ 328206 w 469451"/>
                <a:gd name="connsiteY9" fmla="*/ 1499 h 635434"/>
                <a:gd name="connsiteX10" fmla="*/ 326163 w 469451"/>
                <a:gd name="connsiteY10" fmla="*/ 3290 h 635434"/>
                <a:gd name="connsiteX11" fmla="*/ 324229 w 469451"/>
                <a:gd name="connsiteY11" fmla="*/ 3587 h 635434"/>
                <a:gd name="connsiteX12" fmla="*/ 330228 w 469451"/>
                <a:gd name="connsiteY12" fmla="*/ 7665 h 635434"/>
                <a:gd name="connsiteX13" fmla="*/ 469219 w 469451"/>
                <a:gd name="connsiteY13" fmla="*/ 613288 h 635434"/>
                <a:gd name="connsiteX14" fmla="*/ 464812 w 469451"/>
                <a:gd name="connsiteY14" fmla="*/ 625616 h 635434"/>
                <a:gd name="connsiteX15" fmla="*/ 452856 w 469451"/>
                <a:gd name="connsiteY15" fmla="*/ 631026 h 635434"/>
                <a:gd name="connsiteX16" fmla="*/ 359904 w 469451"/>
                <a:gd name="connsiteY16" fmla="*/ 633292 h 635434"/>
                <a:gd name="connsiteX17" fmla="*/ 342886 w 469451"/>
                <a:gd name="connsiteY17" fmla="*/ 619035 h 635434"/>
                <a:gd name="connsiteX18" fmla="*/ 280277 w 469451"/>
                <a:gd name="connsiteY18" fmla="*/ 257222 h 635434"/>
                <a:gd name="connsiteX19" fmla="*/ 264971 w 469451"/>
                <a:gd name="connsiteY19" fmla="*/ 245970 h 635434"/>
                <a:gd name="connsiteX20" fmla="*/ 254946 w 469451"/>
                <a:gd name="connsiteY20" fmla="*/ 253315 h 635434"/>
                <a:gd name="connsiteX21" fmla="*/ 110941 w 469451"/>
                <a:gd name="connsiteY21" fmla="*/ 622622 h 635434"/>
                <a:gd name="connsiteX22" fmla="*/ 94743 w 469451"/>
                <a:gd name="connsiteY22" fmla="*/ 635216 h 635434"/>
                <a:gd name="connsiteX23" fmla="*/ 90954 w 469451"/>
                <a:gd name="connsiteY23" fmla="*/ 634787 h 63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9451" h="635434">
                  <a:moveTo>
                    <a:pt x="90954" y="634787"/>
                  </a:moveTo>
                  <a:lnTo>
                    <a:pt x="12931" y="616992"/>
                  </a:lnTo>
                  <a:cubicBezTo>
                    <a:pt x="4323" y="615015"/>
                    <a:pt x="-1298" y="606728"/>
                    <a:pt x="47" y="598000"/>
                  </a:cubicBezTo>
                  <a:cubicBezTo>
                    <a:pt x="31354" y="399568"/>
                    <a:pt x="61474" y="283363"/>
                    <a:pt x="139096" y="135792"/>
                  </a:cubicBezTo>
                  <a:cubicBezTo>
                    <a:pt x="140180" y="133041"/>
                    <a:pt x="152300" y="77192"/>
                    <a:pt x="160210" y="40191"/>
                  </a:cubicBezTo>
                  <a:cubicBezTo>
                    <a:pt x="160023" y="31759"/>
                    <a:pt x="166116" y="24495"/>
                    <a:pt x="174453" y="23211"/>
                  </a:cubicBezTo>
                  <a:lnTo>
                    <a:pt x="319938" y="821"/>
                  </a:lnTo>
                  <a:cubicBezTo>
                    <a:pt x="322132" y="60"/>
                    <a:pt x="324449" y="-289"/>
                    <a:pt x="326770" y="-207"/>
                  </a:cubicBezTo>
                  <a:lnTo>
                    <a:pt x="328224" y="68"/>
                  </a:lnTo>
                  <a:lnTo>
                    <a:pt x="328206" y="1499"/>
                  </a:lnTo>
                  <a:cubicBezTo>
                    <a:pt x="328188" y="2978"/>
                    <a:pt x="326716" y="3204"/>
                    <a:pt x="326163" y="3290"/>
                  </a:cubicBezTo>
                  <a:lnTo>
                    <a:pt x="324229" y="3587"/>
                  </a:lnTo>
                  <a:cubicBezTo>
                    <a:pt x="326435" y="4614"/>
                    <a:pt x="328461" y="5991"/>
                    <a:pt x="330228" y="7665"/>
                  </a:cubicBezTo>
                  <a:cubicBezTo>
                    <a:pt x="393972" y="84333"/>
                    <a:pt x="427119" y="335648"/>
                    <a:pt x="469219" y="613288"/>
                  </a:cubicBezTo>
                  <a:cubicBezTo>
                    <a:pt x="469692" y="617853"/>
                    <a:pt x="468072" y="622386"/>
                    <a:pt x="464812" y="625616"/>
                  </a:cubicBezTo>
                  <a:cubicBezTo>
                    <a:pt x="461734" y="628978"/>
                    <a:pt x="457413" y="630933"/>
                    <a:pt x="452856" y="631026"/>
                  </a:cubicBezTo>
                  <a:lnTo>
                    <a:pt x="359904" y="633292"/>
                  </a:lnTo>
                  <a:cubicBezTo>
                    <a:pt x="351458" y="633481"/>
                    <a:pt x="344179" y="627383"/>
                    <a:pt x="342886" y="619035"/>
                  </a:cubicBezTo>
                  <a:lnTo>
                    <a:pt x="280277" y="257222"/>
                  </a:lnTo>
                  <a:cubicBezTo>
                    <a:pt x="279157" y="249888"/>
                    <a:pt x="272305" y="244850"/>
                    <a:pt x="264971" y="245970"/>
                  </a:cubicBezTo>
                  <a:cubicBezTo>
                    <a:pt x="260629" y="246632"/>
                    <a:pt x="256886" y="249375"/>
                    <a:pt x="254946" y="253315"/>
                  </a:cubicBezTo>
                  <a:cubicBezTo>
                    <a:pt x="204436" y="356181"/>
                    <a:pt x="157332" y="445140"/>
                    <a:pt x="110941" y="622622"/>
                  </a:cubicBezTo>
                  <a:cubicBezTo>
                    <a:pt x="109049" y="630025"/>
                    <a:pt x="102384" y="635207"/>
                    <a:pt x="94743" y="635216"/>
                  </a:cubicBezTo>
                  <a:cubicBezTo>
                    <a:pt x="93468" y="635216"/>
                    <a:pt x="92197" y="635072"/>
                    <a:pt x="90954" y="634787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C5535DD-964B-4DCA-AAFD-10BFFB76DD46}"/>
                </a:ext>
              </a:extLst>
            </p:cNvPr>
            <p:cNvSpPr/>
            <p:nvPr/>
          </p:nvSpPr>
          <p:spPr>
            <a:xfrm>
              <a:off x="5236254" y="4932273"/>
              <a:ext cx="211446" cy="332913"/>
            </a:xfrm>
            <a:custGeom>
              <a:avLst/>
              <a:gdLst>
                <a:gd name="connsiteX0" fmla="*/ 12146 w 211446"/>
                <a:gd name="connsiteY0" fmla="*/ 329612 h 332913"/>
                <a:gd name="connsiteX1" fmla="*/ 5104 w 211446"/>
                <a:gd name="connsiteY1" fmla="*/ 317617 h 332913"/>
                <a:gd name="connsiteX2" fmla="*/ 30473 w 211446"/>
                <a:gd name="connsiteY2" fmla="*/ 51503 h 332913"/>
                <a:gd name="connsiteX3" fmla="*/ 86467 w 211446"/>
                <a:gd name="connsiteY3" fmla="*/ 3577 h 332913"/>
                <a:gd name="connsiteX4" fmla="*/ 161668 w 211446"/>
                <a:gd name="connsiteY4" fmla="*/ -219 h 332913"/>
                <a:gd name="connsiteX5" fmla="*/ 162057 w 211446"/>
                <a:gd name="connsiteY5" fmla="*/ -31 h 332913"/>
                <a:gd name="connsiteX6" fmla="*/ 210117 w 211446"/>
                <a:gd name="connsiteY6" fmla="*/ 93215 h 332913"/>
                <a:gd name="connsiteX7" fmla="*/ 181122 w 211446"/>
                <a:gd name="connsiteY7" fmla="*/ 276899 h 332913"/>
                <a:gd name="connsiteX8" fmla="*/ 179487 w 211446"/>
                <a:gd name="connsiteY8" fmla="*/ 290362 h 332913"/>
                <a:gd name="connsiteX9" fmla="*/ 168956 w 211446"/>
                <a:gd name="connsiteY9" fmla="*/ 298167 h 332913"/>
                <a:gd name="connsiteX10" fmla="*/ 25722 w 211446"/>
                <a:gd name="connsiteY10" fmla="*/ 332239 h 332913"/>
                <a:gd name="connsiteX11" fmla="*/ 12146 w 211446"/>
                <a:gd name="connsiteY11" fmla="*/ 329612 h 3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446" h="332913">
                  <a:moveTo>
                    <a:pt x="12146" y="329612"/>
                  </a:moveTo>
                  <a:cubicBezTo>
                    <a:pt x="8185" y="326810"/>
                    <a:pt x="5620" y="322441"/>
                    <a:pt x="5104" y="317617"/>
                  </a:cubicBezTo>
                  <a:cubicBezTo>
                    <a:pt x="-6812" y="206387"/>
                    <a:pt x="1488" y="119340"/>
                    <a:pt x="30473" y="51503"/>
                  </a:cubicBezTo>
                  <a:cubicBezTo>
                    <a:pt x="40816" y="27797"/>
                    <a:pt x="61449" y="10137"/>
                    <a:pt x="86467" y="3577"/>
                  </a:cubicBezTo>
                  <a:lnTo>
                    <a:pt x="161668" y="-219"/>
                  </a:lnTo>
                  <a:lnTo>
                    <a:pt x="162057" y="-31"/>
                  </a:lnTo>
                  <a:cubicBezTo>
                    <a:pt x="196902" y="17036"/>
                    <a:pt x="216434" y="54932"/>
                    <a:pt x="210117" y="93215"/>
                  </a:cubicBezTo>
                  <a:cubicBezTo>
                    <a:pt x="185929" y="156971"/>
                    <a:pt x="165677" y="223350"/>
                    <a:pt x="181122" y="276899"/>
                  </a:cubicBezTo>
                  <a:cubicBezTo>
                    <a:pt x="182431" y="281422"/>
                    <a:pt x="181840" y="286284"/>
                    <a:pt x="179487" y="290362"/>
                  </a:cubicBezTo>
                  <a:cubicBezTo>
                    <a:pt x="177204" y="294306"/>
                    <a:pt x="173393" y="297130"/>
                    <a:pt x="168956" y="298167"/>
                  </a:cubicBezTo>
                  <a:lnTo>
                    <a:pt x="25722" y="332239"/>
                  </a:lnTo>
                  <a:cubicBezTo>
                    <a:pt x="21029" y="333356"/>
                    <a:pt x="16083" y="332398"/>
                    <a:pt x="12146" y="3296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30231D4-46AB-4CA3-91D1-DE8D379E04E0}"/>
                </a:ext>
              </a:extLst>
            </p:cNvPr>
            <p:cNvSpPr/>
            <p:nvPr/>
          </p:nvSpPr>
          <p:spPr>
            <a:xfrm>
              <a:off x="5022754" y="4916342"/>
              <a:ext cx="293043" cy="193997"/>
            </a:xfrm>
            <a:custGeom>
              <a:avLst/>
              <a:gdLst>
                <a:gd name="connsiteX0" fmla="*/ 193274 w 293043"/>
                <a:gd name="connsiteY0" fmla="*/ 185920 h 193997"/>
                <a:gd name="connsiteX1" fmla="*/ 49040 w 293043"/>
                <a:gd name="connsiteY1" fmla="*/ 72132 h 193997"/>
                <a:gd name="connsiteX2" fmla="*/ 45538 w 293043"/>
                <a:gd name="connsiteY2" fmla="*/ 73166 h 193997"/>
                <a:gd name="connsiteX3" fmla="*/ 15735 w 293043"/>
                <a:gd name="connsiteY3" fmla="*/ 67449 h 193997"/>
                <a:gd name="connsiteX4" fmla="*/ 98 w 293043"/>
                <a:gd name="connsiteY4" fmla="*/ 41311 h 193997"/>
                <a:gd name="connsiteX5" fmla="*/ 24463 w 293043"/>
                <a:gd name="connsiteY5" fmla="*/ 1975 h 193997"/>
                <a:gd name="connsiteX6" fmla="*/ 72027 w 293043"/>
                <a:gd name="connsiteY6" fmla="*/ 24426 h 193997"/>
                <a:gd name="connsiteX7" fmla="*/ 73223 w 293043"/>
                <a:gd name="connsiteY7" fmla="*/ 28465 h 193997"/>
                <a:gd name="connsiteX8" fmla="*/ 73997 w 293043"/>
                <a:gd name="connsiteY8" fmla="*/ 33373 h 193997"/>
                <a:gd name="connsiteX9" fmla="*/ 217579 w 293043"/>
                <a:gd name="connsiteY9" fmla="*/ 116205 h 193997"/>
                <a:gd name="connsiteX10" fmla="*/ 253310 w 293043"/>
                <a:gd name="connsiteY10" fmla="*/ 95633 h 193997"/>
                <a:gd name="connsiteX11" fmla="*/ 292892 w 293043"/>
                <a:gd name="connsiteY11" fmla="*/ 147454 h 193997"/>
                <a:gd name="connsiteX12" fmla="*/ 237414 w 293043"/>
                <a:gd name="connsiteY12" fmla="*/ 186996 h 193997"/>
                <a:gd name="connsiteX13" fmla="*/ 193275 w 293043"/>
                <a:gd name="connsiteY13" fmla="*/ 185920 h 19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43" h="193997">
                  <a:moveTo>
                    <a:pt x="193274" y="185920"/>
                  </a:moveTo>
                  <a:lnTo>
                    <a:pt x="49040" y="72132"/>
                  </a:lnTo>
                  <a:cubicBezTo>
                    <a:pt x="47891" y="72537"/>
                    <a:pt x="46722" y="72881"/>
                    <a:pt x="45538" y="73166"/>
                  </a:cubicBezTo>
                  <a:cubicBezTo>
                    <a:pt x="35242" y="75574"/>
                    <a:pt x="24409" y="73496"/>
                    <a:pt x="15735" y="67449"/>
                  </a:cubicBezTo>
                  <a:cubicBezTo>
                    <a:pt x="7000" y="61396"/>
                    <a:pt x="1301" y="51869"/>
                    <a:pt x="98" y="41311"/>
                  </a:cubicBezTo>
                  <a:cubicBezTo>
                    <a:pt x="-1893" y="24133"/>
                    <a:pt x="8197" y="7843"/>
                    <a:pt x="24463" y="1975"/>
                  </a:cubicBezTo>
                  <a:cubicBezTo>
                    <a:pt x="43797" y="-4960"/>
                    <a:pt x="65092" y="5092"/>
                    <a:pt x="72027" y="24426"/>
                  </a:cubicBezTo>
                  <a:cubicBezTo>
                    <a:pt x="72502" y="25748"/>
                    <a:pt x="72901" y="27097"/>
                    <a:pt x="73223" y="28465"/>
                  </a:cubicBezTo>
                  <a:cubicBezTo>
                    <a:pt x="73594" y="30081"/>
                    <a:pt x="73853" y="31721"/>
                    <a:pt x="73997" y="33373"/>
                  </a:cubicBezTo>
                  <a:lnTo>
                    <a:pt x="217579" y="116205"/>
                  </a:lnTo>
                  <a:lnTo>
                    <a:pt x="253310" y="95633"/>
                  </a:lnTo>
                  <a:lnTo>
                    <a:pt x="292892" y="147454"/>
                  </a:lnTo>
                  <a:lnTo>
                    <a:pt x="237414" y="186996"/>
                  </a:lnTo>
                  <a:cubicBezTo>
                    <a:pt x="224078" y="196423"/>
                    <a:pt x="206136" y="195985"/>
                    <a:pt x="193275" y="185920"/>
                  </a:cubicBezTo>
                  <a:close/>
                </a:path>
              </a:pathLst>
            </a:custGeom>
            <a:solidFill>
              <a:srgbClr val="FFB8B8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67B68C0-6C28-4A0B-B06C-200CBE21288B}"/>
                </a:ext>
              </a:extLst>
            </p:cNvPr>
            <p:cNvSpPr/>
            <p:nvPr/>
          </p:nvSpPr>
          <p:spPr>
            <a:xfrm>
              <a:off x="5251101" y="4953434"/>
              <a:ext cx="107264" cy="126718"/>
            </a:xfrm>
            <a:custGeom>
              <a:avLst/>
              <a:gdLst>
                <a:gd name="connsiteX0" fmla="*/ 82144 w 107264"/>
                <a:gd name="connsiteY0" fmla="*/ 126500 h 126718"/>
                <a:gd name="connsiteX1" fmla="*/ -152 w 107264"/>
                <a:gd name="connsiteY1" fmla="*/ 70538 h 126718"/>
                <a:gd name="connsiteX2" fmla="*/ 38524 w 107264"/>
                <a:gd name="connsiteY2" fmla="*/ 15760 h 126718"/>
                <a:gd name="connsiteX3" fmla="*/ 85601 w 107264"/>
                <a:gd name="connsiteY3" fmla="*/ 3457 h 126718"/>
                <a:gd name="connsiteX4" fmla="*/ 85601 w 107264"/>
                <a:gd name="connsiteY4" fmla="*/ 3458 h 126718"/>
                <a:gd name="connsiteX5" fmla="*/ 105524 w 107264"/>
                <a:gd name="connsiteY5" fmla="*/ 48351 h 1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64" h="126718">
                  <a:moveTo>
                    <a:pt x="82144" y="126500"/>
                  </a:moveTo>
                  <a:lnTo>
                    <a:pt x="-152" y="70538"/>
                  </a:lnTo>
                  <a:lnTo>
                    <a:pt x="38524" y="15760"/>
                  </a:lnTo>
                  <a:cubicBezTo>
                    <a:pt x="49127" y="743"/>
                    <a:pt x="69007" y="-4452"/>
                    <a:pt x="85601" y="3457"/>
                  </a:cubicBezTo>
                  <a:lnTo>
                    <a:pt x="85601" y="3458"/>
                  </a:lnTo>
                  <a:cubicBezTo>
                    <a:pt x="102401" y="11465"/>
                    <a:pt x="110858" y="30522"/>
                    <a:pt x="105524" y="483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F5B4D79-321F-490D-BFC7-2AAA5FBD7388}"/>
                </a:ext>
              </a:extLst>
            </p:cNvPr>
            <p:cNvSpPr/>
            <p:nvPr/>
          </p:nvSpPr>
          <p:spPr>
            <a:xfrm>
              <a:off x="5289963" y="4738159"/>
              <a:ext cx="166026" cy="166026"/>
            </a:xfrm>
            <a:custGeom>
              <a:avLst/>
              <a:gdLst>
                <a:gd name="connsiteX0" fmla="*/ 166027 w 166026"/>
                <a:gd name="connsiteY0" fmla="*/ 83013 h 166026"/>
                <a:gd name="connsiteX1" fmla="*/ 83013 w 166026"/>
                <a:gd name="connsiteY1" fmla="*/ 166027 h 166026"/>
                <a:gd name="connsiteX2" fmla="*/ 0 w 166026"/>
                <a:gd name="connsiteY2" fmla="*/ 83013 h 166026"/>
                <a:gd name="connsiteX3" fmla="*/ 83013 w 166026"/>
                <a:gd name="connsiteY3" fmla="*/ 0 h 166026"/>
                <a:gd name="connsiteX4" fmla="*/ 166027 w 166026"/>
                <a:gd name="connsiteY4" fmla="*/ 83013 h 16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26" h="166026">
                  <a:moveTo>
                    <a:pt x="166027" y="83013"/>
                  </a:moveTo>
                  <a:cubicBezTo>
                    <a:pt x="166027" y="128861"/>
                    <a:pt x="128861" y="166027"/>
                    <a:pt x="83013" y="166027"/>
                  </a:cubicBezTo>
                  <a:cubicBezTo>
                    <a:pt x="37166" y="166027"/>
                    <a:pt x="0" y="128861"/>
                    <a:pt x="0" y="83013"/>
                  </a:cubicBezTo>
                  <a:cubicBezTo>
                    <a:pt x="0" y="37166"/>
                    <a:pt x="37166" y="0"/>
                    <a:pt x="83013" y="0"/>
                  </a:cubicBezTo>
                  <a:cubicBezTo>
                    <a:pt x="128861" y="0"/>
                    <a:pt x="166027" y="37166"/>
                    <a:pt x="166027" y="83013"/>
                  </a:cubicBezTo>
                  <a:close/>
                </a:path>
              </a:pathLst>
            </a:custGeom>
            <a:solidFill>
              <a:srgbClr val="FFB8B8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1080D91-37B0-40CE-8B95-1D54D92A0530}"/>
                </a:ext>
              </a:extLst>
            </p:cNvPr>
            <p:cNvSpPr/>
            <p:nvPr/>
          </p:nvSpPr>
          <p:spPr>
            <a:xfrm>
              <a:off x="5255923" y="4706380"/>
              <a:ext cx="385368" cy="421384"/>
            </a:xfrm>
            <a:custGeom>
              <a:avLst/>
              <a:gdLst>
                <a:gd name="connsiteX0" fmla="*/ 86466 w 385368"/>
                <a:gd name="connsiteY0" fmla="*/ 102209 h 421384"/>
                <a:gd name="connsiteX1" fmla="*/ 15324 w 385368"/>
                <a:gd name="connsiteY1" fmla="*/ 116272 h 421384"/>
                <a:gd name="connsiteX2" fmla="*/ 2309 w 385368"/>
                <a:gd name="connsiteY2" fmla="*/ 70560 h 421384"/>
                <a:gd name="connsiteX3" fmla="*/ 68827 w 385368"/>
                <a:gd name="connsiteY3" fmla="*/ 17514 h 421384"/>
                <a:gd name="connsiteX4" fmla="*/ 180063 w 385368"/>
                <a:gd name="connsiteY4" fmla="*/ 3384 h 421384"/>
                <a:gd name="connsiteX5" fmla="*/ 242728 w 385368"/>
                <a:gd name="connsiteY5" fmla="*/ 85762 h 421384"/>
                <a:gd name="connsiteX6" fmla="*/ 213056 w 385368"/>
                <a:gd name="connsiteY6" fmla="*/ 171102 h 421384"/>
                <a:gd name="connsiteX7" fmla="*/ 281605 w 385368"/>
                <a:gd name="connsiteY7" fmla="*/ 223040 h 421384"/>
                <a:gd name="connsiteX8" fmla="*/ 367423 w 385368"/>
                <a:gd name="connsiteY8" fmla="*/ 251955 h 421384"/>
                <a:gd name="connsiteX9" fmla="*/ 362136 w 385368"/>
                <a:gd name="connsiteY9" fmla="*/ 358454 h 421384"/>
                <a:gd name="connsiteX10" fmla="*/ 258530 w 385368"/>
                <a:gd name="connsiteY10" fmla="*/ 409989 h 421384"/>
                <a:gd name="connsiteX11" fmla="*/ 105312 w 385368"/>
                <a:gd name="connsiteY11" fmla="*/ 408388 h 421384"/>
                <a:gd name="connsiteX12" fmla="*/ 33857 w 385368"/>
                <a:gd name="connsiteY12" fmla="*/ 285158 h 421384"/>
                <a:gd name="connsiteX13" fmla="*/ 66941 w 385368"/>
                <a:gd name="connsiteY13" fmla="*/ 228766 h 421384"/>
                <a:gd name="connsiteX14" fmla="*/ 98957 w 385368"/>
                <a:gd name="connsiteY14" fmla="*/ 171853 h 421384"/>
                <a:gd name="connsiteX15" fmla="*/ 88270 w 385368"/>
                <a:gd name="connsiteY15" fmla="*/ 120090 h 421384"/>
                <a:gd name="connsiteX16" fmla="*/ 86261 w 385368"/>
                <a:gd name="connsiteY16" fmla="*/ 102561 h 42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368" h="421384">
                  <a:moveTo>
                    <a:pt x="86466" y="102209"/>
                  </a:moveTo>
                  <a:cubicBezTo>
                    <a:pt x="65130" y="116812"/>
                    <a:pt x="37115" y="131823"/>
                    <a:pt x="15324" y="116272"/>
                  </a:cubicBezTo>
                  <a:cubicBezTo>
                    <a:pt x="1015" y="106061"/>
                    <a:pt x="-3494" y="87153"/>
                    <a:pt x="2309" y="70560"/>
                  </a:cubicBezTo>
                  <a:cubicBezTo>
                    <a:pt x="12743" y="40720"/>
                    <a:pt x="41412" y="27583"/>
                    <a:pt x="68827" y="17514"/>
                  </a:cubicBezTo>
                  <a:cubicBezTo>
                    <a:pt x="104466" y="4423"/>
                    <a:pt x="143271" y="-5991"/>
                    <a:pt x="180063" y="3384"/>
                  </a:cubicBezTo>
                  <a:cubicBezTo>
                    <a:pt x="216854" y="12759"/>
                    <a:pt x="249369" y="48380"/>
                    <a:pt x="242728" y="85762"/>
                  </a:cubicBezTo>
                  <a:cubicBezTo>
                    <a:pt x="237387" y="115823"/>
                    <a:pt x="209030" y="140837"/>
                    <a:pt x="213056" y="171102"/>
                  </a:cubicBezTo>
                  <a:cubicBezTo>
                    <a:pt x="217107" y="201562"/>
                    <a:pt x="251363" y="217596"/>
                    <a:pt x="281605" y="223040"/>
                  </a:cubicBezTo>
                  <a:cubicBezTo>
                    <a:pt x="311847" y="228484"/>
                    <a:pt x="345689" y="230233"/>
                    <a:pt x="367423" y="251955"/>
                  </a:cubicBezTo>
                  <a:cubicBezTo>
                    <a:pt x="395148" y="279666"/>
                    <a:pt x="388225" y="329197"/>
                    <a:pt x="362136" y="358454"/>
                  </a:cubicBezTo>
                  <a:cubicBezTo>
                    <a:pt x="336047" y="387711"/>
                    <a:pt x="296678" y="400973"/>
                    <a:pt x="258530" y="409989"/>
                  </a:cubicBezTo>
                  <a:cubicBezTo>
                    <a:pt x="207985" y="421934"/>
                    <a:pt x="153317" y="428212"/>
                    <a:pt x="105312" y="408388"/>
                  </a:cubicBezTo>
                  <a:cubicBezTo>
                    <a:pt x="57308" y="388563"/>
                    <a:pt x="19951" y="335198"/>
                    <a:pt x="33857" y="285158"/>
                  </a:cubicBezTo>
                  <a:cubicBezTo>
                    <a:pt x="39731" y="264021"/>
                    <a:pt x="53568" y="246157"/>
                    <a:pt x="66941" y="228766"/>
                  </a:cubicBezTo>
                  <a:cubicBezTo>
                    <a:pt x="80314" y="211375"/>
                    <a:pt x="93856" y="193189"/>
                    <a:pt x="98957" y="171853"/>
                  </a:cubicBezTo>
                  <a:cubicBezTo>
                    <a:pt x="103208" y="154072"/>
                    <a:pt x="100062" y="133428"/>
                    <a:pt x="88270" y="120090"/>
                  </a:cubicBezTo>
                  <a:cubicBezTo>
                    <a:pt x="83871" y="115301"/>
                    <a:pt x="83059" y="108221"/>
                    <a:pt x="86261" y="102561"/>
                  </a:cubicBezTo>
                  <a:close/>
                </a:path>
              </a:pathLst>
            </a:custGeom>
            <a:solidFill>
              <a:srgbClr val="2F2E41"/>
            </a:solidFill>
            <a:ln w="3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0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7E2AF544-2EA5-42AE-90D7-42248640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" y="12700"/>
            <a:ext cx="12169422" cy="68453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680997F-0A8F-40B7-B478-5EA11D3C0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591" y="1070398"/>
            <a:ext cx="2793155" cy="4633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2800C-B652-4E1B-B75F-7895145D5FDC}"/>
              </a:ext>
            </a:extLst>
          </p:cNvPr>
          <p:cNvSpPr txBox="1"/>
          <p:nvPr/>
        </p:nvSpPr>
        <p:spPr>
          <a:xfrm>
            <a:off x="2578101" y="1981892"/>
            <a:ext cx="5524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 </a:t>
            </a:r>
          </a:p>
          <a:p>
            <a:pPr algn="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Q&amp;A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BABDEC9-4CBA-44EA-A30A-A1F8BAAC9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75" y="3219351"/>
            <a:ext cx="4287876" cy="3222250"/>
          </a:xfrm>
          <a:custGeom>
            <a:avLst/>
            <a:gdLst>
              <a:gd name="connsiteX0" fmla="*/ 128 w 4287876"/>
              <a:gd name="connsiteY0" fmla="*/ 298 h 3222250"/>
              <a:gd name="connsiteX1" fmla="*/ 4288005 w 4287876"/>
              <a:gd name="connsiteY1" fmla="*/ 298 h 3222250"/>
              <a:gd name="connsiteX2" fmla="*/ 4288005 w 4287876"/>
              <a:gd name="connsiteY2" fmla="*/ 3222548 h 3222250"/>
              <a:gd name="connsiteX3" fmla="*/ 128 w 4287876"/>
              <a:gd name="connsiteY3" fmla="*/ 3222548 h 3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7876" h="3222250">
                <a:moveTo>
                  <a:pt x="128" y="298"/>
                </a:moveTo>
                <a:lnTo>
                  <a:pt x="4288005" y="298"/>
                </a:lnTo>
                <a:lnTo>
                  <a:pt x="4288005" y="3222548"/>
                </a:lnTo>
                <a:lnTo>
                  <a:pt x="128" y="3222548"/>
                </a:lnTo>
                <a:close/>
              </a:path>
            </a:pathLst>
          </a:cu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E074D4-4113-4C08-B3B4-BC7BCD306BAF}"/>
              </a:ext>
            </a:extLst>
          </p:cNvPr>
          <p:cNvGrpSpPr/>
          <p:nvPr/>
        </p:nvGrpSpPr>
        <p:grpSpPr>
          <a:xfrm>
            <a:off x="227169" y="1981892"/>
            <a:ext cx="4069837" cy="4257923"/>
            <a:chOff x="2797537" y="1054000"/>
            <a:chExt cx="6074975" cy="5804000"/>
          </a:xfrm>
        </p:grpSpPr>
        <p:grpSp>
          <p:nvGrpSpPr>
            <p:cNvPr id="7" name="Shape 2283">
              <a:extLst>
                <a:ext uri="{FF2B5EF4-FFF2-40B4-BE49-F238E27FC236}">
                  <a16:creationId xmlns:a16="http://schemas.microsoft.com/office/drawing/2014/main" id="{B97F1ABB-FC3E-4771-B4F9-6D015D01F5C6}"/>
                </a:ext>
              </a:extLst>
            </p:cNvPr>
            <p:cNvGrpSpPr/>
            <p:nvPr/>
          </p:nvGrpSpPr>
          <p:grpSpPr>
            <a:xfrm>
              <a:off x="2797537" y="1150117"/>
              <a:ext cx="6074975" cy="5707883"/>
              <a:chOff x="8334672" y="1786600"/>
              <a:chExt cx="9113869" cy="8563146"/>
            </a:xfrm>
          </p:grpSpPr>
          <p:sp>
            <p:nvSpPr>
              <p:cNvPr id="13" name="Shape 2284">
                <a:extLst>
                  <a:ext uri="{FF2B5EF4-FFF2-40B4-BE49-F238E27FC236}">
                    <a16:creationId xmlns:a16="http://schemas.microsoft.com/office/drawing/2014/main" id="{1A372BE1-B868-4445-B244-89523A7B4952}"/>
                  </a:ext>
                </a:extLst>
              </p:cNvPr>
              <p:cNvSpPr/>
              <p:nvPr/>
            </p:nvSpPr>
            <p:spPr>
              <a:xfrm>
                <a:off x="9600675" y="3565782"/>
                <a:ext cx="6990250" cy="67839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236" y="120000"/>
                    </a:moveTo>
                    <a:cubicBezTo>
                      <a:pt x="20236" y="120000"/>
                      <a:pt x="10717" y="119804"/>
                      <a:pt x="26049" y="116240"/>
                    </a:cubicBezTo>
                    <a:cubicBezTo>
                      <a:pt x="33896" y="114385"/>
                      <a:pt x="36693" y="114825"/>
                      <a:pt x="43487" y="109210"/>
                    </a:cubicBezTo>
                    <a:cubicBezTo>
                      <a:pt x="50245" y="103596"/>
                      <a:pt x="58092" y="90463"/>
                      <a:pt x="51625" y="74450"/>
                    </a:cubicBezTo>
                    <a:cubicBezTo>
                      <a:pt x="45122" y="58437"/>
                      <a:pt x="39891" y="62880"/>
                      <a:pt x="21580" y="66102"/>
                    </a:cubicBezTo>
                    <a:cubicBezTo>
                      <a:pt x="3269" y="69324"/>
                      <a:pt x="0" y="38567"/>
                      <a:pt x="0" y="38567"/>
                    </a:cubicBezTo>
                    <a:cubicBezTo>
                      <a:pt x="0" y="38567"/>
                      <a:pt x="4831" y="61562"/>
                      <a:pt x="17801" y="60146"/>
                    </a:cubicBezTo>
                    <a:cubicBezTo>
                      <a:pt x="30808" y="58681"/>
                      <a:pt x="49881" y="46867"/>
                      <a:pt x="61871" y="69227"/>
                    </a:cubicBezTo>
                    <a:cubicBezTo>
                      <a:pt x="61871" y="69227"/>
                      <a:pt x="53260" y="48673"/>
                      <a:pt x="37965" y="39446"/>
                    </a:cubicBezTo>
                    <a:cubicBezTo>
                      <a:pt x="22633" y="30170"/>
                      <a:pt x="24196" y="6639"/>
                      <a:pt x="24196" y="6639"/>
                    </a:cubicBezTo>
                    <a:cubicBezTo>
                      <a:pt x="24196" y="6639"/>
                      <a:pt x="24014" y="26558"/>
                      <a:pt x="38437" y="33685"/>
                    </a:cubicBezTo>
                    <a:cubicBezTo>
                      <a:pt x="54568" y="41692"/>
                      <a:pt x="54241" y="44377"/>
                      <a:pt x="54241" y="44377"/>
                    </a:cubicBezTo>
                    <a:cubicBezTo>
                      <a:pt x="54241" y="44377"/>
                      <a:pt x="52788" y="18844"/>
                      <a:pt x="61689" y="0"/>
                    </a:cubicBezTo>
                    <a:cubicBezTo>
                      <a:pt x="61689" y="0"/>
                      <a:pt x="49990" y="41008"/>
                      <a:pt x="67611" y="61708"/>
                    </a:cubicBezTo>
                    <a:cubicBezTo>
                      <a:pt x="65867" y="56484"/>
                      <a:pt x="63433" y="42961"/>
                      <a:pt x="85340" y="35931"/>
                    </a:cubicBezTo>
                    <a:cubicBezTo>
                      <a:pt x="112770" y="27046"/>
                      <a:pt x="109645" y="0"/>
                      <a:pt x="109645" y="0"/>
                    </a:cubicBezTo>
                    <a:cubicBezTo>
                      <a:pt x="109645" y="0"/>
                      <a:pt x="114768" y="27827"/>
                      <a:pt x="90753" y="38372"/>
                    </a:cubicBezTo>
                    <a:cubicBezTo>
                      <a:pt x="66739" y="48917"/>
                      <a:pt x="74296" y="65077"/>
                      <a:pt x="74296" y="65077"/>
                    </a:cubicBezTo>
                    <a:cubicBezTo>
                      <a:pt x="74296" y="65077"/>
                      <a:pt x="75313" y="55606"/>
                      <a:pt x="95222" y="55703"/>
                    </a:cubicBezTo>
                    <a:cubicBezTo>
                      <a:pt x="117202" y="55850"/>
                      <a:pt x="120000" y="39153"/>
                      <a:pt x="120000" y="39153"/>
                    </a:cubicBezTo>
                    <a:cubicBezTo>
                      <a:pt x="120000" y="39153"/>
                      <a:pt x="119636" y="58974"/>
                      <a:pt x="96566" y="62978"/>
                    </a:cubicBezTo>
                    <a:cubicBezTo>
                      <a:pt x="77093" y="65467"/>
                      <a:pt x="72261" y="87095"/>
                      <a:pt x="72915" y="102327"/>
                    </a:cubicBezTo>
                    <a:cubicBezTo>
                      <a:pt x="73605" y="117558"/>
                      <a:pt x="89772" y="116777"/>
                      <a:pt x="97329" y="116484"/>
                    </a:cubicBezTo>
                    <a:cubicBezTo>
                      <a:pt x="104886" y="116240"/>
                      <a:pt x="107611" y="119755"/>
                      <a:pt x="90572" y="119755"/>
                    </a:cubicBezTo>
                    <a:cubicBezTo>
                      <a:pt x="73496" y="119755"/>
                      <a:pt x="20236" y="120000"/>
                      <a:pt x="20236" y="12000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121898" tIns="60941" rIns="121898" bIns="60941" anchor="t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Kanit Light" panose="020F0502020204030204"/>
                  <a:ea typeface="Kanit Light" panose="020F0502020204030204"/>
                  <a:cs typeface="Kanit Light" panose="020F0502020204030204"/>
                  <a:sym typeface="Kanit Light" panose="020F0502020204030204"/>
                </a:endParaRPr>
              </a:p>
            </p:txBody>
          </p:sp>
          <p:grpSp>
            <p:nvGrpSpPr>
              <p:cNvPr id="14" name="Shape 2285">
                <a:extLst>
                  <a:ext uri="{FF2B5EF4-FFF2-40B4-BE49-F238E27FC236}">
                    <a16:creationId xmlns:a16="http://schemas.microsoft.com/office/drawing/2014/main" id="{D9CACA96-4418-41C3-B0F6-6B7FF4EB6239}"/>
                  </a:ext>
                </a:extLst>
              </p:cNvPr>
              <p:cNvGrpSpPr/>
              <p:nvPr/>
            </p:nvGrpSpPr>
            <p:grpSpPr>
              <a:xfrm>
                <a:off x="9927388" y="2088306"/>
                <a:ext cx="2412895" cy="4707514"/>
                <a:chOff x="9927388" y="2088306"/>
                <a:chExt cx="2412895" cy="4707514"/>
              </a:xfrm>
            </p:grpSpPr>
            <p:sp>
              <p:nvSpPr>
                <p:cNvPr id="47" name="Shape 2286">
                  <a:extLst>
                    <a:ext uri="{FF2B5EF4-FFF2-40B4-BE49-F238E27FC236}">
                      <a16:creationId xmlns:a16="http://schemas.microsoft.com/office/drawing/2014/main" id="{B0EE4A8A-71CE-414E-AB9A-E7E4BC83C106}"/>
                    </a:ext>
                  </a:extLst>
                </p:cNvPr>
                <p:cNvSpPr/>
                <p:nvPr/>
              </p:nvSpPr>
              <p:spPr>
                <a:xfrm>
                  <a:off x="11098102" y="3765441"/>
                  <a:ext cx="833794" cy="17126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20000"/>
                      </a:moveTo>
                      <a:cubicBezTo>
                        <a:pt x="120000" y="120000"/>
                        <a:pt x="94177" y="105507"/>
                        <a:pt x="79594" y="89082"/>
                      </a:cubicBezTo>
                      <a:cubicBezTo>
                        <a:pt x="79594" y="89082"/>
                        <a:pt x="0" y="67826"/>
                        <a:pt x="45265" y="0"/>
                      </a:cubicBezTo>
                      <a:cubicBezTo>
                        <a:pt x="45265" y="0"/>
                        <a:pt x="53164" y="9855"/>
                        <a:pt x="77164" y="28405"/>
                      </a:cubicBezTo>
                      <a:cubicBezTo>
                        <a:pt x="101164" y="47149"/>
                        <a:pt x="109063" y="72463"/>
                        <a:pt x="99645" y="85990"/>
                      </a:cubicBezTo>
                      <a:cubicBezTo>
                        <a:pt x="62278" y="44830"/>
                        <a:pt x="62278" y="44830"/>
                        <a:pt x="62278" y="44830"/>
                      </a:cubicBezTo>
                      <a:cubicBezTo>
                        <a:pt x="62278" y="44830"/>
                        <a:pt x="85974" y="90821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48" name="Shape 2287">
                  <a:extLst>
                    <a:ext uri="{FF2B5EF4-FFF2-40B4-BE49-F238E27FC236}">
                      <a16:creationId xmlns:a16="http://schemas.microsoft.com/office/drawing/2014/main" id="{F692B654-BDF8-4B50-A98C-3B256DC44A45}"/>
                    </a:ext>
                  </a:extLst>
                </p:cNvPr>
                <p:cNvSpPr/>
                <p:nvPr/>
              </p:nvSpPr>
              <p:spPr>
                <a:xfrm>
                  <a:off x="11530313" y="2651790"/>
                  <a:ext cx="547922" cy="13843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1230" y="120000"/>
                      </a:moveTo>
                      <a:cubicBezTo>
                        <a:pt x="81230" y="120000"/>
                        <a:pt x="66000" y="101077"/>
                        <a:pt x="64615" y="83592"/>
                      </a:cubicBezTo>
                      <a:cubicBezTo>
                        <a:pt x="64615" y="83592"/>
                        <a:pt x="0" y="44790"/>
                        <a:pt x="100153" y="0"/>
                      </a:cubicBezTo>
                      <a:cubicBezTo>
                        <a:pt x="100153" y="0"/>
                        <a:pt x="100153" y="10538"/>
                        <a:pt x="110307" y="32335"/>
                      </a:cubicBezTo>
                      <a:cubicBezTo>
                        <a:pt x="120000" y="54131"/>
                        <a:pt x="108000" y="77604"/>
                        <a:pt x="87692" y="86227"/>
                      </a:cubicBezTo>
                      <a:cubicBezTo>
                        <a:pt x="82153" y="41916"/>
                        <a:pt x="82153" y="41916"/>
                        <a:pt x="82153" y="41916"/>
                      </a:cubicBezTo>
                      <a:cubicBezTo>
                        <a:pt x="82153" y="41916"/>
                        <a:pt x="69692" y="86706"/>
                        <a:pt x="81230" y="12000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49" name="Shape 2288">
                  <a:extLst>
                    <a:ext uri="{FF2B5EF4-FFF2-40B4-BE49-F238E27FC236}">
                      <a16:creationId xmlns:a16="http://schemas.microsoft.com/office/drawing/2014/main" id="{E24EBFF6-538D-4EB1-AD39-1A58063F740B}"/>
                    </a:ext>
                  </a:extLst>
                </p:cNvPr>
                <p:cNvSpPr/>
                <p:nvPr/>
              </p:nvSpPr>
              <p:spPr>
                <a:xfrm>
                  <a:off x="9961417" y="4976703"/>
                  <a:ext cx="1432763" cy="998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73795"/>
                      </a:moveTo>
                      <a:cubicBezTo>
                        <a:pt x="120000" y="73795"/>
                        <a:pt x="98875" y="80110"/>
                        <a:pt x="80769" y="73795"/>
                      </a:cubicBezTo>
                      <a:cubicBezTo>
                        <a:pt x="80769" y="73795"/>
                        <a:pt x="33017" y="120000"/>
                        <a:pt x="0" y="0"/>
                      </a:cubicBezTo>
                      <a:cubicBezTo>
                        <a:pt x="0" y="0"/>
                        <a:pt x="10473" y="4653"/>
                        <a:pt x="34260" y="4986"/>
                      </a:cubicBezTo>
                      <a:cubicBezTo>
                        <a:pt x="57869" y="4986"/>
                        <a:pt x="80059" y="27922"/>
                        <a:pt x="86449" y="52188"/>
                      </a:cubicBezTo>
                      <a:cubicBezTo>
                        <a:pt x="40473" y="37229"/>
                        <a:pt x="40473" y="37229"/>
                        <a:pt x="40473" y="37229"/>
                      </a:cubicBezTo>
                      <a:cubicBezTo>
                        <a:pt x="40473" y="37229"/>
                        <a:pt x="84497" y="70138"/>
                        <a:pt x="120000" y="7379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50" name="Shape 2289">
                  <a:extLst>
                    <a:ext uri="{FF2B5EF4-FFF2-40B4-BE49-F238E27FC236}">
                      <a16:creationId xmlns:a16="http://schemas.microsoft.com/office/drawing/2014/main" id="{40023583-4893-41BD-8C02-9E97938206D5}"/>
                    </a:ext>
                  </a:extLst>
                </p:cNvPr>
                <p:cNvSpPr/>
                <p:nvPr/>
              </p:nvSpPr>
              <p:spPr>
                <a:xfrm>
                  <a:off x="11281875" y="5939503"/>
                  <a:ext cx="1058407" cy="856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53419"/>
                      </a:moveTo>
                      <a:cubicBezTo>
                        <a:pt x="120000" y="53419"/>
                        <a:pt x="97245" y="64645"/>
                        <a:pt x="78802" y="62709"/>
                      </a:cubicBezTo>
                      <a:cubicBezTo>
                        <a:pt x="78802" y="62709"/>
                        <a:pt x="25389" y="120000"/>
                        <a:pt x="0" y="8516"/>
                      </a:cubicBezTo>
                      <a:cubicBezTo>
                        <a:pt x="0" y="8516"/>
                        <a:pt x="10778" y="10451"/>
                        <a:pt x="35449" y="5419"/>
                      </a:cubicBezTo>
                      <a:cubicBezTo>
                        <a:pt x="60119" y="0"/>
                        <a:pt x="81676" y="17032"/>
                        <a:pt x="86467" y="39870"/>
                      </a:cubicBezTo>
                      <a:cubicBezTo>
                        <a:pt x="39520" y="36000"/>
                        <a:pt x="39520" y="36000"/>
                        <a:pt x="39520" y="36000"/>
                      </a:cubicBezTo>
                      <a:cubicBezTo>
                        <a:pt x="39520" y="36000"/>
                        <a:pt x="83113" y="58064"/>
                        <a:pt x="120000" y="53419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51" name="Shape 2290">
                  <a:extLst>
                    <a:ext uri="{FF2B5EF4-FFF2-40B4-BE49-F238E27FC236}">
                      <a16:creationId xmlns:a16="http://schemas.microsoft.com/office/drawing/2014/main" id="{570F02F1-8980-4B7D-9745-A0A68D1E5E33}"/>
                    </a:ext>
                  </a:extLst>
                </p:cNvPr>
                <p:cNvSpPr/>
                <p:nvPr/>
              </p:nvSpPr>
              <p:spPr>
                <a:xfrm>
                  <a:off x="9927388" y="3663392"/>
                  <a:ext cx="1303442" cy="14597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20000"/>
                      </a:moveTo>
                      <a:cubicBezTo>
                        <a:pt x="120000" y="120000"/>
                        <a:pt x="93116" y="111379"/>
                        <a:pt x="75584" y="96408"/>
                      </a:cubicBezTo>
                      <a:cubicBezTo>
                        <a:pt x="75584" y="96408"/>
                        <a:pt x="0" y="98223"/>
                        <a:pt x="18506" y="0"/>
                      </a:cubicBezTo>
                      <a:cubicBezTo>
                        <a:pt x="18506" y="0"/>
                        <a:pt x="28441" y="9300"/>
                        <a:pt x="54935" y="23591"/>
                      </a:cubicBezTo>
                      <a:cubicBezTo>
                        <a:pt x="81623" y="37882"/>
                        <a:pt x="96233" y="66011"/>
                        <a:pt x="92142" y="85746"/>
                      </a:cubicBezTo>
                      <a:cubicBezTo>
                        <a:pt x="46948" y="48544"/>
                        <a:pt x="46948" y="48544"/>
                        <a:pt x="46948" y="48544"/>
                      </a:cubicBezTo>
                      <a:cubicBezTo>
                        <a:pt x="46948" y="48544"/>
                        <a:pt x="81623" y="96408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52" name="Shape 2291">
                  <a:extLst>
                    <a:ext uri="{FF2B5EF4-FFF2-40B4-BE49-F238E27FC236}">
                      <a16:creationId xmlns:a16="http://schemas.microsoft.com/office/drawing/2014/main" id="{D8034DC9-34C9-4B86-AEAB-937125919095}"/>
                    </a:ext>
                  </a:extLst>
                </p:cNvPr>
                <p:cNvSpPr/>
                <p:nvPr/>
              </p:nvSpPr>
              <p:spPr>
                <a:xfrm>
                  <a:off x="10029485" y="2088306"/>
                  <a:ext cx="1385119" cy="2710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8305" y="120000"/>
                      </a:moveTo>
                      <a:cubicBezTo>
                        <a:pt x="88305" y="120000"/>
                        <a:pt x="74931" y="98226"/>
                        <a:pt x="71267" y="81590"/>
                      </a:cubicBezTo>
                      <a:cubicBezTo>
                        <a:pt x="71267" y="81590"/>
                        <a:pt x="0" y="51131"/>
                        <a:pt x="85923" y="0"/>
                      </a:cubicBezTo>
                      <a:cubicBezTo>
                        <a:pt x="85923" y="0"/>
                        <a:pt x="82442" y="11376"/>
                        <a:pt x="98015" y="30336"/>
                      </a:cubicBezTo>
                      <a:cubicBezTo>
                        <a:pt x="120000" y="57247"/>
                        <a:pt x="102778" y="73761"/>
                        <a:pt x="88854" y="83180"/>
                      </a:cubicBezTo>
                      <a:cubicBezTo>
                        <a:pt x="78412" y="40978"/>
                        <a:pt x="78412" y="40978"/>
                        <a:pt x="78412" y="40978"/>
                      </a:cubicBezTo>
                      <a:cubicBezTo>
                        <a:pt x="78412" y="40978"/>
                        <a:pt x="68152" y="67889"/>
                        <a:pt x="88305" y="12000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</p:grpSp>
          <p:grpSp>
            <p:nvGrpSpPr>
              <p:cNvPr id="15" name="Shape 2292">
                <a:extLst>
                  <a:ext uri="{FF2B5EF4-FFF2-40B4-BE49-F238E27FC236}">
                    <a16:creationId xmlns:a16="http://schemas.microsoft.com/office/drawing/2014/main" id="{5383D5EA-2339-47F5-94D6-7E4DD645B9B4}"/>
                  </a:ext>
                </a:extLst>
              </p:cNvPr>
              <p:cNvGrpSpPr/>
              <p:nvPr/>
            </p:nvGrpSpPr>
            <p:grpSpPr>
              <a:xfrm>
                <a:off x="13912576" y="1786600"/>
                <a:ext cx="3535965" cy="6184984"/>
                <a:chOff x="13912576" y="1786600"/>
                <a:chExt cx="3535965" cy="6184984"/>
              </a:xfrm>
            </p:grpSpPr>
            <p:sp>
              <p:nvSpPr>
                <p:cNvPr id="32" name="Shape 2293">
                  <a:extLst>
                    <a:ext uri="{FF2B5EF4-FFF2-40B4-BE49-F238E27FC236}">
                      <a16:creationId xmlns:a16="http://schemas.microsoft.com/office/drawing/2014/main" id="{7BB33C24-05B7-46C7-9144-3BA33ED5FB46}"/>
                    </a:ext>
                  </a:extLst>
                </p:cNvPr>
                <p:cNvSpPr/>
                <p:nvPr/>
              </p:nvSpPr>
              <p:spPr>
                <a:xfrm>
                  <a:off x="14875695" y="6156912"/>
                  <a:ext cx="646615" cy="5856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03584"/>
                      </a:moveTo>
                      <a:cubicBezTo>
                        <a:pt x="0" y="103584"/>
                        <a:pt x="27058" y="103018"/>
                        <a:pt x="46274" y="91698"/>
                      </a:cubicBezTo>
                      <a:cubicBezTo>
                        <a:pt x="46274" y="91698"/>
                        <a:pt x="116862" y="120000"/>
                        <a:pt x="120000" y="0"/>
                      </a:cubicBezTo>
                      <a:cubicBezTo>
                        <a:pt x="120000" y="0"/>
                        <a:pt x="108627" y="7358"/>
                        <a:pt x="80784" y="14716"/>
                      </a:cubicBezTo>
                      <a:cubicBezTo>
                        <a:pt x="52941" y="22075"/>
                        <a:pt x="33333" y="49245"/>
                        <a:pt x="33333" y="73584"/>
                      </a:cubicBezTo>
                      <a:cubicBezTo>
                        <a:pt x="83137" y="46415"/>
                        <a:pt x="83137" y="46415"/>
                        <a:pt x="83137" y="46415"/>
                      </a:cubicBezTo>
                      <a:cubicBezTo>
                        <a:pt x="83137" y="46415"/>
                        <a:pt x="40784" y="89433"/>
                        <a:pt x="0" y="10358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33" name="Shape 2294">
                  <a:extLst>
                    <a:ext uri="{FF2B5EF4-FFF2-40B4-BE49-F238E27FC236}">
                      <a16:creationId xmlns:a16="http://schemas.microsoft.com/office/drawing/2014/main" id="{052A4AD1-1CAD-414A-9819-6EB529B741CB}"/>
                    </a:ext>
                  </a:extLst>
                </p:cNvPr>
                <p:cNvSpPr/>
                <p:nvPr/>
              </p:nvSpPr>
              <p:spPr>
                <a:xfrm>
                  <a:off x="16002167" y="3281823"/>
                  <a:ext cx="963117" cy="15928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cubicBezTo>
                        <a:pt x="0" y="120000"/>
                        <a:pt x="6842" y="92963"/>
                        <a:pt x="21315" y="74662"/>
                      </a:cubicBezTo>
                      <a:cubicBezTo>
                        <a:pt x="21315" y="74662"/>
                        <a:pt x="12631" y="0"/>
                        <a:pt x="119999" y="12478"/>
                      </a:cubicBezTo>
                      <a:cubicBezTo>
                        <a:pt x="119999" y="12478"/>
                        <a:pt x="110789" y="22668"/>
                        <a:pt x="97894" y="49913"/>
                      </a:cubicBezTo>
                      <a:cubicBezTo>
                        <a:pt x="84736" y="76949"/>
                        <a:pt x="56052" y="93171"/>
                        <a:pt x="34473" y="90467"/>
                      </a:cubicBezTo>
                      <a:cubicBezTo>
                        <a:pt x="70263" y="43466"/>
                        <a:pt x="70263" y="43466"/>
                        <a:pt x="70263" y="43466"/>
                      </a:cubicBezTo>
                      <a:cubicBezTo>
                        <a:pt x="70263" y="43466"/>
                        <a:pt x="21842" y="80693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grpSp>
              <p:nvGrpSpPr>
                <p:cNvPr id="34" name="Shape 2295">
                  <a:extLst>
                    <a:ext uri="{FF2B5EF4-FFF2-40B4-BE49-F238E27FC236}">
                      <a16:creationId xmlns:a16="http://schemas.microsoft.com/office/drawing/2014/main" id="{F680185E-6C40-480D-8569-BF677A3DCD20}"/>
                    </a:ext>
                  </a:extLst>
                </p:cNvPr>
                <p:cNvGrpSpPr/>
                <p:nvPr/>
              </p:nvGrpSpPr>
              <p:grpSpPr>
                <a:xfrm>
                  <a:off x="13912576" y="1786600"/>
                  <a:ext cx="3535965" cy="6184984"/>
                  <a:chOff x="13912576" y="1786600"/>
                  <a:chExt cx="3535965" cy="6184984"/>
                </a:xfrm>
              </p:grpSpPr>
              <p:sp>
                <p:nvSpPr>
                  <p:cNvPr id="35" name="Shape 2296">
                    <a:extLst>
                      <a:ext uri="{FF2B5EF4-FFF2-40B4-BE49-F238E27FC236}">
                        <a16:creationId xmlns:a16="http://schemas.microsoft.com/office/drawing/2014/main" id="{985DE510-D70F-42FB-B1CD-E0FD21761DAA}"/>
                      </a:ext>
                    </a:extLst>
                  </p:cNvPr>
                  <p:cNvSpPr/>
                  <p:nvPr/>
                </p:nvSpPr>
                <p:spPr>
                  <a:xfrm>
                    <a:off x="16478617" y="5486942"/>
                    <a:ext cx="908665" cy="12511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0" y="120000"/>
                          <a:pt x="10629" y="93451"/>
                          <a:pt x="26013" y="76991"/>
                        </a:cubicBezTo>
                        <a:cubicBezTo>
                          <a:pt x="26013" y="76991"/>
                          <a:pt x="31608" y="0"/>
                          <a:pt x="120000" y="26548"/>
                        </a:cubicBezTo>
                        <a:cubicBezTo>
                          <a:pt x="120000" y="26548"/>
                          <a:pt x="110489" y="35840"/>
                          <a:pt x="94825" y="61592"/>
                        </a:cubicBezTo>
                        <a:cubicBezTo>
                          <a:pt x="79160" y="87345"/>
                          <a:pt x="52027" y="100088"/>
                          <a:pt x="34125" y="94513"/>
                        </a:cubicBezTo>
                        <a:cubicBezTo>
                          <a:pt x="72727" y="51504"/>
                          <a:pt x="72727" y="51504"/>
                          <a:pt x="72727" y="51504"/>
                        </a:cubicBezTo>
                        <a:cubicBezTo>
                          <a:pt x="72727" y="51504"/>
                          <a:pt x="25454" y="82831"/>
                          <a:pt x="0" y="12000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  <p:grpSp>
                <p:nvGrpSpPr>
                  <p:cNvPr id="36" name="Shape 2297">
                    <a:extLst>
                      <a:ext uri="{FF2B5EF4-FFF2-40B4-BE49-F238E27FC236}">
                        <a16:creationId xmlns:a16="http://schemas.microsoft.com/office/drawing/2014/main" id="{F0598C48-A5EF-4BA3-920C-56A7FA43DFE0}"/>
                      </a:ext>
                    </a:extLst>
                  </p:cNvPr>
                  <p:cNvGrpSpPr/>
                  <p:nvPr/>
                </p:nvGrpSpPr>
                <p:grpSpPr>
                  <a:xfrm>
                    <a:off x="13912576" y="1786600"/>
                    <a:ext cx="3535965" cy="6184984"/>
                    <a:chOff x="13912576" y="1786600"/>
                    <a:chExt cx="3535965" cy="6184984"/>
                  </a:xfrm>
                </p:grpSpPr>
                <p:sp>
                  <p:nvSpPr>
                    <p:cNvPr id="37" name="Shape 2298">
                      <a:extLst>
                        <a:ext uri="{FF2B5EF4-FFF2-40B4-BE49-F238E27FC236}">
                          <a16:creationId xmlns:a16="http://schemas.microsoft.com/office/drawing/2014/main" id="{4960972B-DAEB-4A05-81BE-3DEE2E190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00306" y="3304007"/>
                      <a:ext cx="1007359" cy="19211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5798" y="120000"/>
                          </a:moveTo>
                          <a:cubicBezTo>
                            <a:pt x="5798" y="120000"/>
                            <a:pt x="29495" y="102586"/>
                            <a:pt x="39327" y="85517"/>
                          </a:cubicBezTo>
                          <a:cubicBezTo>
                            <a:pt x="39327" y="85517"/>
                            <a:pt x="120000" y="52586"/>
                            <a:pt x="44873" y="0"/>
                          </a:cubicBezTo>
                          <a:cubicBezTo>
                            <a:pt x="44873" y="0"/>
                            <a:pt x="39831" y="10172"/>
                            <a:pt x="19915" y="31034"/>
                          </a:cubicBezTo>
                          <a:cubicBezTo>
                            <a:pt x="0" y="51896"/>
                            <a:pt x="504" y="75862"/>
                            <a:pt x="15882" y="86206"/>
                          </a:cubicBezTo>
                          <a:cubicBezTo>
                            <a:pt x="42352" y="42931"/>
                            <a:pt x="42352" y="42931"/>
                            <a:pt x="42352" y="42931"/>
                          </a:cubicBezTo>
                          <a:cubicBezTo>
                            <a:pt x="42352" y="42931"/>
                            <a:pt x="33025" y="88103"/>
                            <a:pt x="5798" y="120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38" name="Shape 2299">
                      <a:extLst>
                        <a:ext uri="{FF2B5EF4-FFF2-40B4-BE49-F238E27FC236}">
                          <a16:creationId xmlns:a16="http://schemas.microsoft.com/office/drawing/2014/main" id="{D92EF5C7-5E4A-43DB-9EAE-4EB3BEB72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6970" y="5429264"/>
                      <a:ext cx="959713" cy="1162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0" y="120000"/>
                            <a:pt x="26754" y="109763"/>
                            <a:pt x="43443" y="94407"/>
                          </a:cubicBezTo>
                          <a:cubicBezTo>
                            <a:pt x="43443" y="94407"/>
                            <a:pt x="119999" y="90426"/>
                            <a:pt x="95364" y="0"/>
                          </a:cubicBezTo>
                          <a:cubicBezTo>
                            <a:pt x="95364" y="0"/>
                            <a:pt x="85827" y="9383"/>
                            <a:pt x="59867" y="24739"/>
                          </a:cubicBezTo>
                          <a:cubicBezTo>
                            <a:pt x="33907" y="40379"/>
                            <a:pt x="20662" y="67677"/>
                            <a:pt x="25960" y="85876"/>
                          </a:cubicBezTo>
                          <a:cubicBezTo>
                            <a:pt x="69403" y="47488"/>
                            <a:pt x="69403" y="47488"/>
                            <a:pt x="69403" y="47488"/>
                          </a:cubicBezTo>
                          <a:cubicBezTo>
                            <a:pt x="69403" y="47488"/>
                            <a:pt x="37350" y="94976"/>
                            <a:pt x="0" y="12000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39" name="Shape 2300">
                      <a:extLst>
                        <a:ext uri="{FF2B5EF4-FFF2-40B4-BE49-F238E27FC236}">
                          <a16:creationId xmlns:a16="http://schemas.microsoft.com/office/drawing/2014/main" id="{A8CD9FB4-AB43-4A84-8EBA-2F129106F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63901" y="6720390"/>
                      <a:ext cx="1494022" cy="12511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82384"/>
                          </a:moveTo>
                          <a:cubicBezTo>
                            <a:pt x="0" y="82384"/>
                            <a:pt x="21076" y="67019"/>
                            <a:pt x="39093" y="65165"/>
                          </a:cubicBezTo>
                          <a:cubicBezTo>
                            <a:pt x="39093" y="65165"/>
                            <a:pt x="86345" y="0"/>
                            <a:pt x="120000" y="99337"/>
                          </a:cubicBezTo>
                          <a:cubicBezTo>
                            <a:pt x="120000" y="99337"/>
                            <a:pt x="109461" y="99602"/>
                            <a:pt x="86005" y="109668"/>
                          </a:cubicBezTo>
                          <a:cubicBezTo>
                            <a:pt x="62379" y="119999"/>
                            <a:pt x="40113" y="108344"/>
                            <a:pt x="33484" y="87947"/>
                          </a:cubicBezTo>
                          <a:cubicBezTo>
                            <a:pt x="79376" y="81854"/>
                            <a:pt x="79376" y="81854"/>
                            <a:pt x="79376" y="81854"/>
                          </a:cubicBezTo>
                          <a:cubicBezTo>
                            <a:pt x="79376" y="81854"/>
                            <a:pt x="35354" y="70198"/>
                            <a:pt x="0" y="82384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0" name="Shape 2301">
                      <a:extLst>
                        <a:ext uri="{FF2B5EF4-FFF2-40B4-BE49-F238E27FC236}">
                          <a16:creationId xmlns:a16="http://schemas.microsoft.com/office/drawing/2014/main" id="{D7EF1E8F-BB53-446E-866F-59F70F1BF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95875" y="6525167"/>
                      <a:ext cx="963117" cy="8208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93825"/>
                          </a:moveTo>
                          <a:cubicBezTo>
                            <a:pt x="0" y="93825"/>
                            <a:pt x="19780" y="75704"/>
                            <a:pt x="37450" y="70872"/>
                          </a:cubicBezTo>
                          <a:cubicBezTo>
                            <a:pt x="37450" y="70872"/>
                            <a:pt x="79648" y="0"/>
                            <a:pt x="119999" y="90604"/>
                          </a:cubicBezTo>
                          <a:cubicBezTo>
                            <a:pt x="119999" y="90604"/>
                            <a:pt x="109450" y="92617"/>
                            <a:pt x="87032" y="106308"/>
                          </a:cubicBezTo>
                          <a:cubicBezTo>
                            <a:pt x="64351" y="120000"/>
                            <a:pt x="41406" y="112348"/>
                            <a:pt x="33494" y="93825"/>
                          </a:cubicBezTo>
                          <a:cubicBezTo>
                            <a:pt x="78593" y="80134"/>
                            <a:pt x="78593" y="80134"/>
                            <a:pt x="78593" y="80134"/>
                          </a:cubicBezTo>
                          <a:cubicBezTo>
                            <a:pt x="78593" y="80134"/>
                            <a:pt x="34021" y="76107"/>
                            <a:pt x="0" y="93825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1" name="Shape 2302">
                      <a:extLst>
                        <a:ext uri="{FF2B5EF4-FFF2-40B4-BE49-F238E27FC236}">
                          <a16:creationId xmlns:a16="http://schemas.microsoft.com/office/drawing/2014/main" id="{CE597C47-106F-478C-8C62-DD8F555FE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12576" y="5788648"/>
                      <a:ext cx="956312" cy="1189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0" y="120000"/>
                            <a:pt x="12212" y="93828"/>
                            <a:pt x="28141" y="78236"/>
                          </a:cubicBezTo>
                          <a:cubicBezTo>
                            <a:pt x="28141" y="78236"/>
                            <a:pt x="40353" y="0"/>
                            <a:pt x="120000" y="35359"/>
                          </a:cubicBezTo>
                          <a:cubicBezTo>
                            <a:pt x="120000" y="35359"/>
                            <a:pt x="110176" y="43990"/>
                            <a:pt x="93451" y="69048"/>
                          </a:cubicBezTo>
                          <a:cubicBezTo>
                            <a:pt x="76460" y="94106"/>
                            <a:pt x="49911" y="104408"/>
                            <a:pt x="33982" y="96890"/>
                          </a:cubicBezTo>
                          <a:cubicBezTo>
                            <a:pt x="73805" y="56798"/>
                            <a:pt x="73805" y="56798"/>
                            <a:pt x="73805" y="56798"/>
                          </a:cubicBezTo>
                          <a:cubicBezTo>
                            <a:pt x="73805" y="56798"/>
                            <a:pt x="27079" y="84361"/>
                            <a:pt x="0" y="120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2" name="Shape 2303">
                      <a:extLst>
                        <a:ext uri="{FF2B5EF4-FFF2-40B4-BE49-F238E27FC236}">
                          <a16:creationId xmlns:a16="http://schemas.microsoft.com/office/drawing/2014/main" id="{5B7E3A93-E93A-4FA2-8520-E2C5A5202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51871" y="5256226"/>
                      <a:ext cx="912067" cy="7941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05000"/>
                          </a:moveTo>
                          <a:cubicBezTo>
                            <a:pt x="0" y="105000"/>
                            <a:pt x="18697" y="83750"/>
                            <a:pt x="36000" y="76250"/>
                          </a:cubicBezTo>
                          <a:cubicBezTo>
                            <a:pt x="36000" y="76250"/>
                            <a:pt x="73116" y="0"/>
                            <a:pt x="120000" y="82083"/>
                          </a:cubicBezTo>
                          <a:cubicBezTo>
                            <a:pt x="120000" y="82083"/>
                            <a:pt x="109674" y="85833"/>
                            <a:pt x="88186" y="102916"/>
                          </a:cubicBezTo>
                          <a:cubicBezTo>
                            <a:pt x="66418" y="120000"/>
                            <a:pt x="42976" y="116250"/>
                            <a:pt x="33767" y="99583"/>
                          </a:cubicBezTo>
                          <a:cubicBezTo>
                            <a:pt x="77860" y="78750"/>
                            <a:pt x="77860" y="78750"/>
                            <a:pt x="77860" y="78750"/>
                          </a:cubicBezTo>
                          <a:cubicBezTo>
                            <a:pt x="77860" y="78750"/>
                            <a:pt x="32930" y="82083"/>
                            <a:pt x="0" y="105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3" name="Shape 2304">
                      <a:extLst>
                        <a:ext uri="{FF2B5EF4-FFF2-40B4-BE49-F238E27FC236}">
                          <a16:creationId xmlns:a16="http://schemas.microsoft.com/office/drawing/2014/main" id="{BA9C47CE-33FC-4D25-BE36-E34DC6DCA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24406" y="4821412"/>
                      <a:ext cx="558130" cy="6522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0" y="120000"/>
                            <a:pt x="13181" y="94067"/>
                            <a:pt x="29090" y="79322"/>
                          </a:cubicBezTo>
                          <a:cubicBezTo>
                            <a:pt x="29090" y="79322"/>
                            <a:pt x="45909" y="0"/>
                            <a:pt x="120000" y="42203"/>
                          </a:cubicBezTo>
                          <a:cubicBezTo>
                            <a:pt x="120000" y="42203"/>
                            <a:pt x="110454" y="50338"/>
                            <a:pt x="92727" y="74745"/>
                          </a:cubicBezTo>
                          <a:cubicBezTo>
                            <a:pt x="74545" y="99152"/>
                            <a:pt x="48636" y="107796"/>
                            <a:pt x="34090" y="99152"/>
                          </a:cubicBezTo>
                          <a:cubicBezTo>
                            <a:pt x="74545" y="60508"/>
                            <a:pt x="74545" y="60508"/>
                            <a:pt x="74545" y="60508"/>
                          </a:cubicBezTo>
                          <a:cubicBezTo>
                            <a:pt x="74545" y="60508"/>
                            <a:pt x="27727" y="85423"/>
                            <a:pt x="0" y="120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4" name="Shape 2305">
                      <a:extLst>
                        <a:ext uri="{FF2B5EF4-FFF2-40B4-BE49-F238E27FC236}">
                          <a16:creationId xmlns:a16="http://schemas.microsoft.com/office/drawing/2014/main" id="{72540D6C-6A8F-4C81-B1E1-38589B16B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61015" y="4222437"/>
                      <a:ext cx="1075421" cy="13976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0" y="120000"/>
                            <a:pt x="26404" y="108616"/>
                            <a:pt x="42436" y="92964"/>
                          </a:cubicBezTo>
                          <a:cubicBezTo>
                            <a:pt x="42436" y="92964"/>
                            <a:pt x="120000" y="83952"/>
                            <a:pt x="89351" y="0"/>
                          </a:cubicBezTo>
                          <a:cubicBezTo>
                            <a:pt x="89351" y="0"/>
                            <a:pt x="80392" y="9486"/>
                            <a:pt x="54931" y="25849"/>
                          </a:cubicBezTo>
                          <a:cubicBezTo>
                            <a:pt x="29469" y="42213"/>
                            <a:pt x="17917" y="69011"/>
                            <a:pt x="24282" y="85849"/>
                          </a:cubicBezTo>
                          <a:cubicBezTo>
                            <a:pt x="66011" y="46719"/>
                            <a:pt x="66011" y="46719"/>
                            <a:pt x="66011" y="46719"/>
                          </a:cubicBezTo>
                          <a:cubicBezTo>
                            <a:pt x="66011" y="46719"/>
                            <a:pt x="36542" y="93913"/>
                            <a:pt x="0" y="120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5" name="Shape 2306">
                      <a:extLst>
                        <a:ext uri="{FF2B5EF4-FFF2-40B4-BE49-F238E27FC236}">
                          <a16:creationId xmlns:a16="http://schemas.microsoft.com/office/drawing/2014/main" id="{B50B5EB3-6579-452A-AB4D-2653430C2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56342" y="1786600"/>
                      <a:ext cx="1374908" cy="27064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8769" y="120000"/>
                          </a:moveTo>
                          <a:cubicBezTo>
                            <a:pt x="38769" y="120000"/>
                            <a:pt x="49846" y="97591"/>
                            <a:pt x="51692" y="80816"/>
                          </a:cubicBezTo>
                          <a:cubicBezTo>
                            <a:pt x="51692" y="80816"/>
                            <a:pt x="120000" y="46897"/>
                            <a:pt x="27876" y="0"/>
                          </a:cubicBezTo>
                          <a:cubicBezTo>
                            <a:pt x="27876" y="0"/>
                            <a:pt x="32676" y="11265"/>
                            <a:pt x="19200" y="30979"/>
                          </a:cubicBezTo>
                          <a:cubicBezTo>
                            <a:pt x="0" y="58897"/>
                            <a:pt x="19200" y="74448"/>
                            <a:pt x="34338" y="83265"/>
                          </a:cubicBezTo>
                          <a:cubicBezTo>
                            <a:pt x="40061" y="40653"/>
                            <a:pt x="40061" y="40653"/>
                            <a:pt x="40061" y="40653"/>
                          </a:cubicBezTo>
                          <a:cubicBezTo>
                            <a:pt x="40061" y="40653"/>
                            <a:pt x="53353" y="66979"/>
                            <a:pt x="38769" y="12000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  <p:sp>
                  <p:nvSpPr>
                    <p:cNvPr id="46" name="Shape 2307">
                      <a:extLst>
                        <a:ext uri="{FF2B5EF4-FFF2-40B4-BE49-F238E27FC236}">
                          <a16:creationId xmlns:a16="http://schemas.microsoft.com/office/drawing/2014/main" id="{CF8CA58A-3072-4A3F-9453-70E7B3AEF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62909" y="4320048"/>
                      <a:ext cx="1085633" cy="207201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11250" y="120000"/>
                          </a:moveTo>
                          <a:cubicBezTo>
                            <a:pt x="11250" y="120000"/>
                            <a:pt x="31171" y="100186"/>
                            <a:pt x="40078" y="84047"/>
                          </a:cubicBezTo>
                          <a:cubicBezTo>
                            <a:pt x="40078" y="84047"/>
                            <a:pt x="120000" y="63595"/>
                            <a:pt x="51562" y="0"/>
                          </a:cubicBezTo>
                          <a:cubicBezTo>
                            <a:pt x="51562" y="0"/>
                            <a:pt x="51328" y="11824"/>
                            <a:pt x="30000" y="28601"/>
                          </a:cubicBezTo>
                          <a:cubicBezTo>
                            <a:pt x="0" y="52410"/>
                            <a:pt x="11718" y="71424"/>
                            <a:pt x="22500" y="82929"/>
                          </a:cubicBezTo>
                          <a:cubicBezTo>
                            <a:pt x="45937" y="42183"/>
                            <a:pt x="45937" y="42183"/>
                            <a:pt x="45937" y="42183"/>
                          </a:cubicBezTo>
                          <a:cubicBezTo>
                            <a:pt x="45937" y="42183"/>
                            <a:pt x="47578" y="70625"/>
                            <a:pt x="11250" y="12000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txBody>
                    <a:bodyPr lIns="121898" tIns="60941" rIns="121898" bIns="60941" anchor="t" anchorCtr="0">
                      <a:noAutofit/>
                    </a:bodyPr>
                    <a:lstStyle/>
                    <a:p>
                      <a:endParaRPr sz="1200">
                        <a:solidFill>
                          <a:schemeClr val="dk1"/>
                        </a:solidFill>
                        <a:latin typeface="Kanit Light" panose="020F0502020204030204"/>
                        <a:ea typeface="Kanit Light" panose="020F0502020204030204"/>
                        <a:cs typeface="Kanit Light" panose="020F0502020204030204"/>
                        <a:sym typeface="Kanit Light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16" name="Shape 2308">
                <a:extLst>
                  <a:ext uri="{FF2B5EF4-FFF2-40B4-BE49-F238E27FC236}">
                    <a16:creationId xmlns:a16="http://schemas.microsoft.com/office/drawing/2014/main" id="{531B7660-FB83-4B12-ABAE-C4661CA43CB1}"/>
                  </a:ext>
                </a:extLst>
              </p:cNvPr>
              <p:cNvGrpSpPr/>
              <p:nvPr/>
            </p:nvGrpSpPr>
            <p:grpSpPr>
              <a:xfrm>
                <a:off x="11799167" y="2190355"/>
                <a:ext cx="3655076" cy="4401368"/>
                <a:chOff x="11799167" y="2190355"/>
                <a:chExt cx="3655076" cy="4401368"/>
              </a:xfrm>
            </p:grpSpPr>
            <p:sp>
              <p:nvSpPr>
                <p:cNvPr id="23" name="Shape 2309">
                  <a:extLst>
                    <a:ext uri="{FF2B5EF4-FFF2-40B4-BE49-F238E27FC236}">
                      <a16:creationId xmlns:a16="http://schemas.microsoft.com/office/drawing/2014/main" id="{5D81F9AE-2362-449F-88BE-EF04666BBD25}"/>
                    </a:ext>
                  </a:extLst>
                </p:cNvPr>
                <p:cNvSpPr/>
                <p:nvPr/>
              </p:nvSpPr>
              <p:spPr>
                <a:xfrm>
                  <a:off x="14014673" y="3605714"/>
                  <a:ext cx="656826" cy="1020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cubicBezTo>
                        <a:pt x="0" y="120000"/>
                        <a:pt x="25852" y="106016"/>
                        <a:pt x="40128" y="89756"/>
                      </a:cubicBezTo>
                      <a:cubicBezTo>
                        <a:pt x="40128" y="89756"/>
                        <a:pt x="120000" y="69593"/>
                        <a:pt x="72154" y="0"/>
                      </a:cubicBezTo>
                      <a:cubicBezTo>
                        <a:pt x="72154" y="0"/>
                        <a:pt x="64437" y="9756"/>
                        <a:pt x="40900" y="28292"/>
                      </a:cubicBezTo>
                      <a:cubicBezTo>
                        <a:pt x="16977" y="46829"/>
                        <a:pt x="9646" y="72195"/>
                        <a:pt x="19678" y="86178"/>
                      </a:cubicBezTo>
                      <a:cubicBezTo>
                        <a:pt x="56334" y="45203"/>
                        <a:pt x="56334" y="45203"/>
                        <a:pt x="56334" y="45203"/>
                      </a:cubicBezTo>
                      <a:cubicBezTo>
                        <a:pt x="56334" y="45203"/>
                        <a:pt x="33569" y="91382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24" name="Shape 2310">
                  <a:extLst>
                    <a:ext uri="{FF2B5EF4-FFF2-40B4-BE49-F238E27FC236}">
                      <a16:creationId xmlns:a16="http://schemas.microsoft.com/office/drawing/2014/main" id="{D39E42B0-95B7-4400-9600-1ED95E356567}"/>
                    </a:ext>
                  </a:extLst>
                </p:cNvPr>
                <p:cNvSpPr/>
                <p:nvPr/>
              </p:nvSpPr>
              <p:spPr>
                <a:xfrm>
                  <a:off x="14715740" y="2602981"/>
                  <a:ext cx="738502" cy="14153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931" y="120000"/>
                      </a:moveTo>
                      <a:cubicBezTo>
                        <a:pt x="7931" y="120000"/>
                        <a:pt x="31034" y="102187"/>
                        <a:pt x="40344" y="85078"/>
                      </a:cubicBezTo>
                      <a:cubicBezTo>
                        <a:pt x="40344" y="85078"/>
                        <a:pt x="120000" y="51093"/>
                        <a:pt x="43103" y="0"/>
                      </a:cubicBezTo>
                      <a:cubicBezTo>
                        <a:pt x="43103" y="0"/>
                        <a:pt x="38275" y="10078"/>
                        <a:pt x="18965" y="31171"/>
                      </a:cubicBezTo>
                      <a:cubicBezTo>
                        <a:pt x="0" y="52265"/>
                        <a:pt x="1034" y="76171"/>
                        <a:pt x="16896" y="86250"/>
                      </a:cubicBezTo>
                      <a:cubicBezTo>
                        <a:pt x="42068" y="42656"/>
                        <a:pt x="42068" y="42656"/>
                        <a:pt x="42068" y="42656"/>
                      </a:cubicBezTo>
                      <a:cubicBezTo>
                        <a:pt x="42068" y="42656"/>
                        <a:pt x="34137" y="87890"/>
                        <a:pt x="7931" y="120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25" name="Shape 2311">
                  <a:extLst>
                    <a:ext uri="{FF2B5EF4-FFF2-40B4-BE49-F238E27FC236}">
                      <a16:creationId xmlns:a16="http://schemas.microsoft.com/office/drawing/2014/main" id="{7A0E4DC7-3E4B-4759-B6FB-798EC66DD6EF}"/>
                    </a:ext>
                  </a:extLst>
                </p:cNvPr>
                <p:cNvSpPr/>
                <p:nvPr/>
              </p:nvSpPr>
              <p:spPr>
                <a:xfrm>
                  <a:off x="14150804" y="2642916"/>
                  <a:ext cx="462841" cy="8873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219" y="120000"/>
                      </a:moveTo>
                      <a:cubicBezTo>
                        <a:pt x="8219" y="120000"/>
                        <a:pt x="30684" y="102484"/>
                        <a:pt x="40000" y="85341"/>
                      </a:cubicBezTo>
                      <a:cubicBezTo>
                        <a:pt x="40000" y="85341"/>
                        <a:pt x="120000" y="51055"/>
                        <a:pt x="42739" y="0"/>
                      </a:cubicBezTo>
                      <a:cubicBezTo>
                        <a:pt x="42739" y="0"/>
                        <a:pt x="38356" y="10434"/>
                        <a:pt x="19178" y="31304"/>
                      </a:cubicBezTo>
                      <a:cubicBezTo>
                        <a:pt x="0" y="52546"/>
                        <a:pt x="1095" y="76397"/>
                        <a:pt x="16986" y="86459"/>
                      </a:cubicBezTo>
                      <a:cubicBezTo>
                        <a:pt x="41643" y="42857"/>
                        <a:pt x="41643" y="42857"/>
                        <a:pt x="41643" y="42857"/>
                      </a:cubicBezTo>
                      <a:cubicBezTo>
                        <a:pt x="41643" y="42857"/>
                        <a:pt x="33972" y="87950"/>
                        <a:pt x="8219" y="120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grpSp>
              <p:nvGrpSpPr>
                <p:cNvPr id="26" name="Shape 2312">
                  <a:extLst>
                    <a:ext uri="{FF2B5EF4-FFF2-40B4-BE49-F238E27FC236}">
                      <a16:creationId xmlns:a16="http://schemas.microsoft.com/office/drawing/2014/main" id="{80B05287-7BEB-4F1B-B3D9-E1BA182EBACB}"/>
                    </a:ext>
                  </a:extLst>
                </p:cNvPr>
                <p:cNvGrpSpPr/>
                <p:nvPr/>
              </p:nvGrpSpPr>
              <p:grpSpPr>
                <a:xfrm>
                  <a:off x="11799167" y="2190355"/>
                  <a:ext cx="2249538" cy="4401368"/>
                  <a:chOff x="11799167" y="2190355"/>
                  <a:chExt cx="2249538" cy="4401368"/>
                </a:xfrm>
              </p:grpSpPr>
              <p:sp>
                <p:nvSpPr>
                  <p:cNvPr id="27" name="Shape 2313">
                    <a:extLst>
                      <a:ext uri="{FF2B5EF4-FFF2-40B4-BE49-F238E27FC236}">
                        <a16:creationId xmlns:a16="http://schemas.microsoft.com/office/drawing/2014/main" id="{722E943B-17BB-42B0-B4DC-A7EB96A5C06A}"/>
                      </a:ext>
                    </a:extLst>
                  </p:cNvPr>
                  <p:cNvSpPr/>
                  <p:nvPr/>
                </p:nvSpPr>
                <p:spPr>
                  <a:xfrm>
                    <a:off x="12370911" y="2975680"/>
                    <a:ext cx="728291" cy="18058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70608" y="120000"/>
                        </a:moveTo>
                        <a:cubicBezTo>
                          <a:pt x="70608" y="120000"/>
                          <a:pt x="77565" y="98931"/>
                          <a:pt x="71652" y="80977"/>
                        </a:cubicBezTo>
                        <a:cubicBezTo>
                          <a:pt x="71652" y="80977"/>
                          <a:pt x="120000" y="33893"/>
                          <a:pt x="0" y="0"/>
                        </a:cubicBezTo>
                        <a:cubicBezTo>
                          <a:pt x="0" y="0"/>
                          <a:pt x="4521" y="10625"/>
                          <a:pt x="3826" y="34076"/>
                        </a:cubicBezTo>
                        <a:cubicBezTo>
                          <a:pt x="3478" y="57526"/>
                          <a:pt x="25739" y="79877"/>
                          <a:pt x="49739" y="86473"/>
                        </a:cubicBezTo>
                        <a:cubicBezTo>
                          <a:pt x="36521" y="40488"/>
                          <a:pt x="36521" y="40488"/>
                          <a:pt x="36521" y="40488"/>
                        </a:cubicBezTo>
                        <a:cubicBezTo>
                          <a:pt x="36521" y="40488"/>
                          <a:pt x="68173" y="84641"/>
                          <a:pt x="70608" y="1200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  <p:sp>
                <p:nvSpPr>
                  <p:cNvPr id="28" name="Shape 2314">
                    <a:extLst>
                      <a:ext uri="{FF2B5EF4-FFF2-40B4-BE49-F238E27FC236}">
                        <a16:creationId xmlns:a16="http://schemas.microsoft.com/office/drawing/2014/main" id="{D08D3A19-6194-4204-A822-4E9A10331A22}"/>
                      </a:ext>
                    </a:extLst>
                  </p:cNvPr>
                  <p:cNvSpPr/>
                  <p:nvPr/>
                </p:nvSpPr>
                <p:spPr>
                  <a:xfrm>
                    <a:off x="11799167" y="3845303"/>
                    <a:ext cx="878034" cy="19832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120000" y="120000"/>
                        </a:moveTo>
                        <a:cubicBezTo>
                          <a:pt x="120000" y="120000"/>
                          <a:pt x="94554" y="104666"/>
                          <a:pt x="81831" y="88000"/>
                        </a:cubicBezTo>
                        <a:cubicBezTo>
                          <a:pt x="81831" y="88000"/>
                          <a:pt x="0" y="63000"/>
                          <a:pt x="58698" y="0"/>
                        </a:cubicBezTo>
                        <a:cubicBezTo>
                          <a:pt x="58698" y="0"/>
                          <a:pt x="65638" y="10000"/>
                          <a:pt x="88192" y="29333"/>
                        </a:cubicBezTo>
                        <a:cubicBezTo>
                          <a:pt x="111036" y="48666"/>
                          <a:pt x="115662" y="73666"/>
                          <a:pt x="103518" y="86166"/>
                        </a:cubicBezTo>
                        <a:cubicBezTo>
                          <a:pt x="69975" y="44333"/>
                          <a:pt x="69975" y="44333"/>
                          <a:pt x="69975" y="44333"/>
                        </a:cubicBezTo>
                        <a:cubicBezTo>
                          <a:pt x="69975" y="44333"/>
                          <a:pt x="88192" y="90000"/>
                          <a:pt x="120000" y="1200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  <p:sp>
                <p:nvSpPr>
                  <p:cNvPr id="29" name="Shape 2315">
                    <a:extLst>
                      <a:ext uri="{FF2B5EF4-FFF2-40B4-BE49-F238E27FC236}">
                        <a16:creationId xmlns:a16="http://schemas.microsoft.com/office/drawing/2014/main" id="{62C5DA39-9293-4841-B9A8-994AAE5E0B8E}"/>
                      </a:ext>
                    </a:extLst>
                  </p:cNvPr>
                  <p:cNvSpPr/>
                  <p:nvPr/>
                </p:nvSpPr>
                <p:spPr>
                  <a:xfrm>
                    <a:off x="12809928" y="4493085"/>
                    <a:ext cx="983536" cy="20986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60129" y="120000"/>
                        </a:moveTo>
                        <a:cubicBezTo>
                          <a:pt x="60129" y="120000"/>
                          <a:pt x="50580" y="96600"/>
                          <a:pt x="54193" y="78102"/>
                        </a:cubicBezTo>
                        <a:cubicBezTo>
                          <a:pt x="54193" y="78102"/>
                          <a:pt x="0" y="21976"/>
                          <a:pt x="116387" y="0"/>
                        </a:cubicBezTo>
                        <a:cubicBezTo>
                          <a:pt x="116387" y="0"/>
                          <a:pt x="113290" y="10750"/>
                          <a:pt x="116645" y="36047"/>
                        </a:cubicBezTo>
                        <a:cubicBezTo>
                          <a:pt x="120000" y="61185"/>
                          <a:pt x="100645" y="82371"/>
                          <a:pt x="76903" y="86640"/>
                        </a:cubicBezTo>
                        <a:cubicBezTo>
                          <a:pt x="84903" y="39209"/>
                          <a:pt x="84903" y="39209"/>
                          <a:pt x="84903" y="39209"/>
                        </a:cubicBezTo>
                        <a:cubicBezTo>
                          <a:pt x="84903" y="39209"/>
                          <a:pt x="58322" y="82529"/>
                          <a:pt x="60129" y="1200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  <p:sp>
                <p:nvSpPr>
                  <p:cNvPr id="30" name="Shape 2316">
                    <a:extLst>
                      <a:ext uri="{FF2B5EF4-FFF2-40B4-BE49-F238E27FC236}">
                        <a16:creationId xmlns:a16="http://schemas.microsoft.com/office/drawing/2014/main" id="{8BDD853C-B4AC-40C8-BB6B-076AFB5ECEC5}"/>
                      </a:ext>
                    </a:extLst>
                  </p:cNvPr>
                  <p:cNvSpPr/>
                  <p:nvPr/>
                </p:nvSpPr>
                <p:spPr>
                  <a:xfrm>
                    <a:off x="13041346" y="3317317"/>
                    <a:ext cx="1007359" cy="14597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0" y="120000"/>
                          <a:pt x="9559" y="93232"/>
                          <a:pt x="24654" y="76219"/>
                        </a:cubicBezTo>
                        <a:cubicBezTo>
                          <a:pt x="24654" y="76219"/>
                          <a:pt x="26666" y="0"/>
                          <a:pt x="120000" y="22457"/>
                        </a:cubicBezTo>
                        <a:cubicBezTo>
                          <a:pt x="120000" y="22457"/>
                          <a:pt x="110440" y="31984"/>
                          <a:pt x="95597" y="58071"/>
                        </a:cubicBezTo>
                        <a:cubicBezTo>
                          <a:pt x="80503" y="84385"/>
                          <a:pt x="52830" y="97996"/>
                          <a:pt x="34213" y="93232"/>
                        </a:cubicBezTo>
                        <a:cubicBezTo>
                          <a:pt x="71949" y="49224"/>
                          <a:pt x="71949" y="49224"/>
                          <a:pt x="71949" y="49224"/>
                        </a:cubicBezTo>
                        <a:cubicBezTo>
                          <a:pt x="71949" y="49224"/>
                          <a:pt x="24402" y="82117"/>
                          <a:pt x="0" y="1200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  <p:sp>
                <p:nvSpPr>
                  <p:cNvPr id="31" name="Shape 2317">
                    <a:extLst>
                      <a:ext uri="{FF2B5EF4-FFF2-40B4-BE49-F238E27FC236}">
                        <a16:creationId xmlns:a16="http://schemas.microsoft.com/office/drawing/2014/main" id="{0C83DFA7-013B-4379-A17A-72153055E9C4}"/>
                      </a:ext>
                    </a:extLst>
                  </p:cNvPr>
                  <p:cNvSpPr/>
                  <p:nvPr/>
                </p:nvSpPr>
                <p:spPr>
                  <a:xfrm>
                    <a:off x="12738461" y="2190355"/>
                    <a:ext cx="1194537" cy="20498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15504" y="119999"/>
                        </a:moveTo>
                        <a:cubicBezTo>
                          <a:pt x="15504" y="119999"/>
                          <a:pt x="23150" y="92345"/>
                          <a:pt x="34619" y="74231"/>
                        </a:cubicBezTo>
                        <a:cubicBezTo>
                          <a:pt x="34619" y="74231"/>
                          <a:pt x="0" y="11805"/>
                          <a:pt x="120000" y="0"/>
                        </a:cubicBezTo>
                        <a:cubicBezTo>
                          <a:pt x="120000" y="0"/>
                          <a:pt x="106831" y="9703"/>
                          <a:pt x="103433" y="35417"/>
                        </a:cubicBezTo>
                        <a:cubicBezTo>
                          <a:pt x="98761" y="72129"/>
                          <a:pt x="69026" y="80539"/>
                          <a:pt x="48637" y="83611"/>
                        </a:cubicBezTo>
                        <a:cubicBezTo>
                          <a:pt x="77097" y="37196"/>
                          <a:pt x="77097" y="37196"/>
                          <a:pt x="77097" y="37196"/>
                        </a:cubicBezTo>
                        <a:cubicBezTo>
                          <a:pt x="77097" y="37196"/>
                          <a:pt x="44176" y="59191"/>
                          <a:pt x="15504" y="11999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lIns="121898" tIns="60941" rIns="121898" bIns="60941" anchor="t" anchorCtr="0">
                    <a:noAutofit/>
                  </a:bodyPr>
                  <a:lstStyle/>
                  <a:p>
                    <a:endParaRPr sz="1200">
                      <a:solidFill>
                        <a:schemeClr val="dk1"/>
                      </a:solidFill>
                      <a:latin typeface="Kanit Light" panose="020F0502020204030204"/>
                      <a:ea typeface="Kanit Light" panose="020F0502020204030204"/>
                      <a:cs typeface="Kanit Light" panose="020F0502020204030204"/>
                      <a:sym typeface="Kanit Light" panose="020F0502020204030204"/>
                    </a:endParaRPr>
                  </a:p>
                </p:txBody>
              </p:sp>
            </p:grpSp>
          </p:grpSp>
          <p:grpSp>
            <p:nvGrpSpPr>
              <p:cNvPr id="17" name="Shape 2318">
                <a:extLst>
                  <a:ext uri="{FF2B5EF4-FFF2-40B4-BE49-F238E27FC236}">
                    <a16:creationId xmlns:a16="http://schemas.microsoft.com/office/drawing/2014/main" id="{82DE1A79-3123-45FA-9686-9811329A1451}"/>
                  </a:ext>
                </a:extLst>
              </p:cNvPr>
              <p:cNvGrpSpPr/>
              <p:nvPr/>
            </p:nvGrpSpPr>
            <p:grpSpPr>
              <a:xfrm>
                <a:off x="8334672" y="3641210"/>
                <a:ext cx="3964771" cy="4938228"/>
                <a:chOff x="8334672" y="3641210"/>
                <a:chExt cx="3964771" cy="4938228"/>
              </a:xfrm>
            </p:grpSpPr>
            <p:sp>
              <p:nvSpPr>
                <p:cNvPr id="18" name="Shape 2319">
                  <a:extLst>
                    <a:ext uri="{FF2B5EF4-FFF2-40B4-BE49-F238E27FC236}">
                      <a16:creationId xmlns:a16="http://schemas.microsoft.com/office/drawing/2014/main" id="{9B2DC2C2-4C79-42D3-BF91-5DF4E54EE3B9}"/>
                    </a:ext>
                  </a:extLst>
                </p:cNvPr>
                <p:cNvSpPr/>
                <p:nvPr/>
              </p:nvSpPr>
              <p:spPr>
                <a:xfrm>
                  <a:off x="10424259" y="7243940"/>
                  <a:ext cx="1875185" cy="1335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0"/>
                      </a:moveTo>
                      <a:cubicBezTo>
                        <a:pt x="120000" y="0"/>
                        <a:pt x="104153" y="25093"/>
                        <a:pt x="87358" y="37018"/>
                      </a:cubicBezTo>
                      <a:cubicBezTo>
                        <a:pt x="87358" y="37018"/>
                        <a:pt x="60541" y="120000"/>
                        <a:pt x="0" y="53664"/>
                      </a:cubicBezTo>
                      <a:cubicBezTo>
                        <a:pt x="0" y="53664"/>
                        <a:pt x="10022" y="47453"/>
                        <a:pt x="29796" y="25093"/>
                      </a:cubicBezTo>
                      <a:cubicBezTo>
                        <a:pt x="49435" y="2981"/>
                        <a:pt x="74085" y="248"/>
                        <a:pt x="86139" y="14161"/>
                      </a:cubicBezTo>
                      <a:cubicBezTo>
                        <a:pt x="43882" y="45465"/>
                        <a:pt x="43882" y="45465"/>
                        <a:pt x="43882" y="45465"/>
                      </a:cubicBezTo>
                      <a:cubicBezTo>
                        <a:pt x="43882" y="45465"/>
                        <a:pt x="89525" y="30559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19" name="Shape 2320">
                  <a:extLst>
                    <a:ext uri="{FF2B5EF4-FFF2-40B4-BE49-F238E27FC236}">
                      <a16:creationId xmlns:a16="http://schemas.microsoft.com/office/drawing/2014/main" id="{B9AE0124-7C7D-437F-94D2-4DE9DC1CA074}"/>
                    </a:ext>
                  </a:extLst>
                </p:cNvPr>
                <p:cNvSpPr/>
                <p:nvPr/>
              </p:nvSpPr>
              <p:spPr>
                <a:xfrm>
                  <a:off x="8477607" y="5988308"/>
                  <a:ext cx="1534861" cy="1331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91180"/>
                      </a:moveTo>
                      <a:cubicBezTo>
                        <a:pt x="120000" y="91180"/>
                        <a:pt x="94214" y="93416"/>
                        <a:pt x="75041" y="84223"/>
                      </a:cubicBezTo>
                      <a:cubicBezTo>
                        <a:pt x="75041" y="84223"/>
                        <a:pt x="8760" y="120000"/>
                        <a:pt x="0" y="0"/>
                      </a:cubicBezTo>
                      <a:cubicBezTo>
                        <a:pt x="0" y="0"/>
                        <a:pt x="11074" y="6211"/>
                        <a:pt x="38181" y="10683"/>
                      </a:cubicBezTo>
                      <a:cubicBezTo>
                        <a:pt x="65123" y="14906"/>
                        <a:pt x="85289" y="40496"/>
                        <a:pt x="86776" y="64596"/>
                      </a:cubicBezTo>
                      <a:cubicBezTo>
                        <a:pt x="37520" y="42484"/>
                        <a:pt x="37520" y="42484"/>
                        <a:pt x="37520" y="42484"/>
                      </a:cubicBezTo>
                      <a:cubicBezTo>
                        <a:pt x="37520" y="42484"/>
                        <a:pt x="80165" y="81490"/>
                        <a:pt x="120000" y="9118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20" name="Shape 2321">
                  <a:extLst>
                    <a:ext uri="{FF2B5EF4-FFF2-40B4-BE49-F238E27FC236}">
                      <a16:creationId xmlns:a16="http://schemas.microsoft.com/office/drawing/2014/main" id="{C8579CE4-9C81-4C49-95C3-7D275BF9914E}"/>
                    </a:ext>
                  </a:extLst>
                </p:cNvPr>
                <p:cNvSpPr/>
                <p:nvPr/>
              </p:nvSpPr>
              <p:spPr>
                <a:xfrm>
                  <a:off x="9832097" y="5779776"/>
                  <a:ext cx="830390" cy="1082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999" y="120000"/>
                      </a:moveTo>
                      <a:cubicBezTo>
                        <a:pt x="119999" y="120000"/>
                        <a:pt x="93673" y="108396"/>
                        <a:pt x="77448" y="92824"/>
                      </a:cubicBezTo>
                      <a:cubicBezTo>
                        <a:pt x="77448" y="92824"/>
                        <a:pt x="0" y="83664"/>
                        <a:pt x="30918" y="0"/>
                      </a:cubicBezTo>
                      <a:cubicBezTo>
                        <a:pt x="30918" y="0"/>
                        <a:pt x="39795" y="9770"/>
                        <a:pt x="65510" y="25954"/>
                      </a:cubicBezTo>
                      <a:cubicBezTo>
                        <a:pt x="90918" y="42442"/>
                        <a:pt x="102244" y="69007"/>
                        <a:pt x="95816" y="85801"/>
                      </a:cubicBezTo>
                      <a:cubicBezTo>
                        <a:pt x="54183" y="46717"/>
                        <a:pt x="54183" y="46717"/>
                        <a:pt x="54183" y="46717"/>
                      </a:cubicBezTo>
                      <a:cubicBezTo>
                        <a:pt x="54183" y="46717"/>
                        <a:pt x="83571" y="93740"/>
                        <a:pt x="119999" y="12000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21" name="Shape 2322">
                  <a:extLst>
                    <a:ext uri="{FF2B5EF4-FFF2-40B4-BE49-F238E27FC236}">
                      <a16:creationId xmlns:a16="http://schemas.microsoft.com/office/drawing/2014/main" id="{7A7F8C34-82D8-4916-9C19-8748B33CE916}"/>
                    </a:ext>
                  </a:extLst>
                </p:cNvPr>
                <p:cNvSpPr/>
                <p:nvPr/>
              </p:nvSpPr>
              <p:spPr>
                <a:xfrm>
                  <a:off x="8947257" y="7186263"/>
                  <a:ext cx="1174118" cy="1042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6666"/>
                      </a:moveTo>
                      <a:cubicBezTo>
                        <a:pt x="120000" y="6666"/>
                        <a:pt x="102454" y="29841"/>
                        <a:pt x="85342" y="39682"/>
                      </a:cubicBezTo>
                      <a:cubicBezTo>
                        <a:pt x="85342" y="39682"/>
                        <a:pt x="51985" y="120000"/>
                        <a:pt x="0" y="44444"/>
                      </a:cubicBezTo>
                      <a:cubicBezTo>
                        <a:pt x="0" y="44444"/>
                        <a:pt x="10180" y="39365"/>
                        <a:pt x="31191" y="19682"/>
                      </a:cubicBezTo>
                      <a:cubicBezTo>
                        <a:pt x="51985" y="0"/>
                        <a:pt x="76028" y="634"/>
                        <a:pt x="86425" y="16190"/>
                      </a:cubicBezTo>
                      <a:cubicBezTo>
                        <a:pt x="42888" y="42222"/>
                        <a:pt x="42888" y="42222"/>
                        <a:pt x="42888" y="42222"/>
                      </a:cubicBezTo>
                      <a:cubicBezTo>
                        <a:pt x="42888" y="42222"/>
                        <a:pt x="88158" y="33333"/>
                        <a:pt x="120000" y="666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  <p:sp>
              <p:nvSpPr>
                <p:cNvPr id="22" name="Shape 2323">
                  <a:extLst>
                    <a:ext uri="{FF2B5EF4-FFF2-40B4-BE49-F238E27FC236}">
                      <a16:creationId xmlns:a16="http://schemas.microsoft.com/office/drawing/2014/main" id="{C1AA2016-9BF9-48F7-8949-4C3A4604294D}"/>
                    </a:ext>
                  </a:extLst>
                </p:cNvPr>
                <p:cNvSpPr/>
                <p:nvPr/>
              </p:nvSpPr>
              <p:spPr>
                <a:xfrm>
                  <a:off x="8334672" y="3641210"/>
                  <a:ext cx="1670991" cy="3110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7224" y="120000"/>
                      </a:moveTo>
                      <a:cubicBezTo>
                        <a:pt x="107224" y="120000"/>
                        <a:pt x="87604" y="99964"/>
                        <a:pt x="79087" y="83765"/>
                      </a:cubicBezTo>
                      <a:cubicBezTo>
                        <a:pt x="79087" y="83765"/>
                        <a:pt x="0" y="62344"/>
                        <a:pt x="69657" y="0"/>
                      </a:cubicBezTo>
                      <a:cubicBezTo>
                        <a:pt x="69657" y="0"/>
                        <a:pt x="69505" y="11829"/>
                        <a:pt x="90342" y="28880"/>
                      </a:cubicBezTo>
                      <a:cubicBezTo>
                        <a:pt x="120000" y="52966"/>
                        <a:pt x="107680" y="71722"/>
                        <a:pt x="96730" y="83019"/>
                      </a:cubicBezTo>
                      <a:cubicBezTo>
                        <a:pt x="74220" y="42095"/>
                        <a:pt x="74220" y="42095"/>
                        <a:pt x="74220" y="42095"/>
                      </a:cubicBezTo>
                      <a:cubicBezTo>
                        <a:pt x="74220" y="42095"/>
                        <a:pt x="71939" y="70444"/>
                        <a:pt x="107224" y="12000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lIns="121898" tIns="60941" rIns="121898" bIns="60941" anchor="t" anchorCtr="0">
                  <a:noAutofit/>
                </a:bodyPr>
                <a:lstStyle/>
                <a:p>
                  <a:endParaRPr sz="1200">
                    <a:solidFill>
                      <a:schemeClr val="dk1"/>
                    </a:solidFill>
                    <a:latin typeface="Kanit Light" panose="020F0502020204030204"/>
                    <a:ea typeface="Kanit Light" panose="020F0502020204030204"/>
                    <a:cs typeface="Kanit Light" panose="020F0502020204030204"/>
                    <a:sym typeface="Kanit Light" panose="020F0502020204030204"/>
                  </a:endParaRPr>
                </a:p>
              </p:txBody>
            </p:sp>
          </p:grpSp>
        </p:grpSp>
        <p:sp>
          <p:nvSpPr>
            <p:cNvPr id="8" name="Shape 2313">
              <a:extLst>
                <a:ext uri="{FF2B5EF4-FFF2-40B4-BE49-F238E27FC236}">
                  <a16:creationId xmlns:a16="http://schemas.microsoft.com/office/drawing/2014/main" id="{12E15186-2027-42E0-9A27-25A5DC435AB9}"/>
                </a:ext>
              </a:extLst>
            </p:cNvPr>
            <p:cNvSpPr/>
            <p:nvPr/>
          </p:nvSpPr>
          <p:spPr>
            <a:xfrm>
              <a:off x="5537856" y="1577469"/>
              <a:ext cx="485452" cy="12036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608" y="120000"/>
                  </a:moveTo>
                  <a:cubicBezTo>
                    <a:pt x="70608" y="120000"/>
                    <a:pt x="77565" y="98931"/>
                    <a:pt x="71652" y="80977"/>
                  </a:cubicBezTo>
                  <a:cubicBezTo>
                    <a:pt x="71652" y="80977"/>
                    <a:pt x="120000" y="33893"/>
                    <a:pt x="0" y="0"/>
                  </a:cubicBezTo>
                  <a:cubicBezTo>
                    <a:pt x="0" y="0"/>
                    <a:pt x="4521" y="10625"/>
                    <a:pt x="3826" y="34076"/>
                  </a:cubicBezTo>
                  <a:cubicBezTo>
                    <a:pt x="3478" y="57526"/>
                    <a:pt x="25739" y="79877"/>
                    <a:pt x="49739" y="86473"/>
                  </a:cubicBezTo>
                  <a:cubicBezTo>
                    <a:pt x="36521" y="40488"/>
                    <a:pt x="36521" y="40488"/>
                    <a:pt x="36521" y="40488"/>
                  </a:cubicBezTo>
                  <a:cubicBezTo>
                    <a:pt x="36521" y="40488"/>
                    <a:pt x="68173" y="84641"/>
                    <a:pt x="70608" y="12000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121898" tIns="60941" rIns="121898" bIns="60941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Kanit Light" panose="020F0502020204030204"/>
                <a:ea typeface="Kanit Light" panose="020F0502020204030204"/>
                <a:cs typeface="Kanit Light" panose="020F0502020204030204"/>
                <a:sym typeface="Kanit Light" panose="020F0502020204030204"/>
              </a:endParaRPr>
            </a:p>
          </p:txBody>
        </p:sp>
        <p:sp>
          <p:nvSpPr>
            <p:cNvPr id="9" name="Shape 2314">
              <a:extLst>
                <a:ext uri="{FF2B5EF4-FFF2-40B4-BE49-F238E27FC236}">
                  <a16:creationId xmlns:a16="http://schemas.microsoft.com/office/drawing/2014/main" id="{2F71F392-B46E-4B04-94B3-4EF42007CE5E}"/>
                </a:ext>
              </a:extLst>
            </p:cNvPr>
            <p:cNvSpPr/>
            <p:nvPr/>
          </p:nvSpPr>
          <p:spPr>
            <a:xfrm>
              <a:off x="5156752" y="2157129"/>
              <a:ext cx="585265" cy="1321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94554" y="104666"/>
                    <a:pt x="81831" y="88000"/>
                  </a:cubicBezTo>
                  <a:cubicBezTo>
                    <a:pt x="81831" y="88000"/>
                    <a:pt x="0" y="63000"/>
                    <a:pt x="58698" y="0"/>
                  </a:cubicBezTo>
                  <a:cubicBezTo>
                    <a:pt x="58698" y="0"/>
                    <a:pt x="65638" y="10000"/>
                    <a:pt x="88192" y="29333"/>
                  </a:cubicBezTo>
                  <a:cubicBezTo>
                    <a:pt x="111036" y="48666"/>
                    <a:pt x="115662" y="73666"/>
                    <a:pt x="103518" y="86166"/>
                  </a:cubicBezTo>
                  <a:cubicBezTo>
                    <a:pt x="69975" y="44333"/>
                    <a:pt x="69975" y="44333"/>
                    <a:pt x="69975" y="44333"/>
                  </a:cubicBezTo>
                  <a:cubicBezTo>
                    <a:pt x="69975" y="44333"/>
                    <a:pt x="88192" y="90000"/>
                    <a:pt x="120000" y="12000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121898" tIns="60941" rIns="121898" bIns="60941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Kanit Light" panose="020F0502020204030204"/>
                <a:ea typeface="Kanit Light" panose="020F0502020204030204"/>
                <a:cs typeface="Kanit Light" panose="020F0502020204030204"/>
                <a:sym typeface="Kanit Light" panose="020F0502020204030204"/>
              </a:endParaRPr>
            </a:p>
          </p:txBody>
        </p:sp>
        <p:sp>
          <p:nvSpPr>
            <p:cNvPr id="10" name="Shape 2315">
              <a:extLst>
                <a:ext uri="{FF2B5EF4-FFF2-40B4-BE49-F238E27FC236}">
                  <a16:creationId xmlns:a16="http://schemas.microsoft.com/office/drawing/2014/main" id="{40273D2F-951C-4436-AD84-CADFDD307D5C}"/>
                </a:ext>
              </a:extLst>
            </p:cNvPr>
            <p:cNvSpPr/>
            <p:nvPr/>
          </p:nvSpPr>
          <p:spPr>
            <a:xfrm>
              <a:off x="5830488" y="2588917"/>
              <a:ext cx="655589" cy="13988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129" y="120000"/>
                  </a:moveTo>
                  <a:cubicBezTo>
                    <a:pt x="60129" y="120000"/>
                    <a:pt x="50580" y="96600"/>
                    <a:pt x="54193" y="78102"/>
                  </a:cubicBezTo>
                  <a:cubicBezTo>
                    <a:pt x="54193" y="78102"/>
                    <a:pt x="0" y="21976"/>
                    <a:pt x="116387" y="0"/>
                  </a:cubicBezTo>
                  <a:cubicBezTo>
                    <a:pt x="116387" y="0"/>
                    <a:pt x="113290" y="10750"/>
                    <a:pt x="116645" y="36047"/>
                  </a:cubicBezTo>
                  <a:cubicBezTo>
                    <a:pt x="120000" y="61185"/>
                    <a:pt x="100645" y="82371"/>
                    <a:pt x="76903" y="86640"/>
                  </a:cubicBezTo>
                  <a:cubicBezTo>
                    <a:pt x="84903" y="39209"/>
                    <a:pt x="84903" y="39209"/>
                    <a:pt x="84903" y="39209"/>
                  </a:cubicBezTo>
                  <a:cubicBezTo>
                    <a:pt x="84903" y="39209"/>
                    <a:pt x="58322" y="82529"/>
                    <a:pt x="60129" y="12000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121898" tIns="60941" rIns="121898" bIns="60941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Kanit Light" panose="020F0502020204030204"/>
                <a:ea typeface="Kanit Light" panose="020F0502020204030204"/>
                <a:cs typeface="Kanit Light" panose="020F0502020204030204"/>
                <a:sym typeface="Kanit Light" panose="020F0502020204030204"/>
              </a:endParaRPr>
            </a:p>
          </p:txBody>
        </p:sp>
        <p:sp>
          <p:nvSpPr>
            <p:cNvPr id="11" name="Shape 2316">
              <a:extLst>
                <a:ext uri="{FF2B5EF4-FFF2-40B4-BE49-F238E27FC236}">
                  <a16:creationId xmlns:a16="http://schemas.microsoft.com/office/drawing/2014/main" id="{79E51375-6CB4-4B1A-8C30-1BEAF8C18388}"/>
                </a:ext>
              </a:extLst>
            </p:cNvPr>
            <p:cNvSpPr/>
            <p:nvPr/>
          </p:nvSpPr>
          <p:spPr>
            <a:xfrm>
              <a:off x="5984743" y="1805192"/>
              <a:ext cx="671469" cy="973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9559" y="93232"/>
                    <a:pt x="24654" y="76219"/>
                  </a:cubicBezTo>
                  <a:cubicBezTo>
                    <a:pt x="24654" y="76219"/>
                    <a:pt x="26666" y="0"/>
                    <a:pt x="120000" y="22457"/>
                  </a:cubicBezTo>
                  <a:cubicBezTo>
                    <a:pt x="120000" y="22457"/>
                    <a:pt x="110440" y="31984"/>
                    <a:pt x="95597" y="58071"/>
                  </a:cubicBezTo>
                  <a:cubicBezTo>
                    <a:pt x="80503" y="84385"/>
                    <a:pt x="52830" y="97996"/>
                    <a:pt x="34213" y="93232"/>
                  </a:cubicBezTo>
                  <a:cubicBezTo>
                    <a:pt x="71949" y="49224"/>
                    <a:pt x="71949" y="49224"/>
                    <a:pt x="71949" y="49224"/>
                  </a:cubicBezTo>
                  <a:cubicBezTo>
                    <a:pt x="71949" y="49224"/>
                    <a:pt x="24402" y="82117"/>
                    <a:pt x="0" y="12000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121898" tIns="60941" rIns="121898" bIns="60941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Kanit Light" panose="020F0502020204030204"/>
                <a:ea typeface="Kanit Light" panose="020F0502020204030204"/>
                <a:cs typeface="Kanit Light" panose="020F0502020204030204"/>
                <a:sym typeface="Kanit Light" panose="020F0502020204030204"/>
              </a:endParaRPr>
            </a:p>
          </p:txBody>
        </p:sp>
        <p:sp>
          <p:nvSpPr>
            <p:cNvPr id="12" name="Shape 2317">
              <a:extLst>
                <a:ext uri="{FF2B5EF4-FFF2-40B4-BE49-F238E27FC236}">
                  <a16:creationId xmlns:a16="http://schemas.microsoft.com/office/drawing/2014/main" id="{EB85198A-A8D5-4259-9AEF-B599892B6F17}"/>
                </a:ext>
              </a:extLst>
            </p:cNvPr>
            <p:cNvSpPr/>
            <p:nvPr/>
          </p:nvSpPr>
          <p:spPr>
            <a:xfrm>
              <a:off x="5782851" y="1054000"/>
              <a:ext cx="796235" cy="1366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504" y="119999"/>
                  </a:moveTo>
                  <a:cubicBezTo>
                    <a:pt x="15504" y="119999"/>
                    <a:pt x="23150" y="92345"/>
                    <a:pt x="34619" y="74231"/>
                  </a:cubicBezTo>
                  <a:cubicBezTo>
                    <a:pt x="34619" y="74231"/>
                    <a:pt x="0" y="11805"/>
                    <a:pt x="120000" y="0"/>
                  </a:cubicBezTo>
                  <a:cubicBezTo>
                    <a:pt x="120000" y="0"/>
                    <a:pt x="106831" y="9703"/>
                    <a:pt x="103433" y="35417"/>
                  </a:cubicBezTo>
                  <a:cubicBezTo>
                    <a:pt x="98761" y="72129"/>
                    <a:pt x="69026" y="80539"/>
                    <a:pt x="48637" y="83611"/>
                  </a:cubicBezTo>
                  <a:cubicBezTo>
                    <a:pt x="77097" y="37196"/>
                    <a:pt x="77097" y="37196"/>
                    <a:pt x="77097" y="37196"/>
                  </a:cubicBezTo>
                  <a:cubicBezTo>
                    <a:pt x="77097" y="37196"/>
                    <a:pt x="44176" y="59191"/>
                    <a:pt x="15504" y="11999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121898" tIns="60941" rIns="121898" bIns="60941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Kanit Light" panose="020F0502020204030204"/>
                <a:ea typeface="Kanit Light" panose="020F0502020204030204"/>
                <a:cs typeface="Kanit Light" panose="020F0502020204030204"/>
                <a:sym typeface="Kanit Light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80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23146C1-3810-4B92-8F79-F3C2C27E1771}"/>
              </a:ext>
            </a:extLst>
          </p:cNvPr>
          <p:cNvSpPr/>
          <p:nvPr/>
        </p:nvSpPr>
        <p:spPr>
          <a:xfrm>
            <a:off x="4598" y="-63661"/>
            <a:ext cx="12210412" cy="6908241"/>
          </a:xfrm>
          <a:custGeom>
            <a:avLst/>
            <a:gdLst>
              <a:gd name="connsiteX0" fmla="*/ 0 w 12210412"/>
              <a:gd name="connsiteY0" fmla="*/ 0 h 6870074"/>
              <a:gd name="connsiteX1" fmla="*/ 12210413 w 12210412"/>
              <a:gd name="connsiteY1" fmla="*/ 0 h 6870074"/>
              <a:gd name="connsiteX2" fmla="*/ 12210413 w 12210412"/>
              <a:gd name="connsiteY2" fmla="*/ 6870075 h 6870074"/>
              <a:gd name="connsiteX3" fmla="*/ 0 w 12210412"/>
              <a:gd name="connsiteY3" fmla="*/ 6870075 h 68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0412" h="6870074">
                <a:moveTo>
                  <a:pt x="0" y="0"/>
                </a:moveTo>
                <a:lnTo>
                  <a:pt x="12210413" y="0"/>
                </a:lnTo>
                <a:lnTo>
                  <a:pt x="12210413" y="6870075"/>
                </a:lnTo>
                <a:lnTo>
                  <a:pt x="0" y="6870075"/>
                </a:lnTo>
                <a:close/>
              </a:path>
            </a:pathLst>
          </a:custGeom>
          <a:solidFill>
            <a:srgbClr val="FFFEF0"/>
          </a:solidFill>
          <a:ln w="127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67009-2094-4078-8C7F-2856E818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68" y="-285929"/>
            <a:ext cx="12646026" cy="7429858"/>
          </a:xfrm>
          <a:custGeom>
            <a:avLst/>
            <a:gdLst>
              <a:gd name="connsiteX0" fmla="*/ 0 w 12646026"/>
              <a:gd name="connsiteY0" fmla="*/ 0 h 7429858"/>
              <a:gd name="connsiteX1" fmla="*/ 12646026 w 12646026"/>
              <a:gd name="connsiteY1" fmla="*/ 0 h 7429858"/>
              <a:gd name="connsiteX2" fmla="*/ 12646026 w 12646026"/>
              <a:gd name="connsiteY2" fmla="*/ 7429858 h 7429858"/>
              <a:gd name="connsiteX3" fmla="*/ 0 w 12646026"/>
              <a:gd name="connsiteY3" fmla="*/ 7429858 h 74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6026" h="7429858">
                <a:moveTo>
                  <a:pt x="0" y="0"/>
                </a:moveTo>
                <a:lnTo>
                  <a:pt x="12646026" y="0"/>
                </a:lnTo>
                <a:lnTo>
                  <a:pt x="12646026" y="7429858"/>
                </a:lnTo>
                <a:lnTo>
                  <a:pt x="0" y="7429858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30A908-F3FB-44A1-8EF4-8D7B76CE9533}"/>
              </a:ext>
            </a:extLst>
          </p:cNvPr>
          <p:cNvSpPr/>
          <p:nvPr/>
        </p:nvSpPr>
        <p:spPr>
          <a:xfrm>
            <a:off x="41542" y="62673"/>
            <a:ext cx="1883545" cy="1539787"/>
          </a:xfrm>
          <a:custGeom>
            <a:avLst/>
            <a:gdLst>
              <a:gd name="connsiteX0" fmla="*/ 0 w 1883545"/>
              <a:gd name="connsiteY0" fmla="*/ 0 h 1539787"/>
              <a:gd name="connsiteX1" fmla="*/ 1883546 w 1883545"/>
              <a:gd name="connsiteY1" fmla="*/ 0 h 1539787"/>
              <a:gd name="connsiteX2" fmla="*/ 1883546 w 1883545"/>
              <a:gd name="connsiteY2" fmla="*/ 1539787 h 1539787"/>
              <a:gd name="connsiteX3" fmla="*/ 0 w 1883545"/>
              <a:gd name="connsiteY3" fmla="*/ 1539787 h 153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545" h="1539787">
                <a:moveTo>
                  <a:pt x="0" y="0"/>
                </a:moveTo>
                <a:lnTo>
                  <a:pt x="1883546" y="0"/>
                </a:lnTo>
                <a:lnTo>
                  <a:pt x="1883546" y="1539787"/>
                </a:lnTo>
                <a:lnTo>
                  <a:pt x="0" y="1539787"/>
                </a:lnTo>
                <a:close/>
              </a:path>
            </a:pathLst>
          </a:custGeom>
          <a:ln w="127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aphic 2">
            <a:extLst>
              <a:ext uri="{FF2B5EF4-FFF2-40B4-BE49-F238E27FC236}">
                <a16:creationId xmlns:a16="http://schemas.microsoft.com/office/drawing/2014/main" id="{00FD7C3D-224A-4758-AE1E-A5F1C1E9E5DE}"/>
              </a:ext>
            </a:extLst>
          </p:cNvPr>
          <p:cNvGrpSpPr/>
          <p:nvPr/>
        </p:nvGrpSpPr>
        <p:grpSpPr>
          <a:xfrm>
            <a:off x="-111126" y="-190501"/>
            <a:ext cx="12240151" cy="7035082"/>
            <a:chOff x="-111126" y="-190501"/>
            <a:chExt cx="12240151" cy="7035082"/>
          </a:xfrm>
          <a:solidFill>
            <a:srgbClr val="000000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56EF8F-CD28-43DA-92D1-6CAF5DE28BA0}"/>
                </a:ext>
              </a:extLst>
            </p:cNvPr>
            <p:cNvSpPr/>
            <p:nvPr/>
          </p:nvSpPr>
          <p:spPr>
            <a:xfrm>
              <a:off x="10693067" y="6467745"/>
              <a:ext cx="36878" cy="38167"/>
            </a:xfrm>
            <a:custGeom>
              <a:avLst/>
              <a:gdLst>
                <a:gd name="connsiteX0" fmla="*/ 18463 w 36878"/>
                <a:gd name="connsiteY0" fmla="*/ 38167 h 38167"/>
                <a:gd name="connsiteX1" fmla="*/ 18463 w 36878"/>
                <a:gd name="connsiteY1" fmla="*/ 0 h 38167"/>
                <a:gd name="connsiteX2" fmla="*/ 18463 w 36878"/>
                <a:gd name="connsiteY2" fmla="*/ 38167 h 38167"/>
                <a:gd name="connsiteX3" fmla="*/ 18463 w 36878"/>
                <a:gd name="connsiteY3" fmla="*/ 38167 h 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8" h="38167">
                  <a:moveTo>
                    <a:pt x="18463" y="38167"/>
                  </a:moveTo>
                  <a:cubicBezTo>
                    <a:pt x="43017" y="38167"/>
                    <a:pt x="43017" y="0"/>
                    <a:pt x="18463" y="0"/>
                  </a:cubicBezTo>
                  <a:cubicBezTo>
                    <a:pt x="-6091" y="0"/>
                    <a:pt x="-6218" y="38167"/>
                    <a:pt x="18463" y="38167"/>
                  </a:cubicBezTo>
                  <a:lnTo>
                    <a:pt x="18463" y="38167"/>
                  </a:lnTo>
                  <a:close/>
                </a:path>
              </a:pathLst>
            </a:custGeom>
            <a:solidFill>
              <a:srgbClr val="000000"/>
            </a:solidFill>
            <a:ln w="1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928C35-D2B8-403A-983D-1724ECF435AD}"/>
                </a:ext>
              </a:extLst>
            </p:cNvPr>
            <p:cNvSpPr/>
            <p:nvPr/>
          </p:nvSpPr>
          <p:spPr>
            <a:xfrm>
              <a:off x="10291598" y="6756925"/>
              <a:ext cx="36831" cy="38167"/>
            </a:xfrm>
            <a:custGeom>
              <a:avLst/>
              <a:gdLst>
                <a:gd name="connsiteX0" fmla="*/ 18416 w 36831"/>
                <a:gd name="connsiteY0" fmla="*/ 38167 h 38167"/>
                <a:gd name="connsiteX1" fmla="*/ 18416 w 36831"/>
                <a:gd name="connsiteY1" fmla="*/ 0 h 38167"/>
                <a:gd name="connsiteX2" fmla="*/ 18416 w 36831"/>
                <a:gd name="connsiteY2" fmla="*/ 38167 h 38167"/>
                <a:gd name="connsiteX3" fmla="*/ 18416 w 36831"/>
                <a:gd name="connsiteY3" fmla="*/ 38167 h 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1" h="38167">
                  <a:moveTo>
                    <a:pt x="18416" y="38167"/>
                  </a:moveTo>
                  <a:cubicBezTo>
                    <a:pt x="42970" y="38167"/>
                    <a:pt x="42970" y="0"/>
                    <a:pt x="18416" y="0"/>
                  </a:cubicBezTo>
                  <a:cubicBezTo>
                    <a:pt x="-6139" y="0"/>
                    <a:pt x="-6139" y="38167"/>
                    <a:pt x="18416" y="38167"/>
                  </a:cubicBezTo>
                  <a:lnTo>
                    <a:pt x="18416" y="38167"/>
                  </a:lnTo>
                  <a:close/>
                </a:path>
              </a:pathLst>
            </a:custGeom>
            <a:solidFill>
              <a:srgbClr val="000000"/>
            </a:solidFill>
            <a:ln w="1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60AB21-F4C1-48B1-8E95-457EA18B865C}"/>
                </a:ext>
              </a:extLst>
            </p:cNvPr>
            <p:cNvSpPr/>
            <p:nvPr/>
          </p:nvSpPr>
          <p:spPr>
            <a:xfrm>
              <a:off x="12092193" y="5366752"/>
              <a:ext cx="36831" cy="38167"/>
            </a:xfrm>
            <a:custGeom>
              <a:avLst/>
              <a:gdLst>
                <a:gd name="connsiteX0" fmla="*/ 18416 w 36831"/>
                <a:gd name="connsiteY0" fmla="*/ 38167 h 38167"/>
                <a:gd name="connsiteX1" fmla="*/ 18416 w 36831"/>
                <a:gd name="connsiteY1" fmla="*/ 0 h 38167"/>
                <a:gd name="connsiteX2" fmla="*/ 18416 w 36831"/>
                <a:gd name="connsiteY2" fmla="*/ 38167 h 38167"/>
                <a:gd name="connsiteX3" fmla="*/ 18416 w 36831"/>
                <a:gd name="connsiteY3" fmla="*/ 38167 h 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1" h="38167">
                  <a:moveTo>
                    <a:pt x="18416" y="38167"/>
                  </a:moveTo>
                  <a:cubicBezTo>
                    <a:pt x="42970" y="38167"/>
                    <a:pt x="42970" y="0"/>
                    <a:pt x="18416" y="0"/>
                  </a:cubicBezTo>
                  <a:cubicBezTo>
                    <a:pt x="-6139" y="0"/>
                    <a:pt x="-6139" y="38167"/>
                    <a:pt x="18416" y="38167"/>
                  </a:cubicBezTo>
                  <a:lnTo>
                    <a:pt x="18416" y="38167"/>
                  </a:lnTo>
                  <a:close/>
                </a:path>
              </a:pathLst>
            </a:custGeom>
            <a:solidFill>
              <a:srgbClr val="000000"/>
            </a:solidFill>
            <a:ln w="1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0980382" cy="7028340"/>
              <a:chOff x="-111126" y="-190501"/>
              <a:chExt cx="10980382" cy="7028340"/>
            </a:xfrm>
            <a:solidFill>
              <a:srgbClr val="000000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62F2A60-2C51-4F9D-8537-EE60E92FEC94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F323272-2F2D-460B-8DB4-D6442DE6D514}"/>
                  </a:ext>
                </a:extLst>
              </p:cNvPr>
              <p:cNvSpPr/>
              <p:nvPr/>
            </p:nvSpPr>
            <p:spPr>
              <a:xfrm>
                <a:off x="10832377" y="6799672"/>
                <a:ext cx="36878" cy="38167"/>
              </a:xfrm>
              <a:custGeom>
                <a:avLst/>
                <a:gdLst>
                  <a:gd name="connsiteX0" fmla="*/ 18463 w 36878"/>
                  <a:gd name="connsiteY0" fmla="*/ 38167 h 38167"/>
                  <a:gd name="connsiteX1" fmla="*/ 18463 w 36878"/>
                  <a:gd name="connsiteY1" fmla="*/ 0 h 38167"/>
                  <a:gd name="connsiteX2" fmla="*/ 18463 w 36878"/>
                  <a:gd name="connsiteY2" fmla="*/ 38167 h 38167"/>
                  <a:gd name="connsiteX3" fmla="*/ 18463 w 36878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8" h="38167">
                    <a:moveTo>
                      <a:pt x="18463" y="38167"/>
                    </a:moveTo>
                    <a:cubicBezTo>
                      <a:pt x="43017" y="38167"/>
                      <a:pt x="43017" y="0"/>
                      <a:pt x="18463" y="0"/>
                    </a:cubicBezTo>
                    <a:cubicBezTo>
                      <a:pt x="-6091" y="0"/>
                      <a:pt x="-6218" y="38167"/>
                      <a:pt x="18463" y="38167"/>
                    </a:cubicBezTo>
                    <a:lnTo>
                      <a:pt x="18463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307856" cy="6961547"/>
              <a:chOff x="-111126" y="-190501"/>
              <a:chExt cx="11307856" cy="6961547"/>
            </a:xfrm>
            <a:solidFill>
              <a:srgbClr val="000000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4A239-ECB5-46E7-8E78-F72D945EACBF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9B51067-D75A-4165-90CC-A5615036278D}"/>
                  </a:ext>
                </a:extLst>
              </p:cNvPr>
              <p:cNvSpPr/>
              <p:nvPr/>
            </p:nvSpPr>
            <p:spPr>
              <a:xfrm>
                <a:off x="11159899" y="6732879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401492" cy="6674149"/>
              <a:chOff x="-111126" y="-190501"/>
              <a:chExt cx="11401492" cy="6674149"/>
            </a:xfrm>
            <a:solidFill>
              <a:srgbClr val="000000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5BDA64-4E53-4DBB-9D3D-C619B1642599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0957540-29CC-4C2A-80E8-F2BB42B22138}"/>
                  </a:ext>
                </a:extLst>
              </p:cNvPr>
              <p:cNvSpPr/>
              <p:nvPr/>
            </p:nvSpPr>
            <p:spPr>
              <a:xfrm>
                <a:off x="11253487" y="6445481"/>
                <a:ext cx="36878" cy="38167"/>
              </a:xfrm>
              <a:custGeom>
                <a:avLst/>
                <a:gdLst>
                  <a:gd name="connsiteX0" fmla="*/ 18463 w 36878"/>
                  <a:gd name="connsiteY0" fmla="*/ 38167 h 38167"/>
                  <a:gd name="connsiteX1" fmla="*/ 18463 w 36878"/>
                  <a:gd name="connsiteY1" fmla="*/ 0 h 38167"/>
                  <a:gd name="connsiteX2" fmla="*/ 18463 w 36878"/>
                  <a:gd name="connsiteY2" fmla="*/ 38167 h 38167"/>
                  <a:gd name="connsiteX3" fmla="*/ 18463 w 36878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8" h="38167">
                    <a:moveTo>
                      <a:pt x="18463" y="38167"/>
                    </a:moveTo>
                    <a:cubicBezTo>
                      <a:pt x="43017" y="38167"/>
                      <a:pt x="43017" y="0"/>
                      <a:pt x="18463" y="0"/>
                    </a:cubicBezTo>
                    <a:cubicBezTo>
                      <a:pt x="-6091" y="0"/>
                      <a:pt x="-6218" y="38167"/>
                      <a:pt x="18463" y="38167"/>
                    </a:cubicBezTo>
                    <a:lnTo>
                      <a:pt x="18463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802501" cy="6841194"/>
              <a:chOff x="-111126" y="-190501"/>
              <a:chExt cx="11802501" cy="6841194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CF76D1-410B-4346-89CD-EB9EB92D1FE6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6C273D-F2FD-4151-BF65-E70DFEE8EBA1}"/>
                  </a:ext>
                </a:extLst>
              </p:cNvPr>
              <p:cNvSpPr/>
              <p:nvPr/>
            </p:nvSpPr>
            <p:spPr>
              <a:xfrm>
                <a:off x="11654544" y="6612526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2069925" cy="6493619"/>
              <a:chOff x="-111126" y="-190501"/>
              <a:chExt cx="12069925" cy="6493619"/>
            </a:xfrm>
            <a:solidFill>
              <a:srgbClr val="000000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190CFE-80A9-4C0B-8F8B-7E2C94490C10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CCD8E4-8B28-47B6-8541-9EE9E6A565D7}"/>
                  </a:ext>
                </a:extLst>
              </p:cNvPr>
              <p:cNvSpPr/>
              <p:nvPr/>
            </p:nvSpPr>
            <p:spPr>
              <a:xfrm>
                <a:off x="11921968" y="6264951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769169" cy="6573770"/>
              <a:chOff x="-111126" y="-190501"/>
              <a:chExt cx="11769169" cy="6573770"/>
            </a:xfrm>
            <a:solidFill>
              <a:srgbClr val="000000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EB5B82F-6353-4AC5-AB24-C3D2A0558886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7DEFA3B-C09F-47F7-87ED-87783CD73759}"/>
                  </a:ext>
                </a:extLst>
              </p:cNvPr>
              <p:cNvSpPr/>
              <p:nvPr/>
            </p:nvSpPr>
            <p:spPr>
              <a:xfrm>
                <a:off x="11621164" y="6345102"/>
                <a:ext cx="36878" cy="38167"/>
              </a:xfrm>
              <a:custGeom>
                <a:avLst/>
                <a:gdLst>
                  <a:gd name="connsiteX0" fmla="*/ 18463 w 36878"/>
                  <a:gd name="connsiteY0" fmla="*/ 38167 h 38167"/>
                  <a:gd name="connsiteX1" fmla="*/ 18463 w 36878"/>
                  <a:gd name="connsiteY1" fmla="*/ 0 h 38167"/>
                  <a:gd name="connsiteX2" fmla="*/ 18463 w 36878"/>
                  <a:gd name="connsiteY2" fmla="*/ 38167 h 38167"/>
                  <a:gd name="connsiteX3" fmla="*/ 18463 w 36878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8" h="38167">
                    <a:moveTo>
                      <a:pt x="18463" y="38167"/>
                    </a:moveTo>
                    <a:cubicBezTo>
                      <a:pt x="43017" y="38167"/>
                      <a:pt x="43017" y="0"/>
                      <a:pt x="18463" y="0"/>
                    </a:cubicBezTo>
                    <a:cubicBezTo>
                      <a:pt x="-6091" y="0"/>
                      <a:pt x="-6218" y="38167"/>
                      <a:pt x="18463" y="38167"/>
                    </a:cubicBezTo>
                    <a:lnTo>
                      <a:pt x="18463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2210253" cy="6273013"/>
              <a:chOff x="-111126" y="-190501"/>
              <a:chExt cx="12210253" cy="6273013"/>
            </a:xfrm>
            <a:solidFill>
              <a:srgbClr val="000000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E857357-1DD1-4128-8806-412D4E690F0E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BA4A3C4-8212-4D94-9603-EFB3A9F773D8}"/>
                  </a:ext>
                </a:extLst>
              </p:cNvPr>
              <p:cNvSpPr/>
              <p:nvPr/>
            </p:nvSpPr>
            <p:spPr>
              <a:xfrm>
                <a:off x="12062296" y="6044345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2240151" cy="6841194"/>
              <a:chOff x="-111126" y="-190501"/>
              <a:chExt cx="12240151" cy="6841194"/>
            </a:xfrm>
            <a:solidFill>
              <a:srgbClr val="000000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22117-C188-4D9F-B9F1-9C391C6D6FF7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798C832-2FF2-4253-B131-BAE55FC8DA7E}"/>
                  </a:ext>
                </a:extLst>
              </p:cNvPr>
              <p:cNvSpPr/>
              <p:nvPr/>
            </p:nvSpPr>
            <p:spPr>
              <a:xfrm>
                <a:off x="12092193" y="6612526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601997" cy="7035082"/>
              <a:chOff x="-111126" y="-190501"/>
              <a:chExt cx="11601997" cy="7035082"/>
            </a:xfrm>
            <a:solidFill>
              <a:srgbClr val="000000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0F81682-F670-48E1-8E70-8B9B8CB5BB70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DDA9581-AA8E-40B3-8BA7-DC7B7EC1278E}"/>
                  </a:ext>
                </a:extLst>
              </p:cNvPr>
              <p:cNvSpPr/>
              <p:nvPr/>
            </p:nvSpPr>
            <p:spPr>
              <a:xfrm>
                <a:off x="11454040" y="6806414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2069925" cy="6985593"/>
              <a:chOff x="-111126" y="-190501"/>
              <a:chExt cx="12069925" cy="6985593"/>
            </a:xfrm>
            <a:solidFill>
              <a:srgbClr val="00000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C8D25F7-5043-4C95-95F7-FBEB8E834762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16FB1F9-49A1-4C1E-9B7B-CA078362460E}"/>
                  </a:ext>
                </a:extLst>
              </p:cNvPr>
              <p:cNvSpPr/>
              <p:nvPr/>
            </p:nvSpPr>
            <p:spPr>
              <a:xfrm>
                <a:off x="11921968" y="6756925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814588" cy="5968949"/>
              <a:chOff x="-111126" y="-190501"/>
              <a:chExt cx="11814588" cy="5968949"/>
            </a:xfrm>
            <a:solidFill>
              <a:srgbClr val="000000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C30388C-4C77-4B38-B086-73481143B111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722F2E9-11F7-4C62-9111-D63080B1B382}"/>
                  </a:ext>
                </a:extLst>
              </p:cNvPr>
              <p:cNvSpPr/>
              <p:nvPr/>
            </p:nvSpPr>
            <p:spPr>
              <a:xfrm>
                <a:off x="11666630" y="5740281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875019" cy="6212837"/>
              <a:chOff x="-111126" y="-190501"/>
              <a:chExt cx="11875019" cy="6212837"/>
            </a:xfrm>
            <a:solidFill>
              <a:srgbClr val="00000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242506E-07CF-44E2-81E1-F5D62DE17178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AFEC0CB-E876-472C-A2BF-62054071C5BF}"/>
                  </a:ext>
                </a:extLst>
              </p:cNvPr>
              <p:cNvSpPr/>
              <p:nvPr/>
            </p:nvSpPr>
            <p:spPr>
              <a:xfrm>
                <a:off x="11727014" y="5984168"/>
                <a:ext cx="36878" cy="38167"/>
              </a:xfrm>
              <a:custGeom>
                <a:avLst/>
                <a:gdLst>
                  <a:gd name="connsiteX0" fmla="*/ 18463 w 36878"/>
                  <a:gd name="connsiteY0" fmla="*/ 38167 h 38167"/>
                  <a:gd name="connsiteX1" fmla="*/ 18463 w 36878"/>
                  <a:gd name="connsiteY1" fmla="*/ 0 h 38167"/>
                  <a:gd name="connsiteX2" fmla="*/ 18463 w 36878"/>
                  <a:gd name="connsiteY2" fmla="*/ 38167 h 38167"/>
                  <a:gd name="connsiteX3" fmla="*/ 18463 w 36878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8" h="38167">
                    <a:moveTo>
                      <a:pt x="18463" y="38167"/>
                    </a:moveTo>
                    <a:cubicBezTo>
                      <a:pt x="43017" y="38167"/>
                      <a:pt x="43017" y="0"/>
                      <a:pt x="18463" y="0"/>
                    </a:cubicBezTo>
                    <a:cubicBezTo>
                      <a:pt x="-6091" y="0"/>
                      <a:pt x="-6218" y="38167"/>
                      <a:pt x="18463" y="38167"/>
                    </a:cubicBezTo>
                    <a:lnTo>
                      <a:pt x="18463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2206309" cy="5912716"/>
              <a:chOff x="-111126" y="-190501"/>
              <a:chExt cx="12206309" cy="5912716"/>
            </a:xfrm>
            <a:solidFill>
              <a:srgbClr val="000000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956D31-AF24-40B9-A7DE-0B24D40CBD1D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20DB8F6-E7C7-4F2A-99E0-3A79B4DB99C8}"/>
                  </a:ext>
                </a:extLst>
              </p:cNvPr>
              <p:cNvSpPr/>
              <p:nvPr/>
            </p:nvSpPr>
            <p:spPr>
              <a:xfrm>
                <a:off x="12058352" y="5684048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00FD7C3D-224A-4758-AE1E-A5F1C1E9E5DE}"/>
                </a:ext>
              </a:extLst>
            </p:cNvPr>
            <p:cNvGrpSpPr/>
            <p:nvPr/>
          </p:nvGrpSpPr>
          <p:grpSpPr>
            <a:xfrm>
              <a:off x="-111126" y="-190501"/>
              <a:ext cx="11307856" cy="6308509"/>
              <a:chOff x="-111126" y="-190501"/>
              <a:chExt cx="11307856" cy="6308509"/>
            </a:xfrm>
            <a:solidFill>
              <a:srgbClr val="000000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D106B63-7A41-428F-8DF7-D54AA29672E4}"/>
                  </a:ext>
                </a:extLst>
              </p:cNvPr>
              <p:cNvSpPr/>
              <p:nvPr/>
            </p:nvSpPr>
            <p:spPr>
              <a:xfrm>
                <a:off x="-111126" y="-190501"/>
                <a:ext cx="12722" cy="12722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12722"/>
                </a:pathLst>
              </a:custGeom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EAC93E1-D455-422D-89AD-4585E04B745B}"/>
                  </a:ext>
                </a:extLst>
              </p:cNvPr>
              <p:cNvSpPr/>
              <p:nvPr/>
            </p:nvSpPr>
            <p:spPr>
              <a:xfrm>
                <a:off x="11159899" y="6079840"/>
                <a:ext cx="36831" cy="38167"/>
              </a:xfrm>
              <a:custGeom>
                <a:avLst/>
                <a:gdLst>
                  <a:gd name="connsiteX0" fmla="*/ 18416 w 36831"/>
                  <a:gd name="connsiteY0" fmla="*/ 38167 h 38167"/>
                  <a:gd name="connsiteX1" fmla="*/ 18416 w 36831"/>
                  <a:gd name="connsiteY1" fmla="*/ 0 h 38167"/>
                  <a:gd name="connsiteX2" fmla="*/ 18416 w 36831"/>
                  <a:gd name="connsiteY2" fmla="*/ 38167 h 38167"/>
                  <a:gd name="connsiteX3" fmla="*/ 18416 w 36831"/>
                  <a:gd name="connsiteY3" fmla="*/ 3816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31" h="38167">
                    <a:moveTo>
                      <a:pt x="18416" y="38167"/>
                    </a:moveTo>
                    <a:cubicBezTo>
                      <a:pt x="42970" y="38167"/>
                      <a:pt x="42970" y="0"/>
                      <a:pt x="18416" y="0"/>
                    </a:cubicBezTo>
                    <a:cubicBezTo>
                      <a:pt x="-6139" y="0"/>
                      <a:pt x="-6139" y="38167"/>
                      <a:pt x="18416" y="38167"/>
                    </a:cubicBezTo>
                    <a:lnTo>
                      <a:pt x="18416" y="38167"/>
                    </a:lnTo>
                    <a:close/>
                  </a:path>
                </a:pathLst>
              </a:custGeom>
              <a:solidFill>
                <a:srgbClr val="000000"/>
              </a:solidFill>
              <a:ln w="12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6" name="Picture 2" descr="White Ceramic Mug on Table">
            <a:extLst>
              <a:ext uri="{FF2B5EF4-FFF2-40B4-BE49-F238E27FC236}">
                <a16:creationId xmlns:a16="http://schemas.microsoft.com/office/drawing/2014/main" id="{02DA462A-90CE-44C3-B3A2-1C9CA4D0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3" y="1589227"/>
            <a:ext cx="3656935" cy="54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880C42D-ACAF-4A6B-A1F8-7CBFD82B9492}"/>
              </a:ext>
            </a:extLst>
          </p:cNvPr>
          <p:cNvSpPr txBox="1"/>
          <p:nvPr/>
        </p:nvSpPr>
        <p:spPr>
          <a:xfrm>
            <a:off x="4926283" y="1431187"/>
            <a:ext cx="502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Company structure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634E41A-B297-4662-8DE9-52178944B458}"/>
              </a:ext>
            </a:extLst>
          </p:cNvPr>
          <p:cNvSpPr txBox="1"/>
          <p:nvPr/>
        </p:nvSpPr>
        <p:spPr>
          <a:xfrm>
            <a:off x="4926283" y="2853784"/>
            <a:ext cx="51876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Each company establishes an company structure that identifies responsibilities for each job position, communication, policies, authority and the relationship among those positions. A company structure consists of various departments that contribute to the company’s overall mission and goals.  </a:t>
            </a:r>
            <a:endParaRPr lang="en-US" sz="1400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A6ADC7F-AF21-4499-9342-13CEC4A8EF8F}"/>
              </a:ext>
            </a:extLst>
          </p:cNvPr>
          <p:cNvSpPr/>
          <p:nvPr/>
        </p:nvSpPr>
        <p:spPr>
          <a:xfrm>
            <a:off x="850464" y="645293"/>
            <a:ext cx="187273" cy="187273"/>
          </a:xfrm>
          <a:custGeom>
            <a:avLst/>
            <a:gdLst>
              <a:gd name="connsiteX0" fmla="*/ 187273 w 187273"/>
              <a:gd name="connsiteY0" fmla="*/ 93637 h 187273"/>
              <a:gd name="connsiteX1" fmla="*/ 93637 w 187273"/>
              <a:gd name="connsiteY1" fmla="*/ 187273 h 187273"/>
              <a:gd name="connsiteX2" fmla="*/ 0 w 187273"/>
              <a:gd name="connsiteY2" fmla="*/ 93637 h 187273"/>
              <a:gd name="connsiteX3" fmla="*/ 93637 w 187273"/>
              <a:gd name="connsiteY3" fmla="*/ 0 h 187273"/>
              <a:gd name="connsiteX4" fmla="*/ 187273 w 187273"/>
              <a:gd name="connsiteY4" fmla="*/ 93637 h 1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73" h="187273">
                <a:moveTo>
                  <a:pt x="187273" y="93637"/>
                </a:moveTo>
                <a:cubicBezTo>
                  <a:pt x="187273" y="145351"/>
                  <a:pt x="145351" y="187273"/>
                  <a:pt x="93637" y="187273"/>
                </a:cubicBezTo>
                <a:cubicBezTo>
                  <a:pt x="41922" y="187273"/>
                  <a:pt x="0" y="145351"/>
                  <a:pt x="0" y="93637"/>
                </a:cubicBezTo>
                <a:cubicBezTo>
                  <a:pt x="0" y="41923"/>
                  <a:pt x="41922" y="0"/>
                  <a:pt x="93637" y="0"/>
                </a:cubicBezTo>
                <a:cubicBezTo>
                  <a:pt x="145351" y="0"/>
                  <a:pt x="187273" y="41923"/>
                  <a:pt x="187273" y="93637"/>
                </a:cubicBezTo>
                <a:close/>
              </a:path>
            </a:pathLst>
          </a:custGeom>
          <a:solidFill>
            <a:srgbClr val="000000"/>
          </a:solidFill>
          <a:ln w="127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3" name="Graphic 252">
            <a:extLst>
              <a:ext uri="{FF2B5EF4-FFF2-40B4-BE49-F238E27FC236}">
                <a16:creationId xmlns:a16="http://schemas.microsoft.com/office/drawing/2014/main" id="{61BCBA64-EB9F-4C96-A447-F566847CA9E5}"/>
              </a:ext>
            </a:extLst>
          </p:cNvPr>
          <p:cNvGrpSpPr/>
          <p:nvPr/>
        </p:nvGrpSpPr>
        <p:grpSpPr>
          <a:xfrm>
            <a:off x="7969287" y="4359742"/>
            <a:ext cx="2688337" cy="2052186"/>
            <a:chOff x="7368402" y="4268439"/>
            <a:chExt cx="2688337" cy="2052186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7F82832-77E9-4466-BBC4-8FCFF34BFA3F}"/>
                </a:ext>
              </a:extLst>
            </p:cNvPr>
            <p:cNvSpPr/>
            <p:nvPr/>
          </p:nvSpPr>
          <p:spPr>
            <a:xfrm>
              <a:off x="7582062" y="5138821"/>
              <a:ext cx="340700" cy="340700"/>
            </a:xfrm>
            <a:custGeom>
              <a:avLst/>
              <a:gdLst>
                <a:gd name="connsiteX0" fmla="*/ 340700 w 340700"/>
                <a:gd name="connsiteY0" fmla="*/ 170350 h 340700"/>
                <a:gd name="connsiteX1" fmla="*/ 170350 w 340700"/>
                <a:gd name="connsiteY1" fmla="*/ 340700 h 340700"/>
                <a:gd name="connsiteX2" fmla="*/ 0 w 340700"/>
                <a:gd name="connsiteY2" fmla="*/ 170350 h 340700"/>
                <a:gd name="connsiteX3" fmla="*/ 170350 w 340700"/>
                <a:gd name="connsiteY3" fmla="*/ 0 h 340700"/>
                <a:gd name="connsiteX4" fmla="*/ 340700 w 340700"/>
                <a:gd name="connsiteY4" fmla="*/ 170350 h 3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00" h="340700">
                  <a:moveTo>
                    <a:pt x="340700" y="170350"/>
                  </a:moveTo>
                  <a:cubicBezTo>
                    <a:pt x="340700" y="264432"/>
                    <a:pt x="264432" y="340700"/>
                    <a:pt x="170350" y="340700"/>
                  </a:cubicBezTo>
                  <a:cubicBezTo>
                    <a:pt x="76268" y="340700"/>
                    <a:pt x="0" y="264432"/>
                    <a:pt x="0" y="170350"/>
                  </a:cubicBezTo>
                  <a:cubicBezTo>
                    <a:pt x="0" y="76268"/>
                    <a:pt x="76268" y="0"/>
                    <a:pt x="170350" y="0"/>
                  </a:cubicBezTo>
                  <a:cubicBezTo>
                    <a:pt x="264432" y="0"/>
                    <a:pt x="340700" y="76268"/>
                    <a:pt x="340700" y="170350"/>
                  </a:cubicBezTo>
                  <a:close/>
                </a:path>
              </a:pathLst>
            </a:custGeom>
            <a:solidFill>
              <a:srgbClr val="FF6584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F6594AD-CAE0-4B5F-9A5E-EBD49CB44F04}"/>
                </a:ext>
              </a:extLst>
            </p:cNvPr>
            <p:cNvSpPr/>
            <p:nvPr/>
          </p:nvSpPr>
          <p:spPr>
            <a:xfrm>
              <a:off x="8078473" y="4897935"/>
              <a:ext cx="1163171" cy="1373447"/>
            </a:xfrm>
            <a:custGeom>
              <a:avLst/>
              <a:gdLst>
                <a:gd name="connsiteX0" fmla="*/ 22702 w 1163171"/>
                <a:gd name="connsiteY0" fmla="*/ 1373383 h 1373447"/>
                <a:gd name="connsiteX1" fmla="*/ 22530 w 1163171"/>
                <a:gd name="connsiteY1" fmla="*/ 1373383 h 1373447"/>
                <a:gd name="connsiteX2" fmla="*/ -95 w 1163171"/>
                <a:gd name="connsiteY2" fmla="*/ 1350758 h 1373447"/>
                <a:gd name="connsiteX3" fmla="*/ -95 w 1163171"/>
                <a:gd name="connsiteY3" fmla="*/ 22560 h 1373447"/>
                <a:gd name="connsiteX4" fmla="*/ 22530 w 1163171"/>
                <a:gd name="connsiteY4" fmla="*/ -65 h 1373447"/>
                <a:gd name="connsiteX5" fmla="*/ 1140452 w 1163171"/>
                <a:gd name="connsiteY5" fmla="*/ -65 h 1373447"/>
                <a:gd name="connsiteX6" fmla="*/ 1163077 w 1163171"/>
                <a:gd name="connsiteY6" fmla="*/ 22560 h 1373447"/>
                <a:gd name="connsiteX7" fmla="*/ 1163077 w 1163171"/>
                <a:gd name="connsiteY7" fmla="*/ 1055307 h 1373447"/>
                <a:gd name="connsiteX8" fmla="*/ 1140628 w 1163171"/>
                <a:gd name="connsiteY8" fmla="*/ 1077931 h 137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171" h="1373447">
                  <a:moveTo>
                    <a:pt x="22702" y="1373383"/>
                  </a:moveTo>
                  <a:lnTo>
                    <a:pt x="22530" y="1373383"/>
                  </a:lnTo>
                  <a:cubicBezTo>
                    <a:pt x="10040" y="1373369"/>
                    <a:pt x="-81" y="1363248"/>
                    <a:pt x="-95" y="1350758"/>
                  </a:cubicBezTo>
                  <a:lnTo>
                    <a:pt x="-95" y="22560"/>
                  </a:lnTo>
                  <a:cubicBezTo>
                    <a:pt x="-81" y="10070"/>
                    <a:pt x="10040" y="-51"/>
                    <a:pt x="22530" y="-65"/>
                  </a:cubicBezTo>
                  <a:lnTo>
                    <a:pt x="1140452" y="-65"/>
                  </a:lnTo>
                  <a:cubicBezTo>
                    <a:pt x="1152942" y="-51"/>
                    <a:pt x="1163063" y="10070"/>
                    <a:pt x="1163077" y="22560"/>
                  </a:cubicBezTo>
                  <a:lnTo>
                    <a:pt x="1163077" y="1055307"/>
                  </a:lnTo>
                  <a:cubicBezTo>
                    <a:pt x="1163063" y="1067728"/>
                    <a:pt x="1153048" y="1077821"/>
                    <a:pt x="1140628" y="1077931"/>
                  </a:cubicBezTo>
                  <a:close/>
                </a:path>
              </a:pathLst>
            </a:custGeom>
            <a:solidFill>
              <a:srgbClr val="F2F2F2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2ECB0AD-679D-40D9-9DEF-90097C27673E}"/>
                </a:ext>
              </a:extLst>
            </p:cNvPr>
            <p:cNvSpPr/>
            <p:nvPr/>
          </p:nvSpPr>
          <p:spPr>
            <a:xfrm>
              <a:off x="8408526" y="4385554"/>
              <a:ext cx="519035" cy="324729"/>
            </a:xfrm>
            <a:custGeom>
              <a:avLst/>
              <a:gdLst>
                <a:gd name="connsiteX0" fmla="*/ 518940 w 519035"/>
                <a:gd name="connsiteY0" fmla="*/ 324665 h 324729"/>
                <a:gd name="connsiteX1" fmla="*/ -95 w 519035"/>
                <a:gd name="connsiteY1" fmla="*/ 324665 h 324729"/>
                <a:gd name="connsiteX2" fmla="*/ -95 w 519035"/>
                <a:gd name="connsiteY2" fmla="*/ 23891 h 324729"/>
                <a:gd name="connsiteX3" fmla="*/ 23860 w 519035"/>
                <a:gd name="connsiteY3" fmla="*/ -65 h 324729"/>
                <a:gd name="connsiteX4" fmla="*/ 494985 w 519035"/>
                <a:gd name="connsiteY4" fmla="*/ -65 h 324729"/>
                <a:gd name="connsiteX5" fmla="*/ 518940 w 519035"/>
                <a:gd name="connsiteY5" fmla="*/ 23891 h 324729"/>
                <a:gd name="connsiteX6" fmla="*/ 5228 w 519035"/>
                <a:gd name="connsiteY6" fmla="*/ 319342 h 324729"/>
                <a:gd name="connsiteX7" fmla="*/ 513617 w 519035"/>
                <a:gd name="connsiteY7" fmla="*/ 319342 h 324729"/>
                <a:gd name="connsiteX8" fmla="*/ 513617 w 519035"/>
                <a:gd name="connsiteY8" fmla="*/ 23891 h 324729"/>
                <a:gd name="connsiteX9" fmla="*/ 494985 w 519035"/>
                <a:gd name="connsiteY9" fmla="*/ 5259 h 324729"/>
                <a:gd name="connsiteX10" fmla="*/ 23860 w 519035"/>
                <a:gd name="connsiteY10" fmla="*/ 5259 h 324729"/>
                <a:gd name="connsiteX11" fmla="*/ 5228 w 519035"/>
                <a:gd name="connsiteY11" fmla="*/ 23891 h 32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035" h="324729">
                  <a:moveTo>
                    <a:pt x="518940" y="324665"/>
                  </a:moveTo>
                  <a:lnTo>
                    <a:pt x="-95" y="324665"/>
                  </a:lnTo>
                  <a:lnTo>
                    <a:pt x="-95" y="23891"/>
                  </a:lnTo>
                  <a:cubicBezTo>
                    <a:pt x="-80" y="10667"/>
                    <a:pt x="10637" y="-50"/>
                    <a:pt x="23860" y="-65"/>
                  </a:cubicBezTo>
                  <a:lnTo>
                    <a:pt x="494985" y="-65"/>
                  </a:lnTo>
                  <a:cubicBezTo>
                    <a:pt x="508209" y="-50"/>
                    <a:pt x="518925" y="10667"/>
                    <a:pt x="518940" y="23891"/>
                  </a:cubicBezTo>
                  <a:close/>
                  <a:moveTo>
                    <a:pt x="5228" y="319342"/>
                  </a:moveTo>
                  <a:lnTo>
                    <a:pt x="513617" y="319342"/>
                  </a:lnTo>
                  <a:lnTo>
                    <a:pt x="513617" y="23891"/>
                  </a:lnTo>
                  <a:cubicBezTo>
                    <a:pt x="513605" y="13605"/>
                    <a:pt x="505270" y="5270"/>
                    <a:pt x="494985" y="5259"/>
                  </a:cubicBezTo>
                  <a:lnTo>
                    <a:pt x="23860" y="5259"/>
                  </a:lnTo>
                  <a:cubicBezTo>
                    <a:pt x="13575" y="5270"/>
                    <a:pt x="5240" y="13605"/>
                    <a:pt x="5228" y="23891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99DFCDB-3E03-49D1-AEB3-4C0AF98E4E3C}"/>
                </a:ext>
              </a:extLst>
            </p:cNvPr>
            <p:cNvSpPr/>
            <p:nvPr/>
          </p:nvSpPr>
          <p:spPr>
            <a:xfrm>
              <a:off x="8534958" y="4500008"/>
              <a:ext cx="266172" cy="340700"/>
            </a:xfrm>
            <a:custGeom>
              <a:avLst/>
              <a:gdLst>
                <a:gd name="connsiteX0" fmla="*/ 21294 w 266172"/>
                <a:gd name="connsiteY0" fmla="*/ 0 h 340700"/>
                <a:gd name="connsiteX1" fmla="*/ 244878 w 266172"/>
                <a:gd name="connsiteY1" fmla="*/ 0 h 340700"/>
                <a:gd name="connsiteX2" fmla="*/ 266172 w 266172"/>
                <a:gd name="connsiteY2" fmla="*/ 21294 h 340700"/>
                <a:gd name="connsiteX3" fmla="*/ 266172 w 266172"/>
                <a:gd name="connsiteY3" fmla="*/ 340700 h 340700"/>
                <a:gd name="connsiteX4" fmla="*/ 266172 w 266172"/>
                <a:gd name="connsiteY4" fmla="*/ 340700 h 340700"/>
                <a:gd name="connsiteX5" fmla="*/ 0 w 266172"/>
                <a:gd name="connsiteY5" fmla="*/ 340700 h 340700"/>
                <a:gd name="connsiteX6" fmla="*/ 0 w 266172"/>
                <a:gd name="connsiteY6" fmla="*/ 340700 h 340700"/>
                <a:gd name="connsiteX7" fmla="*/ 0 w 266172"/>
                <a:gd name="connsiteY7" fmla="*/ 21294 h 340700"/>
                <a:gd name="connsiteX8" fmla="*/ 21294 w 266172"/>
                <a:gd name="connsiteY8" fmla="*/ 0 h 3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72" h="340700">
                  <a:moveTo>
                    <a:pt x="21294" y="0"/>
                  </a:moveTo>
                  <a:lnTo>
                    <a:pt x="244878" y="0"/>
                  </a:lnTo>
                  <a:cubicBezTo>
                    <a:pt x="256639" y="0"/>
                    <a:pt x="266172" y="9534"/>
                    <a:pt x="266172" y="21294"/>
                  </a:cubicBezTo>
                  <a:lnTo>
                    <a:pt x="266172" y="340700"/>
                  </a:lnTo>
                  <a:lnTo>
                    <a:pt x="266172" y="340700"/>
                  </a:lnTo>
                  <a:lnTo>
                    <a:pt x="0" y="340700"/>
                  </a:lnTo>
                  <a:lnTo>
                    <a:pt x="0" y="340700"/>
                  </a:lnTo>
                  <a:lnTo>
                    <a:pt x="0" y="21294"/>
                  </a:lnTo>
                  <a:cubicBezTo>
                    <a:pt x="0" y="9534"/>
                    <a:pt x="9534" y="0"/>
                    <a:pt x="21294" y="0"/>
                  </a:cubicBezTo>
                  <a:close/>
                </a:path>
              </a:pathLst>
            </a:custGeom>
            <a:solidFill>
              <a:srgbClr val="E6E6E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6697A9F-09C5-42AE-BA87-2CFFC995D143}"/>
                </a:ext>
              </a:extLst>
            </p:cNvPr>
            <p:cNvSpPr/>
            <p:nvPr/>
          </p:nvSpPr>
          <p:spPr>
            <a:xfrm>
              <a:off x="8491039" y="4268439"/>
              <a:ext cx="109130" cy="122439"/>
            </a:xfrm>
            <a:custGeom>
              <a:avLst/>
              <a:gdLst>
                <a:gd name="connsiteX0" fmla="*/ 109036 w 109130"/>
                <a:gd name="connsiteY0" fmla="*/ 122374 h 122439"/>
                <a:gd name="connsiteX1" fmla="*/ -95 w 109130"/>
                <a:gd name="connsiteY1" fmla="*/ 122374 h 122439"/>
                <a:gd name="connsiteX2" fmla="*/ -95 w 109130"/>
                <a:gd name="connsiteY2" fmla="*/ 13244 h 122439"/>
                <a:gd name="connsiteX3" fmla="*/ 13214 w 109130"/>
                <a:gd name="connsiteY3" fmla="*/ -65 h 122439"/>
                <a:gd name="connsiteX4" fmla="*/ 95727 w 109130"/>
                <a:gd name="connsiteY4" fmla="*/ -65 h 122439"/>
                <a:gd name="connsiteX5" fmla="*/ 109036 w 109130"/>
                <a:gd name="connsiteY5" fmla="*/ 13244 h 122439"/>
                <a:gd name="connsiteX6" fmla="*/ 5228 w 109130"/>
                <a:gd name="connsiteY6" fmla="*/ 117051 h 122439"/>
                <a:gd name="connsiteX7" fmla="*/ 103712 w 109130"/>
                <a:gd name="connsiteY7" fmla="*/ 117051 h 122439"/>
                <a:gd name="connsiteX8" fmla="*/ 103712 w 109130"/>
                <a:gd name="connsiteY8" fmla="*/ 13244 h 122439"/>
                <a:gd name="connsiteX9" fmla="*/ 95727 w 109130"/>
                <a:gd name="connsiteY9" fmla="*/ 5259 h 122439"/>
                <a:gd name="connsiteX10" fmla="*/ 13214 w 109130"/>
                <a:gd name="connsiteY10" fmla="*/ 5259 h 122439"/>
                <a:gd name="connsiteX11" fmla="*/ 5228 w 109130"/>
                <a:gd name="connsiteY11" fmla="*/ 13244 h 12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130" h="122439">
                  <a:moveTo>
                    <a:pt x="109036" y="122374"/>
                  </a:moveTo>
                  <a:lnTo>
                    <a:pt x="-95" y="122374"/>
                  </a:lnTo>
                  <a:lnTo>
                    <a:pt x="-95" y="13244"/>
                  </a:lnTo>
                  <a:cubicBezTo>
                    <a:pt x="-87" y="5897"/>
                    <a:pt x="5867" y="-56"/>
                    <a:pt x="13214" y="-65"/>
                  </a:cubicBezTo>
                  <a:lnTo>
                    <a:pt x="95727" y="-65"/>
                  </a:lnTo>
                  <a:cubicBezTo>
                    <a:pt x="103074" y="-56"/>
                    <a:pt x="109027" y="5897"/>
                    <a:pt x="109036" y="13244"/>
                  </a:cubicBezTo>
                  <a:close/>
                  <a:moveTo>
                    <a:pt x="5228" y="117051"/>
                  </a:moveTo>
                  <a:lnTo>
                    <a:pt x="103712" y="117051"/>
                  </a:lnTo>
                  <a:lnTo>
                    <a:pt x="103712" y="13244"/>
                  </a:lnTo>
                  <a:cubicBezTo>
                    <a:pt x="103707" y="8836"/>
                    <a:pt x="100135" y="5264"/>
                    <a:pt x="95727" y="5259"/>
                  </a:cubicBezTo>
                  <a:lnTo>
                    <a:pt x="13214" y="5259"/>
                  </a:lnTo>
                  <a:cubicBezTo>
                    <a:pt x="8805" y="5264"/>
                    <a:pt x="5233" y="8836"/>
                    <a:pt x="5228" y="13244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6D60010-8EEF-4694-80F2-2086263D846C}"/>
                </a:ext>
              </a:extLst>
            </p:cNvPr>
            <p:cNvSpPr/>
            <p:nvPr/>
          </p:nvSpPr>
          <p:spPr>
            <a:xfrm>
              <a:off x="9309518" y="5223996"/>
              <a:ext cx="457869" cy="771472"/>
            </a:xfrm>
            <a:custGeom>
              <a:avLst/>
              <a:gdLst>
                <a:gd name="connsiteX0" fmla="*/ 187317 w 457869"/>
                <a:gd name="connsiteY0" fmla="*/ 771408 h 771472"/>
                <a:gd name="connsiteX1" fmla="*/ 184162 w 457869"/>
                <a:gd name="connsiteY1" fmla="*/ 771380 h 771472"/>
                <a:gd name="connsiteX2" fmla="*/ 6108 w 457869"/>
                <a:gd name="connsiteY2" fmla="*/ 701785 h 771472"/>
                <a:gd name="connsiteX3" fmla="*/ 729 w 457869"/>
                <a:gd name="connsiteY3" fmla="*/ 696783 h 771472"/>
                <a:gd name="connsiteX4" fmla="*/ -95 w 457869"/>
                <a:gd name="connsiteY4" fmla="*/ 695997 h 771472"/>
                <a:gd name="connsiteX5" fmla="*/ -95 w 457869"/>
                <a:gd name="connsiteY5" fmla="*/ 185872 h 771472"/>
                <a:gd name="connsiteX6" fmla="*/ 159 w 457869"/>
                <a:gd name="connsiteY6" fmla="*/ 185333 h 771472"/>
                <a:gd name="connsiteX7" fmla="*/ 5496 w 457869"/>
                <a:gd name="connsiteY7" fmla="*/ 174234 h 771472"/>
                <a:gd name="connsiteX8" fmla="*/ 187317 w 457869"/>
                <a:gd name="connsiteY8" fmla="*/ -65 h 771472"/>
                <a:gd name="connsiteX9" fmla="*/ 379093 w 457869"/>
                <a:gd name="connsiteY9" fmla="*/ 195331 h 771472"/>
                <a:gd name="connsiteX10" fmla="*/ 457774 w 457869"/>
                <a:gd name="connsiteY10" fmla="*/ 501111 h 771472"/>
                <a:gd name="connsiteX11" fmla="*/ 190407 w 457869"/>
                <a:gd name="connsiteY11" fmla="*/ 771382 h 771472"/>
                <a:gd name="connsiteX12" fmla="*/ 187317 w 457869"/>
                <a:gd name="connsiteY12" fmla="*/ 771408 h 771472"/>
                <a:gd name="connsiteX13" fmla="*/ 5228 w 457869"/>
                <a:gd name="connsiteY13" fmla="*/ 693715 h 771472"/>
                <a:gd name="connsiteX14" fmla="*/ 9682 w 457869"/>
                <a:gd name="connsiteY14" fmla="*/ 697840 h 771472"/>
                <a:gd name="connsiteX15" fmla="*/ 184258 w 457869"/>
                <a:gd name="connsiteY15" fmla="*/ 766058 h 771472"/>
                <a:gd name="connsiteX16" fmla="*/ 187387 w 457869"/>
                <a:gd name="connsiteY16" fmla="*/ 766084 h 771472"/>
                <a:gd name="connsiteX17" fmla="*/ 190310 w 457869"/>
                <a:gd name="connsiteY17" fmla="*/ 766060 h 771472"/>
                <a:gd name="connsiteX18" fmla="*/ 452451 w 457869"/>
                <a:gd name="connsiteY18" fmla="*/ 501110 h 771472"/>
                <a:gd name="connsiteX19" fmla="*/ 374250 w 457869"/>
                <a:gd name="connsiteY19" fmla="*/ 197542 h 771472"/>
                <a:gd name="connsiteX20" fmla="*/ 187317 w 457869"/>
                <a:gd name="connsiteY20" fmla="*/ 5259 h 771472"/>
                <a:gd name="connsiteX21" fmla="*/ 10278 w 457869"/>
                <a:gd name="connsiteY21" fmla="*/ 176572 h 771472"/>
                <a:gd name="connsiteX22" fmla="*/ 5228 w 457869"/>
                <a:gd name="connsiteY22" fmla="*/ 187065 h 7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69" h="771472">
                  <a:moveTo>
                    <a:pt x="187317" y="771408"/>
                  </a:moveTo>
                  <a:cubicBezTo>
                    <a:pt x="186256" y="771408"/>
                    <a:pt x="185223" y="771408"/>
                    <a:pt x="184162" y="771380"/>
                  </a:cubicBezTo>
                  <a:cubicBezTo>
                    <a:pt x="118313" y="770653"/>
                    <a:pt x="54996" y="745904"/>
                    <a:pt x="6108" y="701785"/>
                  </a:cubicBezTo>
                  <a:cubicBezTo>
                    <a:pt x="4300" y="700139"/>
                    <a:pt x="2507" y="698472"/>
                    <a:pt x="729" y="696783"/>
                  </a:cubicBezTo>
                  <a:lnTo>
                    <a:pt x="-95" y="695997"/>
                  </a:lnTo>
                  <a:lnTo>
                    <a:pt x="-95" y="185872"/>
                  </a:lnTo>
                  <a:lnTo>
                    <a:pt x="159" y="185333"/>
                  </a:lnTo>
                  <a:cubicBezTo>
                    <a:pt x="1921" y="181598"/>
                    <a:pt x="3708" y="177916"/>
                    <a:pt x="5496" y="174234"/>
                  </a:cubicBezTo>
                  <a:cubicBezTo>
                    <a:pt x="60860" y="61831"/>
                    <a:pt x="125430" y="-65"/>
                    <a:pt x="187317" y="-65"/>
                  </a:cubicBezTo>
                  <a:cubicBezTo>
                    <a:pt x="276563" y="-65"/>
                    <a:pt x="345778" y="122358"/>
                    <a:pt x="379093" y="195331"/>
                  </a:cubicBezTo>
                  <a:cubicBezTo>
                    <a:pt x="425420" y="296807"/>
                    <a:pt x="457774" y="422547"/>
                    <a:pt x="457774" y="501111"/>
                  </a:cubicBezTo>
                  <a:cubicBezTo>
                    <a:pt x="457731" y="649229"/>
                    <a:pt x="338516" y="769738"/>
                    <a:pt x="190407" y="771382"/>
                  </a:cubicBezTo>
                  <a:cubicBezTo>
                    <a:pt x="189413" y="771408"/>
                    <a:pt x="188351" y="771408"/>
                    <a:pt x="187317" y="771408"/>
                  </a:cubicBezTo>
                  <a:close/>
                  <a:moveTo>
                    <a:pt x="5228" y="693715"/>
                  </a:moveTo>
                  <a:cubicBezTo>
                    <a:pt x="6703" y="695108"/>
                    <a:pt x="8192" y="696483"/>
                    <a:pt x="9682" y="697840"/>
                  </a:cubicBezTo>
                  <a:cubicBezTo>
                    <a:pt x="57617" y="741093"/>
                    <a:pt x="119698" y="765352"/>
                    <a:pt x="184258" y="766058"/>
                  </a:cubicBezTo>
                  <a:cubicBezTo>
                    <a:pt x="185336" y="766084"/>
                    <a:pt x="186356" y="766056"/>
                    <a:pt x="187387" y="766084"/>
                  </a:cubicBezTo>
                  <a:cubicBezTo>
                    <a:pt x="188353" y="766084"/>
                    <a:pt x="189344" y="766084"/>
                    <a:pt x="190310" y="766060"/>
                  </a:cubicBezTo>
                  <a:cubicBezTo>
                    <a:pt x="334872" y="764456"/>
                    <a:pt x="452451" y="645600"/>
                    <a:pt x="452451" y="501110"/>
                  </a:cubicBezTo>
                  <a:cubicBezTo>
                    <a:pt x="452451" y="423229"/>
                    <a:pt x="420294" y="298398"/>
                    <a:pt x="374250" y="197542"/>
                  </a:cubicBezTo>
                  <a:cubicBezTo>
                    <a:pt x="341466" y="125730"/>
                    <a:pt x="273586" y="5259"/>
                    <a:pt x="187317" y="5259"/>
                  </a:cubicBezTo>
                  <a:cubicBezTo>
                    <a:pt x="127566" y="5259"/>
                    <a:pt x="64692" y="66099"/>
                    <a:pt x="10278" y="176572"/>
                  </a:cubicBezTo>
                  <a:cubicBezTo>
                    <a:pt x="8591" y="180046"/>
                    <a:pt x="6899" y="183533"/>
                    <a:pt x="5228" y="187065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8B1AE5A-B7A9-49D9-8EFE-A6420E1DC02A}"/>
                </a:ext>
              </a:extLst>
            </p:cNvPr>
            <p:cNvSpPr/>
            <p:nvPr/>
          </p:nvSpPr>
          <p:spPr>
            <a:xfrm>
              <a:off x="9493855" y="5686901"/>
              <a:ext cx="6124" cy="631296"/>
            </a:xfrm>
            <a:custGeom>
              <a:avLst/>
              <a:gdLst>
                <a:gd name="connsiteX0" fmla="*/ 2967 w 6124"/>
                <a:gd name="connsiteY0" fmla="*/ 631232 h 631296"/>
                <a:gd name="connsiteX1" fmla="*/ -95 w 6124"/>
                <a:gd name="connsiteY1" fmla="*/ 628169 h 631296"/>
                <a:gd name="connsiteX2" fmla="*/ -95 w 6124"/>
                <a:gd name="connsiteY2" fmla="*/ 3016 h 631296"/>
                <a:gd name="connsiteX3" fmla="*/ 2949 w 6124"/>
                <a:gd name="connsiteY3" fmla="*/ -65 h 631296"/>
                <a:gd name="connsiteX4" fmla="*/ 6030 w 6124"/>
                <a:gd name="connsiteY4" fmla="*/ 2980 h 631296"/>
                <a:gd name="connsiteX5" fmla="*/ 6030 w 6124"/>
                <a:gd name="connsiteY5" fmla="*/ 3016 h 631296"/>
                <a:gd name="connsiteX6" fmla="*/ 6030 w 6124"/>
                <a:gd name="connsiteY6" fmla="*/ 628169 h 631296"/>
                <a:gd name="connsiteX7" fmla="*/ 2967 w 6124"/>
                <a:gd name="connsiteY7" fmla="*/ 631232 h 63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4" h="631296">
                  <a:moveTo>
                    <a:pt x="2967" y="631232"/>
                  </a:moveTo>
                  <a:cubicBezTo>
                    <a:pt x="1276" y="631231"/>
                    <a:pt x="-95" y="629860"/>
                    <a:pt x="-95" y="628169"/>
                  </a:cubicBezTo>
                  <a:lnTo>
                    <a:pt x="-95" y="3016"/>
                  </a:lnTo>
                  <a:cubicBezTo>
                    <a:pt x="-105" y="1325"/>
                    <a:pt x="1258" y="-55"/>
                    <a:pt x="2949" y="-65"/>
                  </a:cubicBezTo>
                  <a:cubicBezTo>
                    <a:pt x="4641" y="-75"/>
                    <a:pt x="6020" y="1288"/>
                    <a:pt x="6030" y="2980"/>
                  </a:cubicBezTo>
                  <a:cubicBezTo>
                    <a:pt x="6030" y="2992"/>
                    <a:pt x="6030" y="3004"/>
                    <a:pt x="6030" y="3016"/>
                  </a:cubicBezTo>
                  <a:lnTo>
                    <a:pt x="6030" y="628169"/>
                  </a:lnTo>
                  <a:cubicBezTo>
                    <a:pt x="6029" y="629860"/>
                    <a:pt x="4659" y="631231"/>
                    <a:pt x="2967" y="631232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89F7DE1-EFD1-4898-B798-3C39E12E19A8}"/>
                </a:ext>
              </a:extLst>
            </p:cNvPr>
            <p:cNvSpPr/>
            <p:nvPr/>
          </p:nvSpPr>
          <p:spPr>
            <a:xfrm>
              <a:off x="7904808" y="5686901"/>
              <a:ext cx="6124" cy="631296"/>
            </a:xfrm>
            <a:custGeom>
              <a:avLst/>
              <a:gdLst>
                <a:gd name="connsiteX0" fmla="*/ 2967 w 6124"/>
                <a:gd name="connsiteY0" fmla="*/ 631232 h 631296"/>
                <a:gd name="connsiteX1" fmla="*/ -95 w 6124"/>
                <a:gd name="connsiteY1" fmla="*/ 628169 h 631296"/>
                <a:gd name="connsiteX2" fmla="*/ -95 w 6124"/>
                <a:gd name="connsiteY2" fmla="*/ 3016 h 631296"/>
                <a:gd name="connsiteX3" fmla="*/ 2949 w 6124"/>
                <a:gd name="connsiteY3" fmla="*/ -65 h 631296"/>
                <a:gd name="connsiteX4" fmla="*/ 6030 w 6124"/>
                <a:gd name="connsiteY4" fmla="*/ 2980 h 631296"/>
                <a:gd name="connsiteX5" fmla="*/ 6030 w 6124"/>
                <a:gd name="connsiteY5" fmla="*/ 3016 h 631296"/>
                <a:gd name="connsiteX6" fmla="*/ 6030 w 6124"/>
                <a:gd name="connsiteY6" fmla="*/ 628169 h 631296"/>
                <a:gd name="connsiteX7" fmla="*/ 2967 w 6124"/>
                <a:gd name="connsiteY7" fmla="*/ 631232 h 63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4" h="631296">
                  <a:moveTo>
                    <a:pt x="2967" y="631232"/>
                  </a:moveTo>
                  <a:cubicBezTo>
                    <a:pt x="1276" y="631231"/>
                    <a:pt x="-95" y="629860"/>
                    <a:pt x="-95" y="628169"/>
                  </a:cubicBezTo>
                  <a:lnTo>
                    <a:pt x="-95" y="3016"/>
                  </a:lnTo>
                  <a:cubicBezTo>
                    <a:pt x="-105" y="1325"/>
                    <a:pt x="1258" y="-55"/>
                    <a:pt x="2949" y="-65"/>
                  </a:cubicBezTo>
                  <a:cubicBezTo>
                    <a:pt x="4641" y="-75"/>
                    <a:pt x="6020" y="1288"/>
                    <a:pt x="6030" y="2980"/>
                  </a:cubicBezTo>
                  <a:cubicBezTo>
                    <a:pt x="6030" y="2992"/>
                    <a:pt x="6030" y="3004"/>
                    <a:pt x="6030" y="3016"/>
                  </a:cubicBezTo>
                  <a:lnTo>
                    <a:pt x="6030" y="628169"/>
                  </a:lnTo>
                  <a:cubicBezTo>
                    <a:pt x="6030" y="629860"/>
                    <a:pt x="4659" y="631231"/>
                    <a:pt x="2967" y="631232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E39AD7F-36EC-45ED-BED5-F14E834B91E8}"/>
                </a:ext>
              </a:extLst>
            </p:cNvPr>
            <p:cNvSpPr/>
            <p:nvPr/>
          </p:nvSpPr>
          <p:spPr>
            <a:xfrm>
              <a:off x="9339842" y="5623044"/>
              <a:ext cx="160137" cy="183737"/>
            </a:xfrm>
            <a:custGeom>
              <a:avLst/>
              <a:gdLst>
                <a:gd name="connsiteX0" fmla="*/ 156982 w 160137"/>
                <a:gd name="connsiteY0" fmla="*/ 183673 h 183737"/>
                <a:gd name="connsiteX1" fmla="*/ 154667 w 160137"/>
                <a:gd name="connsiteY1" fmla="*/ 182617 h 183737"/>
                <a:gd name="connsiteX2" fmla="*/ 650 w 160137"/>
                <a:gd name="connsiteY2" fmla="*/ 5000 h 183737"/>
                <a:gd name="connsiteX3" fmla="*/ 966 w 160137"/>
                <a:gd name="connsiteY3" fmla="*/ 680 h 183737"/>
                <a:gd name="connsiteX4" fmla="*/ 5278 w 160137"/>
                <a:gd name="connsiteY4" fmla="*/ 987 h 183737"/>
                <a:gd name="connsiteX5" fmla="*/ 159295 w 160137"/>
                <a:gd name="connsiteY5" fmla="*/ 178604 h 183737"/>
                <a:gd name="connsiteX6" fmla="*/ 158986 w 160137"/>
                <a:gd name="connsiteY6" fmla="*/ 182925 h 183737"/>
                <a:gd name="connsiteX7" fmla="*/ 156982 w 160137"/>
                <a:gd name="connsiteY7" fmla="*/ 183673 h 18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37" h="183737">
                  <a:moveTo>
                    <a:pt x="156982" y="183673"/>
                  </a:moveTo>
                  <a:cubicBezTo>
                    <a:pt x="156094" y="183675"/>
                    <a:pt x="155248" y="183289"/>
                    <a:pt x="154667" y="182617"/>
                  </a:cubicBezTo>
                  <a:lnTo>
                    <a:pt x="650" y="5000"/>
                  </a:lnTo>
                  <a:cubicBezTo>
                    <a:pt x="-456" y="3720"/>
                    <a:pt x="-314" y="1786"/>
                    <a:pt x="966" y="680"/>
                  </a:cubicBezTo>
                  <a:cubicBezTo>
                    <a:pt x="2243" y="-422"/>
                    <a:pt x="4170" y="-285"/>
                    <a:pt x="5278" y="987"/>
                  </a:cubicBezTo>
                  <a:lnTo>
                    <a:pt x="159295" y="178604"/>
                  </a:lnTo>
                  <a:cubicBezTo>
                    <a:pt x="160403" y="179883"/>
                    <a:pt x="160264" y="181817"/>
                    <a:pt x="158986" y="182925"/>
                  </a:cubicBezTo>
                  <a:cubicBezTo>
                    <a:pt x="158429" y="183407"/>
                    <a:pt x="157718" y="183672"/>
                    <a:pt x="156982" y="183673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A4DA8C8-2FB8-458F-87DD-AEF6BD0C6789}"/>
                </a:ext>
              </a:extLst>
            </p:cNvPr>
            <p:cNvSpPr/>
            <p:nvPr/>
          </p:nvSpPr>
          <p:spPr>
            <a:xfrm>
              <a:off x="9493856" y="5815652"/>
              <a:ext cx="93633" cy="93635"/>
            </a:xfrm>
            <a:custGeom>
              <a:avLst/>
              <a:gdLst>
                <a:gd name="connsiteX0" fmla="*/ 2967 w 93633"/>
                <a:gd name="connsiteY0" fmla="*/ 93570 h 93635"/>
                <a:gd name="connsiteX1" fmla="*/ -95 w 93633"/>
                <a:gd name="connsiteY1" fmla="*/ 90508 h 93635"/>
                <a:gd name="connsiteX2" fmla="*/ 802 w 93633"/>
                <a:gd name="connsiteY2" fmla="*/ 88343 h 93635"/>
                <a:gd name="connsiteX3" fmla="*/ 88317 w 93633"/>
                <a:gd name="connsiteY3" fmla="*/ 826 h 93635"/>
                <a:gd name="connsiteX4" fmla="*/ 92647 w 93633"/>
                <a:gd name="connsiteY4" fmla="*/ 838 h 93635"/>
                <a:gd name="connsiteX5" fmla="*/ 92647 w 93633"/>
                <a:gd name="connsiteY5" fmla="*/ 5156 h 93635"/>
                <a:gd name="connsiteX6" fmla="*/ 5132 w 93633"/>
                <a:gd name="connsiteY6" fmla="*/ 92673 h 93635"/>
                <a:gd name="connsiteX7" fmla="*/ 2967 w 93633"/>
                <a:gd name="connsiteY7" fmla="*/ 93570 h 9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633" h="93635">
                  <a:moveTo>
                    <a:pt x="2967" y="93570"/>
                  </a:moveTo>
                  <a:cubicBezTo>
                    <a:pt x="1276" y="93570"/>
                    <a:pt x="-95" y="92199"/>
                    <a:pt x="-95" y="90508"/>
                  </a:cubicBezTo>
                  <a:cubicBezTo>
                    <a:pt x="-95" y="89696"/>
                    <a:pt x="228" y="88917"/>
                    <a:pt x="802" y="88343"/>
                  </a:cubicBezTo>
                  <a:lnTo>
                    <a:pt x="88317" y="826"/>
                  </a:lnTo>
                  <a:cubicBezTo>
                    <a:pt x="89516" y="-366"/>
                    <a:pt x="91455" y="-361"/>
                    <a:pt x="92647" y="838"/>
                  </a:cubicBezTo>
                  <a:cubicBezTo>
                    <a:pt x="93835" y="2033"/>
                    <a:pt x="93835" y="3962"/>
                    <a:pt x="92647" y="5156"/>
                  </a:cubicBezTo>
                  <a:lnTo>
                    <a:pt x="5132" y="92673"/>
                  </a:lnTo>
                  <a:cubicBezTo>
                    <a:pt x="4559" y="93249"/>
                    <a:pt x="3779" y="93572"/>
                    <a:pt x="2967" y="93570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64EF877-6B57-44FA-8C27-3FEFA01699D7}"/>
                </a:ext>
              </a:extLst>
            </p:cNvPr>
            <p:cNvSpPr/>
            <p:nvPr/>
          </p:nvSpPr>
          <p:spPr>
            <a:xfrm>
              <a:off x="9551328" y="6202285"/>
              <a:ext cx="228921" cy="117177"/>
            </a:xfrm>
            <a:custGeom>
              <a:avLst/>
              <a:gdLst>
                <a:gd name="connsiteX0" fmla="*/ 228827 w 228921"/>
                <a:gd name="connsiteY0" fmla="*/ 117113 h 117177"/>
                <a:gd name="connsiteX1" fmla="*/ -95 w 228921"/>
                <a:gd name="connsiteY1" fmla="*/ 117113 h 117177"/>
                <a:gd name="connsiteX2" fmla="*/ -95 w 228921"/>
                <a:gd name="connsiteY2" fmla="*/ 114451 h 117177"/>
                <a:gd name="connsiteX3" fmla="*/ 114311 w 228921"/>
                <a:gd name="connsiteY3" fmla="*/ -65 h 117177"/>
                <a:gd name="connsiteX4" fmla="*/ 228827 w 228921"/>
                <a:gd name="connsiteY4" fmla="*/ 114341 h 117177"/>
                <a:gd name="connsiteX5" fmla="*/ 228827 w 228921"/>
                <a:gd name="connsiteY5" fmla="*/ 114451 h 117177"/>
                <a:gd name="connsiteX6" fmla="*/ 5260 w 228921"/>
                <a:gd name="connsiteY6" fmla="*/ 111790 h 117177"/>
                <a:gd name="connsiteX7" fmla="*/ 223471 w 228921"/>
                <a:gd name="connsiteY7" fmla="*/ 111790 h 117177"/>
                <a:gd name="connsiteX8" fmla="*/ 111704 w 228921"/>
                <a:gd name="connsiteY8" fmla="*/ 5346 h 117177"/>
                <a:gd name="connsiteX9" fmla="*/ 5260 w 228921"/>
                <a:gd name="connsiteY9" fmla="*/ 111790 h 11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921" h="117177">
                  <a:moveTo>
                    <a:pt x="228827" y="117113"/>
                  </a:moveTo>
                  <a:lnTo>
                    <a:pt x="-95" y="117113"/>
                  </a:lnTo>
                  <a:lnTo>
                    <a:pt x="-95" y="114451"/>
                  </a:lnTo>
                  <a:cubicBezTo>
                    <a:pt x="-126" y="51236"/>
                    <a:pt x="51096" y="-34"/>
                    <a:pt x="114311" y="-65"/>
                  </a:cubicBezTo>
                  <a:cubicBezTo>
                    <a:pt x="177525" y="-95"/>
                    <a:pt x="228796" y="51126"/>
                    <a:pt x="228827" y="114341"/>
                  </a:cubicBezTo>
                  <a:cubicBezTo>
                    <a:pt x="228827" y="114378"/>
                    <a:pt x="228827" y="114414"/>
                    <a:pt x="228827" y="114451"/>
                  </a:cubicBezTo>
                  <a:close/>
                  <a:moveTo>
                    <a:pt x="5260" y="111790"/>
                  </a:moveTo>
                  <a:lnTo>
                    <a:pt x="223471" y="111790"/>
                  </a:lnTo>
                  <a:cubicBezTo>
                    <a:pt x="222001" y="51532"/>
                    <a:pt x="171962" y="3876"/>
                    <a:pt x="111704" y="5346"/>
                  </a:cubicBezTo>
                  <a:cubicBezTo>
                    <a:pt x="53515" y="6765"/>
                    <a:pt x="6680" y="53600"/>
                    <a:pt x="5260" y="111790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9A1AB62-EB07-4F31-8743-35E99EB2FBD9}"/>
                </a:ext>
              </a:extLst>
            </p:cNvPr>
            <p:cNvSpPr/>
            <p:nvPr/>
          </p:nvSpPr>
          <p:spPr>
            <a:xfrm>
              <a:off x="9626502" y="6251836"/>
              <a:ext cx="42308" cy="64973"/>
            </a:xfrm>
            <a:custGeom>
              <a:avLst/>
              <a:gdLst>
                <a:gd name="connsiteX0" fmla="*/ 39191 w 42308"/>
                <a:gd name="connsiteY0" fmla="*/ -65 h 64973"/>
                <a:gd name="connsiteX1" fmla="*/ 36170 w 42308"/>
                <a:gd name="connsiteY1" fmla="*/ 2957 h 64973"/>
                <a:gd name="connsiteX2" fmla="*/ 36170 w 42308"/>
                <a:gd name="connsiteY2" fmla="*/ 35056 h 64973"/>
                <a:gd name="connsiteX3" fmla="*/ 4901 w 42308"/>
                <a:gd name="connsiteY3" fmla="*/ 8218 h 64973"/>
                <a:gd name="connsiteX4" fmla="*/ 639 w 42308"/>
                <a:gd name="connsiteY4" fmla="*/ 8532 h 64973"/>
                <a:gd name="connsiteX5" fmla="*/ 953 w 42308"/>
                <a:gd name="connsiteY5" fmla="*/ 12794 h 64973"/>
                <a:gd name="connsiteX6" fmla="*/ 964 w 42308"/>
                <a:gd name="connsiteY6" fmla="*/ 12804 h 64973"/>
                <a:gd name="connsiteX7" fmla="*/ 36170 w 42308"/>
                <a:gd name="connsiteY7" fmla="*/ 43020 h 64973"/>
                <a:gd name="connsiteX8" fmla="*/ 36170 w 42308"/>
                <a:gd name="connsiteY8" fmla="*/ 61878 h 64973"/>
                <a:gd name="connsiteX9" fmla="*/ 39182 w 42308"/>
                <a:gd name="connsiteY9" fmla="*/ 64909 h 64973"/>
                <a:gd name="connsiteX10" fmla="*/ 42213 w 42308"/>
                <a:gd name="connsiteY10" fmla="*/ 61896 h 64973"/>
                <a:gd name="connsiteX11" fmla="*/ 42213 w 42308"/>
                <a:gd name="connsiteY11" fmla="*/ 61878 h 64973"/>
                <a:gd name="connsiteX12" fmla="*/ 42213 w 42308"/>
                <a:gd name="connsiteY12" fmla="*/ 2957 h 64973"/>
                <a:gd name="connsiteX13" fmla="*/ 39191 w 42308"/>
                <a:gd name="connsiteY13" fmla="*/ -65 h 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308" h="64973">
                  <a:moveTo>
                    <a:pt x="39191" y="-65"/>
                  </a:moveTo>
                  <a:cubicBezTo>
                    <a:pt x="37523" y="-65"/>
                    <a:pt x="36170" y="1288"/>
                    <a:pt x="36170" y="2957"/>
                  </a:cubicBezTo>
                  <a:lnTo>
                    <a:pt x="36170" y="35056"/>
                  </a:lnTo>
                  <a:lnTo>
                    <a:pt x="4901" y="8218"/>
                  </a:lnTo>
                  <a:cubicBezTo>
                    <a:pt x="3637" y="7128"/>
                    <a:pt x="1729" y="7268"/>
                    <a:pt x="639" y="8532"/>
                  </a:cubicBezTo>
                  <a:cubicBezTo>
                    <a:pt x="-451" y="9796"/>
                    <a:pt x="-311" y="11704"/>
                    <a:pt x="953" y="12794"/>
                  </a:cubicBezTo>
                  <a:cubicBezTo>
                    <a:pt x="957" y="12797"/>
                    <a:pt x="960" y="12801"/>
                    <a:pt x="964" y="12804"/>
                  </a:cubicBezTo>
                  <a:lnTo>
                    <a:pt x="36170" y="43020"/>
                  </a:lnTo>
                  <a:lnTo>
                    <a:pt x="36170" y="61878"/>
                  </a:lnTo>
                  <a:cubicBezTo>
                    <a:pt x="36165" y="63547"/>
                    <a:pt x="37513" y="64904"/>
                    <a:pt x="39182" y="64909"/>
                  </a:cubicBezTo>
                  <a:cubicBezTo>
                    <a:pt x="40851" y="64913"/>
                    <a:pt x="42208" y="63565"/>
                    <a:pt x="42213" y="61896"/>
                  </a:cubicBezTo>
                  <a:cubicBezTo>
                    <a:pt x="42213" y="61890"/>
                    <a:pt x="42213" y="61884"/>
                    <a:pt x="42213" y="61878"/>
                  </a:cubicBezTo>
                  <a:lnTo>
                    <a:pt x="42213" y="2957"/>
                  </a:lnTo>
                  <a:cubicBezTo>
                    <a:pt x="42213" y="1288"/>
                    <a:pt x="40860" y="-65"/>
                    <a:pt x="39191" y="-65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E73547B-6C04-4A75-8495-99C9C929AB94}"/>
                </a:ext>
              </a:extLst>
            </p:cNvPr>
            <p:cNvSpPr/>
            <p:nvPr/>
          </p:nvSpPr>
          <p:spPr>
            <a:xfrm>
              <a:off x="7632228" y="6202285"/>
              <a:ext cx="228921" cy="117177"/>
            </a:xfrm>
            <a:custGeom>
              <a:avLst/>
              <a:gdLst>
                <a:gd name="connsiteX0" fmla="*/ 228827 w 228921"/>
                <a:gd name="connsiteY0" fmla="*/ 117113 h 117177"/>
                <a:gd name="connsiteX1" fmla="*/ -95 w 228921"/>
                <a:gd name="connsiteY1" fmla="*/ 117113 h 117177"/>
                <a:gd name="connsiteX2" fmla="*/ -95 w 228921"/>
                <a:gd name="connsiteY2" fmla="*/ 114451 h 117177"/>
                <a:gd name="connsiteX3" fmla="*/ 114311 w 228921"/>
                <a:gd name="connsiteY3" fmla="*/ -65 h 117177"/>
                <a:gd name="connsiteX4" fmla="*/ 228827 w 228921"/>
                <a:gd name="connsiteY4" fmla="*/ 114341 h 117177"/>
                <a:gd name="connsiteX5" fmla="*/ 228827 w 228921"/>
                <a:gd name="connsiteY5" fmla="*/ 114451 h 117177"/>
                <a:gd name="connsiteX6" fmla="*/ 5260 w 228921"/>
                <a:gd name="connsiteY6" fmla="*/ 111790 h 117177"/>
                <a:gd name="connsiteX7" fmla="*/ 223471 w 228921"/>
                <a:gd name="connsiteY7" fmla="*/ 111790 h 117177"/>
                <a:gd name="connsiteX8" fmla="*/ 111704 w 228921"/>
                <a:gd name="connsiteY8" fmla="*/ 5346 h 117177"/>
                <a:gd name="connsiteX9" fmla="*/ 5260 w 228921"/>
                <a:gd name="connsiteY9" fmla="*/ 111790 h 11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921" h="117177">
                  <a:moveTo>
                    <a:pt x="228827" y="117113"/>
                  </a:moveTo>
                  <a:lnTo>
                    <a:pt x="-95" y="117113"/>
                  </a:lnTo>
                  <a:lnTo>
                    <a:pt x="-95" y="114451"/>
                  </a:lnTo>
                  <a:cubicBezTo>
                    <a:pt x="-125" y="51236"/>
                    <a:pt x="51096" y="-34"/>
                    <a:pt x="114311" y="-65"/>
                  </a:cubicBezTo>
                  <a:cubicBezTo>
                    <a:pt x="177526" y="-95"/>
                    <a:pt x="228796" y="51126"/>
                    <a:pt x="228827" y="114341"/>
                  </a:cubicBezTo>
                  <a:cubicBezTo>
                    <a:pt x="228827" y="114378"/>
                    <a:pt x="228827" y="114414"/>
                    <a:pt x="228827" y="114451"/>
                  </a:cubicBezTo>
                  <a:close/>
                  <a:moveTo>
                    <a:pt x="5260" y="111790"/>
                  </a:moveTo>
                  <a:lnTo>
                    <a:pt x="223471" y="111790"/>
                  </a:lnTo>
                  <a:cubicBezTo>
                    <a:pt x="222001" y="51532"/>
                    <a:pt x="171962" y="3876"/>
                    <a:pt x="111704" y="5346"/>
                  </a:cubicBezTo>
                  <a:cubicBezTo>
                    <a:pt x="53515" y="6765"/>
                    <a:pt x="6680" y="53600"/>
                    <a:pt x="5260" y="111790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AB7B00-249F-43F9-973C-FCCFEF7BC45D}"/>
                </a:ext>
              </a:extLst>
            </p:cNvPr>
            <p:cNvSpPr/>
            <p:nvPr/>
          </p:nvSpPr>
          <p:spPr>
            <a:xfrm>
              <a:off x="7707402" y="6251836"/>
              <a:ext cx="42307" cy="64973"/>
            </a:xfrm>
            <a:custGeom>
              <a:avLst/>
              <a:gdLst>
                <a:gd name="connsiteX0" fmla="*/ 39191 w 42307"/>
                <a:gd name="connsiteY0" fmla="*/ -65 h 64973"/>
                <a:gd name="connsiteX1" fmla="*/ 36169 w 42307"/>
                <a:gd name="connsiteY1" fmla="*/ 2957 h 64973"/>
                <a:gd name="connsiteX2" fmla="*/ 36169 w 42307"/>
                <a:gd name="connsiteY2" fmla="*/ 35056 h 64973"/>
                <a:gd name="connsiteX3" fmla="*/ 4901 w 42307"/>
                <a:gd name="connsiteY3" fmla="*/ 8218 h 64973"/>
                <a:gd name="connsiteX4" fmla="*/ 639 w 42307"/>
                <a:gd name="connsiteY4" fmla="*/ 8532 h 64973"/>
                <a:gd name="connsiteX5" fmla="*/ 953 w 42307"/>
                <a:gd name="connsiteY5" fmla="*/ 12794 h 64973"/>
                <a:gd name="connsiteX6" fmla="*/ 964 w 42307"/>
                <a:gd name="connsiteY6" fmla="*/ 12804 h 64973"/>
                <a:gd name="connsiteX7" fmla="*/ 36169 w 42307"/>
                <a:gd name="connsiteY7" fmla="*/ 43020 h 64973"/>
                <a:gd name="connsiteX8" fmla="*/ 36169 w 42307"/>
                <a:gd name="connsiteY8" fmla="*/ 61878 h 64973"/>
                <a:gd name="connsiteX9" fmla="*/ 39182 w 42307"/>
                <a:gd name="connsiteY9" fmla="*/ 64909 h 64973"/>
                <a:gd name="connsiteX10" fmla="*/ 42213 w 42307"/>
                <a:gd name="connsiteY10" fmla="*/ 61896 h 64973"/>
                <a:gd name="connsiteX11" fmla="*/ 42213 w 42307"/>
                <a:gd name="connsiteY11" fmla="*/ 61878 h 64973"/>
                <a:gd name="connsiteX12" fmla="*/ 42213 w 42307"/>
                <a:gd name="connsiteY12" fmla="*/ 2957 h 64973"/>
                <a:gd name="connsiteX13" fmla="*/ 39191 w 42307"/>
                <a:gd name="connsiteY13" fmla="*/ -65 h 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307" h="64973">
                  <a:moveTo>
                    <a:pt x="39191" y="-65"/>
                  </a:moveTo>
                  <a:cubicBezTo>
                    <a:pt x="37522" y="-65"/>
                    <a:pt x="36170" y="1288"/>
                    <a:pt x="36169" y="2957"/>
                  </a:cubicBezTo>
                  <a:lnTo>
                    <a:pt x="36169" y="35056"/>
                  </a:lnTo>
                  <a:lnTo>
                    <a:pt x="4901" y="8218"/>
                  </a:lnTo>
                  <a:cubicBezTo>
                    <a:pt x="3637" y="7128"/>
                    <a:pt x="1729" y="7268"/>
                    <a:pt x="639" y="8532"/>
                  </a:cubicBezTo>
                  <a:cubicBezTo>
                    <a:pt x="-451" y="9796"/>
                    <a:pt x="-311" y="11704"/>
                    <a:pt x="953" y="12794"/>
                  </a:cubicBezTo>
                  <a:cubicBezTo>
                    <a:pt x="957" y="12797"/>
                    <a:pt x="960" y="12801"/>
                    <a:pt x="964" y="12804"/>
                  </a:cubicBezTo>
                  <a:lnTo>
                    <a:pt x="36169" y="43020"/>
                  </a:lnTo>
                  <a:lnTo>
                    <a:pt x="36169" y="61878"/>
                  </a:lnTo>
                  <a:cubicBezTo>
                    <a:pt x="36164" y="63547"/>
                    <a:pt x="37513" y="64904"/>
                    <a:pt x="39182" y="64909"/>
                  </a:cubicBezTo>
                  <a:cubicBezTo>
                    <a:pt x="40851" y="64913"/>
                    <a:pt x="42208" y="63565"/>
                    <a:pt x="42213" y="61896"/>
                  </a:cubicBezTo>
                  <a:cubicBezTo>
                    <a:pt x="42213" y="61890"/>
                    <a:pt x="42213" y="61884"/>
                    <a:pt x="42213" y="61878"/>
                  </a:cubicBezTo>
                  <a:lnTo>
                    <a:pt x="42213" y="2957"/>
                  </a:lnTo>
                  <a:cubicBezTo>
                    <a:pt x="42213" y="1288"/>
                    <a:pt x="40860" y="-65"/>
                    <a:pt x="39191" y="-65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7D9223E-52A9-4E5C-888B-D26EE8AE01CA}"/>
                </a:ext>
              </a:extLst>
            </p:cNvPr>
            <p:cNvSpPr/>
            <p:nvPr/>
          </p:nvSpPr>
          <p:spPr>
            <a:xfrm>
              <a:off x="7640061" y="5223996"/>
              <a:ext cx="386508" cy="771472"/>
            </a:xfrm>
            <a:custGeom>
              <a:avLst/>
              <a:gdLst>
                <a:gd name="connsiteX0" fmla="*/ 270389 w 386508"/>
                <a:gd name="connsiteY0" fmla="*/ 771408 h 771472"/>
                <a:gd name="connsiteX1" fmla="*/ 267235 w 386508"/>
                <a:gd name="connsiteY1" fmla="*/ 771380 h 771472"/>
                <a:gd name="connsiteX2" fmla="*/ -95 w 386508"/>
                <a:gd name="connsiteY2" fmla="*/ 501111 h 771472"/>
                <a:gd name="connsiteX3" fmla="*/ 78589 w 386508"/>
                <a:gd name="connsiteY3" fmla="*/ 195331 h 771472"/>
                <a:gd name="connsiteX4" fmla="*/ 270389 w 386508"/>
                <a:gd name="connsiteY4" fmla="*/ -65 h 771472"/>
                <a:gd name="connsiteX5" fmla="*/ 380429 w 386508"/>
                <a:gd name="connsiteY5" fmla="*/ 62222 h 771472"/>
                <a:gd name="connsiteX6" fmla="*/ 385804 w 386508"/>
                <a:gd name="connsiteY6" fmla="*/ 68510 h 771472"/>
                <a:gd name="connsiteX7" fmla="*/ 386413 w 386508"/>
                <a:gd name="connsiteY7" fmla="*/ 69248 h 771472"/>
                <a:gd name="connsiteX8" fmla="*/ 386413 w 386508"/>
                <a:gd name="connsiteY8" fmla="*/ 745288 h 771472"/>
                <a:gd name="connsiteX9" fmla="*/ 384912 w 386508"/>
                <a:gd name="connsiteY9" fmla="*/ 746015 h 771472"/>
                <a:gd name="connsiteX10" fmla="*/ 379486 w 386508"/>
                <a:gd name="connsiteY10" fmla="*/ 748484 h 771472"/>
                <a:gd name="connsiteX11" fmla="*/ 273478 w 386508"/>
                <a:gd name="connsiteY11" fmla="*/ 771382 h 771472"/>
                <a:gd name="connsiteX12" fmla="*/ 270389 w 386508"/>
                <a:gd name="connsiteY12" fmla="*/ 771408 h 771472"/>
                <a:gd name="connsiteX13" fmla="*/ 270389 w 386508"/>
                <a:gd name="connsiteY13" fmla="*/ 5259 h 771472"/>
                <a:gd name="connsiteX14" fmla="*/ 83432 w 386508"/>
                <a:gd name="connsiteY14" fmla="*/ 197542 h 771472"/>
                <a:gd name="connsiteX15" fmla="*/ 5228 w 386508"/>
                <a:gd name="connsiteY15" fmla="*/ 501111 h 771472"/>
                <a:gd name="connsiteX16" fmla="*/ 267331 w 386508"/>
                <a:gd name="connsiteY16" fmla="*/ 766058 h 771472"/>
                <a:gd name="connsiteX17" fmla="*/ 270459 w 386508"/>
                <a:gd name="connsiteY17" fmla="*/ 766084 h 771472"/>
                <a:gd name="connsiteX18" fmla="*/ 273382 w 386508"/>
                <a:gd name="connsiteY18" fmla="*/ 766059 h 771472"/>
                <a:gd name="connsiteX19" fmla="*/ 377352 w 386508"/>
                <a:gd name="connsiteY19" fmla="*/ 743608 h 771472"/>
                <a:gd name="connsiteX20" fmla="*/ 381090 w 386508"/>
                <a:gd name="connsiteY20" fmla="*/ 741936 h 771472"/>
                <a:gd name="connsiteX21" fmla="*/ 381090 w 386508"/>
                <a:gd name="connsiteY21" fmla="*/ 71165 h 771472"/>
                <a:gd name="connsiteX22" fmla="*/ 376432 w 386508"/>
                <a:gd name="connsiteY22" fmla="*/ 65736 h 771472"/>
                <a:gd name="connsiteX23" fmla="*/ 270389 w 386508"/>
                <a:gd name="connsiteY23" fmla="*/ 5259 h 7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508" h="771472">
                  <a:moveTo>
                    <a:pt x="270389" y="771408"/>
                  </a:moveTo>
                  <a:cubicBezTo>
                    <a:pt x="269328" y="771408"/>
                    <a:pt x="268296" y="771408"/>
                    <a:pt x="267235" y="771380"/>
                  </a:cubicBezTo>
                  <a:cubicBezTo>
                    <a:pt x="119144" y="769709"/>
                    <a:pt x="-43" y="649211"/>
                    <a:pt x="-95" y="501111"/>
                  </a:cubicBezTo>
                  <a:cubicBezTo>
                    <a:pt x="-95" y="422544"/>
                    <a:pt x="32261" y="296804"/>
                    <a:pt x="78589" y="195331"/>
                  </a:cubicBezTo>
                  <a:cubicBezTo>
                    <a:pt x="111906" y="122358"/>
                    <a:pt x="181127" y="-65"/>
                    <a:pt x="270389" y="-65"/>
                  </a:cubicBezTo>
                  <a:cubicBezTo>
                    <a:pt x="307156" y="-65"/>
                    <a:pt x="344179" y="20891"/>
                    <a:pt x="380429" y="62222"/>
                  </a:cubicBezTo>
                  <a:cubicBezTo>
                    <a:pt x="382227" y="64260"/>
                    <a:pt x="384028" y="66359"/>
                    <a:pt x="385804" y="68510"/>
                  </a:cubicBezTo>
                  <a:lnTo>
                    <a:pt x="386413" y="69248"/>
                  </a:lnTo>
                  <a:lnTo>
                    <a:pt x="386413" y="745288"/>
                  </a:lnTo>
                  <a:lnTo>
                    <a:pt x="384912" y="746015"/>
                  </a:lnTo>
                  <a:cubicBezTo>
                    <a:pt x="383121" y="746883"/>
                    <a:pt x="381303" y="747698"/>
                    <a:pt x="379486" y="748484"/>
                  </a:cubicBezTo>
                  <a:cubicBezTo>
                    <a:pt x="346081" y="763267"/>
                    <a:pt x="310006" y="771059"/>
                    <a:pt x="273478" y="771382"/>
                  </a:cubicBezTo>
                  <a:cubicBezTo>
                    <a:pt x="272485" y="771408"/>
                    <a:pt x="271423" y="771408"/>
                    <a:pt x="270389" y="771408"/>
                  </a:cubicBezTo>
                  <a:close/>
                  <a:moveTo>
                    <a:pt x="270389" y="5259"/>
                  </a:moveTo>
                  <a:cubicBezTo>
                    <a:pt x="184104" y="5259"/>
                    <a:pt x="116218" y="125730"/>
                    <a:pt x="83432" y="197542"/>
                  </a:cubicBezTo>
                  <a:cubicBezTo>
                    <a:pt x="37387" y="298395"/>
                    <a:pt x="5228" y="423227"/>
                    <a:pt x="5228" y="501111"/>
                  </a:cubicBezTo>
                  <a:cubicBezTo>
                    <a:pt x="5228" y="645575"/>
                    <a:pt x="122807" y="764430"/>
                    <a:pt x="267331" y="766058"/>
                  </a:cubicBezTo>
                  <a:cubicBezTo>
                    <a:pt x="268408" y="766085"/>
                    <a:pt x="269413" y="766093"/>
                    <a:pt x="270459" y="766084"/>
                  </a:cubicBezTo>
                  <a:cubicBezTo>
                    <a:pt x="271426" y="766084"/>
                    <a:pt x="272416" y="766084"/>
                    <a:pt x="273382" y="766059"/>
                  </a:cubicBezTo>
                  <a:cubicBezTo>
                    <a:pt x="309207" y="765746"/>
                    <a:pt x="344590" y="758106"/>
                    <a:pt x="377352" y="743608"/>
                  </a:cubicBezTo>
                  <a:cubicBezTo>
                    <a:pt x="378608" y="743063"/>
                    <a:pt x="379855" y="742511"/>
                    <a:pt x="381090" y="741936"/>
                  </a:cubicBezTo>
                  <a:lnTo>
                    <a:pt x="381090" y="71165"/>
                  </a:lnTo>
                  <a:cubicBezTo>
                    <a:pt x="379549" y="69314"/>
                    <a:pt x="377990" y="67505"/>
                    <a:pt x="376432" y="65736"/>
                  </a:cubicBezTo>
                  <a:cubicBezTo>
                    <a:pt x="341231" y="25605"/>
                    <a:pt x="305555" y="5259"/>
                    <a:pt x="270389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A8CD472-EA65-46FD-8D1F-580E55A41885}"/>
                </a:ext>
              </a:extLst>
            </p:cNvPr>
            <p:cNvSpPr/>
            <p:nvPr/>
          </p:nvSpPr>
          <p:spPr>
            <a:xfrm>
              <a:off x="7753457" y="5623044"/>
              <a:ext cx="160137" cy="183737"/>
            </a:xfrm>
            <a:custGeom>
              <a:avLst/>
              <a:gdLst>
                <a:gd name="connsiteX0" fmla="*/ 156982 w 160137"/>
                <a:gd name="connsiteY0" fmla="*/ 183673 h 183737"/>
                <a:gd name="connsiteX1" fmla="*/ 154667 w 160137"/>
                <a:gd name="connsiteY1" fmla="*/ 182617 h 183737"/>
                <a:gd name="connsiteX2" fmla="*/ 650 w 160137"/>
                <a:gd name="connsiteY2" fmla="*/ 5000 h 183737"/>
                <a:gd name="connsiteX3" fmla="*/ 966 w 160137"/>
                <a:gd name="connsiteY3" fmla="*/ 680 h 183737"/>
                <a:gd name="connsiteX4" fmla="*/ 5278 w 160137"/>
                <a:gd name="connsiteY4" fmla="*/ 987 h 183737"/>
                <a:gd name="connsiteX5" fmla="*/ 159295 w 160137"/>
                <a:gd name="connsiteY5" fmla="*/ 178604 h 183737"/>
                <a:gd name="connsiteX6" fmla="*/ 158986 w 160137"/>
                <a:gd name="connsiteY6" fmla="*/ 182925 h 183737"/>
                <a:gd name="connsiteX7" fmla="*/ 156982 w 160137"/>
                <a:gd name="connsiteY7" fmla="*/ 183673 h 18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37" h="183737">
                  <a:moveTo>
                    <a:pt x="156982" y="183673"/>
                  </a:moveTo>
                  <a:cubicBezTo>
                    <a:pt x="156094" y="183675"/>
                    <a:pt x="155248" y="183289"/>
                    <a:pt x="154667" y="182617"/>
                  </a:cubicBezTo>
                  <a:lnTo>
                    <a:pt x="650" y="5000"/>
                  </a:lnTo>
                  <a:cubicBezTo>
                    <a:pt x="-456" y="3720"/>
                    <a:pt x="-314" y="1786"/>
                    <a:pt x="966" y="680"/>
                  </a:cubicBezTo>
                  <a:cubicBezTo>
                    <a:pt x="2243" y="-422"/>
                    <a:pt x="4170" y="-285"/>
                    <a:pt x="5278" y="987"/>
                  </a:cubicBezTo>
                  <a:lnTo>
                    <a:pt x="159295" y="178604"/>
                  </a:lnTo>
                  <a:cubicBezTo>
                    <a:pt x="160403" y="179883"/>
                    <a:pt x="160264" y="181817"/>
                    <a:pt x="158986" y="182925"/>
                  </a:cubicBezTo>
                  <a:cubicBezTo>
                    <a:pt x="158429" y="183407"/>
                    <a:pt x="157718" y="183672"/>
                    <a:pt x="156982" y="183673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6854891-79BA-4191-9F64-EF4D714835F1}"/>
                </a:ext>
              </a:extLst>
            </p:cNvPr>
            <p:cNvSpPr/>
            <p:nvPr/>
          </p:nvSpPr>
          <p:spPr>
            <a:xfrm>
              <a:off x="7907471" y="5815652"/>
              <a:ext cx="93633" cy="93635"/>
            </a:xfrm>
            <a:custGeom>
              <a:avLst/>
              <a:gdLst>
                <a:gd name="connsiteX0" fmla="*/ 2967 w 93633"/>
                <a:gd name="connsiteY0" fmla="*/ 93570 h 93635"/>
                <a:gd name="connsiteX1" fmla="*/ -95 w 93633"/>
                <a:gd name="connsiteY1" fmla="*/ 90508 h 93635"/>
                <a:gd name="connsiteX2" fmla="*/ 802 w 93633"/>
                <a:gd name="connsiteY2" fmla="*/ 88343 h 93635"/>
                <a:gd name="connsiteX3" fmla="*/ 88317 w 93633"/>
                <a:gd name="connsiteY3" fmla="*/ 826 h 93635"/>
                <a:gd name="connsiteX4" fmla="*/ 92647 w 93633"/>
                <a:gd name="connsiteY4" fmla="*/ 838 h 93635"/>
                <a:gd name="connsiteX5" fmla="*/ 92647 w 93633"/>
                <a:gd name="connsiteY5" fmla="*/ 5156 h 93635"/>
                <a:gd name="connsiteX6" fmla="*/ 5132 w 93633"/>
                <a:gd name="connsiteY6" fmla="*/ 92673 h 93635"/>
                <a:gd name="connsiteX7" fmla="*/ 2967 w 93633"/>
                <a:gd name="connsiteY7" fmla="*/ 93570 h 9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633" h="93635">
                  <a:moveTo>
                    <a:pt x="2967" y="93570"/>
                  </a:moveTo>
                  <a:cubicBezTo>
                    <a:pt x="1276" y="93570"/>
                    <a:pt x="-95" y="92199"/>
                    <a:pt x="-95" y="90508"/>
                  </a:cubicBezTo>
                  <a:cubicBezTo>
                    <a:pt x="-95" y="89696"/>
                    <a:pt x="228" y="88917"/>
                    <a:pt x="802" y="88343"/>
                  </a:cubicBezTo>
                  <a:lnTo>
                    <a:pt x="88317" y="826"/>
                  </a:lnTo>
                  <a:cubicBezTo>
                    <a:pt x="89516" y="-366"/>
                    <a:pt x="91455" y="-361"/>
                    <a:pt x="92647" y="838"/>
                  </a:cubicBezTo>
                  <a:cubicBezTo>
                    <a:pt x="93835" y="2033"/>
                    <a:pt x="93835" y="3962"/>
                    <a:pt x="92647" y="5156"/>
                  </a:cubicBezTo>
                  <a:lnTo>
                    <a:pt x="5132" y="92673"/>
                  </a:lnTo>
                  <a:cubicBezTo>
                    <a:pt x="4559" y="93249"/>
                    <a:pt x="3779" y="93572"/>
                    <a:pt x="2967" y="93570"/>
                  </a:cubicBezTo>
                  <a:close/>
                </a:path>
              </a:pathLst>
            </a:custGeom>
            <a:solidFill>
              <a:srgbClr val="CCCCCC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786E4B2-460D-4FFD-9FD8-3B5925421FFE}"/>
                </a:ext>
              </a:extLst>
            </p:cNvPr>
            <p:cNvSpPr/>
            <p:nvPr/>
          </p:nvSpPr>
          <p:spPr>
            <a:xfrm>
              <a:off x="8021246" y="4704961"/>
              <a:ext cx="1293595" cy="1610340"/>
            </a:xfrm>
            <a:custGeom>
              <a:avLst/>
              <a:gdLst>
                <a:gd name="connsiteX0" fmla="*/ 129690 w 1293595"/>
                <a:gd name="connsiteY0" fmla="*/ 26553 h 1610340"/>
                <a:gd name="connsiteX1" fmla="*/ 131660 w 1293595"/>
                <a:gd name="connsiteY1" fmla="*/ 30439 h 1610340"/>
                <a:gd name="connsiteX2" fmla="*/ 132991 w 1293595"/>
                <a:gd name="connsiteY2" fmla="*/ 35868 h 1610340"/>
                <a:gd name="connsiteX3" fmla="*/ 132991 w 1293595"/>
                <a:gd name="connsiteY3" fmla="*/ 141006 h 1610340"/>
                <a:gd name="connsiteX4" fmla="*/ 226151 w 1293595"/>
                <a:gd name="connsiteY4" fmla="*/ 141006 h 1610340"/>
                <a:gd name="connsiteX5" fmla="*/ 226151 w 1293595"/>
                <a:gd name="connsiteY5" fmla="*/ 35869 h 1610340"/>
                <a:gd name="connsiteX6" fmla="*/ 227482 w 1293595"/>
                <a:gd name="connsiteY6" fmla="*/ 30439 h 1610340"/>
                <a:gd name="connsiteX7" fmla="*/ 229452 w 1293595"/>
                <a:gd name="connsiteY7" fmla="*/ 26553 h 1610340"/>
                <a:gd name="connsiteX8" fmla="*/ 220828 w 1293595"/>
                <a:gd name="connsiteY8" fmla="*/ 35869 h 1610340"/>
                <a:gd name="connsiteX9" fmla="*/ 220828 w 1293595"/>
                <a:gd name="connsiteY9" fmla="*/ 135683 h 1610340"/>
                <a:gd name="connsiteX10" fmla="*/ 138314 w 1293595"/>
                <a:gd name="connsiteY10" fmla="*/ 135683 h 1610340"/>
                <a:gd name="connsiteX11" fmla="*/ 138314 w 1293595"/>
                <a:gd name="connsiteY11" fmla="*/ 35869 h 1610340"/>
                <a:gd name="connsiteX12" fmla="*/ 137835 w 1293595"/>
                <a:gd name="connsiteY12" fmla="*/ 31876 h 1610340"/>
                <a:gd name="connsiteX13" fmla="*/ 221307 w 1293595"/>
                <a:gd name="connsiteY13" fmla="*/ 31876 h 1610340"/>
                <a:gd name="connsiteX14" fmla="*/ 220828 w 1293595"/>
                <a:gd name="connsiteY14" fmla="*/ 35869 h 1610340"/>
                <a:gd name="connsiteX15" fmla="*/ 246806 w 1293595"/>
                <a:gd name="connsiteY15" fmla="*/ 26553 h 1610340"/>
                <a:gd name="connsiteX16" fmla="*/ 248776 w 1293595"/>
                <a:gd name="connsiteY16" fmla="*/ 30439 h 1610340"/>
                <a:gd name="connsiteX17" fmla="*/ 250107 w 1293595"/>
                <a:gd name="connsiteY17" fmla="*/ 35868 h 1610340"/>
                <a:gd name="connsiteX18" fmla="*/ 250107 w 1293595"/>
                <a:gd name="connsiteY18" fmla="*/ 141006 h 1610340"/>
                <a:gd name="connsiteX19" fmla="*/ 343267 w 1293595"/>
                <a:gd name="connsiteY19" fmla="*/ 141006 h 1610340"/>
                <a:gd name="connsiteX20" fmla="*/ 343267 w 1293595"/>
                <a:gd name="connsiteY20" fmla="*/ 35869 h 1610340"/>
                <a:gd name="connsiteX21" fmla="*/ 344598 w 1293595"/>
                <a:gd name="connsiteY21" fmla="*/ 30439 h 1610340"/>
                <a:gd name="connsiteX22" fmla="*/ 346568 w 1293595"/>
                <a:gd name="connsiteY22" fmla="*/ 26553 h 1610340"/>
                <a:gd name="connsiteX23" fmla="*/ 337943 w 1293595"/>
                <a:gd name="connsiteY23" fmla="*/ 35869 h 1610340"/>
                <a:gd name="connsiteX24" fmla="*/ 337943 w 1293595"/>
                <a:gd name="connsiteY24" fmla="*/ 135683 h 1610340"/>
                <a:gd name="connsiteX25" fmla="*/ 255430 w 1293595"/>
                <a:gd name="connsiteY25" fmla="*/ 135683 h 1610340"/>
                <a:gd name="connsiteX26" fmla="*/ 255430 w 1293595"/>
                <a:gd name="connsiteY26" fmla="*/ 35869 h 1610340"/>
                <a:gd name="connsiteX27" fmla="*/ 254951 w 1293595"/>
                <a:gd name="connsiteY27" fmla="*/ 31876 h 1610340"/>
                <a:gd name="connsiteX28" fmla="*/ 338423 w 1293595"/>
                <a:gd name="connsiteY28" fmla="*/ 31876 h 1610340"/>
                <a:gd name="connsiteX29" fmla="*/ 337944 w 1293595"/>
                <a:gd name="connsiteY29" fmla="*/ 35869 h 1610340"/>
                <a:gd name="connsiteX30" fmla="*/ 363921 w 1293595"/>
                <a:gd name="connsiteY30" fmla="*/ 26553 h 1610340"/>
                <a:gd name="connsiteX31" fmla="*/ 365891 w 1293595"/>
                <a:gd name="connsiteY31" fmla="*/ 30439 h 1610340"/>
                <a:gd name="connsiteX32" fmla="*/ 367222 w 1293595"/>
                <a:gd name="connsiteY32" fmla="*/ 35868 h 1610340"/>
                <a:gd name="connsiteX33" fmla="*/ 367222 w 1293595"/>
                <a:gd name="connsiteY33" fmla="*/ 141006 h 1610340"/>
                <a:gd name="connsiteX34" fmla="*/ 460383 w 1293595"/>
                <a:gd name="connsiteY34" fmla="*/ 141006 h 1610340"/>
                <a:gd name="connsiteX35" fmla="*/ 460383 w 1293595"/>
                <a:gd name="connsiteY35" fmla="*/ 35869 h 1610340"/>
                <a:gd name="connsiteX36" fmla="*/ 461713 w 1293595"/>
                <a:gd name="connsiteY36" fmla="*/ 30439 h 1610340"/>
                <a:gd name="connsiteX37" fmla="*/ 463684 w 1293595"/>
                <a:gd name="connsiteY37" fmla="*/ 26553 h 1610340"/>
                <a:gd name="connsiteX38" fmla="*/ 455059 w 1293595"/>
                <a:gd name="connsiteY38" fmla="*/ 35869 h 1610340"/>
                <a:gd name="connsiteX39" fmla="*/ 455059 w 1293595"/>
                <a:gd name="connsiteY39" fmla="*/ 135683 h 1610340"/>
                <a:gd name="connsiteX40" fmla="*/ 372546 w 1293595"/>
                <a:gd name="connsiteY40" fmla="*/ 135683 h 1610340"/>
                <a:gd name="connsiteX41" fmla="*/ 372546 w 1293595"/>
                <a:gd name="connsiteY41" fmla="*/ 35869 h 1610340"/>
                <a:gd name="connsiteX42" fmla="*/ 372066 w 1293595"/>
                <a:gd name="connsiteY42" fmla="*/ 31876 h 1610340"/>
                <a:gd name="connsiteX43" fmla="*/ 455539 w 1293595"/>
                <a:gd name="connsiteY43" fmla="*/ 31876 h 1610340"/>
                <a:gd name="connsiteX44" fmla="*/ 455059 w 1293595"/>
                <a:gd name="connsiteY44" fmla="*/ 35869 h 1610340"/>
                <a:gd name="connsiteX45" fmla="*/ 481037 w 1293595"/>
                <a:gd name="connsiteY45" fmla="*/ 26553 h 1610340"/>
                <a:gd name="connsiteX46" fmla="*/ 483007 w 1293595"/>
                <a:gd name="connsiteY46" fmla="*/ 30439 h 1610340"/>
                <a:gd name="connsiteX47" fmla="*/ 484338 w 1293595"/>
                <a:gd name="connsiteY47" fmla="*/ 35868 h 1610340"/>
                <a:gd name="connsiteX48" fmla="*/ 484338 w 1293595"/>
                <a:gd name="connsiteY48" fmla="*/ 141006 h 1610340"/>
                <a:gd name="connsiteX49" fmla="*/ 577498 w 1293595"/>
                <a:gd name="connsiteY49" fmla="*/ 141006 h 1610340"/>
                <a:gd name="connsiteX50" fmla="*/ 577498 w 1293595"/>
                <a:gd name="connsiteY50" fmla="*/ 35869 h 1610340"/>
                <a:gd name="connsiteX51" fmla="*/ 578829 w 1293595"/>
                <a:gd name="connsiteY51" fmla="*/ 30439 h 1610340"/>
                <a:gd name="connsiteX52" fmla="*/ 580799 w 1293595"/>
                <a:gd name="connsiteY52" fmla="*/ 26553 h 1610340"/>
                <a:gd name="connsiteX53" fmla="*/ 572175 w 1293595"/>
                <a:gd name="connsiteY53" fmla="*/ 35869 h 1610340"/>
                <a:gd name="connsiteX54" fmla="*/ 572175 w 1293595"/>
                <a:gd name="connsiteY54" fmla="*/ 135683 h 1610340"/>
                <a:gd name="connsiteX55" fmla="*/ 489662 w 1293595"/>
                <a:gd name="connsiteY55" fmla="*/ 135683 h 1610340"/>
                <a:gd name="connsiteX56" fmla="*/ 489662 w 1293595"/>
                <a:gd name="connsiteY56" fmla="*/ 35869 h 1610340"/>
                <a:gd name="connsiteX57" fmla="*/ 489182 w 1293595"/>
                <a:gd name="connsiteY57" fmla="*/ 31876 h 1610340"/>
                <a:gd name="connsiteX58" fmla="*/ 572654 w 1293595"/>
                <a:gd name="connsiteY58" fmla="*/ 31876 h 1610340"/>
                <a:gd name="connsiteX59" fmla="*/ 572175 w 1293595"/>
                <a:gd name="connsiteY59" fmla="*/ 35869 h 1610340"/>
                <a:gd name="connsiteX60" fmla="*/ 598153 w 1293595"/>
                <a:gd name="connsiteY60" fmla="*/ 26553 h 1610340"/>
                <a:gd name="connsiteX61" fmla="*/ 600123 w 1293595"/>
                <a:gd name="connsiteY61" fmla="*/ 30439 h 1610340"/>
                <a:gd name="connsiteX62" fmla="*/ 601454 w 1293595"/>
                <a:gd name="connsiteY62" fmla="*/ 35868 h 1610340"/>
                <a:gd name="connsiteX63" fmla="*/ 601454 w 1293595"/>
                <a:gd name="connsiteY63" fmla="*/ 141006 h 1610340"/>
                <a:gd name="connsiteX64" fmla="*/ 694614 w 1293595"/>
                <a:gd name="connsiteY64" fmla="*/ 141006 h 1610340"/>
                <a:gd name="connsiteX65" fmla="*/ 694614 w 1293595"/>
                <a:gd name="connsiteY65" fmla="*/ 35869 h 1610340"/>
                <a:gd name="connsiteX66" fmla="*/ 695945 w 1293595"/>
                <a:gd name="connsiteY66" fmla="*/ 30439 h 1610340"/>
                <a:gd name="connsiteX67" fmla="*/ 697915 w 1293595"/>
                <a:gd name="connsiteY67" fmla="*/ 26553 h 1610340"/>
                <a:gd name="connsiteX68" fmla="*/ 689291 w 1293595"/>
                <a:gd name="connsiteY68" fmla="*/ 35869 h 1610340"/>
                <a:gd name="connsiteX69" fmla="*/ 689291 w 1293595"/>
                <a:gd name="connsiteY69" fmla="*/ 135683 h 1610340"/>
                <a:gd name="connsiteX70" fmla="*/ 606777 w 1293595"/>
                <a:gd name="connsiteY70" fmla="*/ 135683 h 1610340"/>
                <a:gd name="connsiteX71" fmla="*/ 606777 w 1293595"/>
                <a:gd name="connsiteY71" fmla="*/ 35869 h 1610340"/>
                <a:gd name="connsiteX72" fmla="*/ 606298 w 1293595"/>
                <a:gd name="connsiteY72" fmla="*/ 31876 h 1610340"/>
                <a:gd name="connsiteX73" fmla="*/ 689770 w 1293595"/>
                <a:gd name="connsiteY73" fmla="*/ 31876 h 1610340"/>
                <a:gd name="connsiteX74" fmla="*/ 689291 w 1293595"/>
                <a:gd name="connsiteY74" fmla="*/ 35869 h 1610340"/>
                <a:gd name="connsiteX75" fmla="*/ 715268 w 1293595"/>
                <a:gd name="connsiteY75" fmla="*/ 26553 h 1610340"/>
                <a:gd name="connsiteX76" fmla="*/ 717239 w 1293595"/>
                <a:gd name="connsiteY76" fmla="*/ 30439 h 1610340"/>
                <a:gd name="connsiteX77" fmla="*/ 718569 w 1293595"/>
                <a:gd name="connsiteY77" fmla="*/ 35868 h 1610340"/>
                <a:gd name="connsiteX78" fmla="*/ 718569 w 1293595"/>
                <a:gd name="connsiteY78" fmla="*/ 141006 h 1610340"/>
                <a:gd name="connsiteX79" fmla="*/ 811730 w 1293595"/>
                <a:gd name="connsiteY79" fmla="*/ 141006 h 1610340"/>
                <a:gd name="connsiteX80" fmla="*/ 811730 w 1293595"/>
                <a:gd name="connsiteY80" fmla="*/ 35869 h 1610340"/>
                <a:gd name="connsiteX81" fmla="*/ 813061 w 1293595"/>
                <a:gd name="connsiteY81" fmla="*/ 30439 h 1610340"/>
                <a:gd name="connsiteX82" fmla="*/ 815031 w 1293595"/>
                <a:gd name="connsiteY82" fmla="*/ 26553 h 1610340"/>
                <a:gd name="connsiteX83" fmla="*/ 806406 w 1293595"/>
                <a:gd name="connsiteY83" fmla="*/ 35869 h 1610340"/>
                <a:gd name="connsiteX84" fmla="*/ 806406 w 1293595"/>
                <a:gd name="connsiteY84" fmla="*/ 135683 h 1610340"/>
                <a:gd name="connsiteX85" fmla="*/ 723893 w 1293595"/>
                <a:gd name="connsiteY85" fmla="*/ 135683 h 1610340"/>
                <a:gd name="connsiteX86" fmla="*/ 723893 w 1293595"/>
                <a:gd name="connsiteY86" fmla="*/ 35869 h 1610340"/>
                <a:gd name="connsiteX87" fmla="*/ 723413 w 1293595"/>
                <a:gd name="connsiteY87" fmla="*/ 31876 h 1610340"/>
                <a:gd name="connsiteX88" fmla="*/ 806886 w 1293595"/>
                <a:gd name="connsiteY88" fmla="*/ 31876 h 1610340"/>
                <a:gd name="connsiteX89" fmla="*/ 806406 w 1293595"/>
                <a:gd name="connsiteY89" fmla="*/ 35869 h 1610340"/>
                <a:gd name="connsiteX90" fmla="*/ 832384 w 1293595"/>
                <a:gd name="connsiteY90" fmla="*/ 26553 h 1610340"/>
                <a:gd name="connsiteX91" fmla="*/ 834354 w 1293595"/>
                <a:gd name="connsiteY91" fmla="*/ 30439 h 1610340"/>
                <a:gd name="connsiteX92" fmla="*/ 835685 w 1293595"/>
                <a:gd name="connsiteY92" fmla="*/ 35868 h 1610340"/>
                <a:gd name="connsiteX93" fmla="*/ 835685 w 1293595"/>
                <a:gd name="connsiteY93" fmla="*/ 141006 h 1610340"/>
                <a:gd name="connsiteX94" fmla="*/ 928845 w 1293595"/>
                <a:gd name="connsiteY94" fmla="*/ 141006 h 1610340"/>
                <a:gd name="connsiteX95" fmla="*/ 928845 w 1293595"/>
                <a:gd name="connsiteY95" fmla="*/ 35869 h 1610340"/>
                <a:gd name="connsiteX96" fmla="*/ 930176 w 1293595"/>
                <a:gd name="connsiteY96" fmla="*/ 30439 h 1610340"/>
                <a:gd name="connsiteX97" fmla="*/ 932146 w 1293595"/>
                <a:gd name="connsiteY97" fmla="*/ 26553 h 1610340"/>
                <a:gd name="connsiteX98" fmla="*/ 923522 w 1293595"/>
                <a:gd name="connsiteY98" fmla="*/ 35869 h 1610340"/>
                <a:gd name="connsiteX99" fmla="*/ 923522 w 1293595"/>
                <a:gd name="connsiteY99" fmla="*/ 135683 h 1610340"/>
                <a:gd name="connsiteX100" fmla="*/ 841009 w 1293595"/>
                <a:gd name="connsiteY100" fmla="*/ 135683 h 1610340"/>
                <a:gd name="connsiteX101" fmla="*/ 841009 w 1293595"/>
                <a:gd name="connsiteY101" fmla="*/ 35869 h 1610340"/>
                <a:gd name="connsiteX102" fmla="*/ 840529 w 1293595"/>
                <a:gd name="connsiteY102" fmla="*/ 31876 h 1610340"/>
                <a:gd name="connsiteX103" fmla="*/ 924001 w 1293595"/>
                <a:gd name="connsiteY103" fmla="*/ 31876 h 1610340"/>
                <a:gd name="connsiteX104" fmla="*/ 923522 w 1293595"/>
                <a:gd name="connsiteY104" fmla="*/ 35869 h 1610340"/>
                <a:gd name="connsiteX105" fmla="*/ 949500 w 1293595"/>
                <a:gd name="connsiteY105" fmla="*/ 26553 h 1610340"/>
                <a:gd name="connsiteX106" fmla="*/ 951470 w 1293595"/>
                <a:gd name="connsiteY106" fmla="*/ 30439 h 1610340"/>
                <a:gd name="connsiteX107" fmla="*/ 952801 w 1293595"/>
                <a:gd name="connsiteY107" fmla="*/ 35868 h 1610340"/>
                <a:gd name="connsiteX108" fmla="*/ 952801 w 1293595"/>
                <a:gd name="connsiteY108" fmla="*/ 141006 h 1610340"/>
                <a:gd name="connsiteX109" fmla="*/ 1045961 w 1293595"/>
                <a:gd name="connsiteY109" fmla="*/ 141006 h 1610340"/>
                <a:gd name="connsiteX110" fmla="*/ 1045961 w 1293595"/>
                <a:gd name="connsiteY110" fmla="*/ 35869 h 1610340"/>
                <a:gd name="connsiteX111" fmla="*/ 1047292 w 1293595"/>
                <a:gd name="connsiteY111" fmla="*/ 30439 h 1610340"/>
                <a:gd name="connsiteX112" fmla="*/ 1049262 w 1293595"/>
                <a:gd name="connsiteY112" fmla="*/ 26553 h 1610340"/>
                <a:gd name="connsiteX113" fmla="*/ 1040638 w 1293595"/>
                <a:gd name="connsiteY113" fmla="*/ 35869 h 1610340"/>
                <a:gd name="connsiteX114" fmla="*/ 1040638 w 1293595"/>
                <a:gd name="connsiteY114" fmla="*/ 135683 h 1610340"/>
                <a:gd name="connsiteX115" fmla="*/ 958124 w 1293595"/>
                <a:gd name="connsiteY115" fmla="*/ 135683 h 1610340"/>
                <a:gd name="connsiteX116" fmla="*/ 958124 w 1293595"/>
                <a:gd name="connsiteY116" fmla="*/ 35869 h 1610340"/>
                <a:gd name="connsiteX117" fmla="*/ 957645 w 1293595"/>
                <a:gd name="connsiteY117" fmla="*/ 31876 h 1610340"/>
                <a:gd name="connsiteX118" fmla="*/ 1041117 w 1293595"/>
                <a:gd name="connsiteY118" fmla="*/ 31876 h 1610340"/>
                <a:gd name="connsiteX119" fmla="*/ 1040638 w 1293595"/>
                <a:gd name="connsiteY119" fmla="*/ 35869 h 1610340"/>
                <a:gd name="connsiteX120" fmla="*/ 1066615 w 1293595"/>
                <a:gd name="connsiteY120" fmla="*/ 26553 h 1610340"/>
                <a:gd name="connsiteX121" fmla="*/ 1068586 w 1293595"/>
                <a:gd name="connsiteY121" fmla="*/ 30439 h 1610340"/>
                <a:gd name="connsiteX122" fmla="*/ 1069917 w 1293595"/>
                <a:gd name="connsiteY122" fmla="*/ 35868 h 1610340"/>
                <a:gd name="connsiteX123" fmla="*/ 1069917 w 1293595"/>
                <a:gd name="connsiteY123" fmla="*/ 141006 h 1610340"/>
                <a:gd name="connsiteX124" fmla="*/ 1163077 w 1293595"/>
                <a:gd name="connsiteY124" fmla="*/ 141006 h 1610340"/>
                <a:gd name="connsiteX125" fmla="*/ 1163077 w 1293595"/>
                <a:gd name="connsiteY125" fmla="*/ 35869 h 1610340"/>
                <a:gd name="connsiteX126" fmla="*/ 1164408 w 1293595"/>
                <a:gd name="connsiteY126" fmla="*/ 30439 h 1610340"/>
                <a:gd name="connsiteX127" fmla="*/ 1166378 w 1293595"/>
                <a:gd name="connsiteY127" fmla="*/ 26553 h 1610340"/>
                <a:gd name="connsiteX128" fmla="*/ 1157753 w 1293595"/>
                <a:gd name="connsiteY128" fmla="*/ 35869 h 1610340"/>
                <a:gd name="connsiteX129" fmla="*/ 1157753 w 1293595"/>
                <a:gd name="connsiteY129" fmla="*/ 135683 h 1610340"/>
                <a:gd name="connsiteX130" fmla="*/ 1075240 w 1293595"/>
                <a:gd name="connsiteY130" fmla="*/ 135683 h 1610340"/>
                <a:gd name="connsiteX131" fmla="*/ 1075240 w 1293595"/>
                <a:gd name="connsiteY131" fmla="*/ 35869 h 1610340"/>
                <a:gd name="connsiteX132" fmla="*/ 1074760 w 1293595"/>
                <a:gd name="connsiteY132" fmla="*/ 31876 h 1610340"/>
                <a:gd name="connsiteX133" fmla="*/ 1158233 w 1293595"/>
                <a:gd name="connsiteY133" fmla="*/ 31876 h 1610340"/>
                <a:gd name="connsiteX134" fmla="*/ 1157753 w 1293595"/>
                <a:gd name="connsiteY134" fmla="*/ 35869 h 1610340"/>
                <a:gd name="connsiteX135" fmla="*/ 1066615 w 1293595"/>
                <a:gd name="connsiteY135" fmla="*/ 26553 h 1610340"/>
                <a:gd name="connsiteX136" fmla="*/ 1068586 w 1293595"/>
                <a:gd name="connsiteY136" fmla="*/ 30439 h 1610340"/>
                <a:gd name="connsiteX137" fmla="*/ 1069917 w 1293595"/>
                <a:gd name="connsiteY137" fmla="*/ 35868 h 1610340"/>
                <a:gd name="connsiteX138" fmla="*/ 1069917 w 1293595"/>
                <a:gd name="connsiteY138" fmla="*/ 141006 h 1610340"/>
                <a:gd name="connsiteX139" fmla="*/ 1163077 w 1293595"/>
                <a:gd name="connsiteY139" fmla="*/ 141006 h 1610340"/>
                <a:gd name="connsiteX140" fmla="*/ 1163077 w 1293595"/>
                <a:gd name="connsiteY140" fmla="*/ 35869 h 1610340"/>
                <a:gd name="connsiteX141" fmla="*/ 1164408 w 1293595"/>
                <a:gd name="connsiteY141" fmla="*/ 30439 h 1610340"/>
                <a:gd name="connsiteX142" fmla="*/ 1166378 w 1293595"/>
                <a:gd name="connsiteY142" fmla="*/ 26553 h 1610340"/>
                <a:gd name="connsiteX143" fmla="*/ 1157753 w 1293595"/>
                <a:gd name="connsiteY143" fmla="*/ 35869 h 1610340"/>
                <a:gd name="connsiteX144" fmla="*/ 1157753 w 1293595"/>
                <a:gd name="connsiteY144" fmla="*/ 135683 h 1610340"/>
                <a:gd name="connsiteX145" fmla="*/ 1075240 w 1293595"/>
                <a:gd name="connsiteY145" fmla="*/ 135683 h 1610340"/>
                <a:gd name="connsiteX146" fmla="*/ 1075240 w 1293595"/>
                <a:gd name="connsiteY146" fmla="*/ 35869 h 1610340"/>
                <a:gd name="connsiteX147" fmla="*/ 1074760 w 1293595"/>
                <a:gd name="connsiteY147" fmla="*/ 31876 h 1610340"/>
                <a:gd name="connsiteX148" fmla="*/ 1158233 w 1293595"/>
                <a:gd name="connsiteY148" fmla="*/ 31876 h 1610340"/>
                <a:gd name="connsiteX149" fmla="*/ 1157753 w 1293595"/>
                <a:gd name="connsiteY149" fmla="*/ 35869 h 1610340"/>
                <a:gd name="connsiteX150" fmla="*/ 949500 w 1293595"/>
                <a:gd name="connsiteY150" fmla="*/ 26553 h 1610340"/>
                <a:gd name="connsiteX151" fmla="*/ 951470 w 1293595"/>
                <a:gd name="connsiteY151" fmla="*/ 30439 h 1610340"/>
                <a:gd name="connsiteX152" fmla="*/ 952801 w 1293595"/>
                <a:gd name="connsiteY152" fmla="*/ 35868 h 1610340"/>
                <a:gd name="connsiteX153" fmla="*/ 952801 w 1293595"/>
                <a:gd name="connsiteY153" fmla="*/ 141006 h 1610340"/>
                <a:gd name="connsiteX154" fmla="*/ 1045961 w 1293595"/>
                <a:gd name="connsiteY154" fmla="*/ 141006 h 1610340"/>
                <a:gd name="connsiteX155" fmla="*/ 1045961 w 1293595"/>
                <a:gd name="connsiteY155" fmla="*/ 35869 h 1610340"/>
                <a:gd name="connsiteX156" fmla="*/ 1047292 w 1293595"/>
                <a:gd name="connsiteY156" fmla="*/ 30439 h 1610340"/>
                <a:gd name="connsiteX157" fmla="*/ 1049262 w 1293595"/>
                <a:gd name="connsiteY157" fmla="*/ 26553 h 1610340"/>
                <a:gd name="connsiteX158" fmla="*/ 1040638 w 1293595"/>
                <a:gd name="connsiteY158" fmla="*/ 35869 h 1610340"/>
                <a:gd name="connsiteX159" fmla="*/ 1040638 w 1293595"/>
                <a:gd name="connsiteY159" fmla="*/ 135683 h 1610340"/>
                <a:gd name="connsiteX160" fmla="*/ 958124 w 1293595"/>
                <a:gd name="connsiteY160" fmla="*/ 135683 h 1610340"/>
                <a:gd name="connsiteX161" fmla="*/ 958124 w 1293595"/>
                <a:gd name="connsiteY161" fmla="*/ 35869 h 1610340"/>
                <a:gd name="connsiteX162" fmla="*/ 957645 w 1293595"/>
                <a:gd name="connsiteY162" fmla="*/ 31876 h 1610340"/>
                <a:gd name="connsiteX163" fmla="*/ 1041117 w 1293595"/>
                <a:gd name="connsiteY163" fmla="*/ 31876 h 1610340"/>
                <a:gd name="connsiteX164" fmla="*/ 1040638 w 1293595"/>
                <a:gd name="connsiteY164" fmla="*/ 35869 h 1610340"/>
                <a:gd name="connsiteX165" fmla="*/ 832384 w 1293595"/>
                <a:gd name="connsiteY165" fmla="*/ 26553 h 1610340"/>
                <a:gd name="connsiteX166" fmla="*/ 834354 w 1293595"/>
                <a:gd name="connsiteY166" fmla="*/ 30439 h 1610340"/>
                <a:gd name="connsiteX167" fmla="*/ 835685 w 1293595"/>
                <a:gd name="connsiteY167" fmla="*/ 35868 h 1610340"/>
                <a:gd name="connsiteX168" fmla="*/ 835685 w 1293595"/>
                <a:gd name="connsiteY168" fmla="*/ 141006 h 1610340"/>
                <a:gd name="connsiteX169" fmla="*/ 928845 w 1293595"/>
                <a:gd name="connsiteY169" fmla="*/ 141006 h 1610340"/>
                <a:gd name="connsiteX170" fmla="*/ 928845 w 1293595"/>
                <a:gd name="connsiteY170" fmla="*/ 35869 h 1610340"/>
                <a:gd name="connsiteX171" fmla="*/ 930176 w 1293595"/>
                <a:gd name="connsiteY171" fmla="*/ 30439 h 1610340"/>
                <a:gd name="connsiteX172" fmla="*/ 932146 w 1293595"/>
                <a:gd name="connsiteY172" fmla="*/ 26553 h 1610340"/>
                <a:gd name="connsiteX173" fmla="*/ 923522 w 1293595"/>
                <a:gd name="connsiteY173" fmla="*/ 35869 h 1610340"/>
                <a:gd name="connsiteX174" fmla="*/ 923522 w 1293595"/>
                <a:gd name="connsiteY174" fmla="*/ 135683 h 1610340"/>
                <a:gd name="connsiteX175" fmla="*/ 841009 w 1293595"/>
                <a:gd name="connsiteY175" fmla="*/ 135683 h 1610340"/>
                <a:gd name="connsiteX176" fmla="*/ 841009 w 1293595"/>
                <a:gd name="connsiteY176" fmla="*/ 35869 h 1610340"/>
                <a:gd name="connsiteX177" fmla="*/ 840529 w 1293595"/>
                <a:gd name="connsiteY177" fmla="*/ 31876 h 1610340"/>
                <a:gd name="connsiteX178" fmla="*/ 924001 w 1293595"/>
                <a:gd name="connsiteY178" fmla="*/ 31876 h 1610340"/>
                <a:gd name="connsiteX179" fmla="*/ 923522 w 1293595"/>
                <a:gd name="connsiteY179" fmla="*/ 35869 h 1610340"/>
                <a:gd name="connsiteX180" fmla="*/ 715268 w 1293595"/>
                <a:gd name="connsiteY180" fmla="*/ 26553 h 1610340"/>
                <a:gd name="connsiteX181" fmla="*/ 717239 w 1293595"/>
                <a:gd name="connsiteY181" fmla="*/ 30439 h 1610340"/>
                <a:gd name="connsiteX182" fmla="*/ 718569 w 1293595"/>
                <a:gd name="connsiteY182" fmla="*/ 35868 h 1610340"/>
                <a:gd name="connsiteX183" fmla="*/ 718569 w 1293595"/>
                <a:gd name="connsiteY183" fmla="*/ 141006 h 1610340"/>
                <a:gd name="connsiteX184" fmla="*/ 811730 w 1293595"/>
                <a:gd name="connsiteY184" fmla="*/ 141006 h 1610340"/>
                <a:gd name="connsiteX185" fmla="*/ 811730 w 1293595"/>
                <a:gd name="connsiteY185" fmla="*/ 35869 h 1610340"/>
                <a:gd name="connsiteX186" fmla="*/ 813061 w 1293595"/>
                <a:gd name="connsiteY186" fmla="*/ 30439 h 1610340"/>
                <a:gd name="connsiteX187" fmla="*/ 815031 w 1293595"/>
                <a:gd name="connsiteY187" fmla="*/ 26553 h 1610340"/>
                <a:gd name="connsiteX188" fmla="*/ 806406 w 1293595"/>
                <a:gd name="connsiteY188" fmla="*/ 35869 h 1610340"/>
                <a:gd name="connsiteX189" fmla="*/ 806406 w 1293595"/>
                <a:gd name="connsiteY189" fmla="*/ 135683 h 1610340"/>
                <a:gd name="connsiteX190" fmla="*/ 723893 w 1293595"/>
                <a:gd name="connsiteY190" fmla="*/ 135683 h 1610340"/>
                <a:gd name="connsiteX191" fmla="*/ 723893 w 1293595"/>
                <a:gd name="connsiteY191" fmla="*/ 35869 h 1610340"/>
                <a:gd name="connsiteX192" fmla="*/ 723413 w 1293595"/>
                <a:gd name="connsiteY192" fmla="*/ 31876 h 1610340"/>
                <a:gd name="connsiteX193" fmla="*/ 806886 w 1293595"/>
                <a:gd name="connsiteY193" fmla="*/ 31876 h 1610340"/>
                <a:gd name="connsiteX194" fmla="*/ 806406 w 1293595"/>
                <a:gd name="connsiteY194" fmla="*/ 35869 h 1610340"/>
                <a:gd name="connsiteX195" fmla="*/ 598153 w 1293595"/>
                <a:gd name="connsiteY195" fmla="*/ 26553 h 1610340"/>
                <a:gd name="connsiteX196" fmla="*/ 600123 w 1293595"/>
                <a:gd name="connsiteY196" fmla="*/ 30439 h 1610340"/>
                <a:gd name="connsiteX197" fmla="*/ 601454 w 1293595"/>
                <a:gd name="connsiteY197" fmla="*/ 35868 h 1610340"/>
                <a:gd name="connsiteX198" fmla="*/ 601454 w 1293595"/>
                <a:gd name="connsiteY198" fmla="*/ 141006 h 1610340"/>
                <a:gd name="connsiteX199" fmla="*/ 694614 w 1293595"/>
                <a:gd name="connsiteY199" fmla="*/ 141006 h 1610340"/>
                <a:gd name="connsiteX200" fmla="*/ 694614 w 1293595"/>
                <a:gd name="connsiteY200" fmla="*/ 35869 h 1610340"/>
                <a:gd name="connsiteX201" fmla="*/ 695945 w 1293595"/>
                <a:gd name="connsiteY201" fmla="*/ 30439 h 1610340"/>
                <a:gd name="connsiteX202" fmla="*/ 697915 w 1293595"/>
                <a:gd name="connsiteY202" fmla="*/ 26553 h 1610340"/>
                <a:gd name="connsiteX203" fmla="*/ 689291 w 1293595"/>
                <a:gd name="connsiteY203" fmla="*/ 35869 h 1610340"/>
                <a:gd name="connsiteX204" fmla="*/ 689291 w 1293595"/>
                <a:gd name="connsiteY204" fmla="*/ 135683 h 1610340"/>
                <a:gd name="connsiteX205" fmla="*/ 606777 w 1293595"/>
                <a:gd name="connsiteY205" fmla="*/ 135683 h 1610340"/>
                <a:gd name="connsiteX206" fmla="*/ 606777 w 1293595"/>
                <a:gd name="connsiteY206" fmla="*/ 35869 h 1610340"/>
                <a:gd name="connsiteX207" fmla="*/ 606298 w 1293595"/>
                <a:gd name="connsiteY207" fmla="*/ 31876 h 1610340"/>
                <a:gd name="connsiteX208" fmla="*/ 689770 w 1293595"/>
                <a:gd name="connsiteY208" fmla="*/ 31876 h 1610340"/>
                <a:gd name="connsiteX209" fmla="*/ 689291 w 1293595"/>
                <a:gd name="connsiteY209" fmla="*/ 35869 h 1610340"/>
                <a:gd name="connsiteX210" fmla="*/ 481037 w 1293595"/>
                <a:gd name="connsiteY210" fmla="*/ 26553 h 1610340"/>
                <a:gd name="connsiteX211" fmla="*/ 483007 w 1293595"/>
                <a:gd name="connsiteY211" fmla="*/ 30439 h 1610340"/>
                <a:gd name="connsiteX212" fmla="*/ 484338 w 1293595"/>
                <a:gd name="connsiteY212" fmla="*/ 35868 h 1610340"/>
                <a:gd name="connsiteX213" fmla="*/ 484338 w 1293595"/>
                <a:gd name="connsiteY213" fmla="*/ 141006 h 1610340"/>
                <a:gd name="connsiteX214" fmla="*/ 577498 w 1293595"/>
                <a:gd name="connsiteY214" fmla="*/ 141006 h 1610340"/>
                <a:gd name="connsiteX215" fmla="*/ 577498 w 1293595"/>
                <a:gd name="connsiteY215" fmla="*/ 35869 h 1610340"/>
                <a:gd name="connsiteX216" fmla="*/ 578829 w 1293595"/>
                <a:gd name="connsiteY216" fmla="*/ 30439 h 1610340"/>
                <a:gd name="connsiteX217" fmla="*/ 580799 w 1293595"/>
                <a:gd name="connsiteY217" fmla="*/ 26553 h 1610340"/>
                <a:gd name="connsiteX218" fmla="*/ 572175 w 1293595"/>
                <a:gd name="connsiteY218" fmla="*/ 35869 h 1610340"/>
                <a:gd name="connsiteX219" fmla="*/ 572175 w 1293595"/>
                <a:gd name="connsiteY219" fmla="*/ 135683 h 1610340"/>
                <a:gd name="connsiteX220" fmla="*/ 489662 w 1293595"/>
                <a:gd name="connsiteY220" fmla="*/ 135683 h 1610340"/>
                <a:gd name="connsiteX221" fmla="*/ 489662 w 1293595"/>
                <a:gd name="connsiteY221" fmla="*/ 35869 h 1610340"/>
                <a:gd name="connsiteX222" fmla="*/ 489182 w 1293595"/>
                <a:gd name="connsiteY222" fmla="*/ 31876 h 1610340"/>
                <a:gd name="connsiteX223" fmla="*/ 572654 w 1293595"/>
                <a:gd name="connsiteY223" fmla="*/ 31876 h 1610340"/>
                <a:gd name="connsiteX224" fmla="*/ 572175 w 1293595"/>
                <a:gd name="connsiteY224" fmla="*/ 35869 h 1610340"/>
                <a:gd name="connsiteX225" fmla="*/ 363921 w 1293595"/>
                <a:gd name="connsiteY225" fmla="*/ 26553 h 1610340"/>
                <a:gd name="connsiteX226" fmla="*/ 365891 w 1293595"/>
                <a:gd name="connsiteY226" fmla="*/ 30439 h 1610340"/>
                <a:gd name="connsiteX227" fmla="*/ 367222 w 1293595"/>
                <a:gd name="connsiteY227" fmla="*/ 35868 h 1610340"/>
                <a:gd name="connsiteX228" fmla="*/ 367222 w 1293595"/>
                <a:gd name="connsiteY228" fmla="*/ 141006 h 1610340"/>
                <a:gd name="connsiteX229" fmla="*/ 460383 w 1293595"/>
                <a:gd name="connsiteY229" fmla="*/ 141006 h 1610340"/>
                <a:gd name="connsiteX230" fmla="*/ 460383 w 1293595"/>
                <a:gd name="connsiteY230" fmla="*/ 35869 h 1610340"/>
                <a:gd name="connsiteX231" fmla="*/ 461713 w 1293595"/>
                <a:gd name="connsiteY231" fmla="*/ 30439 h 1610340"/>
                <a:gd name="connsiteX232" fmla="*/ 463684 w 1293595"/>
                <a:gd name="connsiteY232" fmla="*/ 26553 h 1610340"/>
                <a:gd name="connsiteX233" fmla="*/ 455059 w 1293595"/>
                <a:gd name="connsiteY233" fmla="*/ 35869 h 1610340"/>
                <a:gd name="connsiteX234" fmla="*/ 455059 w 1293595"/>
                <a:gd name="connsiteY234" fmla="*/ 135683 h 1610340"/>
                <a:gd name="connsiteX235" fmla="*/ 372546 w 1293595"/>
                <a:gd name="connsiteY235" fmla="*/ 135683 h 1610340"/>
                <a:gd name="connsiteX236" fmla="*/ 372546 w 1293595"/>
                <a:gd name="connsiteY236" fmla="*/ 35869 h 1610340"/>
                <a:gd name="connsiteX237" fmla="*/ 372066 w 1293595"/>
                <a:gd name="connsiteY237" fmla="*/ 31876 h 1610340"/>
                <a:gd name="connsiteX238" fmla="*/ 455539 w 1293595"/>
                <a:gd name="connsiteY238" fmla="*/ 31876 h 1610340"/>
                <a:gd name="connsiteX239" fmla="*/ 455059 w 1293595"/>
                <a:gd name="connsiteY239" fmla="*/ 35869 h 1610340"/>
                <a:gd name="connsiteX240" fmla="*/ 246806 w 1293595"/>
                <a:gd name="connsiteY240" fmla="*/ 26553 h 1610340"/>
                <a:gd name="connsiteX241" fmla="*/ 248776 w 1293595"/>
                <a:gd name="connsiteY241" fmla="*/ 30439 h 1610340"/>
                <a:gd name="connsiteX242" fmla="*/ 250107 w 1293595"/>
                <a:gd name="connsiteY242" fmla="*/ 35868 h 1610340"/>
                <a:gd name="connsiteX243" fmla="*/ 250107 w 1293595"/>
                <a:gd name="connsiteY243" fmla="*/ 141006 h 1610340"/>
                <a:gd name="connsiteX244" fmla="*/ 343267 w 1293595"/>
                <a:gd name="connsiteY244" fmla="*/ 141006 h 1610340"/>
                <a:gd name="connsiteX245" fmla="*/ 343267 w 1293595"/>
                <a:gd name="connsiteY245" fmla="*/ 35869 h 1610340"/>
                <a:gd name="connsiteX246" fmla="*/ 344598 w 1293595"/>
                <a:gd name="connsiteY246" fmla="*/ 30439 h 1610340"/>
                <a:gd name="connsiteX247" fmla="*/ 346568 w 1293595"/>
                <a:gd name="connsiteY247" fmla="*/ 26553 h 1610340"/>
                <a:gd name="connsiteX248" fmla="*/ 337943 w 1293595"/>
                <a:gd name="connsiteY248" fmla="*/ 35869 h 1610340"/>
                <a:gd name="connsiteX249" fmla="*/ 337943 w 1293595"/>
                <a:gd name="connsiteY249" fmla="*/ 135683 h 1610340"/>
                <a:gd name="connsiteX250" fmla="*/ 255430 w 1293595"/>
                <a:gd name="connsiteY250" fmla="*/ 135683 h 1610340"/>
                <a:gd name="connsiteX251" fmla="*/ 255430 w 1293595"/>
                <a:gd name="connsiteY251" fmla="*/ 35869 h 1610340"/>
                <a:gd name="connsiteX252" fmla="*/ 254951 w 1293595"/>
                <a:gd name="connsiteY252" fmla="*/ 31876 h 1610340"/>
                <a:gd name="connsiteX253" fmla="*/ 338423 w 1293595"/>
                <a:gd name="connsiteY253" fmla="*/ 31876 h 1610340"/>
                <a:gd name="connsiteX254" fmla="*/ 337944 w 1293595"/>
                <a:gd name="connsiteY254" fmla="*/ 35869 h 1610340"/>
                <a:gd name="connsiteX255" fmla="*/ 129690 w 1293595"/>
                <a:gd name="connsiteY255" fmla="*/ 26553 h 1610340"/>
                <a:gd name="connsiteX256" fmla="*/ 131660 w 1293595"/>
                <a:gd name="connsiteY256" fmla="*/ 30439 h 1610340"/>
                <a:gd name="connsiteX257" fmla="*/ 132991 w 1293595"/>
                <a:gd name="connsiteY257" fmla="*/ 35868 h 1610340"/>
                <a:gd name="connsiteX258" fmla="*/ 132991 w 1293595"/>
                <a:gd name="connsiteY258" fmla="*/ 141006 h 1610340"/>
                <a:gd name="connsiteX259" fmla="*/ 226151 w 1293595"/>
                <a:gd name="connsiteY259" fmla="*/ 141006 h 1610340"/>
                <a:gd name="connsiteX260" fmla="*/ 226151 w 1293595"/>
                <a:gd name="connsiteY260" fmla="*/ 35869 h 1610340"/>
                <a:gd name="connsiteX261" fmla="*/ 227482 w 1293595"/>
                <a:gd name="connsiteY261" fmla="*/ 30439 h 1610340"/>
                <a:gd name="connsiteX262" fmla="*/ 229452 w 1293595"/>
                <a:gd name="connsiteY262" fmla="*/ 26553 h 1610340"/>
                <a:gd name="connsiteX263" fmla="*/ 220828 w 1293595"/>
                <a:gd name="connsiteY263" fmla="*/ 35869 h 1610340"/>
                <a:gd name="connsiteX264" fmla="*/ 220828 w 1293595"/>
                <a:gd name="connsiteY264" fmla="*/ 135683 h 1610340"/>
                <a:gd name="connsiteX265" fmla="*/ 138314 w 1293595"/>
                <a:gd name="connsiteY265" fmla="*/ 135683 h 1610340"/>
                <a:gd name="connsiteX266" fmla="*/ 138314 w 1293595"/>
                <a:gd name="connsiteY266" fmla="*/ 35869 h 1610340"/>
                <a:gd name="connsiteX267" fmla="*/ 137835 w 1293595"/>
                <a:gd name="connsiteY267" fmla="*/ 31876 h 1610340"/>
                <a:gd name="connsiteX268" fmla="*/ 221307 w 1293595"/>
                <a:gd name="connsiteY268" fmla="*/ 31876 h 1610340"/>
                <a:gd name="connsiteX269" fmla="*/ 220828 w 1293595"/>
                <a:gd name="connsiteY269" fmla="*/ 35869 h 1610340"/>
                <a:gd name="connsiteX270" fmla="*/ 1066615 w 1293595"/>
                <a:gd name="connsiteY270" fmla="*/ 26553 h 1610340"/>
                <a:gd name="connsiteX271" fmla="*/ 1068586 w 1293595"/>
                <a:gd name="connsiteY271" fmla="*/ 30439 h 1610340"/>
                <a:gd name="connsiteX272" fmla="*/ 1069917 w 1293595"/>
                <a:gd name="connsiteY272" fmla="*/ 35868 h 1610340"/>
                <a:gd name="connsiteX273" fmla="*/ 1069917 w 1293595"/>
                <a:gd name="connsiteY273" fmla="*/ 141006 h 1610340"/>
                <a:gd name="connsiteX274" fmla="*/ 1163077 w 1293595"/>
                <a:gd name="connsiteY274" fmla="*/ 141006 h 1610340"/>
                <a:gd name="connsiteX275" fmla="*/ 1163077 w 1293595"/>
                <a:gd name="connsiteY275" fmla="*/ 35869 h 1610340"/>
                <a:gd name="connsiteX276" fmla="*/ 1164408 w 1293595"/>
                <a:gd name="connsiteY276" fmla="*/ 30439 h 1610340"/>
                <a:gd name="connsiteX277" fmla="*/ 1166378 w 1293595"/>
                <a:gd name="connsiteY277" fmla="*/ 26553 h 1610340"/>
                <a:gd name="connsiteX278" fmla="*/ 1157753 w 1293595"/>
                <a:gd name="connsiteY278" fmla="*/ 35869 h 1610340"/>
                <a:gd name="connsiteX279" fmla="*/ 1157753 w 1293595"/>
                <a:gd name="connsiteY279" fmla="*/ 135683 h 1610340"/>
                <a:gd name="connsiteX280" fmla="*/ 1075240 w 1293595"/>
                <a:gd name="connsiteY280" fmla="*/ 135683 h 1610340"/>
                <a:gd name="connsiteX281" fmla="*/ 1075240 w 1293595"/>
                <a:gd name="connsiteY281" fmla="*/ 35869 h 1610340"/>
                <a:gd name="connsiteX282" fmla="*/ 1074760 w 1293595"/>
                <a:gd name="connsiteY282" fmla="*/ 31876 h 1610340"/>
                <a:gd name="connsiteX283" fmla="*/ 1158233 w 1293595"/>
                <a:gd name="connsiteY283" fmla="*/ 31876 h 1610340"/>
                <a:gd name="connsiteX284" fmla="*/ 1157753 w 1293595"/>
                <a:gd name="connsiteY284" fmla="*/ 35869 h 1610340"/>
                <a:gd name="connsiteX285" fmla="*/ 949500 w 1293595"/>
                <a:gd name="connsiteY285" fmla="*/ 26553 h 1610340"/>
                <a:gd name="connsiteX286" fmla="*/ 951470 w 1293595"/>
                <a:gd name="connsiteY286" fmla="*/ 30439 h 1610340"/>
                <a:gd name="connsiteX287" fmla="*/ 952801 w 1293595"/>
                <a:gd name="connsiteY287" fmla="*/ 35868 h 1610340"/>
                <a:gd name="connsiteX288" fmla="*/ 952801 w 1293595"/>
                <a:gd name="connsiteY288" fmla="*/ 141006 h 1610340"/>
                <a:gd name="connsiteX289" fmla="*/ 1045961 w 1293595"/>
                <a:gd name="connsiteY289" fmla="*/ 141006 h 1610340"/>
                <a:gd name="connsiteX290" fmla="*/ 1045961 w 1293595"/>
                <a:gd name="connsiteY290" fmla="*/ 35869 h 1610340"/>
                <a:gd name="connsiteX291" fmla="*/ 1047292 w 1293595"/>
                <a:gd name="connsiteY291" fmla="*/ 30439 h 1610340"/>
                <a:gd name="connsiteX292" fmla="*/ 1049262 w 1293595"/>
                <a:gd name="connsiteY292" fmla="*/ 26553 h 1610340"/>
                <a:gd name="connsiteX293" fmla="*/ 1040638 w 1293595"/>
                <a:gd name="connsiteY293" fmla="*/ 35869 h 1610340"/>
                <a:gd name="connsiteX294" fmla="*/ 1040638 w 1293595"/>
                <a:gd name="connsiteY294" fmla="*/ 135683 h 1610340"/>
                <a:gd name="connsiteX295" fmla="*/ 958124 w 1293595"/>
                <a:gd name="connsiteY295" fmla="*/ 135683 h 1610340"/>
                <a:gd name="connsiteX296" fmla="*/ 958124 w 1293595"/>
                <a:gd name="connsiteY296" fmla="*/ 35869 h 1610340"/>
                <a:gd name="connsiteX297" fmla="*/ 957645 w 1293595"/>
                <a:gd name="connsiteY297" fmla="*/ 31876 h 1610340"/>
                <a:gd name="connsiteX298" fmla="*/ 1041117 w 1293595"/>
                <a:gd name="connsiteY298" fmla="*/ 31876 h 1610340"/>
                <a:gd name="connsiteX299" fmla="*/ 1040638 w 1293595"/>
                <a:gd name="connsiteY299" fmla="*/ 35869 h 1610340"/>
                <a:gd name="connsiteX300" fmla="*/ 832384 w 1293595"/>
                <a:gd name="connsiteY300" fmla="*/ 26553 h 1610340"/>
                <a:gd name="connsiteX301" fmla="*/ 834354 w 1293595"/>
                <a:gd name="connsiteY301" fmla="*/ 30439 h 1610340"/>
                <a:gd name="connsiteX302" fmla="*/ 835685 w 1293595"/>
                <a:gd name="connsiteY302" fmla="*/ 35868 h 1610340"/>
                <a:gd name="connsiteX303" fmla="*/ 835685 w 1293595"/>
                <a:gd name="connsiteY303" fmla="*/ 141006 h 1610340"/>
                <a:gd name="connsiteX304" fmla="*/ 928845 w 1293595"/>
                <a:gd name="connsiteY304" fmla="*/ 141006 h 1610340"/>
                <a:gd name="connsiteX305" fmla="*/ 928845 w 1293595"/>
                <a:gd name="connsiteY305" fmla="*/ 35869 h 1610340"/>
                <a:gd name="connsiteX306" fmla="*/ 930176 w 1293595"/>
                <a:gd name="connsiteY306" fmla="*/ 30439 h 1610340"/>
                <a:gd name="connsiteX307" fmla="*/ 932146 w 1293595"/>
                <a:gd name="connsiteY307" fmla="*/ 26553 h 1610340"/>
                <a:gd name="connsiteX308" fmla="*/ 923522 w 1293595"/>
                <a:gd name="connsiteY308" fmla="*/ 35869 h 1610340"/>
                <a:gd name="connsiteX309" fmla="*/ 923522 w 1293595"/>
                <a:gd name="connsiteY309" fmla="*/ 135683 h 1610340"/>
                <a:gd name="connsiteX310" fmla="*/ 841009 w 1293595"/>
                <a:gd name="connsiteY310" fmla="*/ 135683 h 1610340"/>
                <a:gd name="connsiteX311" fmla="*/ 841009 w 1293595"/>
                <a:gd name="connsiteY311" fmla="*/ 35869 h 1610340"/>
                <a:gd name="connsiteX312" fmla="*/ 840529 w 1293595"/>
                <a:gd name="connsiteY312" fmla="*/ 31876 h 1610340"/>
                <a:gd name="connsiteX313" fmla="*/ 924001 w 1293595"/>
                <a:gd name="connsiteY313" fmla="*/ 31876 h 1610340"/>
                <a:gd name="connsiteX314" fmla="*/ 923522 w 1293595"/>
                <a:gd name="connsiteY314" fmla="*/ 35869 h 1610340"/>
                <a:gd name="connsiteX315" fmla="*/ 715268 w 1293595"/>
                <a:gd name="connsiteY315" fmla="*/ 26553 h 1610340"/>
                <a:gd name="connsiteX316" fmla="*/ 717239 w 1293595"/>
                <a:gd name="connsiteY316" fmla="*/ 30439 h 1610340"/>
                <a:gd name="connsiteX317" fmla="*/ 718569 w 1293595"/>
                <a:gd name="connsiteY317" fmla="*/ 35868 h 1610340"/>
                <a:gd name="connsiteX318" fmla="*/ 718569 w 1293595"/>
                <a:gd name="connsiteY318" fmla="*/ 141006 h 1610340"/>
                <a:gd name="connsiteX319" fmla="*/ 811730 w 1293595"/>
                <a:gd name="connsiteY319" fmla="*/ 141006 h 1610340"/>
                <a:gd name="connsiteX320" fmla="*/ 811730 w 1293595"/>
                <a:gd name="connsiteY320" fmla="*/ 35869 h 1610340"/>
                <a:gd name="connsiteX321" fmla="*/ 813061 w 1293595"/>
                <a:gd name="connsiteY321" fmla="*/ 30439 h 1610340"/>
                <a:gd name="connsiteX322" fmla="*/ 815031 w 1293595"/>
                <a:gd name="connsiteY322" fmla="*/ 26553 h 1610340"/>
                <a:gd name="connsiteX323" fmla="*/ 806406 w 1293595"/>
                <a:gd name="connsiteY323" fmla="*/ 35869 h 1610340"/>
                <a:gd name="connsiteX324" fmla="*/ 806406 w 1293595"/>
                <a:gd name="connsiteY324" fmla="*/ 135683 h 1610340"/>
                <a:gd name="connsiteX325" fmla="*/ 723893 w 1293595"/>
                <a:gd name="connsiteY325" fmla="*/ 135683 h 1610340"/>
                <a:gd name="connsiteX326" fmla="*/ 723893 w 1293595"/>
                <a:gd name="connsiteY326" fmla="*/ 35869 h 1610340"/>
                <a:gd name="connsiteX327" fmla="*/ 723413 w 1293595"/>
                <a:gd name="connsiteY327" fmla="*/ 31876 h 1610340"/>
                <a:gd name="connsiteX328" fmla="*/ 806886 w 1293595"/>
                <a:gd name="connsiteY328" fmla="*/ 31876 h 1610340"/>
                <a:gd name="connsiteX329" fmla="*/ 806406 w 1293595"/>
                <a:gd name="connsiteY329" fmla="*/ 35869 h 1610340"/>
                <a:gd name="connsiteX330" fmla="*/ 598153 w 1293595"/>
                <a:gd name="connsiteY330" fmla="*/ 26553 h 1610340"/>
                <a:gd name="connsiteX331" fmla="*/ 600123 w 1293595"/>
                <a:gd name="connsiteY331" fmla="*/ 30439 h 1610340"/>
                <a:gd name="connsiteX332" fmla="*/ 601454 w 1293595"/>
                <a:gd name="connsiteY332" fmla="*/ 35868 h 1610340"/>
                <a:gd name="connsiteX333" fmla="*/ 601454 w 1293595"/>
                <a:gd name="connsiteY333" fmla="*/ 141006 h 1610340"/>
                <a:gd name="connsiteX334" fmla="*/ 694614 w 1293595"/>
                <a:gd name="connsiteY334" fmla="*/ 141006 h 1610340"/>
                <a:gd name="connsiteX335" fmla="*/ 694614 w 1293595"/>
                <a:gd name="connsiteY335" fmla="*/ 35869 h 1610340"/>
                <a:gd name="connsiteX336" fmla="*/ 695945 w 1293595"/>
                <a:gd name="connsiteY336" fmla="*/ 30439 h 1610340"/>
                <a:gd name="connsiteX337" fmla="*/ 697915 w 1293595"/>
                <a:gd name="connsiteY337" fmla="*/ 26553 h 1610340"/>
                <a:gd name="connsiteX338" fmla="*/ 689291 w 1293595"/>
                <a:gd name="connsiteY338" fmla="*/ 35869 h 1610340"/>
                <a:gd name="connsiteX339" fmla="*/ 689291 w 1293595"/>
                <a:gd name="connsiteY339" fmla="*/ 135683 h 1610340"/>
                <a:gd name="connsiteX340" fmla="*/ 606777 w 1293595"/>
                <a:gd name="connsiteY340" fmla="*/ 135683 h 1610340"/>
                <a:gd name="connsiteX341" fmla="*/ 606777 w 1293595"/>
                <a:gd name="connsiteY341" fmla="*/ 35869 h 1610340"/>
                <a:gd name="connsiteX342" fmla="*/ 606298 w 1293595"/>
                <a:gd name="connsiteY342" fmla="*/ 31876 h 1610340"/>
                <a:gd name="connsiteX343" fmla="*/ 689770 w 1293595"/>
                <a:gd name="connsiteY343" fmla="*/ 31876 h 1610340"/>
                <a:gd name="connsiteX344" fmla="*/ 689291 w 1293595"/>
                <a:gd name="connsiteY344" fmla="*/ 35869 h 1610340"/>
                <a:gd name="connsiteX345" fmla="*/ 481037 w 1293595"/>
                <a:gd name="connsiteY345" fmla="*/ 26553 h 1610340"/>
                <a:gd name="connsiteX346" fmla="*/ 483007 w 1293595"/>
                <a:gd name="connsiteY346" fmla="*/ 30439 h 1610340"/>
                <a:gd name="connsiteX347" fmla="*/ 484338 w 1293595"/>
                <a:gd name="connsiteY347" fmla="*/ 35868 h 1610340"/>
                <a:gd name="connsiteX348" fmla="*/ 484338 w 1293595"/>
                <a:gd name="connsiteY348" fmla="*/ 141006 h 1610340"/>
                <a:gd name="connsiteX349" fmla="*/ 577498 w 1293595"/>
                <a:gd name="connsiteY349" fmla="*/ 141006 h 1610340"/>
                <a:gd name="connsiteX350" fmla="*/ 577498 w 1293595"/>
                <a:gd name="connsiteY350" fmla="*/ 35869 h 1610340"/>
                <a:gd name="connsiteX351" fmla="*/ 578829 w 1293595"/>
                <a:gd name="connsiteY351" fmla="*/ 30439 h 1610340"/>
                <a:gd name="connsiteX352" fmla="*/ 580799 w 1293595"/>
                <a:gd name="connsiteY352" fmla="*/ 26553 h 1610340"/>
                <a:gd name="connsiteX353" fmla="*/ 572175 w 1293595"/>
                <a:gd name="connsiteY353" fmla="*/ 35869 h 1610340"/>
                <a:gd name="connsiteX354" fmla="*/ 572175 w 1293595"/>
                <a:gd name="connsiteY354" fmla="*/ 135683 h 1610340"/>
                <a:gd name="connsiteX355" fmla="*/ 489662 w 1293595"/>
                <a:gd name="connsiteY355" fmla="*/ 135683 h 1610340"/>
                <a:gd name="connsiteX356" fmla="*/ 489662 w 1293595"/>
                <a:gd name="connsiteY356" fmla="*/ 35869 h 1610340"/>
                <a:gd name="connsiteX357" fmla="*/ 489182 w 1293595"/>
                <a:gd name="connsiteY357" fmla="*/ 31876 h 1610340"/>
                <a:gd name="connsiteX358" fmla="*/ 572654 w 1293595"/>
                <a:gd name="connsiteY358" fmla="*/ 31876 h 1610340"/>
                <a:gd name="connsiteX359" fmla="*/ 572175 w 1293595"/>
                <a:gd name="connsiteY359" fmla="*/ 35869 h 1610340"/>
                <a:gd name="connsiteX360" fmla="*/ 363921 w 1293595"/>
                <a:gd name="connsiteY360" fmla="*/ 26553 h 1610340"/>
                <a:gd name="connsiteX361" fmla="*/ 365891 w 1293595"/>
                <a:gd name="connsiteY361" fmla="*/ 30439 h 1610340"/>
                <a:gd name="connsiteX362" fmla="*/ 367222 w 1293595"/>
                <a:gd name="connsiteY362" fmla="*/ 35868 h 1610340"/>
                <a:gd name="connsiteX363" fmla="*/ 367222 w 1293595"/>
                <a:gd name="connsiteY363" fmla="*/ 141006 h 1610340"/>
                <a:gd name="connsiteX364" fmla="*/ 460383 w 1293595"/>
                <a:gd name="connsiteY364" fmla="*/ 141006 h 1610340"/>
                <a:gd name="connsiteX365" fmla="*/ 460383 w 1293595"/>
                <a:gd name="connsiteY365" fmla="*/ 35869 h 1610340"/>
                <a:gd name="connsiteX366" fmla="*/ 461713 w 1293595"/>
                <a:gd name="connsiteY366" fmla="*/ 30439 h 1610340"/>
                <a:gd name="connsiteX367" fmla="*/ 463684 w 1293595"/>
                <a:gd name="connsiteY367" fmla="*/ 26553 h 1610340"/>
                <a:gd name="connsiteX368" fmla="*/ 455059 w 1293595"/>
                <a:gd name="connsiteY368" fmla="*/ 35869 h 1610340"/>
                <a:gd name="connsiteX369" fmla="*/ 455059 w 1293595"/>
                <a:gd name="connsiteY369" fmla="*/ 135683 h 1610340"/>
                <a:gd name="connsiteX370" fmla="*/ 372546 w 1293595"/>
                <a:gd name="connsiteY370" fmla="*/ 135683 h 1610340"/>
                <a:gd name="connsiteX371" fmla="*/ 372546 w 1293595"/>
                <a:gd name="connsiteY371" fmla="*/ 35869 h 1610340"/>
                <a:gd name="connsiteX372" fmla="*/ 372066 w 1293595"/>
                <a:gd name="connsiteY372" fmla="*/ 31876 h 1610340"/>
                <a:gd name="connsiteX373" fmla="*/ 455539 w 1293595"/>
                <a:gd name="connsiteY373" fmla="*/ 31876 h 1610340"/>
                <a:gd name="connsiteX374" fmla="*/ 455059 w 1293595"/>
                <a:gd name="connsiteY374" fmla="*/ 35869 h 1610340"/>
                <a:gd name="connsiteX375" fmla="*/ 246806 w 1293595"/>
                <a:gd name="connsiteY375" fmla="*/ 26553 h 1610340"/>
                <a:gd name="connsiteX376" fmla="*/ 248776 w 1293595"/>
                <a:gd name="connsiteY376" fmla="*/ 30439 h 1610340"/>
                <a:gd name="connsiteX377" fmla="*/ 250107 w 1293595"/>
                <a:gd name="connsiteY377" fmla="*/ 35868 h 1610340"/>
                <a:gd name="connsiteX378" fmla="*/ 250107 w 1293595"/>
                <a:gd name="connsiteY378" fmla="*/ 141006 h 1610340"/>
                <a:gd name="connsiteX379" fmla="*/ 343267 w 1293595"/>
                <a:gd name="connsiteY379" fmla="*/ 141006 h 1610340"/>
                <a:gd name="connsiteX380" fmla="*/ 343267 w 1293595"/>
                <a:gd name="connsiteY380" fmla="*/ 35869 h 1610340"/>
                <a:gd name="connsiteX381" fmla="*/ 344598 w 1293595"/>
                <a:gd name="connsiteY381" fmla="*/ 30439 h 1610340"/>
                <a:gd name="connsiteX382" fmla="*/ 346568 w 1293595"/>
                <a:gd name="connsiteY382" fmla="*/ 26553 h 1610340"/>
                <a:gd name="connsiteX383" fmla="*/ 337943 w 1293595"/>
                <a:gd name="connsiteY383" fmla="*/ 35869 h 1610340"/>
                <a:gd name="connsiteX384" fmla="*/ 337943 w 1293595"/>
                <a:gd name="connsiteY384" fmla="*/ 135683 h 1610340"/>
                <a:gd name="connsiteX385" fmla="*/ 255430 w 1293595"/>
                <a:gd name="connsiteY385" fmla="*/ 135683 h 1610340"/>
                <a:gd name="connsiteX386" fmla="*/ 255430 w 1293595"/>
                <a:gd name="connsiteY386" fmla="*/ 35869 h 1610340"/>
                <a:gd name="connsiteX387" fmla="*/ 254951 w 1293595"/>
                <a:gd name="connsiteY387" fmla="*/ 31876 h 1610340"/>
                <a:gd name="connsiteX388" fmla="*/ 338423 w 1293595"/>
                <a:gd name="connsiteY388" fmla="*/ 31876 h 1610340"/>
                <a:gd name="connsiteX389" fmla="*/ 337944 w 1293595"/>
                <a:gd name="connsiteY389" fmla="*/ 35869 h 1610340"/>
                <a:gd name="connsiteX390" fmla="*/ 129690 w 1293595"/>
                <a:gd name="connsiteY390" fmla="*/ 26553 h 1610340"/>
                <a:gd name="connsiteX391" fmla="*/ 131660 w 1293595"/>
                <a:gd name="connsiteY391" fmla="*/ 30439 h 1610340"/>
                <a:gd name="connsiteX392" fmla="*/ 132991 w 1293595"/>
                <a:gd name="connsiteY392" fmla="*/ 35868 h 1610340"/>
                <a:gd name="connsiteX393" fmla="*/ 132991 w 1293595"/>
                <a:gd name="connsiteY393" fmla="*/ 141006 h 1610340"/>
                <a:gd name="connsiteX394" fmla="*/ 226151 w 1293595"/>
                <a:gd name="connsiteY394" fmla="*/ 141006 h 1610340"/>
                <a:gd name="connsiteX395" fmla="*/ 226151 w 1293595"/>
                <a:gd name="connsiteY395" fmla="*/ 35869 h 1610340"/>
                <a:gd name="connsiteX396" fmla="*/ 227482 w 1293595"/>
                <a:gd name="connsiteY396" fmla="*/ 30439 h 1610340"/>
                <a:gd name="connsiteX397" fmla="*/ 229452 w 1293595"/>
                <a:gd name="connsiteY397" fmla="*/ 26553 h 1610340"/>
                <a:gd name="connsiteX398" fmla="*/ 220828 w 1293595"/>
                <a:gd name="connsiteY398" fmla="*/ 35869 h 1610340"/>
                <a:gd name="connsiteX399" fmla="*/ 220828 w 1293595"/>
                <a:gd name="connsiteY399" fmla="*/ 135683 h 1610340"/>
                <a:gd name="connsiteX400" fmla="*/ 138314 w 1293595"/>
                <a:gd name="connsiteY400" fmla="*/ 135683 h 1610340"/>
                <a:gd name="connsiteX401" fmla="*/ 138314 w 1293595"/>
                <a:gd name="connsiteY401" fmla="*/ 35869 h 1610340"/>
                <a:gd name="connsiteX402" fmla="*/ 137835 w 1293595"/>
                <a:gd name="connsiteY402" fmla="*/ 31876 h 1610340"/>
                <a:gd name="connsiteX403" fmla="*/ 221307 w 1293595"/>
                <a:gd name="connsiteY403" fmla="*/ 31876 h 1610340"/>
                <a:gd name="connsiteX404" fmla="*/ 220828 w 1293595"/>
                <a:gd name="connsiteY404" fmla="*/ 35869 h 1610340"/>
                <a:gd name="connsiteX405" fmla="*/ 1066615 w 1293595"/>
                <a:gd name="connsiteY405" fmla="*/ 26553 h 1610340"/>
                <a:gd name="connsiteX406" fmla="*/ 1068586 w 1293595"/>
                <a:gd name="connsiteY406" fmla="*/ 30439 h 1610340"/>
                <a:gd name="connsiteX407" fmla="*/ 1069917 w 1293595"/>
                <a:gd name="connsiteY407" fmla="*/ 35868 h 1610340"/>
                <a:gd name="connsiteX408" fmla="*/ 1069917 w 1293595"/>
                <a:gd name="connsiteY408" fmla="*/ 141006 h 1610340"/>
                <a:gd name="connsiteX409" fmla="*/ 1163077 w 1293595"/>
                <a:gd name="connsiteY409" fmla="*/ 141006 h 1610340"/>
                <a:gd name="connsiteX410" fmla="*/ 1163077 w 1293595"/>
                <a:gd name="connsiteY410" fmla="*/ 35869 h 1610340"/>
                <a:gd name="connsiteX411" fmla="*/ 1164408 w 1293595"/>
                <a:gd name="connsiteY411" fmla="*/ 30439 h 1610340"/>
                <a:gd name="connsiteX412" fmla="*/ 1166378 w 1293595"/>
                <a:gd name="connsiteY412" fmla="*/ 26553 h 1610340"/>
                <a:gd name="connsiteX413" fmla="*/ 1157753 w 1293595"/>
                <a:gd name="connsiteY413" fmla="*/ 35869 h 1610340"/>
                <a:gd name="connsiteX414" fmla="*/ 1157753 w 1293595"/>
                <a:gd name="connsiteY414" fmla="*/ 135683 h 1610340"/>
                <a:gd name="connsiteX415" fmla="*/ 1075240 w 1293595"/>
                <a:gd name="connsiteY415" fmla="*/ 135683 h 1610340"/>
                <a:gd name="connsiteX416" fmla="*/ 1075240 w 1293595"/>
                <a:gd name="connsiteY416" fmla="*/ 35869 h 1610340"/>
                <a:gd name="connsiteX417" fmla="*/ 1074760 w 1293595"/>
                <a:gd name="connsiteY417" fmla="*/ 31876 h 1610340"/>
                <a:gd name="connsiteX418" fmla="*/ 1158233 w 1293595"/>
                <a:gd name="connsiteY418" fmla="*/ 31876 h 1610340"/>
                <a:gd name="connsiteX419" fmla="*/ 1157753 w 1293595"/>
                <a:gd name="connsiteY419" fmla="*/ 35869 h 1610340"/>
                <a:gd name="connsiteX420" fmla="*/ 949500 w 1293595"/>
                <a:gd name="connsiteY420" fmla="*/ 26553 h 1610340"/>
                <a:gd name="connsiteX421" fmla="*/ 951470 w 1293595"/>
                <a:gd name="connsiteY421" fmla="*/ 30439 h 1610340"/>
                <a:gd name="connsiteX422" fmla="*/ 952801 w 1293595"/>
                <a:gd name="connsiteY422" fmla="*/ 35868 h 1610340"/>
                <a:gd name="connsiteX423" fmla="*/ 952801 w 1293595"/>
                <a:gd name="connsiteY423" fmla="*/ 141006 h 1610340"/>
                <a:gd name="connsiteX424" fmla="*/ 1045961 w 1293595"/>
                <a:gd name="connsiteY424" fmla="*/ 141006 h 1610340"/>
                <a:gd name="connsiteX425" fmla="*/ 1045961 w 1293595"/>
                <a:gd name="connsiteY425" fmla="*/ 35869 h 1610340"/>
                <a:gd name="connsiteX426" fmla="*/ 1047292 w 1293595"/>
                <a:gd name="connsiteY426" fmla="*/ 30439 h 1610340"/>
                <a:gd name="connsiteX427" fmla="*/ 1049262 w 1293595"/>
                <a:gd name="connsiteY427" fmla="*/ 26553 h 1610340"/>
                <a:gd name="connsiteX428" fmla="*/ 1040638 w 1293595"/>
                <a:gd name="connsiteY428" fmla="*/ 35869 h 1610340"/>
                <a:gd name="connsiteX429" fmla="*/ 1040638 w 1293595"/>
                <a:gd name="connsiteY429" fmla="*/ 135683 h 1610340"/>
                <a:gd name="connsiteX430" fmla="*/ 958124 w 1293595"/>
                <a:gd name="connsiteY430" fmla="*/ 135683 h 1610340"/>
                <a:gd name="connsiteX431" fmla="*/ 958124 w 1293595"/>
                <a:gd name="connsiteY431" fmla="*/ 35869 h 1610340"/>
                <a:gd name="connsiteX432" fmla="*/ 957645 w 1293595"/>
                <a:gd name="connsiteY432" fmla="*/ 31876 h 1610340"/>
                <a:gd name="connsiteX433" fmla="*/ 1041117 w 1293595"/>
                <a:gd name="connsiteY433" fmla="*/ 31876 h 1610340"/>
                <a:gd name="connsiteX434" fmla="*/ 1040638 w 1293595"/>
                <a:gd name="connsiteY434" fmla="*/ 35869 h 1610340"/>
                <a:gd name="connsiteX435" fmla="*/ 832384 w 1293595"/>
                <a:gd name="connsiteY435" fmla="*/ 26553 h 1610340"/>
                <a:gd name="connsiteX436" fmla="*/ 834354 w 1293595"/>
                <a:gd name="connsiteY436" fmla="*/ 30439 h 1610340"/>
                <a:gd name="connsiteX437" fmla="*/ 835685 w 1293595"/>
                <a:gd name="connsiteY437" fmla="*/ 35868 h 1610340"/>
                <a:gd name="connsiteX438" fmla="*/ 835685 w 1293595"/>
                <a:gd name="connsiteY438" fmla="*/ 141006 h 1610340"/>
                <a:gd name="connsiteX439" fmla="*/ 928845 w 1293595"/>
                <a:gd name="connsiteY439" fmla="*/ 141006 h 1610340"/>
                <a:gd name="connsiteX440" fmla="*/ 928845 w 1293595"/>
                <a:gd name="connsiteY440" fmla="*/ 35869 h 1610340"/>
                <a:gd name="connsiteX441" fmla="*/ 930176 w 1293595"/>
                <a:gd name="connsiteY441" fmla="*/ 30439 h 1610340"/>
                <a:gd name="connsiteX442" fmla="*/ 932146 w 1293595"/>
                <a:gd name="connsiteY442" fmla="*/ 26553 h 1610340"/>
                <a:gd name="connsiteX443" fmla="*/ 923522 w 1293595"/>
                <a:gd name="connsiteY443" fmla="*/ 35869 h 1610340"/>
                <a:gd name="connsiteX444" fmla="*/ 923522 w 1293595"/>
                <a:gd name="connsiteY444" fmla="*/ 135683 h 1610340"/>
                <a:gd name="connsiteX445" fmla="*/ 841009 w 1293595"/>
                <a:gd name="connsiteY445" fmla="*/ 135683 h 1610340"/>
                <a:gd name="connsiteX446" fmla="*/ 841009 w 1293595"/>
                <a:gd name="connsiteY446" fmla="*/ 35869 h 1610340"/>
                <a:gd name="connsiteX447" fmla="*/ 840529 w 1293595"/>
                <a:gd name="connsiteY447" fmla="*/ 31876 h 1610340"/>
                <a:gd name="connsiteX448" fmla="*/ 924001 w 1293595"/>
                <a:gd name="connsiteY448" fmla="*/ 31876 h 1610340"/>
                <a:gd name="connsiteX449" fmla="*/ 923522 w 1293595"/>
                <a:gd name="connsiteY449" fmla="*/ 35869 h 1610340"/>
                <a:gd name="connsiteX450" fmla="*/ 715268 w 1293595"/>
                <a:gd name="connsiteY450" fmla="*/ 26553 h 1610340"/>
                <a:gd name="connsiteX451" fmla="*/ 717239 w 1293595"/>
                <a:gd name="connsiteY451" fmla="*/ 30439 h 1610340"/>
                <a:gd name="connsiteX452" fmla="*/ 718569 w 1293595"/>
                <a:gd name="connsiteY452" fmla="*/ 35868 h 1610340"/>
                <a:gd name="connsiteX453" fmla="*/ 718569 w 1293595"/>
                <a:gd name="connsiteY453" fmla="*/ 141006 h 1610340"/>
                <a:gd name="connsiteX454" fmla="*/ 811730 w 1293595"/>
                <a:gd name="connsiteY454" fmla="*/ 141006 h 1610340"/>
                <a:gd name="connsiteX455" fmla="*/ 811730 w 1293595"/>
                <a:gd name="connsiteY455" fmla="*/ 35869 h 1610340"/>
                <a:gd name="connsiteX456" fmla="*/ 813061 w 1293595"/>
                <a:gd name="connsiteY456" fmla="*/ 30439 h 1610340"/>
                <a:gd name="connsiteX457" fmla="*/ 815031 w 1293595"/>
                <a:gd name="connsiteY457" fmla="*/ 26553 h 1610340"/>
                <a:gd name="connsiteX458" fmla="*/ 806406 w 1293595"/>
                <a:gd name="connsiteY458" fmla="*/ 35869 h 1610340"/>
                <a:gd name="connsiteX459" fmla="*/ 806406 w 1293595"/>
                <a:gd name="connsiteY459" fmla="*/ 135683 h 1610340"/>
                <a:gd name="connsiteX460" fmla="*/ 723893 w 1293595"/>
                <a:gd name="connsiteY460" fmla="*/ 135683 h 1610340"/>
                <a:gd name="connsiteX461" fmla="*/ 723893 w 1293595"/>
                <a:gd name="connsiteY461" fmla="*/ 35869 h 1610340"/>
                <a:gd name="connsiteX462" fmla="*/ 723413 w 1293595"/>
                <a:gd name="connsiteY462" fmla="*/ 31876 h 1610340"/>
                <a:gd name="connsiteX463" fmla="*/ 806886 w 1293595"/>
                <a:gd name="connsiteY463" fmla="*/ 31876 h 1610340"/>
                <a:gd name="connsiteX464" fmla="*/ 806406 w 1293595"/>
                <a:gd name="connsiteY464" fmla="*/ 35869 h 1610340"/>
                <a:gd name="connsiteX465" fmla="*/ 598153 w 1293595"/>
                <a:gd name="connsiteY465" fmla="*/ 26553 h 1610340"/>
                <a:gd name="connsiteX466" fmla="*/ 600123 w 1293595"/>
                <a:gd name="connsiteY466" fmla="*/ 30439 h 1610340"/>
                <a:gd name="connsiteX467" fmla="*/ 601454 w 1293595"/>
                <a:gd name="connsiteY467" fmla="*/ 35868 h 1610340"/>
                <a:gd name="connsiteX468" fmla="*/ 601454 w 1293595"/>
                <a:gd name="connsiteY468" fmla="*/ 141006 h 1610340"/>
                <a:gd name="connsiteX469" fmla="*/ 694614 w 1293595"/>
                <a:gd name="connsiteY469" fmla="*/ 141006 h 1610340"/>
                <a:gd name="connsiteX470" fmla="*/ 694614 w 1293595"/>
                <a:gd name="connsiteY470" fmla="*/ 35869 h 1610340"/>
                <a:gd name="connsiteX471" fmla="*/ 695945 w 1293595"/>
                <a:gd name="connsiteY471" fmla="*/ 30439 h 1610340"/>
                <a:gd name="connsiteX472" fmla="*/ 697915 w 1293595"/>
                <a:gd name="connsiteY472" fmla="*/ 26553 h 1610340"/>
                <a:gd name="connsiteX473" fmla="*/ 689291 w 1293595"/>
                <a:gd name="connsiteY473" fmla="*/ 35869 h 1610340"/>
                <a:gd name="connsiteX474" fmla="*/ 689291 w 1293595"/>
                <a:gd name="connsiteY474" fmla="*/ 135683 h 1610340"/>
                <a:gd name="connsiteX475" fmla="*/ 606777 w 1293595"/>
                <a:gd name="connsiteY475" fmla="*/ 135683 h 1610340"/>
                <a:gd name="connsiteX476" fmla="*/ 606777 w 1293595"/>
                <a:gd name="connsiteY476" fmla="*/ 35869 h 1610340"/>
                <a:gd name="connsiteX477" fmla="*/ 606298 w 1293595"/>
                <a:gd name="connsiteY477" fmla="*/ 31876 h 1610340"/>
                <a:gd name="connsiteX478" fmla="*/ 689770 w 1293595"/>
                <a:gd name="connsiteY478" fmla="*/ 31876 h 1610340"/>
                <a:gd name="connsiteX479" fmla="*/ 689291 w 1293595"/>
                <a:gd name="connsiteY479" fmla="*/ 35869 h 1610340"/>
                <a:gd name="connsiteX480" fmla="*/ 481037 w 1293595"/>
                <a:gd name="connsiteY480" fmla="*/ 26553 h 1610340"/>
                <a:gd name="connsiteX481" fmla="*/ 483007 w 1293595"/>
                <a:gd name="connsiteY481" fmla="*/ 30439 h 1610340"/>
                <a:gd name="connsiteX482" fmla="*/ 484338 w 1293595"/>
                <a:gd name="connsiteY482" fmla="*/ 35868 h 1610340"/>
                <a:gd name="connsiteX483" fmla="*/ 484338 w 1293595"/>
                <a:gd name="connsiteY483" fmla="*/ 141006 h 1610340"/>
                <a:gd name="connsiteX484" fmla="*/ 577498 w 1293595"/>
                <a:gd name="connsiteY484" fmla="*/ 141006 h 1610340"/>
                <a:gd name="connsiteX485" fmla="*/ 577498 w 1293595"/>
                <a:gd name="connsiteY485" fmla="*/ 35869 h 1610340"/>
                <a:gd name="connsiteX486" fmla="*/ 578829 w 1293595"/>
                <a:gd name="connsiteY486" fmla="*/ 30439 h 1610340"/>
                <a:gd name="connsiteX487" fmla="*/ 580799 w 1293595"/>
                <a:gd name="connsiteY487" fmla="*/ 26553 h 1610340"/>
                <a:gd name="connsiteX488" fmla="*/ 572175 w 1293595"/>
                <a:gd name="connsiteY488" fmla="*/ 35869 h 1610340"/>
                <a:gd name="connsiteX489" fmla="*/ 572175 w 1293595"/>
                <a:gd name="connsiteY489" fmla="*/ 135683 h 1610340"/>
                <a:gd name="connsiteX490" fmla="*/ 489662 w 1293595"/>
                <a:gd name="connsiteY490" fmla="*/ 135683 h 1610340"/>
                <a:gd name="connsiteX491" fmla="*/ 489662 w 1293595"/>
                <a:gd name="connsiteY491" fmla="*/ 35869 h 1610340"/>
                <a:gd name="connsiteX492" fmla="*/ 489182 w 1293595"/>
                <a:gd name="connsiteY492" fmla="*/ 31876 h 1610340"/>
                <a:gd name="connsiteX493" fmla="*/ 572654 w 1293595"/>
                <a:gd name="connsiteY493" fmla="*/ 31876 h 1610340"/>
                <a:gd name="connsiteX494" fmla="*/ 572175 w 1293595"/>
                <a:gd name="connsiteY494" fmla="*/ 35869 h 1610340"/>
                <a:gd name="connsiteX495" fmla="*/ 363921 w 1293595"/>
                <a:gd name="connsiteY495" fmla="*/ 26553 h 1610340"/>
                <a:gd name="connsiteX496" fmla="*/ 365891 w 1293595"/>
                <a:gd name="connsiteY496" fmla="*/ 30439 h 1610340"/>
                <a:gd name="connsiteX497" fmla="*/ 367222 w 1293595"/>
                <a:gd name="connsiteY497" fmla="*/ 35868 h 1610340"/>
                <a:gd name="connsiteX498" fmla="*/ 367222 w 1293595"/>
                <a:gd name="connsiteY498" fmla="*/ 141006 h 1610340"/>
                <a:gd name="connsiteX499" fmla="*/ 460383 w 1293595"/>
                <a:gd name="connsiteY499" fmla="*/ 141006 h 1610340"/>
                <a:gd name="connsiteX500" fmla="*/ 460383 w 1293595"/>
                <a:gd name="connsiteY500" fmla="*/ 35869 h 1610340"/>
                <a:gd name="connsiteX501" fmla="*/ 461713 w 1293595"/>
                <a:gd name="connsiteY501" fmla="*/ 30439 h 1610340"/>
                <a:gd name="connsiteX502" fmla="*/ 463684 w 1293595"/>
                <a:gd name="connsiteY502" fmla="*/ 26553 h 1610340"/>
                <a:gd name="connsiteX503" fmla="*/ 455059 w 1293595"/>
                <a:gd name="connsiteY503" fmla="*/ 35869 h 1610340"/>
                <a:gd name="connsiteX504" fmla="*/ 455059 w 1293595"/>
                <a:gd name="connsiteY504" fmla="*/ 135683 h 1610340"/>
                <a:gd name="connsiteX505" fmla="*/ 372546 w 1293595"/>
                <a:gd name="connsiteY505" fmla="*/ 135683 h 1610340"/>
                <a:gd name="connsiteX506" fmla="*/ 372546 w 1293595"/>
                <a:gd name="connsiteY506" fmla="*/ 35869 h 1610340"/>
                <a:gd name="connsiteX507" fmla="*/ 372066 w 1293595"/>
                <a:gd name="connsiteY507" fmla="*/ 31876 h 1610340"/>
                <a:gd name="connsiteX508" fmla="*/ 455539 w 1293595"/>
                <a:gd name="connsiteY508" fmla="*/ 31876 h 1610340"/>
                <a:gd name="connsiteX509" fmla="*/ 455059 w 1293595"/>
                <a:gd name="connsiteY509" fmla="*/ 35869 h 1610340"/>
                <a:gd name="connsiteX510" fmla="*/ 246806 w 1293595"/>
                <a:gd name="connsiteY510" fmla="*/ 26553 h 1610340"/>
                <a:gd name="connsiteX511" fmla="*/ 248776 w 1293595"/>
                <a:gd name="connsiteY511" fmla="*/ 30439 h 1610340"/>
                <a:gd name="connsiteX512" fmla="*/ 250107 w 1293595"/>
                <a:gd name="connsiteY512" fmla="*/ 35868 h 1610340"/>
                <a:gd name="connsiteX513" fmla="*/ 250107 w 1293595"/>
                <a:gd name="connsiteY513" fmla="*/ 141006 h 1610340"/>
                <a:gd name="connsiteX514" fmla="*/ 343267 w 1293595"/>
                <a:gd name="connsiteY514" fmla="*/ 141006 h 1610340"/>
                <a:gd name="connsiteX515" fmla="*/ 343267 w 1293595"/>
                <a:gd name="connsiteY515" fmla="*/ 35869 h 1610340"/>
                <a:gd name="connsiteX516" fmla="*/ 344598 w 1293595"/>
                <a:gd name="connsiteY516" fmla="*/ 30439 h 1610340"/>
                <a:gd name="connsiteX517" fmla="*/ 346568 w 1293595"/>
                <a:gd name="connsiteY517" fmla="*/ 26553 h 1610340"/>
                <a:gd name="connsiteX518" fmla="*/ 337943 w 1293595"/>
                <a:gd name="connsiteY518" fmla="*/ 35869 h 1610340"/>
                <a:gd name="connsiteX519" fmla="*/ 337943 w 1293595"/>
                <a:gd name="connsiteY519" fmla="*/ 135683 h 1610340"/>
                <a:gd name="connsiteX520" fmla="*/ 255430 w 1293595"/>
                <a:gd name="connsiteY520" fmla="*/ 135683 h 1610340"/>
                <a:gd name="connsiteX521" fmla="*/ 255430 w 1293595"/>
                <a:gd name="connsiteY521" fmla="*/ 35869 h 1610340"/>
                <a:gd name="connsiteX522" fmla="*/ 254951 w 1293595"/>
                <a:gd name="connsiteY522" fmla="*/ 31876 h 1610340"/>
                <a:gd name="connsiteX523" fmla="*/ 338423 w 1293595"/>
                <a:gd name="connsiteY523" fmla="*/ 31876 h 1610340"/>
                <a:gd name="connsiteX524" fmla="*/ 337944 w 1293595"/>
                <a:gd name="connsiteY524" fmla="*/ 35869 h 1610340"/>
                <a:gd name="connsiteX525" fmla="*/ 129690 w 1293595"/>
                <a:gd name="connsiteY525" fmla="*/ 26553 h 1610340"/>
                <a:gd name="connsiteX526" fmla="*/ 131660 w 1293595"/>
                <a:gd name="connsiteY526" fmla="*/ 30439 h 1610340"/>
                <a:gd name="connsiteX527" fmla="*/ 132991 w 1293595"/>
                <a:gd name="connsiteY527" fmla="*/ 35868 h 1610340"/>
                <a:gd name="connsiteX528" fmla="*/ 132991 w 1293595"/>
                <a:gd name="connsiteY528" fmla="*/ 141006 h 1610340"/>
                <a:gd name="connsiteX529" fmla="*/ 226151 w 1293595"/>
                <a:gd name="connsiteY529" fmla="*/ 141006 h 1610340"/>
                <a:gd name="connsiteX530" fmla="*/ 226151 w 1293595"/>
                <a:gd name="connsiteY530" fmla="*/ 35869 h 1610340"/>
                <a:gd name="connsiteX531" fmla="*/ 227482 w 1293595"/>
                <a:gd name="connsiteY531" fmla="*/ 30439 h 1610340"/>
                <a:gd name="connsiteX532" fmla="*/ 229452 w 1293595"/>
                <a:gd name="connsiteY532" fmla="*/ 26553 h 1610340"/>
                <a:gd name="connsiteX533" fmla="*/ 220828 w 1293595"/>
                <a:gd name="connsiteY533" fmla="*/ 35869 h 1610340"/>
                <a:gd name="connsiteX534" fmla="*/ 220828 w 1293595"/>
                <a:gd name="connsiteY534" fmla="*/ 135683 h 1610340"/>
                <a:gd name="connsiteX535" fmla="*/ 138314 w 1293595"/>
                <a:gd name="connsiteY535" fmla="*/ 135683 h 1610340"/>
                <a:gd name="connsiteX536" fmla="*/ 138314 w 1293595"/>
                <a:gd name="connsiteY536" fmla="*/ 35869 h 1610340"/>
                <a:gd name="connsiteX537" fmla="*/ 137835 w 1293595"/>
                <a:gd name="connsiteY537" fmla="*/ 31876 h 1610340"/>
                <a:gd name="connsiteX538" fmla="*/ 221307 w 1293595"/>
                <a:gd name="connsiteY538" fmla="*/ 31876 h 1610340"/>
                <a:gd name="connsiteX539" fmla="*/ 220828 w 1293595"/>
                <a:gd name="connsiteY539" fmla="*/ 35869 h 1610340"/>
                <a:gd name="connsiteX540" fmla="*/ 1066615 w 1293595"/>
                <a:gd name="connsiteY540" fmla="*/ 26553 h 1610340"/>
                <a:gd name="connsiteX541" fmla="*/ 1068586 w 1293595"/>
                <a:gd name="connsiteY541" fmla="*/ 30439 h 1610340"/>
                <a:gd name="connsiteX542" fmla="*/ 1069917 w 1293595"/>
                <a:gd name="connsiteY542" fmla="*/ 35868 h 1610340"/>
                <a:gd name="connsiteX543" fmla="*/ 1069917 w 1293595"/>
                <a:gd name="connsiteY543" fmla="*/ 141006 h 1610340"/>
                <a:gd name="connsiteX544" fmla="*/ 1163077 w 1293595"/>
                <a:gd name="connsiteY544" fmla="*/ 141006 h 1610340"/>
                <a:gd name="connsiteX545" fmla="*/ 1163077 w 1293595"/>
                <a:gd name="connsiteY545" fmla="*/ 35869 h 1610340"/>
                <a:gd name="connsiteX546" fmla="*/ 1164408 w 1293595"/>
                <a:gd name="connsiteY546" fmla="*/ 30439 h 1610340"/>
                <a:gd name="connsiteX547" fmla="*/ 1166378 w 1293595"/>
                <a:gd name="connsiteY547" fmla="*/ 26553 h 1610340"/>
                <a:gd name="connsiteX548" fmla="*/ 1157753 w 1293595"/>
                <a:gd name="connsiteY548" fmla="*/ 35869 h 1610340"/>
                <a:gd name="connsiteX549" fmla="*/ 1157753 w 1293595"/>
                <a:gd name="connsiteY549" fmla="*/ 135683 h 1610340"/>
                <a:gd name="connsiteX550" fmla="*/ 1075240 w 1293595"/>
                <a:gd name="connsiteY550" fmla="*/ 135683 h 1610340"/>
                <a:gd name="connsiteX551" fmla="*/ 1075240 w 1293595"/>
                <a:gd name="connsiteY551" fmla="*/ 35869 h 1610340"/>
                <a:gd name="connsiteX552" fmla="*/ 1074760 w 1293595"/>
                <a:gd name="connsiteY552" fmla="*/ 31876 h 1610340"/>
                <a:gd name="connsiteX553" fmla="*/ 1158233 w 1293595"/>
                <a:gd name="connsiteY553" fmla="*/ 31876 h 1610340"/>
                <a:gd name="connsiteX554" fmla="*/ 1157753 w 1293595"/>
                <a:gd name="connsiteY554" fmla="*/ 35869 h 1610340"/>
                <a:gd name="connsiteX555" fmla="*/ 949500 w 1293595"/>
                <a:gd name="connsiteY555" fmla="*/ 26553 h 1610340"/>
                <a:gd name="connsiteX556" fmla="*/ 951470 w 1293595"/>
                <a:gd name="connsiteY556" fmla="*/ 30439 h 1610340"/>
                <a:gd name="connsiteX557" fmla="*/ 952801 w 1293595"/>
                <a:gd name="connsiteY557" fmla="*/ 35868 h 1610340"/>
                <a:gd name="connsiteX558" fmla="*/ 952801 w 1293595"/>
                <a:gd name="connsiteY558" fmla="*/ 141006 h 1610340"/>
                <a:gd name="connsiteX559" fmla="*/ 1045961 w 1293595"/>
                <a:gd name="connsiteY559" fmla="*/ 141006 h 1610340"/>
                <a:gd name="connsiteX560" fmla="*/ 1045961 w 1293595"/>
                <a:gd name="connsiteY560" fmla="*/ 35869 h 1610340"/>
                <a:gd name="connsiteX561" fmla="*/ 1047292 w 1293595"/>
                <a:gd name="connsiteY561" fmla="*/ 30439 h 1610340"/>
                <a:gd name="connsiteX562" fmla="*/ 1049262 w 1293595"/>
                <a:gd name="connsiteY562" fmla="*/ 26553 h 1610340"/>
                <a:gd name="connsiteX563" fmla="*/ 1040638 w 1293595"/>
                <a:gd name="connsiteY563" fmla="*/ 35869 h 1610340"/>
                <a:gd name="connsiteX564" fmla="*/ 1040638 w 1293595"/>
                <a:gd name="connsiteY564" fmla="*/ 135683 h 1610340"/>
                <a:gd name="connsiteX565" fmla="*/ 958124 w 1293595"/>
                <a:gd name="connsiteY565" fmla="*/ 135683 h 1610340"/>
                <a:gd name="connsiteX566" fmla="*/ 958124 w 1293595"/>
                <a:gd name="connsiteY566" fmla="*/ 35869 h 1610340"/>
                <a:gd name="connsiteX567" fmla="*/ 957645 w 1293595"/>
                <a:gd name="connsiteY567" fmla="*/ 31876 h 1610340"/>
                <a:gd name="connsiteX568" fmla="*/ 1041117 w 1293595"/>
                <a:gd name="connsiteY568" fmla="*/ 31876 h 1610340"/>
                <a:gd name="connsiteX569" fmla="*/ 1040638 w 1293595"/>
                <a:gd name="connsiteY569" fmla="*/ 35869 h 1610340"/>
                <a:gd name="connsiteX570" fmla="*/ 832384 w 1293595"/>
                <a:gd name="connsiteY570" fmla="*/ 26553 h 1610340"/>
                <a:gd name="connsiteX571" fmla="*/ 834354 w 1293595"/>
                <a:gd name="connsiteY571" fmla="*/ 30439 h 1610340"/>
                <a:gd name="connsiteX572" fmla="*/ 835685 w 1293595"/>
                <a:gd name="connsiteY572" fmla="*/ 35868 h 1610340"/>
                <a:gd name="connsiteX573" fmla="*/ 835685 w 1293595"/>
                <a:gd name="connsiteY573" fmla="*/ 141006 h 1610340"/>
                <a:gd name="connsiteX574" fmla="*/ 928845 w 1293595"/>
                <a:gd name="connsiteY574" fmla="*/ 141006 h 1610340"/>
                <a:gd name="connsiteX575" fmla="*/ 928845 w 1293595"/>
                <a:gd name="connsiteY575" fmla="*/ 35869 h 1610340"/>
                <a:gd name="connsiteX576" fmla="*/ 930176 w 1293595"/>
                <a:gd name="connsiteY576" fmla="*/ 30439 h 1610340"/>
                <a:gd name="connsiteX577" fmla="*/ 932146 w 1293595"/>
                <a:gd name="connsiteY577" fmla="*/ 26553 h 1610340"/>
                <a:gd name="connsiteX578" fmla="*/ 923522 w 1293595"/>
                <a:gd name="connsiteY578" fmla="*/ 35869 h 1610340"/>
                <a:gd name="connsiteX579" fmla="*/ 923522 w 1293595"/>
                <a:gd name="connsiteY579" fmla="*/ 135683 h 1610340"/>
                <a:gd name="connsiteX580" fmla="*/ 841009 w 1293595"/>
                <a:gd name="connsiteY580" fmla="*/ 135683 h 1610340"/>
                <a:gd name="connsiteX581" fmla="*/ 841009 w 1293595"/>
                <a:gd name="connsiteY581" fmla="*/ 35869 h 1610340"/>
                <a:gd name="connsiteX582" fmla="*/ 840529 w 1293595"/>
                <a:gd name="connsiteY582" fmla="*/ 31876 h 1610340"/>
                <a:gd name="connsiteX583" fmla="*/ 924001 w 1293595"/>
                <a:gd name="connsiteY583" fmla="*/ 31876 h 1610340"/>
                <a:gd name="connsiteX584" fmla="*/ 923522 w 1293595"/>
                <a:gd name="connsiteY584" fmla="*/ 35869 h 1610340"/>
                <a:gd name="connsiteX585" fmla="*/ 715268 w 1293595"/>
                <a:gd name="connsiteY585" fmla="*/ 26553 h 1610340"/>
                <a:gd name="connsiteX586" fmla="*/ 717239 w 1293595"/>
                <a:gd name="connsiteY586" fmla="*/ 30439 h 1610340"/>
                <a:gd name="connsiteX587" fmla="*/ 718569 w 1293595"/>
                <a:gd name="connsiteY587" fmla="*/ 35868 h 1610340"/>
                <a:gd name="connsiteX588" fmla="*/ 718569 w 1293595"/>
                <a:gd name="connsiteY588" fmla="*/ 141006 h 1610340"/>
                <a:gd name="connsiteX589" fmla="*/ 811730 w 1293595"/>
                <a:gd name="connsiteY589" fmla="*/ 141006 h 1610340"/>
                <a:gd name="connsiteX590" fmla="*/ 811730 w 1293595"/>
                <a:gd name="connsiteY590" fmla="*/ 35869 h 1610340"/>
                <a:gd name="connsiteX591" fmla="*/ 813061 w 1293595"/>
                <a:gd name="connsiteY591" fmla="*/ 30439 h 1610340"/>
                <a:gd name="connsiteX592" fmla="*/ 815031 w 1293595"/>
                <a:gd name="connsiteY592" fmla="*/ 26553 h 1610340"/>
                <a:gd name="connsiteX593" fmla="*/ 806406 w 1293595"/>
                <a:gd name="connsiteY593" fmla="*/ 35869 h 1610340"/>
                <a:gd name="connsiteX594" fmla="*/ 806406 w 1293595"/>
                <a:gd name="connsiteY594" fmla="*/ 135683 h 1610340"/>
                <a:gd name="connsiteX595" fmla="*/ 723893 w 1293595"/>
                <a:gd name="connsiteY595" fmla="*/ 135683 h 1610340"/>
                <a:gd name="connsiteX596" fmla="*/ 723893 w 1293595"/>
                <a:gd name="connsiteY596" fmla="*/ 35869 h 1610340"/>
                <a:gd name="connsiteX597" fmla="*/ 723413 w 1293595"/>
                <a:gd name="connsiteY597" fmla="*/ 31876 h 1610340"/>
                <a:gd name="connsiteX598" fmla="*/ 806886 w 1293595"/>
                <a:gd name="connsiteY598" fmla="*/ 31876 h 1610340"/>
                <a:gd name="connsiteX599" fmla="*/ 806406 w 1293595"/>
                <a:gd name="connsiteY599" fmla="*/ 35869 h 1610340"/>
                <a:gd name="connsiteX600" fmla="*/ 598153 w 1293595"/>
                <a:gd name="connsiteY600" fmla="*/ 26553 h 1610340"/>
                <a:gd name="connsiteX601" fmla="*/ 600123 w 1293595"/>
                <a:gd name="connsiteY601" fmla="*/ 30439 h 1610340"/>
                <a:gd name="connsiteX602" fmla="*/ 601454 w 1293595"/>
                <a:gd name="connsiteY602" fmla="*/ 35868 h 1610340"/>
                <a:gd name="connsiteX603" fmla="*/ 601454 w 1293595"/>
                <a:gd name="connsiteY603" fmla="*/ 141006 h 1610340"/>
                <a:gd name="connsiteX604" fmla="*/ 694614 w 1293595"/>
                <a:gd name="connsiteY604" fmla="*/ 141006 h 1610340"/>
                <a:gd name="connsiteX605" fmla="*/ 694614 w 1293595"/>
                <a:gd name="connsiteY605" fmla="*/ 35869 h 1610340"/>
                <a:gd name="connsiteX606" fmla="*/ 695945 w 1293595"/>
                <a:gd name="connsiteY606" fmla="*/ 30439 h 1610340"/>
                <a:gd name="connsiteX607" fmla="*/ 697915 w 1293595"/>
                <a:gd name="connsiteY607" fmla="*/ 26553 h 1610340"/>
                <a:gd name="connsiteX608" fmla="*/ 689291 w 1293595"/>
                <a:gd name="connsiteY608" fmla="*/ 35869 h 1610340"/>
                <a:gd name="connsiteX609" fmla="*/ 689291 w 1293595"/>
                <a:gd name="connsiteY609" fmla="*/ 135683 h 1610340"/>
                <a:gd name="connsiteX610" fmla="*/ 606777 w 1293595"/>
                <a:gd name="connsiteY610" fmla="*/ 135683 h 1610340"/>
                <a:gd name="connsiteX611" fmla="*/ 606777 w 1293595"/>
                <a:gd name="connsiteY611" fmla="*/ 35869 h 1610340"/>
                <a:gd name="connsiteX612" fmla="*/ 606298 w 1293595"/>
                <a:gd name="connsiteY612" fmla="*/ 31876 h 1610340"/>
                <a:gd name="connsiteX613" fmla="*/ 689770 w 1293595"/>
                <a:gd name="connsiteY613" fmla="*/ 31876 h 1610340"/>
                <a:gd name="connsiteX614" fmla="*/ 689291 w 1293595"/>
                <a:gd name="connsiteY614" fmla="*/ 35869 h 1610340"/>
                <a:gd name="connsiteX615" fmla="*/ 481037 w 1293595"/>
                <a:gd name="connsiteY615" fmla="*/ 26553 h 1610340"/>
                <a:gd name="connsiteX616" fmla="*/ 483007 w 1293595"/>
                <a:gd name="connsiteY616" fmla="*/ 30439 h 1610340"/>
                <a:gd name="connsiteX617" fmla="*/ 484338 w 1293595"/>
                <a:gd name="connsiteY617" fmla="*/ 35868 h 1610340"/>
                <a:gd name="connsiteX618" fmla="*/ 484338 w 1293595"/>
                <a:gd name="connsiteY618" fmla="*/ 141006 h 1610340"/>
                <a:gd name="connsiteX619" fmla="*/ 577498 w 1293595"/>
                <a:gd name="connsiteY619" fmla="*/ 141006 h 1610340"/>
                <a:gd name="connsiteX620" fmla="*/ 577498 w 1293595"/>
                <a:gd name="connsiteY620" fmla="*/ 35869 h 1610340"/>
                <a:gd name="connsiteX621" fmla="*/ 578829 w 1293595"/>
                <a:gd name="connsiteY621" fmla="*/ 30439 h 1610340"/>
                <a:gd name="connsiteX622" fmla="*/ 580799 w 1293595"/>
                <a:gd name="connsiteY622" fmla="*/ 26553 h 1610340"/>
                <a:gd name="connsiteX623" fmla="*/ 572175 w 1293595"/>
                <a:gd name="connsiteY623" fmla="*/ 35869 h 1610340"/>
                <a:gd name="connsiteX624" fmla="*/ 572175 w 1293595"/>
                <a:gd name="connsiteY624" fmla="*/ 135683 h 1610340"/>
                <a:gd name="connsiteX625" fmla="*/ 489662 w 1293595"/>
                <a:gd name="connsiteY625" fmla="*/ 135683 h 1610340"/>
                <a:gd name="connsiteX626" fmla="*/ 489662 w 1293595"/>
                <a:gd name="connsiteY626" fmla="*/ 35869 h 1610340"/>
                <a:gd name="connsiteX627" fmla="*/ 489182 w 1293595"/>
                <a:gd name="connsiteY627" fmla="*/ 31876 h 1610340"/>
                <a:gd name="connsiteX628" fmla="*/ 572654 w 1293595"/>
                <a:gd name="connsiteY628" fmla="*/ 31876 h 1610340"/>
                <a:gd name="connsiteX629" fmla="*/ 572175 w 1293595"/>
                <a:gd name="connsiteY629" fmla="*/ 35869 h 1610340"/>
                <a:gd name="connsiteX630" fmla="*/ 363921 w 1293595"/>
                <a:gd name="connsiteY630" fmla="*/ 26553 h 1610340"/>
                <a:gd name="connsiteX631" fmla="*/ 365891 w 1293595"/>
                <a:gd name="connsiteY631" fmla="*/ 30439 h 1610340"/>
                <a:gd name="connsiteX632" fmla="*/ 367222 w 1293595"/>
                <a:gd name="connsiteY632" fmla="*/ 35868 h 1610340"/>
                <a:gd name="connsiteX633" fmla="*/ 367222 w 1293595"/>
                <a:gd name="connsiteY633" fmla="*/ 141006 h 1610340"/>
                <a:gd name="connsiteX634" fmla="*/ 460383 w 1293595"/>
                <a:gd name="connsiteY634" fmla="*/ 141006 h 1610340"/>
                <a:gd name="connsiteX635" fmla="*/ 460383 w 1293595"/>
                <a:gd name="connsiteY635" fmla="*/ 35869 h 1610340"/>
                <a:gd name="connsiteX636" fmla="*/ 461713 w 1293595"/>
                <a:gd name="connsiteY636" fmla="*/ 30439 h 1610340"/>
                <a:gd name="connsiteX637" fmla="*/ 463684 w 1293595"/>
                <a:gd name="connsiteY637" fmla="*/ 26553 h 1610340"/>
                <a:gd name="connsiteX638" fmla="*/ 455059 w 1293595"/>
                <a:gd name="connsiteY638" fmla="*/ 35869 h 1610340"/>
                <a:gd name="connsiteX639" fmla="*/ 455059 w 1293595"/>
                <a:gd name="connsiteY639" fmla="*/ 135683 h 1610340"/>
                <a:gd name="connsiteX640" fmla="*/ 372546 w 1293595"/>
                <a:gd name="connsiteY640" fmla="*/ 135683 h 1610340"/>
                <a:gd name="connsiteX641" fmla="*/ 372546 w 1293595"/>
                <a:gd name="connsiteY641" fmla="*/ 35869 h 1610340"/>
                <a:gd name="connsiteX642" fmla="*/ 372066 w 1293595"/>
                <a:gd name="connsiteY642" fmla="*/ 31876 h 1610340"/>
                <a:gd name="connsiteX643" fmla="*/ 455539 w 1293595"/>
                <a:gd name="connsiteY643" fmla="*/ 31876 h 1610340"/>
                <a:gd name="connsiteX644" fmla="*/ 455059 w 1293595"/>
                <a:gd name="connsiteY644" fmla="*/ 35869 h 1610340"/>
                <a:gd name="connsiteX645" fmla="*/ 246806 w 1293595"/>
                <a:gd name="connsiteY645" fmla="*/ 26553 h 1610340"/>
                <a:gd name="connsiteX646" fmla="*/ 248776 w 1293595"/>
                <a:gd name="connsiteY646" fmla="*/ 30439 h 1610340"/>
                <a:gd name="connsiteX647" fmla="*/ 250107 w 1293595"/>
                <a:gd name="connsiteY647" fmla="*/ 35868 h 1610340"/>
                <a:gd name="connsiteX648" fmla="*/ 250107 w 1293595"/>
                <a:gd name="connsiteY648" fmla="*/ 141006 h 1610340"/>
                <a:gd name="connsiteX649" fmla="*/ 343267 w 1293595"/>
                <a:gd name="connsiteY649" fmla="*/ 141006 h 1610340"/>
                <a:gd name="connsiteX650" fmla="*/ 343267 w 1293595"/>
                <a:gd name="connsiteY650" fmla="*/ 35869 h 1610340"/>
                <a:gd name="connsiteX651" fmla="*/ 344598 w 1293595"/>
                <a:gd name="connsiteY651" fmla="*/ 30439 h 1610340"/>
                <a:gd name="connsiteX652" fmla="*/ 346568 w 1293595"/>
                <a:gd name="connsiteY652" fmla="*/ 26553 h 1610340"/>
                <a:gd name="connsiteX653" fmla="*/ 337943 w 1293595"/>
                <a:gd name="connsiteY653" fmla="*/ 35869 h 1610340"/>
                <a:gd name="connsiteX654" fmla="*/ 337943 w 1293595"/>
                <a:gd name="connsiteY654" fmla="*/ 135683 h 1610340"/>
                <a:gd name="connsiteX655" fmla="*/ 255430 w 1293595"/>
                <a:gd name="connsiteY655" fmla="*/ 135683 h 1610340"/>
                <a:gd name="connsiteX656" fmla="*/ 255430 w 1293595"/>
                <a:gd name="connsiteY656" fmla="*/ 35869 h 1610340"/>
                <a:gd name="connsiteX657" fmla="*/ 254951 w 1293595"/>
                <a:gd name="connsiteY657" fmla="*/ 31876 h 1610340"/>
                <a:gd name="connsiteX658" fmla="*/ 338423 w 1293595"/>
                <a:gd name="connsiteY658" fmla="*/ 31876 h 1610340"/>
                <a:gd name="connsiteX659" fmla="*/ 337944 w 1293595"/>
                <a:gd name="connsiteY659" fmla="*/ 35869 h 1610340"/>
                <a:gd name="connsiteX660" fmla="*/ 129690 w 1293595"/>
                <a:gd name="connsiteY660" fmla="*/ 26553 h 1610340"/>
                <a:gd name="connsiteX661" fmla="*/ 131660 w 1293595"/>
                <a:gd name="connsiteY661" fmla="*/ 30439 h 1610340"/>
                <a:gd name="connsiteX662" fmla="*/ 132991 w 1293595"/>
                <a:gd name="connsiteY662" fmla="*/ 35868 h 1610340"/>
                <a:gd name="connsiteX663" fmla="*/ 132991 w 1293595"/>
                <a:gd name="connsiteY663" fmla="*/ 141006 h 1610340"/>
                <a:gd name="connsiteX664" fmla="*/ 226151 w 1293595"/>
                <a:gd name="connsiteY664" fmla="*/ 141006 h 1610340"/>
                <a:gd name="connsiteX665" fmla="*/ 226151 w 1293595"/>
                <a:gd name="connsiteY665" fmla="*/ 35869 h 1610340"/>
                <a:gd name="connsiteX666" fmla="*/ 227482 w 1293595"/>
                <a:gd name="connsiteY666" fmla="*/ 30439 h 1610340"/>
                <a:gd name="connsiteX667" fmla="*/ 229452 w 1293595"/>
                <a:gd name="connsiteY667" fmla="*/ 26553 h 1610340"/>
                <a:gd name="connsiteX668" fmla="*/ 220828 w 1293595"/>
                <a:gd name="connsiteY668" fmla="*/ 35869 h 1610340"/>
                <a:gd name="connsiteX669" fmla="*/ 220828 w 1293595"/>
                <a:gd name="connsiteY669" fmla="*/ 135683 h 1610340"/>
                <a:gd name="connsiteX670" fmla="*/ 138314 w 1293595"/>
                <a:gd name="connsiteY670" fmla="*/ 135683 h 1610340"/>
                <a:gd name="connsiteX671" fmla="*/ 138314 w 1293595"/>
                <a:gd name="connsiteY671" fmla="*/ 35869 h 1610340"/>
                <a:gd name="connsiteX672" fmla="*/ 137835 w 1293595"/>
                <a:gd name="connsiteY672" fmla="*/ 31876 h 1610340"/>
                <a:gd name="connsiteX673" fmla="*/ 221307 w 1293595"/>
                <a:gd name="connsiteY673" fmla="*/ 31876 h 1610340"/>
                <a:gd name="connsiteX674" fmla="*/ 220828 w 1293595"/>
                <a:gd name="connsiteY674" fmla="*/ 35869 h 1610340"/>
                <a:gd name="connsiteX675" fmla="*/ 1066615 w 1293595"/>
                <a:gd name="connsiteY675" fmla="*/ 26553 h 1610340"/>
                <a:gd name="connsiteX676" fmla="*/ 1068586 w 1293595"/>
                <a:gd name="connsiteY676" fmla="*/ 30439 h 1610340"/>
                <a:gd name="connsiteX677" fmla="*/ 1069917 w 1293595"/>
                <a:gd name="connsiteY677" fmla="*/ 35868 h 1610340"/>
                <a:gd name="connsiteX678" fmla="*/ 1069917 w 1293595"/>
                <a:gd name="connsiteY678" fmla="*/ 141006 h 1610340"/>
                <a:gd name="connsiteX679" fmla="*/ 1163077 w 1293595"/>
                <a:gd name="connsiteY679" fmla="*/ 141006 h 1610340"/>
                <a:gd name="connsiteX680" fmla="*/ 1163077 w 1293595"/>
                <a:gd name="connsiteY680" fmla="*/ 35869 h 1610340"/>
                <a:gd name="connsiteX681" fmla="*/ 1164408 w 1293595"/>
                <a:gd name="connsiteY681" fmla="*/ 30439 h 1610340"/>
                <a:gd name="connsiteX682" fmla="*/ 1166378 w 1293595"/>
                <a:gd name="connsiteY682" fmla="*/ 26553 h 1610340"/>
                <a:gd name="connsiteX683" fmla="*/ 1157753 w 1293595"/>
                <a:gd name="connsiteY683" fmla="*/ 35869 h 1610340"/>
                <a:gd name="connsiteX684" fmla="*/ 1157753 w 1293595"/>
                <a:gd name="connsiteY684" fmla="*/ 135683 h 1610340"/>
                <a:gd name="connsiteX685" fmla="*/ 1075240 w 1293595"/>
                <a:gd name="connsiteY685" fmla="*/ 135683 h 1610340"/>
                <a:gd name="connsiteX686" fmla="*/ 1075240 w 1293595"/>
                <a:gd name="connsiteY686" fmla="*/ 35869 h 1610340"/>
                <a:gd name="connsiteX687" fmla="*/ 1074760 w 1293595"/>
                <a:gd name="connsiteY687" fmla="*/ 31876 h 1610340"/>
                <a:gd name="connsiteX688" fmla="*/ 1158233 w 1293595"/>
                <a:gd name="connsiteY688" fmla="*/ 31876 h 1610340"/>
                <a:gd name="connsiteX689" fmla="*/ 1157753 w 1293595"/>
                <a:gd name="connsiteY689" fmla="*/ 35869 h 1610340"/>
                <a:gd name="connsiteX690" fmla="*/ 951470 w 1293595"/>
                <a:gd name="connsiteY690" fmla="*/ 30439 h 1610340"/>
                <a:gd name="connsiteX691" fmla="*/ 952801 w 1293595"/>
                <a:gd name="connsiteY691" fmla="*/ 35868 h 1610340"/>
                <a:gd name="connsiteX692" fmla="*/ 952801 w 1293595"/>
                <a:gd name="connsiteY692" fmla="*/ 141006 h 1610340"/>
                <a:gd name="connsiteX693" fmla="*/ 1045961 w 1293595"/>
                <a:gd name="connsiteY693" fmla="*/ 141006 h 1610340"/>
                <a:gd name="connsiteX694" fmla="*/ 1045961 w 1293595"/>
                <a:gd name="connsiteY694" fmla="*/ 35869 h 1610340"/>
                <a:gd name="connsiteX695" fmla="*/ 1047292 w 1293595"/>
                <a:gd name="connsiteY695" fmla="*/ 30439 h 1610340"/>
                <a:gd name="connsiteX696" fmla="*/ 1049262 w 1293595"/>
                <a:gd name="connsiteY696" fmla="*/ 26553 h 1610340"/>
                <a:gd name="connsiteX697" fmla="*/ 949500 w 1293595"/>
                <a:gd name="connsiteY697" fmla="*/ 26553 h 1610340"/>
                <a:gd name="connsiteX698" fmla="*/ 1041117 w 1293595"/>
                <a:gd name="connsiteY698" fmla="*/ 31876 h 1610340"/>
                <a:gd name="connsiteX699" fmla="*/ 1040638 w 1293595"/>
                <a:gd name="connsiteY699" fmla="*/ 35869 h 1610340"/>
                <a:gd name="connsiteX700" fmla="*/ 1040638 w 1293595"/>
                <a:gd name="connsiteY700" fmla="*/ 135683 h 1610340"/>
                <a:gd name="connsiteX701" fmla="*/ 958124 w 1293595"/>
                <a:gd name="connsiteY701" fmla="*/ 135683 h 1610340"/>
                <a:gd name="connsiteX702" fmla="*/ 958124 w 1293595"/>
                <a:gd name="connsiteY702" fmla="*/ 35869 h 1610340"/>
                <a:gd name="connsiteX703" fmla="*/ 957645 w 1293595"/>
                <a:gd name="connsiteY703" fmla="*/ 31876 h 1610340"/>
                <a:gd name="connsiteX704" fmla="*/ 834354 w 1293595"/>
                <a:gd name="connsiteY704" fmla="*/ 30439 h 1610340"/>
                <a:gd name="connsiteX705" fmla="*/ 835685 w 1293595"/>
                <a:gd name="connsiteY705" fmla="*/ 35868 h 1610340"/>
                <a:gd name="connsiteX706" fmla="*/ 835685 w 1293595"/>
                <a:gd name="connsiteY706" fmla="*/ 141006 h 1610340"/>
                <a:gd name="connsiteX707" fmla="*/ 928845 w 1293595"/>
                <a:gd name="connsiteY707" fmla="*/ 141006 h 1610340"/>
                <a:gd name="connsiteX708" fmla="*/ 928845 w 1293595"/>
                <a:gd name="connsiteY708" fmla="*/ 35869 h 1610340"/>
                <a:gd name="connsiteX709" fmla="*/ 930176 w 1293595"/>
                <a:gd name="connsiteY709" fmla="*/ 30439 h 1610340"/>
                <a:gd name="connsiteX710" fmla="*/ 932146 w 1293595"/>
                <a:gd name="connsiteY710" fmla="*/ 26553 h 1610340"/>
                <a:gd name="connsiteX711" fmla="*/ 832384 w 1293595"/>
                <a:gd name="connsiteY711" fmla="*/ 26553 h 1610340"/>
                <a:gd name="connsiteX712" fmla="*/ 924001 w 1293595"/>
                <a:gd name="connsiteY712" fmla="*/ 31876 h 1610340"/>
                <a:gd name="connsiteX713" fmla="*/ 923522 w 1293595"/>
                <a:gd name="connsiteY713" fmla="*/ 35869 h 1610340"/>
                <a:gd name="connsiteX714" fmla="*/ 923522 w 1293595"/>
                <a:gd name="connsiteY714" fmla="*/ 135683 h 1610340"/>
                <a:gd name="connsiteX715" fmla="*/ 841009 w 1293595"/>
                <a:gd name="connsiteY715" fmla="*/ 135683 h 1610340"/>
                <a:gd name="connsiteX716" fmla="*/ 841009 w 1293595"/>
                <a:gd name="connsiteY716" fmla="*/ 35869 h 1610340"/>
                <a:gd name="connsiteX717" fmla="*/ 840529 w 1293595"/>
                <a:gd name="connsiteY717" fmla="*/ 31876 h 1610340"/>
                <a:gd name="connsiteX718" fmla="*/ 717239 w 1293595"/>
                <a:gd name="connsiteY718" fmla="*/ 30439 h 1610340"/>
                <a:gd name="connsiteX719" fmla="*/ 718569 w 1293595"/>
                <a:gd name="connsiteY719" fmla="*/ 35868 h 1610340"/>
                <a:gd name="connsiteX720" fmla="*/ 718569 w 1293595"/>
                <a:gd name="connsiteY720" fmla="*/ 141006 h 1610340"/>
                <a:gd name="connsiteX721" fmla="*/ 811730 w 1293595"/>
                <a:gd name="connsiteY721" fmla="*/ 141006 h 1610340"/>
                <a:gd name="connsiteX722" fmla="*/ 811730 w 1293595"/>
                <a:gd name="connsiteY722" fmla="*/ 35869 h 1610340"/>
                <a:gd name="connsiteX723" fmla="*/ 813061 w 1293595"/>
                <a:gd name="connsiteY723" fmla="*/ 30439 h 1610340"/>
                <a:gd name="connsiteX724" fmla="*/ 815031 w 1293595"/>
                <a:gd name="connsiteY724" fmla="*/ 26553 h 1610340"/>
                <a:gd name="connsiteX725" fmla="*/ 715268 w 1293595"/>
                <a:gd name="connsiteY725" fmla="*/ 26553 h 1610340"/>
                <a:gd name="connsiteX726" fmla="*/ 806886 w 1293595"/>
                <a:gd name="connsiteY726" fmla="*/ 31876 h 1610340"/>
                <a:gd name="connsiteX727" fmla="*/ 806406 w 1293595"/>
                <a:gd name="connsiteY727" fmla="*/ 35869 h 1610340"/>
                <a:gd name="connsiteX728" fmla="*/ 806406 w 1293595"/>
                <a:gd name="connsiteY728" fmla="*/ 135683 h 1610340"/>
                <a:gd name="connsiteX729" fmla="*/ 723893 w 1293595"/>
                <a:gd name="connsiteY729" fmla="*/ 135683 h 1610340"/>
                <a:gd name="connsiteX730" fmla="*/ 723893 w 1293595"/>
                <a:gd name="connsiteY730" fmla="*/ 35869 h 1610340"/>
                <a:gd name="connsiteX731" fmla="*/ 723413 w 1293595"/>
                <a:gd name="connsiteY731" fmla="*/ 31876 h 1610340"/>
                <a:gd name="connsiteX732" fmla="*/ 600123 w 1293595"/>
                <a:gd name="connsiteY732" fmla="*/ 30439 h 1610340"/>
                <a:gd name="connsiteX733" fmla="*/ 601454 w 1293595"/>
                <a:gd name="connsiteY733" fmla="*/ 35868 h 1610340"/>
                <a:gd name="connsiteX734" fmla="*/ 601454 w 1293595"/>
                <a:gd name="connsiteY734" fmla="*/ 141006 h 1610340"/>
                <a:gd name="connsiteX735" fmla="*/ 694614 w 1293595"/>
                <a:gd name="connsiteY735" fmla="*/ 141006 h 1610340"/>
                <a:gd name="connsiteX736" fmla="*/ 694614 w 1293595"/>
                <a:gd name="connsiteY736" fmla="*/ 35869 h 1610340"/>
                <a:gd name="connsiteX737" fmla="*/ 695945 w 1293595"/>
                <a:gd name="connsiteY737" fmla="*/ 30439 h 1610340"/>
                <a:gd name="connsiteX738" fmla="*/ 697915 w 1293595"/>
                <a:gd name="connsiteY738" fmla="*/ 26553 h 1610340"/>
                <a:gd name="connsiteX739" fmla="*/ 598153 w 1293595"/>
                <a:gd name="connsiteY739" fmla="*/ 26553 h 1610340"/>
                <a:gd name="connsiteX740" fmla="*/ 689770 w 1293595"/>
                <a:gd name="connsiteY740" fmla="*/ 31876 h 1610340"/>
                <a:gd name="connsiteX741" fmla="*/ 689291 w 1293595"/>
                <a:gd name="connsiteY741" fmla="*/ 35869 h 1610340"/>
                <a:gd name="connsiteX742" fmla="*/ 689291 w 1293595"/>
                <a:gd name="connsiteY742" fmla="*/ 135683 h 1610340"/>
                <a:gd name="connsiteX743" fmla="*/ 606777 w 1293595"/>
                <a:gd name="connsiteY743" fmla="*/ 135683 h 1610340"/>
                <a:gd name="connsiteX744" fmla="*/ 606777 w 1293595"/>
                <a:gd name="connsiteY744" fmla="*/ 35869 h 1610340"/>
                <a:gd name="connsiteX745" fmla="*/ 606298 w 1293595"/>
                <a:gd name="connsiteY745" fmla="*/ 31876 h 1610340"/>
                <a:gd name="connsiteX746" fmla="*/ 483007 w 1293595"/>
                <a:gd name="connsiteY746" fmla="*/ 30439 h 1610340"/>
                <a:gd name="connsiteX747" fmla="*/ 484338 w 1293595"/>
                <a:gd name="connsiteY747" fmla="*/ 35868 h 1610340"/>
                <a:gd name="connsiteX748" fmla="*/ 484338 w 1293595"/>
                <a:gd name="connsiteY748" fmla="*/ 141006 h 1610340"/>
                <a:gd name="connsiteX749" fmla="*/ 577498 w 1293595"/>
                <a:gd name="connsiteY749" fmla="*/ 141006 h 1610340"/>
                <a:gd name="connsiteX750" fmla="*/ 577498 w 1293595"/>
                <a:gd name="connsiteY750" fmla="*/ 35869 h 1610340"/>
                <a:gd name="connsiteX751" fmla="*/ 578829 w 1293595"/>
                <a:gd name="connsiteY751" fmla="*/ 30439 h 1610340"/>
                <a:gd name="connsiteX752" fmla="*/ 580799 w 1293595"/>
                <a:gd name="connsiteY752" fmla="*/ 26553 h 1610340"/>
                <a:gd name="connsiteX753" fmla="*/ 481037 w 1293595"/>
                <a:gd name="connsiteY753" fmla="*/ 26553 h 1610340"/>
                <a:gd name="connsiteX754" fmla="*/ 572654 w 1293595"/>
                <a:gd name="connsiteY754" fmla="*/ 31876 h 1610340"/>
                <a:gd name="connsiteX755" fmla="*/ 572175 w 1293595"/>
                <a:gd name="connsiteY755" fmla="*/ 35869 h 1610340"/>
                <a:gd name="connsiteX756" fmla="*/ 572175 w 1293595"/>
                <a:gd name="connsiteY756" fmla="*/ 135683 h 1610340"/>
                <a:gd name="connsiteX757" fmla="*/ 489662 w 1293595"/>
                <a:gd name="connsiteY757" fmla="*/ 135683 h 1610340"/>
                <a:gd name="connsiteX758" fmla="*/ 489662 w 1293595"/>
                <a:gd name="connsiteY758" fmla="*/ 35869 h 1610340"/>
                <a:gd name="connsiteX759" fmla="*/ 489182 w 1293595"/>
                <a:gd name="connsiteY759" fmla="*/ 31876 h 1610340"/>
                <a:gd name="connsiteX760" fmla="*/ 365891 w 1293595"/>
                <a:gd name="connsiteY760" fmla="*/ 30439 h 1610340"/>
                <a:gd name="connsiteX761" fmla="*/ 367222 w 1293595"/>
                <a:gd name="connsiteY761" fmla="*/ 35868 h 1610340"/>
                <a:gd name="connsiteX762" fmla="*/ 367222 w 1293595"/>
                <a:gd name="connsiteY762" fmla="*/ 141006 h 1610340"/>
                <a:gd name="connsiteX763" fmla="*/ 460383 w 1293595"/>
                <a:gd name="connsiteY763" fmla="*/ 141006 h 1610340"/>
                <a:gd name="connsiteX764" fmla="*/ 460383 w 1293595"/>
                <a:gd name="connsiteY764" fmla="*/ 35869 h 1610340"/>
                <a:gd name="connsiteX765" fmla="*/ 461713 w 1293595"/>
                <a:gd name="connsiteY765" fmla="*/ 30439 h 1610340"/>
                <a:gd name="connsiteX766" fmla="*/ 463684 w 1293595"/>
                <a:gd name="connsiteY766" fmla="*/ 26553 h 1610340"/>
                <a:gd name="connsiteX767" fmla="*/ 363921 w 1293595"/>
                <a:gd name="connsiteY767" fmla="*/ 26553 h 1610340"/>
                <a:gd name="connsiteX768" fmla="*/ 455539 w 1293595"/>
                <a:gd name="connsiteY768" fmla="*/ 31876 h 1610340"/>
                <a:gd name="connsiteX769" fmla="*/ 455059 w 1293595"/>
                <a:gd name="connsiteY769" fmla="*/ 35869 h 1610340"/>
                <a:gd name="connsiteX770" fmla="*/ 455059 w 1293595"/>
                <a:gd name="connsiteY770" fmla="*/ 135683 h 1610340"/>
                <a:gd name="connsiteX771" fmla="*/ 372546 w 1293595"/>
                <a:gd name="connsiteY771" fmla="*/ 135683 h 1610340"/>
                <a:gd name="connsiteX772" fmla="*/ 372546 w 1293595"/>
                <a:gd name="connsiteY772" fmla="*/ 35869 h 1610340"/>
                <a:gd name="connsiteX773" fmla="*/ 372066 w 1293595"/>
                <a:gd name="connsiteY773" fmla="*/ 31876 h 1610340"/>
                <a:gd name="connsiteX774" fmla="*/ 248776 w 1293595"/>
                <a:gd name="connsiteY774" fmla="*/ 30439 h 1610340"/>
                <a:gd name="connsiteX775" fmla="*/ 250107 w 1293595"/>
                <a:gd name="connsiteY775" fmla="*/ 35868 h 1610340"/>
                <a:gd name="connsiteX776" fmla="*/ 250107 w 1293595"/>
                <a:gd name="connsiteY776" fmla="*/ 141006 h 1610340"/>
                <a:gd name="connsiteX777" fmla="*/ 343267 w 1293595"/>
                <a:gd name="connsiteY777" fmla="*/ 141006 h 1610340"/>
                <a:gd name="connsiteX778" fmla="*/ 343267 w 1293595"/>
                <a:gd name="connsiteY778" fmla="*/ 35869 h 1610340"/>
                <a:gd name="connsiteX779" fmla="*/ 344598 w 1293595"/>
                <a:gd name="connsiteY779" fmla="*/ 30439 h 1610340"/>
                <a:gd name="connsiteX780" fmla="*/ 346568 w 1293595"/>
                <a:gd name="connsiteY780" fmla="*/ 26553 h 1610340"/>
                <a:gd name="connsiteX781" fmla="*/ 246806 w 1293595"/>
                <a:gd name="connsiteY781" fmla="*/ 26553 h 1610340"/>
                <a:gd name="connsiteX782" fmla="*/ 338423 w 1293595"/>
                <a:gd name="connsiteY782" fmla="*/ 31876 h 1610340"/>
                <a:gd name="connsiteX783" fmla="*/ 337944 w 1293595"/>
                <a:gd name="connsiteY783" fmla="*/ 35869 h 1610340"/>
                <a:gd name="connsiteX784" fmla="*/ 337943 w 1293595"/>
                <a:gd name="connsiteY784" fmla="*/ 135683 h 1610340"/>
                <a:gd name="connsiteX785" fmla="*/ 255430 w 1293595"/>
                <a:gd name="connsiteY785" fmla="*/ 135683 h 1610340"/>
                <a:gd name="connsiteX786" fmla="*/ 255430 w 1293595"/>
                <a:gd name="connsiteY786" fmla="*/ 35869 h 1610340"/>
                <a:gd name="connsiteX787" fmla="*/ 254951 w 1293595"/>
                <a:gd name="connsiteY787" fmla="*/ 31876 h 1610340"/>
                <a:gd name="connsiteX788" fmla="*/ 131660 w 1293595"/>
                <a:gd name="connsiteY788" fmla="*/ 30439 h 1610340"/>
                <a:gd name="connsiteX789" fmla="*/ 132991 w 1293595"/>
                <a:gd name="connsiteY789" fmla="*/ 35868 h 1610340"/>
                <a:gd name="connsiteX790" fmla="*/ 132991 w 1293595"/>
                <a:gd name="connsiteY790" fmla="*/ 141006 h 1610340"/>
                <a:gd name="connsiteX791" fmla="*/ 226151 w 1293595"/>
                <a:gd name="connsiteY791" fmla="*/ 141006 h 1610340"/>
                <a:gd name="connsiteX792" fmla="*/ 226151 w 1293595"/>
                <a:gd name="connsiteY792" fmla="*/ 35869 h 1610340"/>
                <a:gd name="connsiteX793" fmla="*/ 227482 w 1293595"/>
                <a:gd name="connsiteY793" fmla="*/ 30439 h 1610340"/>
                <a:gd name="connsiteX794" fmla="*/ 229452 w 1293595"/>
                <a:gd name="connsiteY794" fmla="*/ 26553 h 1610340"/>
                <a:gd name="connsiteX795" fmla="*/ 129690 w 1293595"/>
                <a:gd name="connsiteY795" fmla="*/ 26553 h 1610340"/>
                <a:gd name="connsiteX796" fmla="*/ 221307 w 1293595"/>
                <a:gd name="connsiteY796" fmla="*/ 31876 h 1610340"/>
                <a:gd name="connsiteX797" fmla="*/ 220828 w 1293595"/>
                <a:gd name="connsiteY797" fmla="*/ 35869 h 1610340"/>
                <a:gd name="connsiteX798" fmla="*/ 220828 w 1293595"/>
                <a:gd name="connsiteY798" fmla="*/ 135683 h 1610340"/>
                <a:gd name="connsiteX799" fmla="*/ 138314 w 1293595"/>
                <a:gd name="connsiteY799" fmla="*/ 135683 h 1610340"/>
                <a:gd name="connsiteX800" fmla="*/ 138314 w 1293595"/>
                <a:gd name="connsiteY800" fmla="*/ 35869 h 1610340"/>
                <a:gd name="connsiteX801" fmla="*/ 137835 w 1293595"/>
                <a:gd name="connsiteY801" fmla="*/ 31876 h 1610340"/>
                <a:gd name="connsiteX802" fmla="*/ 1068586 w 1293595"/>
                <a:gd name="connsiteY802" fmla="*/ 30439 h 1610340"/>
                <a:gd name="connsiteX803" fmla="*/ 1069917 w 1293595"/>
                <a:gd name="connsiteY803" fmla="*/ 35868 h 1610340"/>
                <a:gd name="connsiteX804" fmla="*/ 1069917 w 1293595"/>
                <a:gd name="connsiteY804" fmla="*/ 141006 h 1610340"/>
                <a:gd name="connsiteX805" fmla="*/ 1163077 w 1293595"/>
                <a:gd name="connsiteY805" fmla="*/ 141006 h 1610340"/>
                <a:gd name="connsiteX806" fmla="*/ 1163077 w 1293595"/>
                <a:gd name="connsiteY806" fmla="*/ 35869 h 1610340"/>
                <a:gd name="connsiteX807" fmla="*/ 1164408 w 1293595"/>
                <a:gd name="connsiteY807" fmla="*/ 30439 h 1610340"/>
                <a:gd name="connsiteX808" fmla="*/ 1166378 w 1293595"/>
                <a:gd name="connsiteY808" fmla="*/ 26553 h 1610340"/>
                <a:gd name="connsiteX809" fmla="*/ 1066615 w 1293595"/>
                <a:gd name="connsiteY809" fmla="*/ 26553 h 1610340"/>
                <a:gd name="connsiteX810" fmla="*/ 1158233 w 1293595"/>
                <a:gd name="connsiteY810" fmla="*/ 31876 h 1610340"/>
                <a:gd name="connsiteX811" fmla="*/ 1157753 w 1293595"/>
                <a:gd name="connsiteY811" fmla="*/ 35869 h 1610340"/>
                <a:gd name="connsiteX812" fmla="*/ 1157753 w 1293595"/>
                <a:gd name="connsiteY812" fmla="*/ 135683 h 1610340"/>
                <a:gd name="connsiteX813" fmla="*/ 1075240 w 1293595"/>
                <a:gd name="connsiteY813" fmla="*/ 135683 h 1610340"/>
                <a:gd name="connsiteX814" fmla="*/ 1075240 w 1293595"/>
                <a:gd name="connsiteY814" fmla="*/ 35869 h 1610340"/>
                <a:gd name="connsiteX815" fmla="*/ 1074760 w 1293595"/>
                <a:gd name="connsiteY815" fmla="*/ 31876 h 1610340"/>
                <a:gd name="connsiteX816" fmla="*/ 951470 w 1293595"/>
                <a:gd name="connsiteY816" fmla="*/ 30439 h 1610340"/>
                <a:gd name="connsiteX817" fmla="*/ 952801 w 1293595"/>
                <a:gd name="connsiteY817" fmla="*/ 35868 h 1610340"/>
                <a:gd name="connsiteX818" fmla="*/ 952801 w 1293595"/>
                <a:gd name="connsiteY818" fmla="*/ 141006 h 1610340"/>
                <a:gd name="connsiteX819" fmla="*/ 1045961 w 1293595"/>
                <a:gd name="connsiteY819" fmla="*/ 141006 h 1610340"/>
                <a:gd name="connsiteX820" fmla="*/ 1045961 w 1293595"/>
                <a:gd name="connsiteY820" fmla="*/ 35869 h 1610340"/>
                <a:gd name="connsiteX821" fmla="*/ 1047292 w 1293595"/>
                <a:gd name="connsiteY821" fmla="*/ 30439 h 1610340"/>
                <a:gd name="connsiteX822" fmla="*/ 1049262 w 1293595"/>
                <a:gd name="connsiteY822" fmla="*/ 26553 h 1610340"/>
                <a:gd name="connsiteX823" fmla="*/ 949500 w 1293595"/>
                <a:gd name="connsiteY823" fmla="*/ 26553 h 1610340"/>
                <a:gd name="connsiteX824" fmla="*/ 1041117 w 1293595"/>
                <a:gd name="connsiteY824" fmla="*/ 31876 h 1610340"/>
                <a:gd name="connsiteX825" fmla="*/ 1040638 w 1293595"/>
                <a:gd name="connsiteY825" fmla="*/ 35869 h 1610340"/>
                <a:gd name="connsiteX826" fmla="*/ 1040638 w 1293595"/>
                <a:gd name="connsiteY826" fmla="*/ 135683 h 1610340"/>
                <a:gd name="connsiteX827" fmla="*/ 958124 w 1293595"/>
                <a:gd name="connsiteY827" fmla="*/ 135683 h 1610340"/>
                <a:gd name="connsiteX828" fmla="*/ 958124 w 1293595"/>
                <a:gd name="connsiteY828" fmla="*/ 35869 h 1610340"/>
                <a:gd name="connsiteX829" fmla="*/ 957645 w 1293595"/>
                <a:gd name="connsiteY829" fmla="*/ 31876 h 1610340"/>
                <a:gd name="connsiteX830" fmla="*/ 834354 w 1293595"/>
                <a:gd name="connsiteY830" fmla="*/ 30439 h 1610340"/>
                <a:gd name="connsiteX831" fmla="*/ 835685 w 1293595"/>
                <a:gd name="connsiteY831" fmla="*/ 35868 h 1610340"/>
                <a:gd name="connsiteX832" fmla="*/ 835685 w 1293595"/>
                <a:gd name="connsiteY832" fmla="*/ 141006 h 1610340"/>
                <a:gd name="connsiteX833" fmla="*/ 928845 w 1293595"/>
                <a:gd name="connsiteY833" fmla="*/ 141006 h 1610340"/>
                <a:gd name="connsiteX834" fmla="*/ 928845 w 1293595"/>
                <a:gd name="connsiteY834" fmla="*/ 35869 h 1610340"/>
                <a:gd name="connsiteX835" fmla="*/ 930176 w 1293595"/>
                <a:gd name="connsiteY835" fmla="*/ 30439 h 1610340"/>
                <a:gd name="connsiteX836" fmla="*/ 932146 w 1293595"/>
                <a:gd name="connsiteY836" fmla="*/ 26553 h 1610340"/>
                <a:gd name="connsiteX837" fmla="*/ 832384 w 1293595"/>
                <a:gd name="connsiteY837" fmla="*/ 26553 h 1610340"/>
                <a:gd name="connsiteX838" fmla="*/ 924001 w 1293595"/>
                <a:gd name="connsiteY838" fmla="*/ 31876 h 1610340"/>
                <a:gd name="connsiteX839" fmla="*/ 923522 w 1293595"/>
                <a:gd name="connsiteY839" fmla="*/ 35869 h 1610340"/>
                <a:gd name="connsiteX840" fmla="*/ 923522 w 1293595"/>
                <a:gd name="connsiteY840" fmla="*/ 135683 h 1610340"/>
                <a:gd name="connsiteX841" fmla="*/ 841009 w 1293595"/>
                <a:gd name="connsiteY841" fmla="*/ 135683 h 1610340"/>
                <a:gd name="connsiteX842" fmla="*/ 841009 w 1293595"/>
                <a:gd name="connsiteY842" fmla="*/ 35869 h 1610340"/>
                <a:gd name="connsiteX843" fmla="*/ 840529 w 1293595"/>
                <a:gd name="connsiteY843" fmla="*/ 31876 h 1610340"/>
                <a:gd name="connsiteX844" fmla="*/ 717239 w 1293595"/>
                <a:gd name="connsiteY844" fmla="*/ 30439 h 1610340"/>
                <a:gd name="connsiteX845" fmla="*/ 718569 w 1293595"/>
                <a:gd name="connsiteY845" fmla="*/ 35868 h 1610340"/>
                <a:gd name="connsiteX846" fmla="*/ 718569 w 1293595"/>
                <a:gd name="connsiteY846" fmla="*/ 141006 h 1610340"/>
                <a:gd name="connsiteX847" fmla="*/ 811730 w 1293595"/>
                <a:gd name="connsiteY847" fmla="*/ 141006 h 1610340"/>
                <a:gd name="connsiteX848" fmla="*/ 811730 w 1293595"/>
                <a:gd name="connsiteY848" fmla="*/ 35869 h 1610340"/>
                <a:gd name="connsiteX849" fmla="*/ 813061 w 1293595"/>
                <a:gd name="connsiteY849" fmla="*/ 30439 h 1610340"/>
                <a:gd name="connsiteX850" fmla="*/ 815031 w 1293595"/>
                <a:gd name="connsiteY850" fmla="*/ 26553 h 1610340"/>
                <a:gd name="connsiteX851" fmla="*/ 715268 w 1293595"/>
                <a:gd name="connsiteY851" fmla="*/ 26553 h 1610340"/>
                <a:gd name="connsiteX852" fmla="*/ 806886 w 1293595"/>
                <a:gd name="connsiteY852" fmla="*/ 31876 h 1610340"/>
                <a:gd name="connsiteX853" fmla="*/ 806406 w 1293595"/>
                <a:gd name="connsiteY853" fmla="*/ 35869 h 1610340"/>
                <a:gd name="connsiteX854" fmla="*/ 806406 w 1293595"/>
                <a:gd name="connsiteY854" fmla="*/ 135683 h 1610340"/>
                <a:gd name="connsiteX855" fmla="*/ 723893 w 1293595"/>
                <a:gd name="connsiteY855" fmla="*/ 135683 h 1610340"/>
                <a:gd name="connsiteX856" fmla="*/ 723893 w 1293595"/>
                <a:gd name="connsiteY856" fmla="*/ 35869 h 1610340"/>
                <a:gd name="connsiteX857" fmla="*/ 723413 w 1293595"/>
                <a:gd name="connsiteY857" fmla="*/ 31876 h 1610340"/>
                <a:gd name="connsiteX858" fmla="*/ 600123 w 1293595"/>
                <a:gd name="connsiteY858" fmla="*/ 30439 h 1610340"/>
                <a:gd name="connsiteX859" fmla="*/ 601454 w 1293595"/>
                <a:gd name="connsiteY859" fmla="*/ 35868 h 1610340"/>
                <a:gd name="connsiteX860" fmla="*/ 601454 w 1293595"/>
                <a:gd name="connsiteY860" fmla="*/ 141006 h 1610340"/>
                <a:gd name="connsiteX861" fmla="*/ 694614 w 1293595"/>
                <a:gd name="connsiteY861" fmla="*/ 141006 h 1610340"/>
                <a:gd name="connsiteX862" fmla="*/ 694614 w 1293595"/>
                <a:gd name="connsiteY862" fmla="*/ 35869 h 1610340"/>
                <a:gd name="connsiteX863" fmla="*/ 695945 w 1293595"/>
                <a:gd name="connsiteY863" fmla="*/ 30439 h 1610340"/>
                <a:gd name="connsiteX864" fmla="*/ 697915 w 1293595"/>
                <a:gd name="connsiteY864" fmla="*/ 26553 h 1610340"/>
                <a:gd name="connsiteX865" fmla="*/ 598153 w 1293595"/>
                <a:gd name="connsiteY865" fmla="*/ 26553 h 1610340"/>
                <a:gd name="connsiteX866" fmla="*/ 689770 w 1293595"/>
                <a:gd name="connsiteY866" fmla="*/ 31876 h 1610340"/>
                <a:gd name="connsiteX867" fmla="*/ 689291 w 1293595"/>
                <a:gd name="connsiteY867" fmla="*/ 35869 h 1610340"/>
                <a:gd name="connsiteX868" fmla="*/ 689291 w 1293595"/>
                <a:gd name="connsiteY868" fmla="*/ 135683 h 1610340"/>
                <a:gd name="connsiteX869" fmla="*/ 606777 w 1293595"/>
                <a:gd name="connsiteY869" fmla="*/ 135683 h 1610340"/>
                <a:gd name="connsiteX870" fmla="*/ 606777 w 1293595"/>
                <a:gd name="connsiteY870" fmla="*/ 35869 h 1610340"/>
                <a:gd name="connsiteX871" fmla="*/ 606298 w 1293595"/>
                <a:gd name="connsiteY871" fmla="*/ 31876 h 1610340"/>
                <a:gd name="connsiteX872" fmla="*/ 483007 w 1293595"/>
                <a:gd name="connsiteY872" fmla="*/ 30439 h 1610340"/>
                <a:gd name="connsiteX873" fmla="*/ 484338 w 1293595"/>
                <a:gd name="connsiteY873" fmla="*/ 35868 h 1610340"/>
                <a:gd name="connsiteX874" fmla="*/ 484338 w 1293595"/>
                <a:gd name="connsiteY874" fmla="*/ 141006 h 1610340"/>
                <a:gd name="connsiteX875" fmla="*/ 577498 w 1293595"/>
                <a:gd name="connsiteY875" fmla="*/ 141006 h 1610340"/>
                <a:gd name="connsiteX876" fmla="*/ 577498 w 1293595"/>
                <a:gd name="connsiteY876" fmla="*/ 35869 h 1610340"/>
                <a:gd name="connsiteX877" fmla="*/ 578829 w 1293595"/>
                <a:gd name="connsiteY877" fmla="*/ 30439 h 1610340"/>
                <a:gd name="connsiteX878" fmla="*/ 580799 w 1293595"/>
                <a:gd name="connsiteY878" fmla="*/ 26553 h 1610340"/>
                <a:gd name="connsiteX879" fmla="*/ 481037 w 1293595"/>
                <a:gd name="connsiteY879" fmla="*/ 26553 h 1610340"/>
                <a:gd name="connsiteX880" fmla="*/ 572654 w 1293595"/>
                <a:gd name="connsiteY880" fmla="*/ 31876 h 1610340"/>
                <a:gd name="connsiteX881" fmla="*/ 572175 w 1293595"/>
                <a:gd name="connsiteY881" fmla="*/ 35869 h 1610340"/>
                <a:gd name="connsiteX882" fmla="*/ 572175 w 1293595"/>
                <a:gd name="connsiteY882" fmla="*/ 135683 h 1610340"/>
                <a:gd name="connsiteX883" fmla="*/ 489662 w 1293595"/>
                <a:gd name="connsiteY883" fmla="*/ 135683 h 1610340"/>
                <a:gd name="connsiteX884" fmla="*/ 489662 w 1293595"/>
                <a:gd name="connsiteY884" fmla="*/ 35869 h 1610340"/>
                <a:gd name="connsiteX885" fmla="*/ 489182 w 1293595"/>
                <a:gd name="connsiteY885" fmla="*/ 31876 h 1610340"/>
                <a:gd name="connsiteX886" fmla="*/ 365891 w 1293595"/>
                <a:gd name="connsiteY886" fmla="*/ 30439 h 1610340"/>
                <a:gd name="connsiteX887" fmla="*/ 367222 w 1293595"/>
                <a:gd name="connsiteY887" fmla="*/ 35868 h 1610340"/>
                <a:gd name="connsiteX888" fmla="*/ 367222 w 1293595"/>
                <a:gd name="connsiteY888" fmla="*/ 141006 h 1610340"/>
                <a:gd name="connsiteX889" fmla="*/ 460383 w 1293595"/>
                <a:gd name="connsiteY889" fmla="*/ 141006 h 1610340"/>
                <a:gd name="connsiteX890" fmla="*/ 460383 w 1293595"/>
                <a:gd name="connsiteY890" fmla="*/ 35869 h 1610340"/>
                <a:gd name="connsiteX891" fmla="*/ 461713 w 1293595"/>
                <a:gd name="connsiteY891" fmla="*/ 30439 h 1610340"/>
                <a:gd name="connsiteX892" fmla="*/ 463684 w 1293595"/>
                <a:gd name="connsiteY892" fmla="*/ 26553 h 1610340"/>
                <a:gd name="connsiteX893" fmla="*/ 363921 w 1293595"/>
                <a:gd name="connsiteY893" fmla="*/ 26553 h 1610340"/>
                <a:gd name="connsiteX894" fmla="*/ 455539 w 1293595"/>
                <a:gd name="connsiteY894" fmla="*/ 31876 h 1610340"/>
                <a:gd name="connsiteX895" fmla="*/ 455059 w 1293595"/>
                <a:gd name="connsiteY895" fmla="*/ 35869 h 1610340"/>
                <a:gd name="connsiteX896" fmla="*/ 455059 w 1293595"/>
                <a:gd name="connsiteY896" fmla="*/ 135683 h 1610340"/>
                <a:gd name="connsiteX897" fmla="*/ 372546 w 1293595"/>
                <a:gd name="connsiteY897" fmla="*/ 135683 h 1610340"/>
                <a:gd name="connsiteX898" fmla="*/ 372546 w 1293595"/>
                <a:gd name="connsiteY898" fmla="*/ 35869 h 1610340"/>
                <a:gd name="connsiteX899" fmla="*/ 372066 w 1293595"/>
                <a:gd name="connsiteY899" fmla="*/ 31876 h 1610340"/>
                <a:gd name="connsiteX900" fmla="*/ 248776 w 1293595"/>
                <a:gd name="connsiteY900" fmla="*/ 30439 h 1610340"/>
                <a:gd name="connsiteX901" fmla="*/ 250107 w 1293595"/>
                <a:gd name="connsiteY901" fmla="*/ 35868 h 1610340"/>
                <a:gd name="connsiteX902" fmla="*/ 250107 w 1293595"/>
                <a:gd name="connsiteY902" fmla="*/ 141006 h 1610340"/>
                <a:gd name="connsiteX903" fmla="*/ 343267 w 1293595"/>
                <a:gd name="connsiteY903" fmla="*/ 141006 h 1610340"/>
                <a:gd name="connsiteX904" fmla="*/ 343267 w 1293595"/>
                <a:gd name="connsiteY904" fmla="*/ 35869 h 1610340"/>
                <a:gd name="connsiteX905" fmla="*/ 344598 w 1293595"/>
                <a:gd name="connsiteY905" fmla="*/ 30439 h 1610340"/>
                <a:gd name="connsiteX906" fmla="*/ 346568 w 1293595"/>
                <a:gd name="connsiteY906" fmla="*/ 26553 h 1610340"/>
                <a:gd name="connsiteX907" fmla="*/ 246806 w 1293595"/>
                <a:gd name="connsiteY907" fmla="*/ 26553 h 1610340"/>
                <a:gd name="connsiteX908" fmla="*/ 338423 w 1293595"/>
                <a:gd name="connsiteY908" fmla="*/ 31876 h 1610340"/>
                <a:gd name="connsiteX909" fmla="*/ 337944 w 1293595"/>
                <a:gd name="connsiteY909" fmla="*/ 35869 h 1610340"/>
                <a:gd name="connsiteX910" fmla="*/ 337943 w 1293595"/>
                <a:gd name="connsiteY910" fmla="*/ 135683 h 1610340"/>
                <a:gd name="connsiteX911" fmla="*/ 255430 w 1293595"/>
                <a:gd name="connsiteY911" fmla="*/ 135683 h 1610340"/>
                <a:gd name="connsiteX912" fmla="*/ 255430 w 1293595"/>
                <a:gd name="connsiteY912" fmla="*/ 35869 h 1610340"/>
                <a:gd name="connsiteX913" fmla="*/ 254951 w 1293595"/>
                <a:gd name="connsiteY913" fmla="*/ 31876 h 1610340"/>
                <a:gd name="connsiteX914" fmla="*/ 131660 w 1293595"/>
                <a:gd name="connsiteY914" fmla="*/ 30439 h 1610340"/>
                <a:gd name="connsiteX915" fmla="*/ 132991 w 1293595"/>
                <a:gd name="connsiteY915" fmla="*/ 35868 h 1610340"/>
                <a:gd name="connsiteX916" fmla="*/ 132991 w 1293595"/>
                <a:gd name="connsiteY916" fmla="*/ 141006 h 1610340"/>
                <a:gd name="connsiteX917" fmla="*/ 226151 w 1293595"/>
                <a:gd name="connsiteY917" fmla="*/ 141006 h 1610340"/>
                <a:gd name="connsiteX918" fmla="*/ 226151 w 1293595"/>
                <a:gd name="connsiteY918" fmla="*/ 35869 h 1610340"/>
                <a:gd name="connsiteX919" fmla="*/ 227482 w 1293595"/>
                <a:gd name="connsiteY919" fmla="*/ 30439 h 1610340"/>
                <a:gd name="connsiteX920" fmla="*/ 229452 w 1293595"/>
                <a:gd name="connsiteY920" fmla="*/ 26553 h 1610340"/>
                <a:gd name="connsiteX921" fmla="*/ 129690 w 1293595"/>
                <a:gd name="connsiteY921" fmla="*/ 26553 h 1610340"/>
                <a:gd name="connsiteX922" fmla="*/ 221307 w 1293595"/>
                <a:gd name="connsiteY922" fmla="*/ 31876 h 1610340"/>
                <a:gd name="connsiteX923" fmla="*/ 220828 w 1293595"/>
                <a:gd name="connsiteY923" fmla="*/ 35869 h 1610340"/>
                <a:gd name="connsiteX924" fmla="*/ 220828 w 1293595"/>
                <a:gd name="connsiteY924" fmla="*/ 135683 h 1610340"/>
                <a:gd name="connsiteX925" fmla="*/ 138314 w 1293595"/>
                <a:gd name="connsiteY925" fmla="*/ 135683 h 1610340"/>
                <a:gd name="connsiteX926" fmla="*/ 138314 w 1293595"/>
                <a:gd name="connsiteY926" fmla="*/ 35869 h 1610340"/>
                <a:gd name="connsiteX927" fmla="*/ 137835 w 1293595"/>
                <a:gd name="connsiteY927" fmla="*/ 31876 h 1610340"/>
                <a:gd name="connsiteX928" fmla="*/ 1269545 w 1293595"/>
                <a:gd name="connsiteY928" fmla="*/ 156977 h 1610340"/>
                <a:gd name="connsiteX929" fmla="*/ 1237818 w 1293595"/>
                <a:gd name="connsiteY929" fmla="*/ 156977 h 1610340"/>
                <a:gd name="connsiteX930" fmla="*/ 1209657 w 1293595"/>
                <a:gd name="connsiteY930" fmla="*/ 135683 h 1610340"/>
                <a:gd name="connsiteX931" fmla="*/ 1192356 w 1293595"/>
                <a:gd name="connsiteY931" fmla="*/ 135683 h 1610340"/>
                <a:gd name="connsiteX932" fmla="*/ 1192356 w 1293595"/>
                <a:gd name="connsiteY932" fmla="*/ 35869 h 1610340"/>
                <a:gd name="connsiteX933" fmla="*/ 1191157 w 1293595"/>
                <a:gd name="connsiteY933" fmla="*/ 29613 h 1610340"/>
                <a:gd name="connsiteX934" fmla="*/ 1196805 w 1293595"/>
                <a:gd name="connsiteY934" fmla="*/ 7788 h 1610340"/>
                <a:gd name="connsiteX935" fmla="*/ 1183040 w 1293595"/>
                <a:gd name="connsiteY935" fmla="*/ -65 h 1610340"/>
                <a:gd name="connsiteX936" fmla="*/ 113028 w 1293595"/>
                <a:gd name="connsiteY936" fmla="*/ -65 h 1610340"/>
                <a:gd name="connsiteX937" fmla="*/ 97058 w 1293595"/>
                <a:gd name="connsiteY937" fmla="*/ 15848 h 1610340"/>
                <a:gd name="connsiteX938" fmla="*/ 104910 w 1293595"/>
                <a:gd name="connsiteY938" fmla="*/ 29614 h 1610340"/>
                <a:gd name="connsiteX939" fmla="*/ 103712 w 1293595"/>
                <a:gd name="connsiteY939" fmla="*/ 35869 h 1610340"/>
                <a:gd name="connsiteX940" fmla="*/ 103712 w 1293595"/>
                <a:gd name="connsiteY940" fmla="*/ 135683 h 1610340"/>
                <a:gd name="connsiteX941" fmla="*/ 86411 w 1293595"/>
                <a:gd name="connsiteY941" fmla="*/ 135683 h 1610340"/>
                <a:gd name="connsiteX942" fmla="*/ 58250 w 1293595"/>
                <a:gd name="connsiteY942" fmla="*/ 156977 h 1610340"/>
                <a:gd name="connsiteX943" fmla="*/ 23860 w 1293595"/>
                <a:gd name="connsiteY943" fmla="*/ 156977 h 1610340"/>
                <a:gd name="connsiteX944" fmla="*/ -95 w 1293595"/>
                <a:gd name="connsiteY944" fmla="*/ 180932 h 1610340"/>
                <a:gd name="connsiteX945" fmla="*/ -95 w 1293595"/>
                <a:gd name="connsiteY945" fmla="*/ 1586320 h 1610340"/>
                <a:gd name="connsiteX946" fmla="*/ 23860 w 1293595"/>
                <a:gd name="connsiteY946" fmla="*/ 1610276 h 1610340"/>
                <a:gd name="connsiteX947" fmla="*/ 1269545 w 1293595"/>
                <a:gd name="connsiteY947" fmla="*/ 1610276 h 1610340"/>
                <a:gd name="connsiteX948" fmla="*/ 1293501 w 1293595"/>
                <a:gd name="connsiteY948" fmla="*/ 1586320 h 1610340"/>
                <a:gd name="connsiteX949" fmla="*/ 1293501 w 1293595"/>
                <a:gd name="connsiteY949" fmla="*/ 180932 h 1610340"/>
                <a:gd name="connsiteX950" fmla="*/ 1269545 w 1293595"/>
                <a:gd name="connsiteY950" fmla="*/ 156977 h 1610340"/>
                <a:gd name="connsiteX951" fmla="*/ 1288178 w 1293595"/>
                <a:gd name="connsiteY951" fmla="*/ 1586320 h 1610340"/>
                <a:gd name="connsiteX952" fmla="*/ 1276014 w 1293595"/>
                <a:gd name="connsiteY952" fmla="*/ 1603781 h 1610340"/>
                <a:gd name="connsiteX953" fmla="*/ 1269545 w 1293595"/>
                <a:gd name="connsiteY953" fmla="*/ 1604952 h 1610340"/>
                <a:gd name="connsiteX954" fmla="*/ 23860 w 1293595"/>
                <a:gd name="connsiteY954" fmla="*/ 1604952 h 1610340"/>
                <a:gd name="connsiteX955" fmla="*/ 17392 w 1293595"/>
                <a:gd name="connsiteY955" fmla="*/ 1603781 h 1610340"/>
                <a:gd name="connsiteX956" fmla="*/ 5228 w 1293595"/>
                <a:gd name="connsiteY956" fmla="*/ 1586320 h 1610340"/>
                <a:gd name="connsiteX957" fmla="*/ 5228 w 1293595"/>
                <a:gd name="connsiteY957" fmla="*/ 180932 h 1610340"/>
                <a:gd name="connsiteX958" fmla="*/ 23860 w 1293595"/>
                <a:gd name="connsiteY958" fmla="*/ 162300 h 1610340"/>
                <a:gd name="connsiteX959" fmla="*/ 62509 w 1293595"/>
                <a:gd name="connsiteY959" fmla="*/ 162300 h 1610340"/>
                <a:gd name="connsiteX960" fmla="*/ 62935 w 1293595"/>
                <a:gd name="connsiteY960" fmla="*/ 160171 h 1610340"/>
                <a:gd name="connsiteX961" fmla="*/ 86411 w 1293595"/>
                <a:gd name="connsiteY961" fmla="*/ 141006 h 1610340"/>
                <a:gd name="connsiteX962" fmla="*/ 109036 w 1293595"/>
                <a:gd name="connsiteY962" fmla="*/ 141006 h 1610340"/>
                <a:gd name="connsiteX963" fmla="*/ 109036 w 1293595"/>
                <a:gd name="connsiteY963" fmla="*/ 35869 h 1610340"/>
                <a:gd name="connsiteX964" fmla="*/ 110739 w 1293595"/>
                <a:gd name="connsiteY964" fmla="*/ 29720 h 1610340"/>
                <a:gd name="connsiteX965" fmla="*/ 112389 w 1293595"/>
                <a:gd name="connsiteY965" fmla="*/ 26978 h 1610340"/>
                <a:gd name="connsiteX966" fmla="*/ 109381 w 1293595"/>
                <a:gd name="connsiteY966" fmla="*/ 25860 h 1610340"/>
                <a:gd name="connsiteX967" fmla="*/ 103017 w 1293595"/>
                <a:gd name="connsiteY967" fmla="*/ 12259 h 1610340"/>
                <a:gd name="connsiteX968" fmla="*/ 113028 w 1293595"/>
                <a:gd name="connsiteY968" fmla="*/ 5259 h 1610340"/>
                <a:gd name="connsiteX969" fmla="*/ 1183039 w 1293595"/>
                <a:gd name="connsiteY969" fmla="*/ 5259 h 1610340"/>
                <a:gd name="connsiteX970" fmla="*/ 1193686 w 1293595"/>
                <a:gd name="connsiteY970" fmla="*/ 15849 h 1610340"/>
                <a:gd name="connsiteX971" fmla="*/ 1186686 w 1293595"/>
                <a:gd name="connsiteY971" fmla="*/ 25860 h 1610340"/>
                <a:gd name="connsiteX972" fmla="*/ 1183679 w 1293595"/>
                <a:gd name="connsiteY972" fmla="*/ 26978 h 1610340"/>
                <a:gd name="connsiteX973" fmla="*/ 1185328 w 1293595"/>
                <a:gd name="connsiteY973" fmla="*/ 29720 h 1610340"/>
                <a:gd name="connsiteX974" fmla="*/ 1187032 w 1293595"/>
                <a:gd name="connsiteY974" fmla="*/ 35869 h 1610340"/>
                <a:gd name="connsiteX975" fmla="*/ 1187032 w 1293595"/>
                <a:gd name="connsiteY975" fmla="*/ 141006 h 1610340"/>
                <a:gd name="connsiteX976" fmla="*/ 1209657 w 1293595"/>
                <a:gd name="connsiteY976" fmla="*/ 141006 h 1610340"/>
                <a:gd name="connsiteX977" fmla="*/ 1233133 w 1293595"/>
                <a:gd name="connsiteY977" fmla="*/ 160171 h 1610340"/>
                <a:gd name="connsiteX978" fmla="*/ 1233559 w 1293595"/>
                <a:gd name="connsiteY978" fmla="*/ 162300 h 1610340"/>
                <a:gd name="connsiteX979" fmla="*/ 1269545 w 1293595"/>
                <a:gd name="connsiteY979" fmla="*/ 162300 h 1610340"/>
                <a:gd name="connsiteX980" fmla="*/ 1288177 w 1293595"/>
                <a:gd name="connsiteY980" fmla="*/ 180932 h 1610340"/>
                <a:gd name="connsiteX981" fmla="*/ 129690 w 1293595"/>
                <a:gd name="connsiteY981" fmla="*/ 26553 h 1610340"/>
                <a:gd name="connsiteX982" fmla="*/ 131660 w 1293595"/>
                <a:gd name="connsiteY982" fmla="*/ 30439 h 1610340"/>
                <a:gd name="connsiteX983" fmla="*/ 132991 w 1293595"/>
                <a:gd name="connsiteY983" fmla="*/ 35868 h 1610340"/>
                <a:gd name="connsiteX984" fmla="*/ 132991 w 1293595"/>
                <a:gd name="connsiteY984" fmla="*/ 141006 h 1610340"/>
                <a:gd name="connsiteX985" fmla="*/ 226151 w 1293595"/>
                <a:gd name="connsiteY985" fmla="*/ 141006 h 1610340"/>
                <a:gd name="connsiteX986" fmla="*/ 226151 w 1293595"/>
                <a:gd name="connsiteY986" fmla="*/ 35869 h 1610340"/>
                <a:gd name="connsiteX987" fmla="*/ 227482 w 1293595"/>
                <a:gd name="connsiteY987" fmla="*/ 30439 h 1610340"/>
                <a:gd name="connsiteX988" fmla="*/ 229452 w 1293595"/>
                <a:gd name="connsiteY988" fmla="*/ 26553 h 1610340"/>
                <a:gd name="connsiteX989" fmla="*/ 220828 w 1293595"/>
                <a:gd name="connsiteY989" fmla="*/ 35869 h 1610340"/>
                <a:gd name="connsiteX990" fmla="*/ 220828 w 1293595"/>
                <a:gd name="connsiteY990" fmla="*/ 135683 h 1610340"/>
                <a:gd name="connsiteX991" fmla="*/ 138314 w 1293595"/>
                <a:gd name="connsiteY991" fmla="*/ 135683 h 1610340"/>
                <a:gd name="connsiteX992" fmla="*/ 138314 w 1293595"/>
                <a:gd name="connsiteY992" fmla="*/ 35869 h 1610340"/>
                <a:gd name="connsiteX993" fmla="*/ 137835 w 1293595"/>
                <a:gd name="connsiteY993" fmla="*/ 31876 h 1610340"/>
                <a:gd name="connsiteX994" fmla="*/ 221307 w 1293595"/>
                <a:gd name="connsiteY994" fmla="*/ 31876 h 1610340"/>
                <a:gd name="connsiteX995" fmla="*/ 220828 w 1293595"/>
                <a:gd name="connsiteY995" fmla="*/ 35869 h 1610340"/>
                <a:gd name="connsiteX996" fmla="*/ 246806 w 1293595"/>
                <a:gd name="connsiteY996" fmla="*/ 26553 h 1610340"/>
                <a:gd name="connsiteX997" fmla="*/ 248776 w 1293595"/>
                <a:gd name="connsiteY997" fmla="*/ 30439 h 1610340"/>
                <a:gd name="connsiteX998" fmla="*/ 250107 w 1293595"/>
                <a:gd name="connsiteY998" fmla="*/ 35868 h 1610340"/>
                <a:gd name="connsiteX999" fmla="*/ 250107 w 1293595"/>
                <a:gd name="connsiteY999" fmla="*/ 141006 h 1610340"/>
                <a:gd name="connsiteX1000" fmla="*/ 343267 w 1293595"/>
                <a:gd name="connsiteY1000" fmla="*/ 141006 h 1610340"/>
                <a:gd name="connsiteX1001" fmla="*/ 343267 w 1293595"/>
                <a:gd name="connsiteY1001" fmla="*/ 35869 h 1610340"/>
                <a:gd name="connsiteX1002" fmla="*/ 344598 w 1293595"/>
                <a:gd name="connsiteY1002" fmla="*/ 30439 h 1610340"/>
                <a:gd name="connsiteX1003" fmla="*/ 346568 w 1293595"/>
                <a:gd name="connsiteY1003" fmla="*/ 26553 h 1610340"/>
                <a:gd name="connsiteX1004" fmla="*/ 337943 w 1293595"/>
                <a:gd name="connsiteY1004" fmla="*/ 35869 h 1610340"/>
                <a:gd name="connsiteX1005" fmla="*/ 337943 w 1293595"/>
                <a:gd name="connsiteY1005" fmla="*/ 135683 h 1610340"/>
                <a:gd name="connsiteX1006" fmla="*/ 255430 w 1293595"/>
                <a:gd name="connsiteY1006" fmla="*/ 135683 h 1610340"/>
                <a:gd name="connsiteX1007" fmla="*/ 255430 w 1293595"/>
                <a:gd name="connsiteY1007" fmla="*/ 35869 h 1610340"/>
                <a:gd name="connsiteX1008" fmla="*/ 254951 w 1293595"/>
                <a:gd name="connsiteY1008" fmla="*/ 31876 h 1610340"/>
                <a:gd name="connsiteX1009" fmla="*/ 338423 w 1293595"/>
                <a:gd name="connsiteY1009" fmla="*/ 31876 h 1610340"/>
                <a:gd name="connsiteX1010" fmla="*/ 337944 w 1293595"/>
                <a:gd name="connsiteY1010" fmla="*/ 35869 h 1610340"/>
                <a:gd name="connsiteX1011" fmla="*/ 363921 w 1293595"/>
                <a:gd name="connsiteY1011" fmla="*/ 26553 h 1610340"/>
                <a:gd name="connsiteX1012" fmla="*/ 365891 w 1293595"/>
                <a:gd name="connsiteY1012" fmla="*/ 30439 h 1610340"/>
                <a:gd name="connsiteX1013" fmla="*/ 367222 w 1293595"/>
                <a:gd name="connsiteY1013" fmla="*/ 35868 h 1610340"/>
                <a:gd name="connsiteX1014" fmla="*/ 367222 w 1293595"/>
                <a:gd name="connsiteY1014" fmla="*/ 141006 h 1610340"/>
                <a:gd name="connsiteX1015" fmla="*/ 460383 w 1293595"/>
                <a:gd name="connsiteY1015" fmla="*/ 141006 h 1610340"/>
                <a:gd name="connsiteX1016" fmla="*/ 460383 w 1293595"/>
                <a:gd name="connsiteY1016" fmla="*/ 35869 h 1610340"/>
                <a:gd name="connsiteX1017" fmla="*/ 461713 w 1293595"/>
                <a:gd name="connsiteY1017" fmla="*/ 30439 h 1610340"/>
                <a:gd name="connsiteX1018" fmla="*/ 463684 w 1293595"/>
                <a:gd name="connsiteY1018" fmla="*/ 26553 h 1610340"/>
                <a:gd name="connsiteX1019" fmla="*/ 455059 w 1293595"/>
                <a:gd name="connsiteY1019" fmla="*/ 35869 h 1610340"/>
                <a:gd name="connsiteX1020" fmla="*/ 455059 w 1293595"/>
                <a:gd name="connsiteY1020" fmla="*/ 135683 h 1610340"/>
                <a:gd name="connsiteX1021" fmla="*/ 372546 w 1293595"/>
                <a:gd name="connsiteY1021" fmla="*/ 135683 h 1610340"/>
                <a:gd name="connsiteX1022" fmla="*/ 372546 w 1293595"/>
                <a:gd name="connsiteY1022" fmla="*/ 35869 h 1610340"/>
                <a:gd name="connsiteX1023" fmla="*/ 372066 w 1293595"/>
                <a:gd name="connsiteY1023" fmla="*/ 31876 h 1610340"/>
                <a:gd name="connsiteX1024" fmla="*/ 455539 w 1293595"/>
                <a:gd name="connsiteY1024" fmla="*/ 31876 h 1610340"/>
                <a:gd name="connsiteX1025" fmla="*/ 455059 w 1293595"/>
                <a:gd name="connsiteY1025" fmla="*/ 35869 h 1610340"/>
                <a:gd name="connsiteX1026" fmla="*/ 481037 w 1293595"/>
                <a:gd name="connsiteY1026" fmla="*/ 26553 h 1610340"/>
                <a:gd name="connsiteX1027" fmla="*/ 483007 w 1293595"/>
                <a:gd name="connsiteY1027" fmla="*/ 30439 h 1610340"/>
                <a:gd name="connsiteX1028" fmla="*/ 484338 w 1293595"/>
                <a:gd name="connsiteY1028" fmla="*/ 35868 h 1610340"/>
                <a:gd name="connsiteX1029" fmla="*/ 484338 w 1293595"/>
                <a:gd name="connsiteY1029" fmla="*/ 141006 h 1610340"/>
                <a:gd name="connsiteX1030" fmla="*/ 577498 w 1293595"/>
                <a:gd name="connsiteY1030" fmla="*/ 141006 h 1610340"/>
                <a:gd name="connsiteX1031" fmla="*/ 577498 w 1293595"/>
                <a:gd name="connsiteY1031" fmla="*/ 35869 h 1610340"/>
                <a:gd name="connsiteX1032" fmla="*/ 578829 w 1293595"/>
                <a:gd name="connsiteY1032" fmla="*/ 30439 h 1610340"/>
                <a:gd name="connsiteX1033" fmla="*/ 580799 w 1293595"/>
                <a:gd name="connsiteY1033" fmla="*/ 26553 h 1610340"/>
                <a:gd name="connsiteX1034" fmla="*/ 572175 w 1293595"/>
                <a:gd name="connsiteY1034" fmla="*/ 35869 h 1610340"/>
                <a:gd name="connsiteX1035" fmla="*/ 572175 w 1293595"/>
                <a:gd name="connsiteY1035" fmla="*/ 135683 h 1610340"/>
                <a:gd name="connsiteX1036" fmla="*/ 489662 w 1293595"/>
                <a:gd name="connsiteY1036" fmla="*/ 135683 h 1610340"/>
                <a:gd name="connsiteX1037" fmla="*/ 489662 w 1293595"/>
                <a:gd name="connsiteY1037" fmla="*/ 35869 h 1610340"/>
                <a:gd name="connsiteX1038" fmla="*/ 489182 w 1293595"/>
                <a:gd name="connsiteY1038" fmla="*/ 31876 h 1610340"/>
                <a:gd name="connsiteX1039" fmla="*/ 572654 w 1293595"/>
                <a:gd name="connsiteY1039" fmla="*/ 31876 h 1610340"/>
                <a:gd name="connsiteX1040" fmla="*/ 572175 w 1293595"/>
                <a:gd name="connsiteY1040" fmla="*/ 35869 h 1610340"/>
                <a:gd name="connsiteX1041" fmla="*/ 598153 w 1293595"/>
                <a:gd name="connsiteY1041" fmla="*/ 26553 h 1610340"/>
                <a:gd name="connsiteX1042" fmla="*/ 600123 w 1293595"/>
                <a:gd name="connsiteY1042" fmla="*/ 30439 h 1610340"/>
                <a:gd name="connsiteX1043" fmla="*/ 601454 w 1293595"/>
                <a:gd name="connsiteY1043" fmla="*/ 35868 h 1610340"/>
                <a:gd name="connsiteX1044" fmla="*/ 601454 w 1293595"/>
                <a:gd name="connsiteY1044" fmla="*/ 141006 h 1610340"/>
                <a:gd name="connsiteX1045" fmla="*/ 694614 w 1293595"/>
                <a:gd name="connsiteY1045" fmla="*/ 141006 h 1610340"/>
                <a:gd name="connsiteX1046" fmla="*/ 694614 w 1293595"/>
                <a:gd name="connsiteY1046" fmla="*/ 35869 h 1610340"/>
                <a:gd name="connsiteX1047" fmla="*/ 695945 w 1293595"/>
                <a:gd name="connsiteY1047" fmla="*/ 30439 h 1610340"/>
                <a:gd name="connsiteX1048" fmla="*/ 697915 w 1293595"/>
                <a:gd name="connsiteY1048" fmla="*/ 26553 h 1610340"/>
                <a:gd name="connsiteX1049" fmla="*/ 689291 w 1293595"/>
                <a:gd name="connsiteY1049" fmla="*/ 35869 h 1610340"/>
                <a:gd name="connsiteX1050" fmla="*/ 689291 w 1293595"/>
                <a:gd name="connsiteY1050" fmla="*/ 135683 h 1610340"/>
                <a:gd name="connsiteX1051" fmla="*/ 606777 w 1293595"/>
                <a:gd name="connsiteY1051" fmla="*/ 135683 h 1610340"/>
                <a:gd name="connsiteX1052" fmla="*/ 606777 w 1293595"/>
                <a:gd name="connsiteY1052" fmla="*/ 35869 h 1610340"/>
                <a:gd name="connsiteX1053" fmla="*/ 606298 w 1293595"/>
                <a:gd name="connsiteY1053" fmla="*/ 31876 h 1610340"/>
                <a:gd name="connsiteX1054" fmla="*/ 689770 w 1293595"/>
                <a:gd name="connsiteY1054" fmla="*/ 31876 h 1610340"/>
                <a:gd name="connsiteX1055" fmla="*/ 689291 w 1293595"/>
                <a:gd name="connsiteY1055" fmla="*/ 35869 h 1610340"/>
                <a:gd name="connsiteX1056" fmla="*/ 715268 w 1293595"/>
                <a:gd name="connsiteY1056" fmla="*/ 26553 h 1610340"/>
                <a:gd name="connsiteX1057" fmla="*/ 717239 w 1293595"/>
                <a:gd name="connsiteY1057" fmla="*/ 30439 h 1610340"/>
                <a:gd name="connsiteX1058" fmla="*/ 718569 w 1293595"/>
                <a:gd name="connsiteY1058" fmla="*/ 35868 h 1610340"/>
                <a:gd name="connsiteX1059" fmla="*/ 718569 w 1293595"/>
                <a:gd name="connsiteY1059" fmla="*/ 141006 h 1610340"/>
                <a:gd name="connsiteX1060" fmla="*/ 811730 w 1293595"/>
                <a:gd name="connsiteY1060" fmla="*/ 141006 h 1610340"/>
                <a:gd name="connsiteX1061" fmla="*/ 811730 w 1293595"/>
                <a:gd name="connsiteY1061" fmla="*/ 35869 h 1610340"/>
                <a:gd name="connsiteX1062" fmla="*/ 813061 w 1293595"/>
                <a:gd name="connsiteY1062" fmla="*/ 30439 h 1610340"/>
                <a:gd name="connsiteX1063" fmla="*/ 815031 w 1293595"/>
                <a:gd name="connsiteY1063" fmla="*/ 26553 h 1610340"/>
                <a:gd name="connsiteX1064" fmla="*/ 806406 w 1293595"/>
                <a:gd name="connsiteY1064" fmla="*/ 35869 h 1610340"/>
                <a:gd name="connsiteX1065" fmla="*/ 806406 w 1293595"/>
                <a:gd name="connsiteY1065" fmla="*/ 135683 h 1610340"/>
                <a:gd name="connsiteX1066" fmla="*/ 723893 w 1293595"/>
                <a:gd name="connsiteY1066" fmla="*/ 135683 h 1610340"/>
                <a:gd name="connsiteX1067" fmla="*/ 723893 w 1293595"/>
                <a:gd name="connsiteY1067" fmla="*/ 35869 h 1610340"/>
                <a:gd name="connsiteX1068" fmla="*/ 723413 w 1293595"/>
                <a:gd name="connsiteY1068" fmla="*/ 31876 h 1610340"/>
                <a:gd name="connsiteX1069" fmla="*/ 806886 w 1293595"/>
                <a:gd name="connsiteY1069" fmla="*/ 31876 h 1610340"/>
                <a:gd name="connsiteX1070" fmla="*/ 806406 w 1293595"/>
                <a:gd name="connsiteY1070" fmla="*/ 35869 h 1610340"/>
                <a:gd name="connsiteX1071" fmla="*/ 832384 w 1293595"/>
                <a:gd name="connsiteY1071" fmla="*/ 26553 h 1610340"/>
                <a:gd name="connsiteX1072" fmla="*/ 834354 w 1293595"/>
                <a:gd name="connsiteY1072" fmla="*/ 30439 h 1610340"/>
                <a:gd name="connsiteX1073" fmla="*/ 835685 w 1293595"/>
                <a:gd name="connsiteY1073" fmla="*/ 35868 h 1610340"/>
                <a:gd name="connsiteX1074" fmla="*/ 835685 w 1293595"/>
                <a:gd name="connsiteY1074" fmla="*/ 141006 h 1610340"/>
                <a:gd name="connsiteX1075" fmla="*/ 928845 w 1293595"/>
                <a:gd name="connsiteY1075" fmla="*/ 141006 h 1610340"/>
                <a:gd name="connsiteX1076" fmla="*/ 928845 w 1293595"/>
                <a:gd name="connsiteY1076" fmla="*/ 35869 h 1610340"/>
                <a:gd name="connsiteX1077" fmla="*/ 930176 w 1293595"/>
                <a:gd name="connsiteY1077" fmla="*/ 30439 h 1610340"/>
                <a:gd name="connsiteX1078" fmla="*/ 932146 w 1293595"/>
                <a:gd name="connsiteY1078" fmla="*/ 26553 h 1610340"/>
                <a:gd name="connsiteX1079" fmla="*/ 923522 w 1293595"/>
                <a:gd name="connsiteY1079" fmla="*/ 35869 h 1610340"/>
                <a:gd name="connsiteX1080" fmla="*/ 923522 w 1293595"/>
                <a:gd name="connsiteY1080" fmla="*/ 135683 h 1610340"/>
                <a:gd name="connsiteX1081" fmla="*/ 841009 w 1293595"/>
                <a:gd name="connsiteY1081" fmla="*/ 135683 h 1610340"/>
                <a:gd name="connsiteX1082" fmla="*/ 841009 w 1293595"/>
                <a:gd name="connsiteY1082" fmla="*/ 35869 h 1610340"/>
                <a:gd name="connsiteX1083" fmla="*/ 840529 w 1293595"/>
                <a:gd name="connsiteY1083" fmla="*/ 31876 h 1610340"/>
                <a:gd name="connsiteX1084" fmla="*/ 924001 w 1293595"/>
                <a:gd name="connsiteY1084" fmla="*/ 31876 h 1610340"/>
                <a:gd name="connsiteX1085" fmla="*/ 923522 w 1293595"/>
                <a:gd name="connsiteY1085" fmla="*/ 35869 h 1610340"/>
                <a:gd name="connsiteX1086" fmla="*/ 949500 w 1293595"/>
                <a:gd name="connsiteY1086" fmla="*/ 26553 h 1610340"/>
                <a:gd name="connsiteX1087" fmla="*/ 951470 w 1293595"/>
                <a:gd name="connsiteY1087" fmla="*/ 30439 h 1610340"/>
                <a:gd name="connsiteX1088" fmla="*/ 952801 w 1293595"/>
                <a:gd name="connsiteY1088" fmla="*/ 35868 h 1610340"/>
                <a:gd name="connsiteX1089" fmla="*/ 952801 w 1293595"/>
                <a:gd name="connsiteY1089" fmla="*/ 141006 h 1610340"/>
                <a:gd name="connsiteX1090" fmla="*/ 1045961 w 1293595"/>
                <a:gd name="connsiteY1090" fmla="*/ 141006 h 1610340"/>
                <a:gd name="connsiteX1091" fmla="*/ 1045961 w 1293595"/>
                <a:gd name="connsiteY1091" fmla="*/ 35869 h 1610340"/>
                <a:gd name="connsiteX1092" fmla="*/ 1047292 w 1293595"/>
                <a:gd name="connsiteY1092" fmla="*/ 30439 h 1610340"/>
                <a:gd name="connsiteX1093" fmla="*/ 1049262 w 1293595"/>
                <a:gd name="connsiteY1093" fmla="*/ 26553 h 1610340"/>
                <a:gd name="connsiteX1094" fmla="*/ 1040638 w 1293595"/>
                <a:gd name="connsiteY1094" fmla="*/ 35869 h 1610340"/>
                <a:gd name="connsiteX1095" fmla="*/ 1040638 w 1293595"/>
                <a:gd name="connsiteY1095" fmla="*/ 135683 h 1610340"/>
                <a:gd name="connsiteX1096" fmla="*/ 958124 w 1293595"/>
                <a:gd name="connsiteY1096" fmla="*/ 135683 h 1610340"/>
                <a:gd name="connsiteX1097" fmla="*/ 958124 w 1293595"/>
                <a:gd name="connsiteY1097" fmla="*/ 35869 h 1610340"/>
                <a:gd name="connsiteX1098" fmla="*/ 957645 w 1293595"/>
                <a:gd name="connsiteY1098" fmla="*/ 31876 h 1610340"/>
                <a:gd name="connsiteX1099" fmla="*/ 1041117 w 1293595"/>
                <a:gd name="connsiteY1099" fmla="*/ 31876 h 1610340"/>
                <a:gd name="connsiteX1100" fmla="*/ 1040638 w 1293595"/>
                <a:gd name="connsiteY1100" fmla="*/ 35869 h 1610340"/>
                <a:gd name="connsiteX1101" fmla="*/ 1066615 w 1293595"/>
                <a:gd name="connsiteY1101" fmla="*/ 26553 h 1610340"/>
                <a:gd name="connsiteX1102" fmla="*/ 1068586 w 1293595"/>
                <a:gd name="connsiteY1102" fmla="*/ 30439 h 1610340"/>
                <a:gd name="connsiteX1103" fmla="*/ 1069917 w 1293595"/>
                <a:gd name="connsiteY1103" fmla="*/ 35868 h 1610340"/>
                <a:gd name="connsiteX1104" fmla="*/ 1069917 w 1293595"/>
                <a:gd name="connsiteY1104" fmla="*/ 141006 h 1610340"/>
                <a:gd name="connsiteX1105" fmla="*/ 1163077 w 1293595"/>
                <a:gd name="connsiteY1105" fmla="*/ 141006 h 1610340"/>
                <a:gd name="connsiteX1106" fmla="*/ 1163077 w 1293595"/>
                <a:gd name="connsiteY1106" fmla="*/ 35869 h 1610340"/>
                <a:gd name="connsiteX1107" fmla="*/ 1164408 w 1293595"/>
                <a:gd name="connsiteY1107" fmla="*/ 30439 h 1610340"/>
                <a:gd name="connsiteX1108" fmla="*/ 1166378 w 1293595"/>
                <a:gd name="connsiteY1108" fmla="*/ 26553 h 1610340"/>
                <a:gd name="connsiteX1109" fmla="*/ 1157753 w 1293595"/>
                <a:gd name="connsiteY1109" fmla="*/ 35869 h 1610340"/>
                <a:gd name="connsiteX1110" fmla="*/ 1157753 w 1293595"/>
                <a:gd name="connsiteY1110" fmla="*/ 135683 h 1610340"/>
                <a:gd name="connsiteX1111" fmla="*/ 1075240 w 1293595"/>
                <a:gd name="connsiteY1111" fmla="*/ 135683 h 1610340"/>
                <a:gd name="connsiteX1112" fmla="*/ 1075240 w 1293595"/>
                <a:gd name="connsiteY1112" fmla="*/ 35869 h 1610340"/>
                <a:gd name="connsiteX1113" fmla="*/ 1074760 w 1293595"/>
                <a:gd name="connsiteY1113" fmla="*/ 31876 h 1610340"/>
                <a:gd name="connsiteX1114" fmla="*/ 1158233 w 1293595"/>
                <a:gd name="connsiteY1114" fmla="*/ 31876 h 1610340"/>
                <a:gd name="connsiteX1115" fmla="*/ 1157753 w 1293595"/>
                <a:gd name="connsiteY1115" fmla="*/ 35869 h 1610340"/>
                <a:gd name="connsiteX1116" fmla="*/ 129690 w 1293595"/>
                <a:gd name="connsiteY1116" fmla="*/ 26553 h 1610340"/>
                <a:gd name="connsiteX1117" fmla="*/ 131660 w 1293595"/>
                <a:gd name="connsiteY1117" fmla="*/ 30439 h 1610340"/>
                <a:gd name="connsiteX1118" fmla="*/ 132991 w 1293595"/>
                <a:gd name="connsiteY1118" fmla="*/ 35868 h 1610340"/>
                <a:gd name="connsiteX1119" fmla="*/ 132991 w 1293595"/>
                <a:gd name="connsiteY1119" fmla="*/ 141006 h 1610340"/>
                <a:gd name="connsiteX1120" fmla="*/ 226151 w 1293595"/>
                <a:gd name="connsiteY1120" fmla="*/ 141006 h 1610340"/>
                <a:gd name="connsiteX1121" fmla="*/ 226151 w 1293595"/>
                <a:gd name="connsiteY1121" fmla="*/ 35869 h 1610340"/>
                <a:gd name="connsiteX1122" fmla="*/ 227482 w 1293595"/>
                <a:gd name="connsiteY1122" fmla="*/ 30439 h 1610340"/>
                <a:gd name="connsiteX1123" fmla="*/ 229452 w 1293595"/>
                <a:gd name="connsiteY1123" fmla="*/ 26553 h 1610340"/>
                <a:gd name="connsiteX1124" fmla="*/ 220828 w 1293595"/>
                <a:gd name="connsiteY1124" fmla="*/ 35869 h 1610340"/>
                <a:gd name="connsiteX1125" fmla="*/ 220828 w 1293595"/>
                <a:gd name="connsiteY1125" fmla="*/ 135683 h 1610340"/>
                <a:gd name="connsiteX1126" fmla="*/ 138314 w 1293595"/>
                <a:gd name="connsiteY1126" fmla="*/ 135683 h 1610340"/>
                <a:gd name="connsiteX1127" fmla="*/ 138314 w 1293595"/>
                <a:gd name="connsiteY1127" fmla="*/ 35869 h 1610340"/>
                <a:gd name="connsiteX1128" fmla="*/ 137835 w 1293595"/>
                <a:gd name="connsiteY1128" fmla="*/ 31876 h 1610340"/>
                <a:gd name="connsiteX1129" fmla="*/ 221307 w 1293595"/>
                <a:gd name="connsiteY1129" fmla="*/ 31876 h 1610340"/>
                <a:gd name="connsiteX1130" fmla="*/ 220828 w 1293595"/>
                <a:gd name="connsiteY1130" fmla="*/ 35869 h 1610340"/>
                <a:gd name="connsiteX1131" fmla="*/ 246806 w 1293595"/>
                <a:gd name="connsiteY1131" fmla="*/ 26553 h 1610340"/>
                <a:gd name="connsiteX1132" fmla="*/ 248776 w 1293595"/>
                <a:gd name="connsiteY1132" fmla="*/ 30439 h 1610340"/>
                <a:gd name="connsiteX1133" fmla="*/ 250107 w 1293595"/>
                <a:gd name="connsiteY1133" fmla="*/ 35868 h 1610340"/>
                <a:gd name="connsiteX1134" fmla="*/ 250107 w 1293595"/>
                <a:gd name="connsiteY1134" fmla="*/ 141006 h 1610340"/>
                <a:gd name="connsiteX1135" fmla="*/ 343267 w 1293595"/>
                <a:gd name="connsiteY1135" fmla="*/ 141006 h 1610340"/>
                <a:gd name="connsiteX1136" fmla="*/ 343267 w 1293595"/>
                <a:gd name="connsiteY1136" fmla="*/ 35869 h 1610340"/>
                <a:gd name="connsiteX1137" fmla="*/ 344598 w 1293595"/>
                <a:gd name="connsiteY1137" fmla="*/ 30439 h 1610340"/>
                <a:gd name="connsiteX1138" fmla="*/ 346568 w 1293595"/>
                <a:gd name="connsiteY1138" fmla="*/ 26553 h 1610340"/>
                <a:gd name="connsiteX1139" fmla="*/ 337943 w 1293595"/>
                <a:gd name="connsiteY1139" fmla="*/ 35869 h 1610340"/>
                <a:gd name="connsiteX1140" fmla="*/ 337943 w 1293595"/>
                <a:gd name="connsiteY1140" fmla="*/ 135683 h 1610340"/>
                <a:gd name="connsiteX1141" fmla="*/ 255430 w 1293595"/>
                <a:gd name="connsiteY1141" fmla="*/ 135683 h 1610340"/>
                <a:gd name="connsiteX1142" fmla="*/ 255430 w 1293595"/>
                <a:gd name="connsiteY1142" fmla="*/ 35869 h 1610340"/>
                <a:gd name="connsiteX1143" fmla="*/ 254951 w 1293595"/>
                <a:gd name="connsiteY1143" fmla="*/ 31876 h 1610340"/>
                <a:gd name="connsiteX1144" fmla="*/ 338423 w 1293595"/>
                <a:gd name="connsiteY1144" fmla="*/ 31876 h 1610340"/>
                <a:gd name="connsiteX1145" fmla="*/ 337944 w 1293595"/>
                <a:gd name="connsiteY1145" fmla="*/ 35869 h 1610340"/>
                <a:gd name="connsiteX1146" fmla="*/ 363921 w 1293595"/>
                <a:gd name="connsiteY1146" fmla="*/ 26553 h 1610340"/>
                <a:gd name="connsiteX1147" fmla="*/ 365891 w 1293595"/>
                <a:gd name="connsiteY1147" fmla="*/ 30439 h 1610340"/>
                <a:gd name="connsiteX1148" fmla="*/ 367222 w 1293595"/>
                <a:gd name="connsiteY1148" fmla="*/ 35868 h 1610340"/>
                <a:gd name="connsiteX1149" fmla="*/ 367222 w 1293595"/>
                <a:gd name="connsiteY1149" fmla="*/ 141006 h 1610340"/>
                <a:gd name="connsiteX1150" fmla="*/ 460383 w 1293595"/>
                <a:gd name="connsiteY1150" fmla="*/ 141006 h 1610340"/>
                <a:gd name="connsiteX1151" fmla="*/ 460383 w 1293595"/>
                <a:gd name="connsiteY1151" fmla="*/ 35869 h 1610340"/>
                <a:gd name="connsiteX1152" fmla="*/ 461713 w 1293595"/>
                <a:gd name="connsiteY1152" fmla="*/ 30439 h 1610340"/>
                <a:gd name="connsiteX1153" fmla="*/ 463684 w 1293595"/>
                <a:gd name="connsiteY1153" fmla="*/ 26553 h 1610340"/>
                <a:gd name="connsiteX1154" fmla="*/ 455059 w 1293595"/>
                <a:gd name="connsiteY1154" fmla="*/ 35869 h 1610340"/>
                <a:gd name="connsiteX1155" fmla="*/ 455059 w 1293595"/>
                <a:gd name="connsiteY1155" fmla="*/ 135683 h 1610340"/>
                <a:gd name="connsiteX1156" fmla="*/ 372546 w 1293595"/>
                <a:gd name="connsiteY1156" fmla="*/ 135683 h 1610340"/>
                <a:gd name="connsiteX1157" fmla="*/ 372546 w 1293595"/>
                <a:gd name="connsiteY1157" fmla="*/ 35869 h 1610340"/>
                <a:gd name="connsiteX1158" fmla="*/ 372066 w 1293595"/>
                <a:gd name="connsiteY1158" fmla="*/ 31876 h 1610340"/>
                <a:gd name="connsiteX1159" fmla="*/ 455539 w 1293595"/>
                <a:gd name="connsiteY1159" fmla="*/ 31876 h 1610340"/>
                <a:gd name="connsiteX1160" fmla="*/ 455059 w 1293595"/>
                <a:gd name="connsiteY1160" fmla="*/ 35869 h 1610340"/>
                <a:gd name="connsiteX1161" fmla="*/ 481037 w 1293595"/>
                <a:gd name="connsiteY1161" fmla="*/ 26553 h 1610340"/>
                <a:gd name="connsiteX1162" fmla="*/ 483007 w 1293595"/>
                <a:gd name="connsiteY1162" fmla="*/ 30439 h 1610340"/>
                <a:gd name="connsiteX1163" fmla="*/ 484338 w 1293595"/>
                <a:gd name="connsiteY1163" fmla="*/ 35868 h 1610340"/>
                <a:gd name="connsiteX1164" fmla="*/ 484338 w 1293595"/>
                <a:gd name="connsiteY1164" fmla="*/ 141006 h 1610340"/>
                <a:gd name="connsiteX1165" fmla="*/ 577498 w 1293595"/>
                <a:gd name="connsiteY1165" fmla="*/ 141006 h 1610340"/>
                <a:gd name="connsiteX1166" fmla="*/ 577498 w 1293595"/>
                <a:gd name="connsiteY1166" fmla="*/ 35869 h 1610340"/>
                <a:gd name="connsiteX1167" fmla="*/ 578829 w 1293595"/>
                <a:gd name="connsiteY1167" fmla="*/ 30439 h 1610340"/>
                <a:gd name="connsiteX1168" fmla="*/ 580799 w 1293595"/>
                <a:gd name="connsiteY1168" fmla="*/ 26553 h 1610340"/>
                <a:gd name="connsiteX1169" fmla="*/ 572175 w 1293595"/>
                <a:gd name="connsiteY1169" fmla="*/ 35869 h 1610340"/>
                <a:gd name="connsiteX1170" fmla="*/ 572175 w 1293595"/>
                <a:gd name="connsiteY1170" fmla="*/ 135683 h 1610340"/>
                <a:gd name="connsiteX1171" fmla="*/ 489662 w 1293595"/>
                <a:gd name="connsiteY1171" fmla="*/ 135683 h 1610340"/>
                <a:gd name="connsiteX1172" fmla="*/ 489662 w 1293595"/>
                <a:gd name="connsiteY1172" fmla="*/ 35869 h 1610340"/>
                <a:gd name="connsiteX1173" fmla="*/ 489182 w 1293595"/>
                <a:gd name="connsiteY1173" fmla="*/ 31876 h 1610340"/>
                <a:gd name="connsiteX1174" fmla="*/ 572654 w 1293595"/>
                <a:gd name="connsiteY1174" fmla="*/ 31876 h 1610340"/>
                <a:gd name="connsiteX1175" fmla="*/ 572175 w 1293595"/>
                <a:gd name="connsiteY1175" fmla="*/ 35869 h 1610340"/>
                <a:gd name="connsiteX1176" fmla="*/ 598153 w 1293595"/>
                <a:gd name="connsiteY1176" fmla="*/ 26553 h 1610340"/>
                <a:gd name="connsiteX1177" fmla="*/ 600123 w 1293595"/>
                <a:gd name="connsiteY1177" fmla="*/ 30439 h 1610340"/>
                <a:gd name="connsiteX1178" fmla="*/ 601454 w 1293595"/>
                <a:gd name="connsiteY1178" fmla="*/ 35868 h 1610340"/>
                <a:gd name="connsiteX1179" fmla="*/ 601454 w 1293595"/>
                <a:gd name="connsiteY1179" fmla="*/ 141006 h 1610340"/>
                <a:gd name="connsiteX1180" fmla="*/ 694614 w 1293595"/>
                <a:gd name="connsiteY1180" fmla="*/ 141006 h 1610340"/>
                <a:gd name="connsiteX1181" fmla="*/ 694614 w 1293595"/>
                <a:gd name="connsiteY1181" fmla="*/ 35869 h 1610340"/>
                <a:gd name="connsiteX1182" fmla="*/ 695945 w 1293595"/>
                <a:gd name="connsiteY1182" fmla="*/ 30439 h 1610340"/>
                <a:gd name="connsiteX1183" fmla="*/ 697915 w 1293595"/>
                <a:gd name="connsiteY1183" fmla="*/ 26553 h 1610340"/>
                <a:gd name="connsiteX1184" fmla="*/ 689291 w 1293595"/>
                <a:gd name="connsiteY1184" fmla="*/ 35869 h 1610340"/>
                <a:gd name="connsiteX1185" fmla="*/ 689291 w 1293595"/>
                <a:gd name="connsiteY1185" fmla="*/ 135683 h 1610340"/>
                <a:gd name="connsiteX1186" fmla="*/ 606777 w 1293595"/>
                <a:gd name="connsiteY1186" fmla="*/ 135683 h 1610340"/>
                <a:gd name="connsiteX1187" fmla="*/ 606777 w 1293595"/>
                <a:gd name="connsiteY1187" fmla="*/ 35869 h 1610340"/>
                <a:gd name="connsiteX1188" fmla="*/ 606298 w 1293595"/>
                <a:gd name="connsiteY1188" fmla="*/ 31876 h 1610340"/>
                <a:gd name="connsiteX1189" fmla="*/ 689770 w 1293595"/>
                <a:gd name="connsiteY1189" fmla="*/ 31876 h 1610340"/>
                <a:gd name="connsiteX1190" fmla="*/ 689291 w 1293595"/>
                <a:gd name="connsiteY1190" fmla="*/ 35869 h 1610340"/>
                <a:gd name="connsiteX1191" fmla="*/ 715268 w 1293595"/>
                <a:gd name="connsiteY1191" fmla="*/ 26553 h 1610340"/>
                <a:gd name="connsiteX1192" fmla="*/ 717239 w 1293595"/>
                <a:gd name="connsiteY1192" fmla="*/ 30439 h 1610340"/>
                <a:gd name="connsiteX1193" fmla="*/ 718569 w 1293595"/>
                <a:gd name="connsiteY1193" fmla="*/ 35868 h 1610340"/>
                <a:gd name="connsiteX1194" fmla="*/ 718569 w 1293595"/>
                <a:gd name="connsiteY1194" fmla="*/ 141006 h 1610340"/>
                <a:gd name="connsiteX1195" fmla="*/ 811730 w 1293595"/>
                <a:gd name="connsiteY1195" fmla="*/ 141006 h 1610340"/>
                <a:gd name="connsiteX1196" fmla="*/ 811730 w 1293595"/>
                <a:gd name="connsiteY1196" fmla="*/ 35869 h 1610340"/>
                <a:gd name="connsiteX1197" fmla="*/ 813061 w 1293595"/>
                <a:gd name="connsiteY1197" fmla="*/ 30439 h 1610340"/>
                <a:gd name="connsiteX1198" fmla="*/ 815031 w 1293595"/>
                <a:gd name="connsiteY1198" fmla="*/ 26553 h 1610340"/>
                <a:gd name="connsiteX1199" fmla="*/ 806406 w 1293595"/>
                <a:gd name="connsiteY1199" fmla="*/ 35869 h 1610340"/>
                <a:gd name="connsiteX1200" fmla="*/ 806406 w 1293595"/>
                <a:gd name="connsiteY1200" fmla="*/ 135683 h 1610340"/>
                <a:gd name="connsiteX1201" fmla="*/ 723893 w 1293595"/>
                <a:gd name="connsiteY1201" fmla="*/ 135683 h 1610340"/>
                <a:gd name="connsiteX1202" fmla="*/ 723893 w 1293595"/>
                <a:gd name="connsiteY1202" fmla="*/ 35869 h 1610340"/>
                <a:gd name="connsiteX1203" fmla="*/ 723413 w 1293595"/>
                <a:gd name="connsiteY1203" fmla="*/ 31876 h 1610340"/>
                <a:gd name="connsiteX1204" fmla="*/ 806886 w 1293595"/>
                <a:gd name="connsiteY1204" fmla="*/ 31876 h 1610340"/>
                <a:gd name="connsiteX1205" fmla="*/ 806406 w 1293595"/>
                <a:gd name="connsiteY1205" fmla="*/ 35869 h 1610340"/>
                <a:gd name="connsiteX1206" fmla="*/ 832384 w 1293595"/>
                <a:gd name="connsiteY1206" fmla="*/ 26553 h 1610340"/>
                <a:gd name="connsiteX1207" fmla="*/ 834354 w 1293595"/>
                <a:gd name="connsiteY1207" fmla="*/ 30439 h 1610340"/>
                <a:gd name="connsiteX1208" fmla="*/ 835685 w 1293595"/>
                <a:gd name="connsiteY1208" fmla="*/ 35868 h 1610340"/>
                <a:gd name="connsiteX1209" fmla="*/ 835685 w 1293595"/>
                <a:gd name="connsiteY1209" fmla="*/ 141006 h 1610340"/>
                <a:gd name="connsiteX1210" fmla="*/ 928845 w 1293595"/>
                <a:gd name="connsiteY1210" fmla="*/ 141006 h 1610340"/>
                <a:gd name="connsiteX1211" fmla="*/ 928845 w 1293595"/>
                <a:gd name="connsiteY1211" fmla="*/ 35869 h 1610340"/>
                <a:gd name="connsiteX1212" fmla="*/ 930176 w 1293595"/>
                <a:gd name="connsiteY1212" fmla="*/ 30439 h 1610340"/>
                <a:gd name="connsiteX1213" fmla="*/ 932146 w 1293595"/>
                <a:gd name="connsiteY1213" fmla="*/ 26553 h 1610340"/>
                <a:gd name="connsiteX1214" fmla="*/ 923522 w 1293595"/>
                <a:gd name="connsiteY1214" fmla="*/ 35869 h 1610340"/>
                <a:gd name="connsiteX1215" fmla="*/ 923522 w 1293595"/>
                <a:gd name="connsiteY1215" fmla="*/ 135683 h 1610340"/>
                <a:gd name="connsiteX1216" fmla="*/ 841009 w 1293595"/>
                <a:gd name="connsiteY1216" fmla="*/ 135683 h 1610340"/>
                <a:gd name="connsiteX1217" fmla="*/ 841009 w 1293595"/>
                <a:gd name="connsiteY1217" fmla="*/ 35869 h 1610340"/>
                <a:gd name="connsiteX1218" fmla="*/ 840529 w 1293595"/>
                <a:gd name="connsiteY1218" fmla="*/ 31876 h 1610340"/>
                <a:gd name="connsiteX1219" fmla="*/ 924001 w 1293595"/>
                <a:gd name="connsiteY1219" fmla="*/ 31876 h 1610340"/>
                <a:gd name="connsiteX1220" fmla="*/ 923522 w 1293595"/>
                <a:gd name="connsiteY1220" fmla="*/ 35869 h 1610340"/>
                <a:gd name="connsiteX1221" fmla="*/ 949500 w 1293595"/>
                <a:gd name="connsiteY1221" fmla="*/ 26553 h 1610340"/>
                <a:gd name="connsiteX1222" fmla="*/ 951470 w 1293595"/>
                <a:gd name="connsiteY1222" fmla="*/ 30439 h 1610340"/>
                <a:gd name="connsiteX1223" fmla="*/ 952801 w 1293595"/>
                <a:gd name="connsiteY1223" fmla="*/ 35868 h 1610340"/>
                <a:gd name="connsiteX1224" fmla="*/ 952801 w 1293595"/>
                <a:gd name="connsiteY1224" fmla="*/ 141006 h 1610340"/>
                <a:gd name="connsiteX1225" fmla="*/ 1045961 w 1293595"/>
                <a:gd name="connsiteY1225" fmla="*/ 141006 h 1610340"/>
                <a:gd name="connsiteX1226" fmla="*/ 1045961 w 1293595"/>
                <a:gd name="connsiteY1226" fmla="*/ 35869 h 1610340"/>
                <a:gd name="connsiteX1227" fmla="*/ 1047292 w 1293595"/>
                <a:gd name="connsiteY1227" fmla="*/ 30439 h 1610340"/>
                <a:gd name="connsiteX1228" fmla="*/ 1049262 w 1293595"/>
                <a:gd name="connsiteY1228" fmla="*/ 26553 h 1610340"/>
                <a:gd name="connsiteX1229" fmla="*/ 1040638 w 1293595"/>
                <a:gd name="connsiteY1229" fmla="*/ 35869 h 1610340"/>
                <a:gd name="connsiteX1230" fmla="*/ 1040638 w 1293595"/>
                <a:gd name="connsiteY1230" fmla="*/ 135683 h 1610340"/>
                <a:gd name="connsiteX1231" fmla="*/ 958124 w 1293595"/>
                <a:gd name="connsiteY1231" fmla="*/ 135683 h 1610340"/>
                <a:gd name="connsiteX1232" fmla="*/ 958124 w 1293595"/>
                <a:gd name="connsiteY1232" fmla="*/ 35869 h 1610340"/>
                <a:gd name="connsiteX1233" fmla="*/ 957645 w 1293595"/>
                <a:gd name="connsiteY1233" fmla="*/ 31876 h 1610340"/>
                <a:gd name="connsiteX1234" fmla="*/ 1041117 w 1293595"/>
                <a:gd name="connsiteY1234" fmla="*/ 31876 h 1610340"/>
                <a:gd name="connsiteX1235" fmla="*/ 1040638 w 1293595"/>
                <a:gd name="connsiteY1235" fmla="*/ 35869 h 1610340"/>
                <a:gd name="connsiteX1236" fmla="*/ 1066615 w 1293595"/>
                <a:gd name="connsiteY1236" fmla="*/ 26553 h 1610340"/>
                <a:gd name="connsiteX1237" fmla="*/ 1068586 w 1293595"/>
                <a:gd name="connsiteY1237" fmla="*/ 30439 h 1610340"/>
                <a:gd name="connsiteX1238" fmla="*/ 1069917 w 1293595"/>
                <a:gd name="connsiteY1238" fmla="*/ 35868 h 1610340"/>
                <a:gd name="connsiteX1239" fmla="*/ 1069917 w 1293595"/>
                <a:gd name="connsiteY1239" fmla="*/ 141006 h 1610340"/>
                <a:gd name="connsiteX1240" fmla="*/ 1163077 w 1293595"/>
                <a:gd name="connsiteY1240" fmla="*/ 141006 h 1610340"/>
                <a:gd name="connsiteX1241" fmla="*/ 1163077 w 1293595"/>
                <a:gd name="connsiteY1241" fmla="*/ 35869 h 1610340"/>
                <a:gd name="connsiteX1242" fmla="*/ 1164408 w 1293595"/>
                <a:gd name="connsiteY1242" fmla="*/ 30439 h 1610340"/>
                <a:gd name="connsiteX1243" fmla="*/ 1166378 w 1293595"/>
                <a:gd name="connsiteY1243" fmla="*/ 26553 h 1610340"/>
                <a:gd name="connsiteX1244" fmla="*/ 1157753 w 1293595"/>
                <a:gd name="connsiteY1244" fmla="*/ 35869 h 1610340"/>
                <a:gd name="connsiteX1245" fmla="*/ 1157753 w 1293595"/>
                <a:gd name="connsiteY1245" fmla="*/ 135683 h 1610340"/>
                <a:gd name="connsiteX1246" fmla="*/ 1075240 w 1293595"/>
                <a:gd name="connsiteY1246" fmla="*/ 135683 h 1610340"/>
                <a:gd name="connsiteX1247" fmla="*/ 1075240 w 1293595"/>
                <a:gd name="connsiteY1247" fmla="*/ 35869 h 1610340"/>
                <a:gd name="connsiteX1248" fmla="*/ 1074760 w 1293595"/>
                <a:gd name="connsiteY1248" fmla="*/ 31876 h 1610340"/>
                <a:gd name="connsiteX1249" fmla="*/ 1158233 w 1293595"/>
                <a:gd name="connsiteY1249" fmla="*/ 31876 h 1610340"/>
                <a:gd name="connsiteX1250" fmla="*/ 1157753 w 1293595"/>
                <a:gd name="connsiteY1250" fmla="*/ 35869 h 1610340"/>
                <a:gd name="connsiteX1251" fmla="*/ 129690 w 1293595"/>
                <a:gd name="connsiteY1251" fmla="*/ 26553 h 1610340"/>
                <a:gd name="connsiteX1252" fmla="*/ 131660 w 1293595"/>
                <a:gd name="connsiteY1252" fmla="*/ 30439 h 1610340"/>
                <a:gd name="connsiteX1253" fmla="*/ 132991 w 1293595"/>
                <a:gd name="connsiteY1253" fmla="*/ 35868 h 1610340"/>
                <a:gd name="connsiteX1254" fmla="*/ 132991 w 1293595"/>
                <a:gd name="connsiteY1254" fmla="*/ 141006 h 1610340"/>
                <a:gd name="connsiteX1255" fmla="*/ 226151 w 1293595"/>
                <a:gd name="connsiteY1255" fmla="*/ 141006 h 1610340"/>
                <a:gd name="connsiteX1256" fmla="*/ 226151 w 1293595"/>
                <a:gd name="connsiteY1256" fmla="*/ 35869 h 1610340"/>
                <a:gd name="connsiteX1257" fmla="*/ 227482 w 1293595"/>
                <a:gd name="connsiteY1257" fmla="*/ 30439 h 1610340"/>
                <a:gd name="connsiteX1258" fmla="*/ 229452 w 1293595"/>
                <a:gd name="connsiteY1258" fmla="*/ 26553 h 1610340"/>
                <a:gd name="connsiteX1259" fmla="*/ 220828 w 1293595"/>
                <a:gd name="connsiteY1259" fmla="*/ 35869 h 1610340"/>
                <a:gd name="connsiteX1260" fmla="*/ 220828 w 1293595"/>
                <a:gd name="connsiteY1260" fmla="*/ 135683 h 1610340"/>
                <a:gd name="connsiteX1261" fmla="*/ 138314 w 1293595"/>
                <a:gd name="connsiteY1261" fmla="*/ 135683 h 1610340"/>
                <a:gd name="connsiteX1262" fmla="*/ 138314 w 1293595"/>
                <a:gd name="connsiteY1262" fmla="*/ 35869 h 1610340"/>
                <a:gd name="connsiteX1263" fmla="*/ 137835 w 1293595"/>
                <a:gd name="connsiteY1263" fmla="*/ 31876 h 1610340"/>
                <a:gd name="connsiteX1264" fmla="*/ 221307 w 1293595"/>
                <a:gd name="connsiteY1264" fmla="*/ 31876 h 1610340"/>
                <a:gd name="connsiteX1265" fmla="*/ 220828 w 1293595"/>
                <a:gd name="connsiteY1265" fmla="*/ 35869 h 1610340"/>
                <a:gd name="connsiteX1266" fmla="*/ 246806 w 1293595"/>
                <a:gd name="connsiteY1266" fmla="*/ 26553 h 1610340"/>
                <a:gd name="connsiteX1267" fmla="*/ 248776 w 1293595"/>
                <a:gd name="connsiteY1267" fmla="*/ 30439 h 1610340"/>
                <a:gd name="connsiteX1268" fmla="*/ 250107 w 1293595"/>
                <a:gd name="connsiteY1268" fmla="*/ 35868 h 1610340"/>
                <a:gd name="connsiteX1269" fmla="*/ 250107 w 1293595"/>
                <a:gd name="connsiteY1269" fmla="*/ 141006 h 1610340"/>
                <a:gd name="connsiteX1270" fmla="*/ 343267 w 1293595"/>
                <a:gd name="connsiteY1270" fmla="*/ 141006 h 1610340"/>
                <a:gd name="connsiteX1271" fmla="*/ 343267 w 1293595"/>
                <a:gd name="connsiteY1271" fmla="*/ 35869 h 1610340"/>
                <a:gd name="connsiteX1272" fmla="*/ 344598 w 1293595"/>
                <a:gd name="connsiteY1272" fmla="*/ 30439 h 1610340"/>
                <a:gd name="connsiteX1273" fmla="*/ 346568 w 1293595"/>
                <a:gd name="connsiteY1273" fmla="*/ 26553 h 1610340"/>
                <a:gd name="connsiteX1274" fmla="*/ 337943 w 1293595"/>
                <a:gd name="connsiteY1274" fmla="*/ 35869 h 1610340"/>
                <a:gd name="connsiteX1275" fmla="*/ 337943 w 1293595"/>
                <a:gd name="connsiteY1275" fmla="*/ 135683 h 1610340"/>
                <a:gd name="connsiteX1276" fmla="*/ 255430 w 1293595"/>
                <a:gd name="connsiteY1276" fmla="*/ 135683 h 1610340"/>
                <a:gd name="connsiteX1277" fmla="*/ 255430 w 1293595"/>
                <a:gd name="connsiteY1277" fmla="*/ 35869 h 1610340"/>
                <a:gd name="connsiteX1278" fmla="*/ 254951 w 1293595"/>
                <a:gd name="connsiteY1278" fmla="*/ 31876 h 1610340"/>
                <a:gd name="connsiteX1279" fmla="*/ 338423 w 1293595"/>
                <a:gd name="connsiteY1279" fmla="*/ 31876 h 1610340"/>
                <a:gd name="connsiteX1280" fmla="*/ 337944 w 1293595"/>
                <a:gd name="connsiteY1280" fmla="*/ 35869 h 1610340"/>
                <a:gd name="connsiteX1281" fmla="*/ 363921 w 1293595"/>
                <a:gd name="connsiteY1281" fmla="*/ 26553 h 1610340"/>
                <a:gd name="connsiteX1282" fmla="*/ 365891 w 1293595"/>
                <a:gd name="connsiteY1282" fmla="*/ 30439 h 1610340"/>
                <a:gd name="connsiteX1283" fmla="*/ 367222 w 1293595"/>
                <a:gd name="connsiteY1283" fmla="*/ 35868 h 1610340"/>
                <a:gd name="connsiteX1284" fmla="*/ 367222 w 1293595"/>
                <a:gd name="connsiteY1284" fmla="*/ 141006 h 1610340"/>
                <a:gd name="connsiteX1285" fmla="*/ 460383 w 1293595"/>
                <a:gd name="connsiteY1285" fmla="*/ 141006 h 1610340"/>
                <a:gd name="connsiteX1286" fmla="*/ 460383 w 1293595"/>
                <a:gd name="connsiteY1286" fmla="*/ 35869 h 1610340"/>
                <a:gd name="connsiteX1287" fmla="*/ 461713 w 1293595"/>
                <a:gd name="connsiteY1287" fmla="*/ 30439 h 1610340"/>
                <a:gd name="connsiteX1288" fmla="*/ 463684 w 1293595"/>
                <a:gd name="connsiteY1288" fmla="*/ 26553 h 1610340"/>
                <a:gd name="connsiteX1289" fmla="*/ 455059 w 1293595"/>
                <a:gd name="connsiteY1289" fmla="*/ 35869 h 1610340"/>
                <a:gd name="connsiteX1290" fmla="*/ 455059 w 1293595"/>
                <a:gd name="connsiteY1290" fmla="*/ 135683 h 1610340"/>
                <a:gd name="connsiteX1291" fmla="*/ 372546 w 1293595"/>
                <a:gd name="connsiteY1291" fmla="*/ 135683 h 1610340"/>
                <a:gd name="connsiteX1292" fmla="*/ 372546 w 1293595"/>
                <a:gd name="connsiteY1292" fmla="*/ 35869 h 1610340"/>
                <a:gd name="connsiteX1293" fmla="*/ 372066 w 1293595"/>
                <a:gd name="connsiteY1293" fmla="*/ 31876 h 1610340"/>
                <a:gd name="connsiteX1294" fmla="*/ 455539 w 1293595"/>
                <a:gd name="connsiteY1294" fmla="*/ 31876 h 1610340"/>
                <a:gd name="connsiteX1295" fmla="*/ 455059 w 1293595"/>
                <a:gd name="connsiteY1295" fmla="*/ 35869 h 1610340"/>
                <a:gd name="connsiteX1296" fmla="*/ 481037 w 1293595"/>
                <a:gd name="connsiteY1296" fmla="*/ 26553 h 1610340"/>
                <a:gd name="connsiteX1297" fmla="*/ 483007 w 1293595"/>
                <a:gd name="connsiteY1297" fmla="*/ 30439 h 1610340"/>
                <a:gd name="connsiteX1298" fmla="*/ 484338 w 1293595"/>
                <a:gd name="connsiteY1298" fmla="*/ 35868 h 1610340"/>
                <a:gd name="connsiteX1299" fmla="*/ 484338 w 1293595"/>
                <a:gd name="connsiteY1299" fmla="*/ 141006 h 1610340"/>
                <a:gd name="connsiteX1300" fmla="*/ 577498 w 1293595"/>
                <a:gd name="connsiteY1300" fmla="*/ 141006 h 1610340"/>
                <a:gd name="connsiteX1301" fmla="*/ 577498 w 1293595"/>
                <a:gd name="connsiteY1301" fmla="*/ 35869 h 1610340"/>
                <a:gd name="connsiteX1302" fmla="*/ 578829 w 1293595"/>
                <a:gd name="connsiteY1302" fmla="*/ 30439 h 1610340"/>
                <a:gd name="connsiteX1303" fmla="*/ 580799 w 1293595"/>
                <a:gd name="connsiteY1303" fmla="*/ 26553 h 1610340"/>
                <a:gd name="connsiteX1304" fmla="*/ 572175 w 1293595"/>
                <a:gd name="connsiteY1304" fmla="*/ 35869 h 1610340"/>
                <a:gd name="connsiteX1305" fmla="*/ 572175 w 1293595"/>
                <a:gd name="connsiteY1305" fmla="*/ 135683 h 1610340"/>
                <a:gd name="connsiteX1306" fmla="*/ 489662 w 1293595"/>
                <a:gd name="connsiteY1306" fmla="*/ 135683 h 1610340"/>
                <a:gd name="connsiteX1307" fmla="*/ 489662 w 1293595"/>
                <a:gd name="connsiteY1307" fmla="*/ 35869 h 1610340"/>
                <a:gd name="connsiteX1308" fmla="*/ 489182 w 1293595"/>
                <a:gd name="connsiteY1308" fmla="*/ 31876 h 1610340"/>
                <a:gd name="connsiteX1309" fmla="*/ 572654 w 1293595"/>
                <a:gd name="connsiteY1309" fmla="*/ 31876 h 1610340"/>
                <a:gd name="connsiteX1310" fmla="*/ 572175 w 1293595"/>
                <a:gd name="connsiteY1310" fmla="*/ 35869 h 1610340"/>
                <a:gd name="connsiteX1311" fmla="*/ 598153 w 1293595"/>
                <a:gd name="connsiteY1311" fmla="*/ 26553 h 1610340"/>
                <a:gd name="connsiteX1312" fmla="*/ 600123 w 1293595"/>
                <a:gd name="connsiteY1312" fmla="*/ 30439 h 1610340"/>
                <a:gd name="connsiteX1313" fmla="*/ 601454 w 1293595"/>
                <a:gd name="connsiteY1313" fmla="*/ 35868 h 1610340"/>
                <a:gd name="connsiteX1314" fmla="*/ 601454 w 1293595"/>
                <a:gd name="connsiteY1314" fmla="*/ 141006 h 1610340"/>
                <a:gd name="connsiteX1315" fmla="*/ 694614 w 1293595"/>
                <a:gd name="connsiteY1315" fmla="*/ 141006 h 1610340"/>
                <a:gd name="connsiteX1316" fmla="*/ 694614 w 1293595"/>
                <a:gd name="connsiteY1316" fmla="*/ 35869 h 1610340"/>
                <a:gd name="connsiteX1317" fmla="*/ 695945 w 1293595"/>
                <a:gd name="connsiteY1317" fmla="*/ 30439 h 1610340"/>
                <a:gd name="connsiteX1318" fmla="*/ 697915 w 1293595"/>
                <a:gd name="connsiteY1318" fmla="*/ 26553 h 1610340"/>
                <a:gd name="connsiteX1319" fmla="*/ 689291 w 1293595"/>
                <a:gd name="connsiteY1319" fmla="*/ 35869 h 1610340"/>
                <a:gd name="connsiteX1320" fmla="*/ 689291 w 1293595"/>
                <a:gd name="connsiteY1320" fmla="*/ 135683 h 1610340"/>
                <a:gd name="connsiteX1321" fmla="*/ 606777 w 1293595"/>
                <a:gd name="connsiteY1321" fmla="*/ 135683 h 1610340"/>
                <a:gd name="connsiteX1322" fmla="*/ 606777 w 1293595"/>
                <a:gd name="connsiteY1322" fmla="*/ 35869 h 1610340"/>
                <a:gd name="connsiteX1323" fmla="*/ 606298 w 1293595"/>
                <a:gd name="connsiteY1323" fmla="*/ 31876 h 1610340"/>
                <a:gd name="connsiteX1324" fmla="*/ 689770 w 1293595"/>
                <a:gd name="connsiteY1324" fmla="*/ 31876 h 1610340"/>
                <a:gd name="connsiteX1325" fmla="*/ 689291 w 1293595"/>
                <a:gd name="connsiteY1325" fmla="*/ 35869 h 1610340"/>
                <a:gd name="connsiteX1326" fmla="*/ 715268 w 1293595"/>
                <a:gd name="connsiteY1326" fmla="*/ 26553 h 1610340"/>
                <a:gd name="connsiteX1327" fmla="*/ 717239 w 1293595"/>
                <a:gd name="connsiteY1327" fmla="*/ 30439 h 1610340"/>
                <a:gd name="connsiteX1328" fmla="*/ 718569 w 1293595"/>
                <a:gd name="connsiteY1328" fmla="*/ 35868 h 1610340"/>
                <a:gd name="connsiteX1329" fmla="*/ 718569 w 1293595"/>
                <a:gd name="connsiteY1329" fmla="*/ 141006 h 1610340"/>
                <a:gd name="connsiteX1330" fmla="*/ 811730 w 1293595"/>
                <a:gd name="connsiteY1330" fmla="*/ 141006 h 1610340"/>
                <a:gd name="connsiteX1331" fmla="*/ 811730 w 1293595"/>
                <a:gd name="connsiteY1331" fmla="*/ 35869 h 1610340"/>
                <a:gd name="connsiteX1332" fmla="*/ 813061 w 1293595"/>
                <a:gd name="connsiteY1332" fmla="*/ 30439 h 1610340"/>
                <a:gd name="connsiteX1333" fmla="*/ 815031 w 1293595"/>
                <a:gd name="connsiteY1333" fmla="*/ 26553 h 1610340"/>
                <a:gd name="connsiteX1334" fmla="*/ 806406 w 1293595"/>
                <a:gd name="connsiteY1334" fmla="*/ 35869 h 1610340"/>
                <a:gd name="connsiteX1335" fmla="*/ 806406 w 1293595"/>
                <a:gd name="connsiteY1335" fmla="*/ 135683 h 1610340"/>
                <a:gd name="connsiteX1336" fmla="*/ 723893 w 1293595"/>
                <a:gd name="connsiteY1336" fmla="*/ 135683 h 1610340"/>
                <a:gd name="connsiteX1337" fmla="*/ 723893 w 1293595"/>
                <a:gd name="connsiteY1337" fmla="*/ 35869 h 1610340"/>
                <a:gd name="connsiteX1338" fmla="*/ 723413 w 1293595"/>
                <a:gd name="connsiteY1338" fmla="*/ 31876 h 1610340"/>
                <a:gd name="connsiteX1339" fmla="*/ 806886 w 1293595"/>
                <a:gd name="connsiteY1339" fmla="*/ 31876 h 1610340"/>
                <a:gd name="connsiteX1340" fmla="*/ 806406 w 1293595"/>
                <a:gd name="connsiteY1340" fmla="*/ 35869 h 1610340"/>
                <a:gd name="connsiteX1341" fmla="*/ 832384 w 1293595"/>
                <a:gd name="connsiteY1341" fmla="*/ 26553 h 1610340"/>
                <a:gd name="connsiteX1342" fmla="*/ 834354 w 1293595"/>
                <a:gd name="connsiteY1342" fmla="*/ 30439 h 1610340"/>
                <a:gd name="connsiteX1343" fmla="*/ 835685 w 1293595"/>
                <a:gd name="connsiteY1343" fmla="*/ 35868 h 1610340"/>
                <a:gd name="connsiteX1344" fmla="*/ 835685 w 1293595"/>
                <a:gd name="connsiteY1344" fmla="*/ 141006 h 1610340"/>
                <a:gd name="connsiteX1345" fmla="*/ 928845 w 1293595"/>
                <a:gd name="connsiteY1345" fmla="*/ 141006 h 1610340"/>
                <a:gd name="connsiteX1346" fmla="*/ 928845 w 1293595"/>
                <a:gd name="connsiteY1346" fmla="*/ 35869 h 1610340"/>
                <a:gd name="connsiteX1347" fmla="*/ 930176 w 1293595"/>
                <a:gd name="connsiteY1347" fmla="*/ 30439 h 1610340"/>
                <a:gd name="connsiteX1348" fmla="*/ 932146 w 1293595"/>
                <a:gd name="connsiteY1348" fmla="*/ 26553 h 1610340"/>
                <a:gd name="connsiteX1349" fmla="*/ 923522 w 1293595"/>
                <a:gd name="connsiteY1349" fmla="*/ 35869 h 1610340"/>
                <a:gd name="connsiteX1350" fmla="*/ 923522 w 1293595"/>
                <a:gd name="connsiteY1350" fmla="*/ 135683 h 1610340"/>
                <a:gd name="connsiteX1351" fmla="*/ 841009 w 1293595"/>
                <a:gd name="connsiteY1351" fmla="*/ 135683 h 1610340"/>
                <a:gd name="connsiteX1352" fmla="*/ 841009 w 1293595"/>
                <a:gd name="connsiteY1352" fmla="*/ 35869 h 1610340"/>
                <a:gd name="connsiteX1353" fmla="*/ 840529 w 1293595"/>
                <a:gd name="connsiteY1353" fmla="*/ 31876 h 1610340"/>
                <a:gd name="connsiteX1354" fmla="*/ 924001 w 1293595"/>
                <a:gd name="connsiteY1354" fmla="*/ 31876 h 1610340"/>
                <a:gd name="connsiteX1355" fmla="*/ 923522 w 1293595"/>
                <a:gd name="connsiteY1355" fmla="*/ 35869 h 1610340"/>
                <a:gd name="connsiteX1356" fmla="*/ 949500 w 1293595"/>
                <a:gd name="connsiteY1356" fmla="*/ 26553 h 1610340"/>
                <a:gd name="connsiteX1357" fmla="*/ 951470 w 1293595"/>
                <a:gd name="connsiteY1357" fmla="*/ 30439 h 1610340"/>
                <a:gd name="connsiteX1358" fmla="*/ 952801 w 1293595"/>
                <a:gd name="connsiteY1358" fmla="*/ 35868 h 1610340"/>
                <a:gd name="connsiteX1359" fmla="*/ 952801 w 1293595"/>
                <a:gd name="connsiteY1359" fmla="*/ 141006 h 1610340"/>
                <a:gd name="connsiteX1360" fmla="*/ 1045961 w 1293595"/>
                <a:gd name="connsiteY1360" fmla="*/ 141006 h 1610340"/>
                <a:gd name="connsiteX1361" fmla="*/ 1045961 w 1293595"/>
                <a:gd name="connsiteY1361" fmla="*/ 35869 h 1610340"/>
                <a:gd name="connsiteX1362" fmla="*/ 1047292 w 1293595"/>
                <a:gd name="connsiteY1362" fmla="*/ 30439 h 1610340"/>
                <a:gd name="connsiteX1363" fmla="*/ 1049262 w 1293595"/>
                <a:gd name="connsiteY1363" fmla="*/ 26553 h 1610340"/>
                <a:gd name="connsiteX1364" fmla="*/ 1040638 w 1293595"/>
                <a:gd name="connsiteY1364" fmla="*/ 35869 h 1610340"/>
                <a:gd name="connsiteX1365" fmla="*/ 1040638 w 1293595"/>
                <a:gd name="connsiteY1365" fmla="*/ 135683 h 1610340"/>
                <a:gd name="connsiteX1366" fmla="*/ 958124 w 1293595"/>
                <a:gd name="connsiteY1366" fmla="*/ 135683 h 1610340"/>
                <a:gd name="connsiteX1367" fmla="*/ 958124 w 1293595"/>
                <a:gd name="connsiteY1367" fmla="*/ 35869 h 1610340"/>
                <a:gd name="connsiteX1368" fmla="*/ 957645 w 1293595"/>
                <a:gd name="connsiteY1368" fmla="*/ 31876 h 1610340"/>
                <a:gd name="connsiteX1369" fmla="*/ 1041117 w 1293595"/>
                <a:gd name="connsiteY1369" fmla="*/ 31876 h 1610340"/>
                <a:gd name="connsiteX1370" fmla="*/ 1040638 w 1293595"/>
                <a:gd name="connsiteY1370" fmla="*/ 35869 h 1610340"/>
                <a:gd name="connsiteX1371" fmla="*/ 1066615 w 1293595"/>
                <a:gd name="connsiteY1371" fmla="*/ 26553 h 1610340"/>
                <a:gd name="connsiteX1372" fmla="*/ 1068586 w 1293595"/>
                <a:gd name="connsiteY1372" fmla="*/ 30439 h 1610340"/>
                <a:gd name="connsiteX1373" fmla="*/ 1069917 w 1293595"/>
                <a:gd name="connsiteY1373" fmla="*/ 35868 h 1610340"/>
                <a:gd name="connsiteX1374" fmla="*/ 1069917 w 1293595"/>
                <a:gd name="connsiteY1374" fmla="*/ 141006 h 1610340"/>
                <a:gd name="connsiteX1375" fmla="*/ 1163077 w 1293595"/>
                <a:gd name="connsiteY1375" fmla="*/ 141006 h 1610340"/>
                <a:gd name="connsiteX1376" fmla="*/ 1163077 w 1293595"/>
                <a:gd name="connsiteY1376" fmla="*/ 35869 h 1610340"/>
                <a:gd name="connsiteX1377" fmla="*/ 1164408 w 1293595"/>
                <a:gd name="connsiteY1377" fmla="*/ 30439 h 1610340"/>
                <a:gd name="connsiteX1378" fmla="*/ 1166378 w 1293595"/>
                <a:gd name="connsiteY1378" fmla="*/ 26553 h 1610340"/>
                <a:gd name="connsiteX1379" fmla="*/ 1157753 w 1293595"/>
                <a:gd name="connsiteY1379" fmla="*/ 35869 h 1610340"/>
                <a:gd name="connsiteX1380" fmla="*/ 1157753 w 1293595"/>
                <a:gd name="connsiteY1380" fmla="*/ 135683 h 1610340"/>
                <a:gd name="connsiteX1381" fmla="*/ 1075240 w 1293595"/>
                <a:gd name="connsiteY1381" fmla="*/ 135683 h 1610340"/>
                <a:gd name="connsiteX1382" fmla="*/ 1075240 w 1293595"/>
                <a:gd name="connsiteY1382" fmla="*/ 35869 h 1610340"/>
                <a:gd name="connsiteX1383" fmla="*/ 1074760 w 1293595"/>
                <a:gd name="connsiteY1383" fmla="*/ 31876 h 1610340"/>
                <a:gd name="connsiteX1384" fmla="*/ 1158233 w 1293595"/>
                <a:gd name="connsiteY1384" fmla="*/ 31876 h 1610340"/>
                <a:gd name="connsiteX1385" fmla="*/ 1157753 w 1293595"/>
                <a:gd name="connsiteY1385" fmla="*/ 35869 h 1610340"/>
                <a:gd name="connsiteX1386" fmla="*/ 129690 w 1293595"/>
                <a:gd name="connsiteY1386" fmla="*/ 26553 h 1610340"/>
                <a:gd name="connsiteX1387" fmla="*/ 131660 w 1293595"/>
                <a:gd name="connsiteY1387" fmla="*/ 30439 h 1610340"/>
                <a:gd name="connsiteX1388" fmla="*/ 132991 w 1293595"/>
                <a:gd name="connsiteY1388" fmla="*/ 35868 h 1610340"/>
                <a:gd name="connsiteX1389" fmla="*/ 132991 w 1293595"/>
                <a:gd name="connsiteY1389" fmla="*/ 141006 h 1610340"/>
                <a:gd name="connsiteX1390" fmla="*/ 226151 w 1293595"/>
                <a:gd name="connsiteY1390" fmla="*/ 141006 h 1610340"/>
                <a:gd name="connsiteX1391" fmla="*/ 226151 w 1293595"/>
                <a:gd name="connsiteY1391" fmla="*/ 35869 h 1610340"/>
                <a:gd name="connsiteX1392" fmla="*/ 227482 w 1293595"/>
                <a:gd name="connsiteY1392" fmla="*/ 30439 h 1610340"/>
                <a:gd name="connsiteX1393" fmla="*/ 229452 w 1293595"/>
                <a:gd name="connsiteY1393" fmla="*/ 26553 h 1610340"/>
                <a:gd name="connsiteX1394" fmla="*/ 220828 w 1293595"/>
                <a:gd name="connsiteY1394" fmla="*/ 35869 h 1610340"/>
                <a:gd name="connsiteX1395" fmla="*/ 220828 w 1293595"/>
                <a:gd name="connsiteY1395" fmla="*/ 135683 h 1610340"/>
                <a:gd name="connsiteX1396" fmla="*/ 138314 w 1293595"/>
                <a:gd name="connsiteY1396" fmla="*/ 135683 h 1610340"/>
                <a:gd name="connsiteX1397" fmla="*/ 138314 w 1293595"/>
                <a:gd name="connsiteY1397" fmla="*/ 35869 h 1610340"/>
                <a:gd name="connsiteX1398" fmla="*/ 137835 w 1293595"/>
                <a:gd name="connsiteY1398" fmla="*/ 31876 h 1610340"/>
                <a:gd name="connsiteX1399" fmla="*/ 221307 w 1293595"/>
                <a:gd name="connsiteY1399" fmla="*/ 31876 h 1610340"/>
                <a:gd name="connsiteX1400" fmla="*/ 220828 w 1293595"/>
                <a:gd name="connsiteY1400" fmla="*/ 35869 h 1610340"/>
                <a:gd name="connsiteX1401" fmla="*/ 246806 w 1293595"/>
                <a:gd name="connsiteY1401" fmla="*/ 26553 h 1610340"/>
                <a:gd name="connsiteX1402" fmla="*/ 248776 w 1293595"/>
                <a:gd name="connsiteY1402" fmla="*/ 30439 h 1610340"/>
                <a:gd name="connsiteX1403" fmla="*/ 250107 w 1293595"/>
                <a:gd name="connsiteY1403" fmla="*/ 35868 h 1610340"/>
                <a:gd name="connsiteX1404" fmla="*/ 250107 w 1293595"/>
                <a:gd name="connsiteY1404" fmla="*/ 141006 h 1610340"/>
                <a:gd name="connsiteX1405" fmla="*/ 343267 w 1293595"/>
                <a:gd name="connsiteY1405" fmla="*/ 141006 h 1610340"/>
                <a:gd name="connsiteX1406" fmla="*/ 343267 w 1293595"/>
                <a:gd name="connsiteY1406" fmla="*/ 35869 h 1610340"/>
                <a:gd name="connsiteX1407" fmla="*/ 344598 w 1293595"/>
                <a:gd name="connsiteY1407" fmla="*/ 30439 h 1610340"/>
                <a:gd name="connsiteX1408" fmla="*/ 346568 w 1293595"/>
                <a:gd name="connsiteY1408" fmla="*/ 26553 h 1610340"/>
                <a:gd name="connsiteX1409" fmla="*/ 337943 w 1293595"/>
                <a:gd name="connsiteY1409" fmla="*/ 35869 h 1610340"/>
                <a:gd name="connsiteX1410" fmla="*/ 337943 w 1293595"/>
                <a:gd name="connsiteY1410" fmla="*/ 135683 h 1610340"/>
                <a:gd name="connsiteX1411" fmla="*/ 255430 w 1293595"/>
                <a:gd name="connsiteY1411" fmla="*/ 135683 h 1610340"/>
                <a:gd name="connsiteX1412" fmla="*/ 255430 w 1293595"/>
                <a:gd name="connsiteY1412" fmla="*/ 35869 h 1610340"/>
                <a:gd name="connsiteX1413" fmla="*/ 254951 w 1293595"/>
                <a:gd name="connsiteY1413" fmla="*/ 31876 h 1610340"/>
                <a:gd name="connsiteX1414" fmla="*/ 338423 w 1293595"/>
                <a:gd name="connsiteY1414" fmla="*/ 31876 h 1610340"/>
                <a:gd name="connsiteX1415" fmla="*/ 337944 w 1293595"/>
                <a:gd name="connsiteY1415" fmla="*/ 35869 h 1610340"/>
                <a:gd name="connsiteX1416" fmla="*/ 363921 w 1293595"/>
                <a:gd name="connsiteY1416" fmla="*/ 26553 h 1610340"/>
                <a:gd name="connsiteX1417" fmla="*/ 365891 w 1293595"/>
                <a:gd name="connsiteY1417" fmla="*/ 30439 h 1610340"/>
                <a:gd name="connsiteX1418" fmla="*/ 367222 w 1293595"/>
                <a:gd name="connsiteY1418" fmla="*/ 35868 h 1610340"/>
                <a:gd name="connsiteX1419" fmla="*/ 367222 w 1293595"/>
                <a:gd name="connsiteY1419" fmla="*/ 141006 h 1610340"/>
                <a:gd name="connsiteX1420" fmla="*/ 460383 w 1293595"/>
                <a:gd name="connsiteY1420" fmla="*/ 141006 h 1610340"/>
                <a:gd name="connsiteX1421" fmla="*/ 460383 w 1293595"/>
                <a:gd name="connsiteY1421" fmla="*/ 35869 h 1610340"/>
                <a:gd name="connsiteX1422" fmla="*/ 461713 w 1293595"/>
                <a:gd name="connsiteY1422" fmla="*/ 30439 h 1610340"/>
                <a:gd name="connsiteX1423" fmla="*/ 463684 w 1293595"/>
                <a:gd name="connsiteY1423" fmla="*/ 26553 h 1610340"/>
                <a:gd name="connsiteX1424" fmla="*/ 455059 w 1293595"/>
                <a:gd name="connsiteY1424" fmla="*/ 35869 h 1610340"/>
                <a:gd name="connsiteX1425" fmla="*/ 455059 w 1293595"/>
                <a:gd name="connsiteY1425" fmla="*/ 135683 h 1610340"/>
                <a:gd name="connsiteX1426" fmla="*/ 372546 w 1293595"/>
                <a:gd name="connsiteY1426" fmla="*/ 135683 h 1610340"/>
                <a:gd name="connsiteX1427" fmla="*/ 372546 w 1293595"/>
                <a:gd name="connsiteY1427" fmla="*/ 35869 h 1610340"/>
                <a:gd name="connsiteX1428" fmla="*/ 372066 w 1293595"/>
                <a:gd name="connsiteY1428" fmla="*/ 31876 h 1610340"/>
                <a:gd name="connsiteX1429" fmla="*/ 455539 w 1293595"/>
                <a:gd name="connsiteY1429" fmla="*/ 31876 h 1610340"/>
                <a:gd name="connsiteX1430" fmla="*/ 455059 w 1293595"/>
                <a:gd name="connsiteY1430" fmla="*/ 35869 h 1610340"/>
                <a:gd name="connsiteX1431" fmla="*/ 481037 w 1293595"/>
                <a:gd name="connsiteY1431" fmla="*/ 26553 h 1610340"/>
                <a:gd name="connsiteX1432" fmla="*/ 483007 w 1293595"/>
                <a:gd name="connsiteY1432" fmla="*/ 30439 h 1610340"/>
                <a:gd name="connsiteX1433" fmla="*/ 484338 w 1293595"/>
                <a:gd name="connsiteY1433" fmla="*/ 35868 h 1610340"/>
                <a:gd name="connsiteX1434" fmla="*/ 484338 w 1293595"/>
                <a:gd name="connsiteY1434" fmla="*/ 141006 h 1610340"/>
                <a:gd name="connsiteX1435" fmla="*/ 577498 w 1293595"/>
                <a:gd name="connsiteY1435" fmla="*/ 141006 h 1610340"/>
                <a:gd name="connsiteX1436" fmla="*/ 577498 w 1293595"/>
                <a:gd name="connsiteY1436" fmla="*/ 35869 h 1610340"/>
                <a:gd name="connsiteX1437" fmla="*/ 578829 w 1293595"/>
                <a:gd name="connsiteY1437" fmla="*/ 30439 h 1610340"/>
                <a:gd name="connsiteX1438" fmla="*/ 580799 w 1293595"/>
                <a:gd name="connsiteY1438" fmla="*/ 26553 h 1610340"/>
                <a:gd name="connsiteX1439" fmla="*/ 572175 w 1293595"/>
                <a:gd name="connsiteY1439" fmla="*/ 35869 h 1610340"/>
                <a:gd name="connsiteX1440" fmla="*/ 572175 w 1293595"/>
                <a:gd name="connsiteY1440" fmla="*/ 135683 h 1610340"/>
                <a:gd name="connsiteX1441" fmla="*/ 489662 w 1293595"/>
                <a:gd name="connsiteY1441" fmla="*/ 135683 h 1610340"/>
                <a:gd name="connsiteX1442" fmla="*/ 489662 w 1293595"/>
                <a:gd name="connsiteY1442" fmla="*/ 35869 h 1610340"/>
                <a:gd name="connsiteX1443" fmla="*/ 489182 w 1293595"/>
                <a:gd name="connsiteY1443" fmla="*/ 31876 h 1610340"/>
                <a:gd name="connsiteX1444" fmla="*/ 572654 w 1293595"/>
                <a:gd name="connsiteY1444" fmla="*/ 31876 h 1610340"/>
                <a:gd name="connsiteX1445" fmla="*/ 572175 w 1293595"/>
                <a:gd name="connsiteY1445" fmla="*/ 35869 h 1610340"/>
                <a:gd name="connsiteX1446" fmla="*/ 598153 w 1293595"/>
                <a:gd name="connsiteY1446" fmla="*/ 26553 h 1610340"/>
                <a:gd name="connsiteX1447" fmla="*/ 600123 w 1293595"/>
                <a:gd name="connsiteY1447" fmla="*/ 30439 h 1610340"/>
                <a:gd name="connsiteX1448" fmla="*/ 601454 w 1293595"/>
                <a:gd name="connsiteY1448" fmla="*/ 35868 h 1610340"/>
                <a:gd name="connsiteX1449" fmla="*/ 601454 w 1293595"/>
                <a:gd name="connsiteY1449" fmla="*/ 141006 h 1610340"/>
                <a:gd name="connsiteX1450" fmla="*/ 694614 w 1293595"/>
                <a:gd name="connsiteY1450" fmla="*/ 141006 h 1610340"/>
                <a:gd name="connsiteX1451" fmla="*/ 694614 w 1293595"/>
                <a:gd name="connsiteY1451" fmla="*/ 35869 h 1610340"/>
                <a:gd name="connsiteX1452" fmla="*/ 695945 w 1293595"/>
                <a:gd name="connsiteY1452" fmla="*/ 30439 h 1610340"/>
                <a:gd name="connsiteX1453" fmla="*/ 697915 w 1293595"/>
                <a:gd name="connsiteY1453" fmla="*/ 26553 h 1610340"/>
                <a:gd name="connsiteX1454" fmla="*/ 689291 w 1293595"/>
                <a:gd name="connsiteY1454" fmla="*/ 35869 h 1610340"/>
                <a:gd name="connsiteX1455" fmla="*/ 689291 w 1293595"/>
                <a:gd name="connsiteY1455" fmla="*/ 135683 h 1610340"/>
                <a:gd name="connsiteX1456" fmla="*/ 606777 w 1293595"/>
                <a:gd name="connsiteY1456" fmla="*/ 135683 h 1610340"/>
                <a:gd name="connsiteX1457" fmla="*/ 606777 w 1293595"/>
                <a:gd name="connsiteY1457" fmla="*/ 35869 h 1610340"/>
                <a:gd name="connsiteX1458" fmla="*/ 606298 w 1293595"/>
                <a:gd name="connsiteY1458" fmla="*/ 31876 h 1610340"/>
                <a:gd name="connsiteX1459" fmla="*/ 689770 w 1293595"/>
                <a:gd name="connsiteY1459" fmla="*/ 31876 h 1610340"/>
                <a:gd name="connsiteX1460" fmla="*/ 689291 w 1293595"/>
                <a:gd name="connsiteY1460" fmla="*/ 35869 h 1610340"/>
                <a:gd name="connsiteX1461" fmla="*/ 715268 w 1293595"/>
                <a:gd name="connsiteY1461" fmla="*/ 26553 h 1610340"/>
                <a:gd name="connsiteX1462" fmla="*/ 717239 w 1293595"/>
                <a:gd name="connsiteY1462" fmla="*/ 30439 h 1610340"/>
                <a:gd name="connsiteX1463" fmla="*/ 718569 w 1293595"/>
                <a:gd name="connsiteY1463" fmla="*/ 35868 h 1610340"/>
                <a:gd name="connsiteX1464" fmla="*/ 718569 w 1293595"/>
                <a:gd name="connsiteY1464" fmla="*/ 141006 h 1610340"/>
                <a:gd name="connsiteX1465" fmla="*/ 811730 w 1293595"/>
                <a:gd name="connsiteY1465" fmla="*/ 141006 h 1610340"/>
                <a:gd name="connsiteX1466" fmla="*/ 811730 w 1293595"/>
                <a:gd name="connsiteY1466" fmla="*/ 35869 h 1610340"/>
                <a:gd name="connsiteX1467" fmla="*/ 813061 w 1293595"/>
                <a:gd name="connsiteY1467" fmla="*/ 30439 h 1610340"/>
                <a:gd name="connsiteX1468" fmla="*/ 815031 w 1293595"/>
                <a:gd name="connsiteY1468" fmla="*/ 26553 h 1610340"/>
                <a:gd name="connsiteX1469" fmla="*/ 806406 w 1293595"/>
                <a:gd name="connsiteY1469" fmla="*/ 35869 h 1610340"/>
                <a:gd name="connsiteX1470" fmla="*/ 806406 w 1293595"/>
                <a:gd name="connsiteY1470" fmla="*/ 135683 h 1610340"/>
                <a:gd name="connsiteX1471" fmla="*/ 723893 w 1293595"/>
                <a:gd name="connsiteY1471" fmla="*/ 135683 h 1610340"/>
                <a:gd name="connsiteX1472" fmla="*/ 723893 w 1293595"/>
                <a:gd name="connsiteY1472" fmla="*/ 35869 h 1610340"/>
                <a:gd name="connsiteX1473" fmla="*/ 723413 w 1293595"/>
                <a:gd name="connsiteY1473" fmla="*/ 31876 h 1610340"/>
                <a:gd name="connsiteX1474" fmla="*/ 806886 w 1293595"/>
                <a:gd name="connsiteY1474" fmla="*/ 31876 h 1610340"/>
                <a:gd name="connsiteX1475" fmla="*/ 806406 w 1293595"/>
                <a:gd name="connsiteY1475" fmla="*/ 35869 h 1610340"/>
                <a:gd name="connsiteX1476" fmla="*/ 832384 w 1293595"/>
                <a:gd name="connsiteY1476" fmla="*/ 26553 h 1610340"/>
                <a:gd name="connsiteX1477" fmla="*/ 834354 w 1293595"/>
                <a:gd name="connsiteY1477" fmla="*/ 30439 h 1610340"/>
                <a:gd name="connsiteX1478" fmla="*/ 835685 w 1293595"/>
                <a:gd name="connsiteY1478" fmla="*/ 35868 h 1610340"/>
                <a:gd name="connsiteX1479" fmla="*/ 835685 w 1293595"/>
                <a:gd name="connsiteY1479" fmla="*/ 141006 h 1610340"/>
                <a:gd name="connsiteX1480" fmla="*/ 928845 w 1293595"/>
                <a:gd name="connsiteY1480" fmla="*/ 141006 h 1610340"/>
                <a:gd name="connsiteX1481" fmla="*/ 928845 w 1293595"/>
                <a:gd name="connsiteY1481" fmla="*/ 35869 h 1610340"/>
                <a:gd name="connsiteX1482" fmla="*/ 930176 w 1293595"/>
                <a:gd name="connsiteY1482" fmla="*/ 30439 h 1610340"/>
                <a:gd name="connsiteX1483" fmla="*/ 932146 w 1293595"/>
                <a:gd name="connsiteY1483" fmla="*/ 26553 h 1610340"/>
                <a:gd name="connsiteX1484" fmla="*/ 923522 w 1293595"/>
                <a:gd name="connsiteY1484" fmla="*/ 35869 h 1610340"/>
                <a:gd name="connsiteX1485" fmla="*/ 923522 w 1293595"/>
                <a:gd name="connsiteY1485" fmla="*/ 135683 h 1610340"/>
                <a:gd name="connsiteX1486" fmla="*/ 841009 w 1293595"/>
                <a:gd name="connsiteY1486" fmla="*/ 135683 h 1610340"/>
                <a:gd name="connsiteX1487" fmla="*/ 841009 w 1293595"/>
                <a:gd name="connsiteY1487" fmla="*/ 35869 h 1610340"/>
                <a:gd name="connsiteX1488" fmla="*/ 840529 w 1293595"/>
                <a:gd name="connsiteY1488" fmla="*/ 31876 h 1610340"/>
                <a:gd name="connsiteX1489" fmla="*/ 924001 w 1293595"/>
                <a:gd name="connsiteY1489" fmla="*/ 31876 h 1610340"/>
                <a:gd name="connsiteX1490" fmla="*/ 923522 w 1293595"/>
                <a:gd name="connsiteY1490" fmla="*/ 35869 h 1610340"/>
                <a:gd name="connsiteX1491" fmla="*/ 949500 w 1293595"/>
                <a:gd name="connsiteY1491" fmla="*/ 26553 h 1610340"/>
                <a:gd name="connsiteX1492" fmla="*/ 951470 w 1293595"/>
                <a:gd name="connsiteY1492" fmla="*/ 30439 h 1610340"/>
                <a:gd name="connsiteX1493" fmla="*/ 952801 w 1293595"/>
                <a:gd name="connsiteY1493" fmla="*/ 35868 h 1610340"/>
                <a:gd name="connsiteX1494" fmla="*/ 952801 w 1293595"/>
                <a:gd name="connsiteY1494" fmla="*/ 141006 h 1610340"/>
                <a:gd name="connsiteX1495" fmla="*/ 1045961 w 1293595"/>
                <a:gd name="connsiteY1495" fmla="*/ 141006 h 1610340"/>
                <a:gd name="connsiteX1496" fmla="*/ 1045961 w 1293595"/>
                <a:gd name="connsiteY1496" fmla="*/ 35869 h 1610340"/>
                <a:gd name="connsiteX1497" fmla="*/ 1047292 w 1293595"/>
                <a:gd name="connsiteY1497" fmla="*/ 30439 h 1610340"/>
                <a:gd name="connsiteX1498" fmla="*/ 1049262 w 1293595"/>
                <a:gd name="connsiteY1498" fmla="*/ 26553 h 1610340"/>
                <a:gd name="connsiteX1499" fmla="*/ 1040638 w 1293595"/>
                <a:gd name="connsiteY1499" fmla="*/ 35869 h 1610340"/>
                <a:gd name="connsiteX1500" fmla="*/ 1040638 w 1293595"/>
                <a:gd name="connsiteY1500" fmla="*/ 135683 h 1610340"/>
                <a:gd name="connsiteX1501" fmla="*/ 958124 w 1293595"/>
                <a:gd name="connsiteY1501" fmla="*/ 135683 h 1610340"/>
                <a:gd name="connsiteX1502" fmla="*/ 958124 w 1293595"/>
                <a:gd name="connsiteY1502" fmla="*/ 35869 h 1610340"/>
                <a:gd name="connsiteX1503" fmla="*/ 957645 w 1293595"/>
                <a:gd name="connsiteY1503" fmla="*/ 31876 h 1610340"/>
                <a:gd name="connsiteX1504" fmla="*/ 1041117 w 1293595"/>
                <a:gd name="connsiteY1504" fmla="*/ 31876 h 1610340"/>
                <a:gd name="connsiteX1505" fmla="*/ 1040638 w 1293595"/>
                <a:gd name="connsiteY1505" fmla="*/ 35869 h 1610340"/>
                <a:gd name="connsiteX1506" fmla="*/ 1066615 w 1293595"/>
                <a:gd name="connsiteY1506" fmla="*/ 26553 h 1610340"/>
                <a:gd name="connsiteX1507" fmla="*/ 1068586 w 1293595"/>
                <a:gd name="connsiteY1507" fmla="*/ 30439 h 1610340"/>
                <a:gd name="connsiteX1508" fmla="*/ 1069917 w 1293595"/>
                <a:gd name="connsiteY1508" fmla="*/ 35868 h 1610340"/>
                <a:gd name="connsiteX1509" fmla="*/ 1069917 w 1293595"/>
                <a:gd name="connsiteY1509" fmla="*/ 141006 h 1610340"/>
                <a:gd name="connsiteX1510" fmla="*/ 1163077 w 1293595"/>
                <a:gd name="connsiteY1510" fmla="*/ 141006 h 1610340"/>
                <a:gd name="connsiteX1511" fmla="*/ 1163077 w 1293595"/>
                <a:gd name="connsiteY1511" fmla="*/ 35869 h 1610340"/>
                <a:gd name="connsiteX1512" fmla="*/ 1164408 w 1293595"/>
                <a:gd name="connsiteY1512" fmla="*/ 30439 h 1610340"/>
                <a:gd name="connsiteX1513" fmla="*/ 1166378 w 1293595"/>
                <a:gd name="connsiteY1513" fmla="*/ 26553 h 1610340"/>
                <a:gd name="connsiteX1514" fmla="*/ 1157753 w 1293595"/>
                <a:gd name="connsiteY1514" fmla="*/ 35869 h 1610340"/>
                <a:gd name="connsiteX1515" fmla="*/ 1157753 w 1293595"/>
                <a:gd name="connsiteY1515" fmla="*/ 135683 h 1610340"/>
                <a:gd name="connsiteX1516" fmla="*/ 1075240 w 1293595"/>
                <a:gd name="connsiteY1516" fmla="*/ 135683 h 1610340"/>
                <a:gd name="connsiteX1517" fmla="*/ 1075240 w 1293595"/>
                <a:gd name="connsiteY1517" fmla="*/ 35869 h 1610340"/>
                <a:gd name="connsiteX1518" fmla="*/ 1074760 w 1293595"/>
                <a:gd name="connsiteY1518" fmla="*/ 31876 h 1610340"/>
                <a:gd name="connsiteX1519" fmla="*/ 1158233 w 1293595"/>
                <a:gd name="connsiteY1519" fmla="*/ 31876 h 1610340"/>
                <a:gd name="connsiteX1520" fmla="*/ 1157753 w 1293595"/>
                <a:gd name="connsiteY1520" fmla="*/ 35869 h 16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</a:cxnLst>
              <a:rect l="l" t="t" r="r" b="b"/>
              <a:pathLst>
                <a:path w="1293595" h="1610340"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951470" y="30439"/>
                  </a:move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lnTo>
                    <a:pt x="949500" y="26553"/>
                  </a:lnTo>
                  <a:close/>
                  <a:moveTo>
                    <a:pt x="1041117" y="31876"/>
                  </a:moveTo>
                  <a:cubicBezTo>
                    <a:pt x="1040797" y="33183"/>
                    <a:pt x="1040636" y="34523"/>
                    <a:pt x="1040638" y="35869"/>
                  </a:cubicBez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close/>
                  <a:moveTo>
                    <a:pt x="834354" y="30439"/>
                  </a:move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lnTo>
                    <a:pt x="832384" y="26553"/>
                  </a:lnTo>
                  <a:close/>
                  <a:moveTo>
                    <a:pt x="924001" y="31876"/>
                  </a:moveTo>
                  <a:cubicBezTo>
                    <a:pt x="923681" y="33183"/>
                    <a:pt x="923520" y="34523"/>
                    <a:pt x="923522" y="35869"/>
                  </a:cubicBez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close/>
                  <a:moveTo>
                    <a:pt x="717239" y="30439"/>
                  </a:move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lnTo>
                    <a:pt x="715268" y="26553"/>
                  </a:lnTo>
                  <a:close/>
                  <a:moveTo>
                    <a:pt x="806886" y="31876"/>
                  </a:moveTo>
                  <a:cubicBezTo>
                    <a:pt x="806566" y="33183"/>
                    <a:pt x="806405" y="34523"/>
                    <a:pt x="806406" y="35869"/>
                  </a:cubicBez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close/>
                  <a:moveTo>
                    <a:pt x="600123" y="30439"/>
                  </a:move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lnTo>
                    <a:pt x="598153" y="26553"/>
                  </a:lnTo>
                  <a:close/>
                  <a:moveTo>
                    <a:pt x="689770" y="31876"/>
                  </a:moveTo>
                  <a:cubicBezTo>
                    <a:pt x="689450" y="33183"/>
                    <a:pt x="689289" y="34523"/>
                    <a:pt x="689291" y="35869"/>
                  </a:cubicBez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close/>
                  <a:moveTo>
                    <a:pt x="483007" y="30439"/>
                  </a:move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lnTo>
                    <a:pt x="481037" y="26553"/>
                  </a:lnTo>
                  <a:close/>
                  <a:moveTo>
                    <a:pt x="572654" y="31876"/>
                  </a:moveTo>
                  <a:cubicBezTo>
                    <a:pt x="572334" y="33183"/>
                    <a:pt x="572173" y="34523"/>
                    <a:pt x="572175" y="35869"/>
                  </a:cubicBez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close/>
                  <a:moveTo>
                    <a:pt x="365891" y="30439"/>
                  </a:move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lnTo>
                    <a:pt x="363921" y="26553"/>
                  </a:lnTo>
                  <a:close/>
                  <a:moveTo>
                    <a:pt x="455539" y="31876"/>
                  </a:moveTo>
                  <a:cubicBezTo>
                    <a:pt x="455219" y="33183"/>
                    <a:pt x="455058" y="34523"/>
                    <a:pt x="455059" y="35869"/>
                  </a:cubicBez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close/>
                  <a:moveTo>
                    <a:pt x="248776" y="30439"/>
                  </a:move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lnTo>
                    <a:pt x="246806" y="26553"/>
                  </a:lnTo>
                  <a:close/>
                  <a:moveTo>
                    <a:pt x="338423" y="31876"/>
                  </a:moveTo>
                  <a:cubicBezTo>
                    <a:pt x="338103" y="33183"/>
                    <a:pt x="337942" y="34523"/>
                    <a:pt x="337944" y="35869"/>
                  </a:cubicBez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close/>
                  <a:moveTo>
                    <a:pt x="131660" y="30439"/>
                  </a:move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lnTo>
                    <a:pt x="129690" y="26553"/>
                  </a:lnTo>
                  <a:close/>
                  <a:moveTo>
                    <a:pt x="221307" y="31876"/>
                  </a:moveTo>
                  <a:cubicBezTo>
                    <a:pt x="220987" y="33183"/>
                    <a:pt x="220826" y="34523"/>
                    <a:pt x="220828" y="35869"/>
                  </a:cubicBez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close/>
                  <a:moveTo>
                    <a:pt x="1068586" y="30439"/>
                  </a:move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lnTo>
                    <a:pt x="1066615" y="26553"/>
                  </a:lnTo>
                  <a:close/>
                  <a:moveTo>
                    <a:pt x="1158233" y="31876"/>
                  </a:moveTo>
                  <a:cubicBezTo>
                    <a:pt x="1157913" y="33183"/>
                    <a:pt x="1157752" y="34523"/>
                    <a:pt x="1157753" y="35869"/>
                  </a:cubicBez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close/>
                  <a:moveTo>
                    <a:pt x="951470" y="30439"/>
                  </a:move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lnTo>
                    <a:pt x="949500" y="26553"/>
                  </a:lnTo>
                  <a:close/>
                  <a:moveTo>
                    <a:pt x="1041117" y="31876"/>
                  </a:moveTo>
                  <a:cubicBezTo>
                    <a:pt x="1040797" y="33183"/>
                    <a:pt x="1040636" y="34523"/>
                    <a:pt x="1040638" y="35869"/>
                  </a:cubicBez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close/>
                  <a:moveTo>
                    <a:pt x="834354" y="30439"/>
                  </a:move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lnTo>
                    <a:pt x="832384" y="26553"/>
                  </a:lnTo>
                  <a:close/>
                  <a:moveTo>
                    <a:pt x="924001" y="31876"/>
                  </a:moveTo>
                  <a:cubicBezTo>
                    <a:pt x="923681" y="33183"/>
                    <a:pt x="923520" y="34523"/>
                    <a:pt x="923522" y="35869"/>
                  </a:cubicBez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close/>
                  <a:moveTo>
                    <a:pt x="717239" y="30439"/>
                  </a:move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lnTo>
                    <a:pt x="715268" y="26553"/>
                  </a:lnTo>
                  <a:close/>
                  <a:moveTo>
                    <a:pt x="806886" y="31876"/>
                  </a:moveTo>
                  <a:cubicBezTo>
                    <a:pt x="806566" y="33183"/>
                    <a:pt x="806405" y="34523"/>
                    <a:pt x="806406" y="35869"/>
                  </a:cubicBez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close/>
                  <a:moveTo>
                    <a:pt x="600123" y="30439"/>
                  </a:move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lnTo>
                    <a:pt x="598153" y="26553"/>
                  </a:lnTo>
                  <a:close/>
                  <a:moveTo>
                    <a:pt x="689770" y="31876"/>
                  </a:moveTo>
                  <a:cubicBezTo>
                    <a:pt x="689450" y="33183"/>
                    <a:pt x="689289" y="34523"/>
                    <a:pt x="689291" y="35869"/>
                  </a:cubicBez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close/>
                  <a:moveTo>
                    <a:pt x="483007" y="30439"/>
                  </a:move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lnTo>
                    <a:pt x="481037" y="26553"/>
                  </a:lnTo>
                  <a:close/>
                  <a:moveTo>
                    <a:pt x="572654" y="31876"/>
                  </a:moveTo>
                  <a:cubicBezTo>
                    <a:pt x="572334" y="33183"/>
                    <a:pt x="572173" y="34523"/>
                    <a:pt x="572175" y="35869"/>
                  </a:cubicBez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close/>
                  <a:moveTo>
                    <a:pt x="365891" y="30439"/>
                  </a:move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lnTo>
                    <a:pt x="363921" y="26553"/>
                  </a:lnTo>
                  <a:close/>
                  <a:moveTo>
                    <a:pt x="455539" y="31876"/>
                  </a:moveTo>
                  <a:cubicBezTo>
                    <a:pt x="455219" y="33183"/>
                    <a:pt x="455058" y="34523"/>
                    <a:pt x="455059" y="35869"/>
                  </a:cubicBez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close/>
                  <a:moveTo>
                    <a:pt x="248776" y="30439"/>
                  </a:move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lnTo>
                    <a:pt x="246806" y="26553"/>
                  </a:lnTo>
                  <a:close/>
                  <a:moveTo>
                    <a:pt x="338423" y="31876"/>
                  </a:moveTo>
                  <a:cubicBezTo>
                    <a:pt x="338103" y="33183"/>
                    <a:pt x="337942" y="34523"/>
                    <a:pt x="337944" y="35869"/>
                  </a:cubicBez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close/>
                  <a:moveTo>
                    <a:pt x="131660" y="30439"/>
                  </a:move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lnTo>
                    <a:pt x="129690" y="26553"/>
                  </a:lnTo>
                  <a:close/>
                  <a:moveTo>
                    <a:pt x="221307" y="31876"/>
                  </a:moveTo>
                  <a:cubicBezTo>
                    <a:pt x="220987" y="33183"/>
                    <a:pt x="220826" y="34523"/>
                    <a:pt x="220828" y="35869"/>
                  </a:cubicBez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close/>
                  <a:moveTo>
                    <a:pt x="1269545" y="156977"/>
                  </a:moveTo>
                  <a:lnTo>
                    <a:pt x="1237818" y="156977"/>
                  </a:lnTo>
                  <a:cubicBezTo>
                    <a:pt x="1234223" y="144398"/>
                    <a:pt x="1222740" y="135714"/>
                    <a:pt x="1209657" y="135683"/>
                  </a:cubicBezTo>
                  <a:lnTo>
                    <a:pt x="1192356" y="135683"/>
                  </a:lnTo>
                  <a:lnTo>
                    <a:pt x="1192356" y="35869"/>
                  </a:lnTo>
                  <a:cubicBezTo>
                    <a:pt x="1192363" y="33726"/>
                    <a:pt x="1191956" y="31602"/>
                    <a:pt x="1191157" y="29613"/>
                  </a:cubicBezTo>
                  <a:cubicBezTo>
                    <a:pt x="1198744" y="25146"/>
                    <a:pt x="1201272" y="15374"/>
                    <a:pt x="1196805" y="7788"/>
                  </a:cubicBezTo>
                  <a:cubicBezTo>
                    <a:pt x="1193935" y="2913"/>
                    <a:pt x="1188696" y="-75"/>
                    <a:pt x="1183040" y="-65"/>
                  </a:cubicBezTo>
                  <a:lnTo>
                    <a:pt x="113028" y="-65"/>
                  </a:lnTo>
                  <a:cubicBezTo>
                    <a:pt x="104224" y="-81"/>
                    <a:pt x="97074" y="7044"/>
                    <a:pt x="97058" y="15848"/>
                  </a:cubicBezTo>
                  <a:cubicBezTo>
                    <a:pt x="97048" y="21505"/>
                    <a:pt x="100036" y="26743"/>
                    <a:pt x="104910" y="29614"/>
                  </a:cubicBezTo>
                  <a:cubicBezTo>
                    <a:pt x="104112" y="31602"/>
                    <a:pt x="103705" y="33726"/>
                    <a:pt x="103712" y="35869"/>
                  </a:cubicBezTo>
                  <a:lnTo>
                    <a:pt x="103712" y="135683"/>
                  </a:lnTo>
                  <a:lnTo>
                    <a:pt x="86411" y="135683"/>
                  </a:lnTo>
                  <a:cubicBezTo>
                    <a:pt x="73328" y="135714"/>
                    <a:pt x="61844" y="144398"/>
                    <a:pt x="58250" y="156977"/>
                  </a:cubicBezTo>
                  <a:lnTo>
                    <a:pt x="23860" y="156977"/>
                  </a:lnTo>
                  <a:cubicBezTo>
                    <a:pt x="10638" y="156997"/>
                    <a:pt x="-75" y="167710"/>
                    <a:pt x="-95" y="180932"/>
                  </a:cubicBezTo>
                  <a:lnTo>
                    <a:pt x="-95" y="1586320"/>
                  </a:lnTo>
                  <a:cubicBezTo>
                    <a:pt x="-66" y="1599539"/>
                    <a:pt x="10642" y="1610247"/>
                    <a:pt x="23860" y="1610276"/>
                  </a:cubicBezTo>
                  <a:lnTo>
                    <a:pt x="1269545" y="1610276"/>
                  </a:lnTo>
                  <a:cubicBezTo>
                    <a:pt x="1282768" y="1610257"/>
                    <a:pt x="1293482" y="1599543"/>
                    <a:pt x="1293501" y="1586320"/>
                  </a:cubicBezTo>
                  <a:lnTo>
                    <a:pt x="1293501" y="180932"/>
                  </a:lnTo>
                  <a:cubicBezTo>
                    <a:pt x="1293481" y="167710"/>
                    <a:pt x="1282767" y="156997"/>
                    <a:pt x="1269545" y="156977"/>
                  </a:cubicBezTo>
                  <a:close/>
                  <a:moveTo>
                    <a:pt x="1288178" y="1586320"/>
                  </a:moveTo>
                  <a:cubicBezTo>
                    <a:pt x="1288169" y="1594110"/>
                    <a:pt x="1283318" y="1601073"/>
                    <a:pt x="1276014" y="1603781"/>
                  </a:cubicBezTo>
                  <a:cubicBezTo>
                    <a:pt x="1273949" y="1604568"/>
                    <a:pt x="1271755" y="1604965"/>
                    <a:pt x="1269545" y="1604952"/>
                  </a:cubicBezTo>
                  <a:lnTo>
                    <a:pt x="23860" y="1604952"/>
                  </a:lnTo>
                  <a:cubicBezTo>
                    <a:pt x="21650" y="1604965"/>
                    <a:pt x="19457" y="1604568"/>
                    <a:pt x="17392" y="1603781"/>
                  </a:cubicBezTo>
                  <a:cubicBezTo>
                    <a:pt x="10088" y="1601073"/>
                    <a:pt x="5237" y="1594110"/>
                    <a:pt x="5228" y="1586320"/>
                  </a:cubicBezTo>
                  <a:lnTo>
                    <a:pt x="5228" y="180932"/>
                  </a:lnTo>
                  <a:cubicBezTo>
                    <a:pt x="5240" y="170647"/>
                    <a:pt x="13575" y="162312"/>
                    <a:pt x="23860" y="162300"/>
                  </a:cubicBezTo>
                  <a:lnTo>
                    <a:pt x="62509" y="162300"/>
                  </a:lnTo>
                  <a:lnTo>
                    <a:pt x="62935" y="160171"/>
                  </a:lnTo>
                  <a:cubicBezTo>
                    <a:pt x="65242" y="149034"/>
                    <a:pt x="75037" y="141037"/>
                    <a:pt x="86411" y="141006"/>
                  </a:cubicBezTo>
                  <a:lnTo>
                    <a:pt x="109036" y="141006"/>
                  </a:lnTo>
                  <a:lnTo>
                    <a:pt x="109036" y="35869"/>
                  </a:lnTo>
                  <a:cubicBezTo>
                    <a:pt x="109036" y="33703"/>
                    <a:pt x="109625" y="31577"/>
                    <a:pt x="110739" y="29720"/>
                  </a:cubicBezTo>
                  <a:lnTo>
                    <a:pt x="112389" y="26978"/>
                  </a:lnTo>
                  <a:lnTo>
                    <a:pt x="109381" y="25860"/>
                  </a:lnTo>
                  <a:cubicBezTo>
                    <a:pt x="103868" y="23862"/>
                    <a:pt x="101018" y="17772"/>
                    <a:pt x="103017" y="12259"/>
                  </a:cubicBezTo>
                  <a:cubicBezTo>
                    <a:pt x="104543" y="8047"/>
                    <a:pt x="108549" y="5247"/>
                    <a:pt x="113028" y="5259"/>
                  </a:cubicBezTo>
                  <a:lnTo>
                    <a:pt x="1183039" y="5259"/>
                  </a:lnTo>
                  <a:cubicBezTo>
                    <a:pt x="1188904" y="5243"/>
                    <a:pt x="1193671" y="9985"/>
                    <a:pt x="1193686" y="15849"/>
                  </a:cubicBezTo>
                  <a:cubicBezTo>
                    <a:pt x="1193698" y="20329"/>
                    <a:pt x="1190898" y="24334"/>
                    <a:pt x="1186686" y="25860"/>
                  </a:cubicBezTo>
                  <a:lnTo>
                    <a:pt x="1183679" y="26978"/>
                  </a:lnTo>
                  <a:lnTo>
                    <a:pt x="1185328" y="29720"/>
                  </a:lnTo>
                  <a:cubicBezTo>
                    <a:pt x="1186443" y="31577"/>
                    <a:pt x="1187032" y="33702"/>
                    <a:pt x="1187032" y="35869"/>
                  </a:cubicBezTo>
                  <a:lnTo>
                    <a:pt x="1187032" y="141006"/>
                  </a:lnTo>
                  <a:lnTo>
                    <a:pt x="1209657" y="141006"/>
                  </a:lnTo>
                  <a:cubicBezTo>
                    <a:pt x="1221030" y="141037"/>
                    <a:pt x="1230826" y="149034"/>
                    <a:pt x="1233133" y="160171"/>
                  </a:cubicBezTo>
                  <a:lnTo>
                    <a:pt x="1233559" y="162300"/>
                  </a:lnTo>
                  <a:lnTo>
                    <a:pt x="1269545" y="162300"/>
                  </a:lnTo>
                  <a:cubicBezTo>
                    <a:pt x="1279831" y="162312"/>
                    <a:pt x="1288166" y="170647"/>
                    <a:pt x="1288177" y="180932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  <a:moveTo>
                    <a:pt x="129690" y="26553"/>
                  </a:moveTo>
                  <a:lnTo>
                    <a:pt x="131660" y="30439"/>
                  </a:lnTo>
                  <a:cubicBezTo>
                    <a:pt x="132533" y="32115"/>
                    <a:pt x="132990" y="33978"/>
                    <a:pt x="132991" y="35868"/>
                  </a:cubicBezTo>
                  <a:lnTo>
                    <a:pt x="132991" y="141006"/>
                  </a:lnTo>
                  <a:lnTo>
                    <a:pt x="226151" y="141006"/>
                  </a:lnTo>
                  <a:lnTo>
                    <a:pt x="226151" y="35869"/>
                  </a:lnTo>
                  <a:cubicBezTo>
                    <a:pt x="226152" y="33978"/>
                    <a:pt x="226609" y="32115"/>
                    <a:pt x="227482" y="30439"/>
                  </a:cubicBezTo>
                  <a:lnTo>
                    <a:pt x="229452" y="26553"/>
                  </a:lnTo>
                  <a:close/>
                  <a:moveTo>
                    <a:pt x="220828" y="35869"/>
                  </a:moveTo>
                  <a:lnTo>
                    <a:pt x="220828" y="135683"/>
                  </a:lnTo>
                  <a:lnTo>
                    <a:pt x="138314" y="135683"/>
                  </a:lnTo>
                  <a:lnTo>
                    <a:pt x="138314" y="35869"/>
                  </a:lnTo>
                  <a:cubicBezTo>
                    <a:pt x="138316" y="34523"/>
                    <a:pt x="138155" y="33183"/>
                    <a:pt x="137835" y="31876"/>
                  </a:cubicBezTo>
                  <a:lnTo>
                    <a:pt x="221307" y="31876"/>
                  </a:lnTo>
                  <a:cubicBezTo>
                    <a:pt x="220987" y="33183"/>
                    <a:pt x="220826" y="34523"/>
                    <a:pt x="220828" y="35869"/>
                  </a:cubicBezTo>
                  <a:close/>
                  <a:moveTo>
                    <a:pt x="246806" y="26553"/>
                  </a:moveTo>
                  <a:lnTo>
                    <a:pt x="248776" y="30439"/>
                  </a:lnTo>
                  <a:cubicBezTo>
                    <a:pt x="249649" y="32115"/>
                    <a:pt x="250105" y="33978"/>
                    <a:pt x="250107" y="35868"/>
                  </a:cubicBezTo>
                  <a:lnTo>
                    <a:pt x="250107" y="141006"/>
                  </a:lnTo>
                  <a:lnTo>
                    <a:pt x="343267" y="141006"/>
                  </a:lnTo>
                  <a:lnTo>
                    <a:pt x="343267" y="35869"/>
                  </a:lnTo>
                  <a:cubicBezTo>
                    <a:pt x="343268" y="33978"/>
                    <a:pt x="343725" y="32115"/>
                    <a:pt x="344598" y="30439"/>
                  </a:cubicBezTo>
                  <a:lnTo>
                    <a:pt x="346568" y="26553"/>
                  </a:lnTo>
                  <a:close/>
                  <a:moveTo>
                    <a:pt x="337943" y="35869"/>
                  </a:moveTo>
                  <a:lnTo>
                    <a:pt x="337943" y="135683"/>
                  </a:lnTo>
                  <a:lnTo>
                    <a:pt x="255430" y="135683"/>
                  </a:lnTo>
                  <a:lnTo>
                    <a:pt x="255430" y="35869"/>
                  </a:lnTo>
                  <a:cubicBezTo>
                    <a:pt x="255432" y="34523"/>
                    <a:pt x="255271" y="33183"/>
                    <a:pt x="254951" y="31876"/>
                  </a:cubicBezTo>
                  <a:lnTo>
                    <a:pt x="338423" y="31876"/>
                  </a:lnTo>
                  <a:cubicBezTo>
                    <a:pt x="338103" y="33183"/>
                    <a:pt x="337942" y="34523"/>
                    <a:pt x="337944" y="35869"/>
                  </a:cubicBezTo>
                  <a:close/>
                  <a:moveTo>
                    <a:pt x="363921" y="26553"/>
                  </a:moveTo>
                  <a:lnTo>
                    <a:pt x="365891" y="30439"/>
                  </a:lnTo>
                  <a:cubicBezTo>
                    <a:pt x="366765" y="32115"/>
                    <a:pt x="367221" y="33978"/>
                    <a:pt x="367222" y="35868"/>
                  </a:cubicBezTo>
                  <a:lnTo>
                    <a:pt x="367222" y="141006"/>
                  </a:lnTo>
                  <a:lnTo>
                    <a:pt x="460383" y="141006"/>
                  </a:lnTo>
                  <a:lnTo>
                    <a:pt x="460383" y="35869"/>
                  </a:lnTo>
                  <a:cubicBezTo>
                    <a:pt x="460384" y="33978"/>
                    <a:pt x="460840" y="32115"/>
                    <a:pt x="461713" y="30439"/>
                  </a:cubicBezTo>
                  <a:lnTo>
                    <a:pt x="463684" y="26553"/>
                  </a:lnTo>
                  <a:close/>
                  <a:moveTo>
                    <a:pt x="455059" y="35869"/>
                  </a:moveTo>
                  <a:lnTo>
                    <a:pt x="455059" y="135683"/>
                  </a:lnTo>
                  <a:lnTo>
                    <a:pt x="372546" y="135683"/>
                  </a:lnTo>
                  <a:lnTo>
                    <a:pt x="372546" y="35869"/>
                  </a:lnTo>
                  <a:cubicBezTo>
                    <a:pt x="372547" y="34523"/>
                    <a:pt x="372386" y="33183"/>
                    <a:pt x="372066" y="31876"/>
                  </a:cubicBezTo>
                  <a:lnTo>
                    <a:pt x="455539" y="31876"/>
                  </a:lnTo>
                  <a:cubicBezTo>
                    <a:pt x="455219" y="33183"/>
                    <a:pt x="455058" y="34523"/>
                    <a:pt x="455059" y="35869"/>
                  </a:cubicBezTo>
                  <a:close/>
                  <a:moveTo>
                    <a:pt x="481037" y="26553"/>
                  </a:moveTo>
                  <a:lnTo>
                    <a:pt x="483007" y="30439"/>
                  </a:lnTo>
                  <a:cubicBezTo>
                    <a:pt x="483880" y="32115"/>
                    <a:pt x="484337" y="33978"/>
                    <a:pt x="484338" y="35868"/>
                  </a:cubicBezTo>
                  <a:lnTo>
                    <a:pt x="484338" y="141006"/>
                  </a:lnTo>
                  <a:lnTo>
                    <a:pt x="577498" y="141006"/>
                  </a:lnTo>
                  <a:lnTo>
                    <a:pt x="577498" y="35869"/>
                  </a:lnTo>
                  <a:cubicBezTo>
                    <a:pt x="577500" y="33978"/>
                    <a:pt x="577956" y="32115"/>
                    <a:pt x="578829" y="30439"/>
                  </a:cubicBezTo>
                  <a:lnTo>
                    <a:pt x="580799" y="26553"/>
                  </a:lnTo>
                  <a:close/>
                  <a:moveTo>
                    <a:pt x="572175" y="35869"/>
                  </a:moveTo>
                  <a:lnTo>
                    <a:pt x="572175" y="135683"/>
                  </a:lnTo>
                  <a:lnTo>
                    <a:pt x="489662" y="135683"/>
                  </a:lnTo>
                  <a:lnTo>
                    <a:pt x="489662" y="35869"/>
                  </a:lnTo>
                  <a:cubicBezTo>
                    <a:pt x="489663" y="34523"/>
                    <a:pt x="489502" y="33183"/>
                    <a:pt x="489182" y="31876"/>
                  </a:cubicBezTo>
                  <a:lnTo>
                    <a:pt x="572654" y="31876"/>
                  </a:lnTo>
                  <a:cubicBezTo>
                    <a:pt x="572334" y="33183"/>
                    <a:pt x="572173" y="34523"/>
                    <a:pt x="572175" y="35869"/>
                  </a:cubicBezTo>
                  <a:close/>
                  <a:moveTo>
                    <a:pt x="598153" y="26553"/>
                  </a:moveTo>
                  <a:lnTo>
                    <a:pt x="600123" y="30439"/>
                  </a:lnTo>
                  <a:cubicBezTo>
                    <a:pt x="600996" y="32115"/>
                    <a:pt x="601453" y="33978"/>
                    <a:pt x="601454" y="35868"/>
                  </a:cubicBezTo>
                  <a:lnTo>
                    <a:pt x="601454" y="141006"/>
                  </a:lnTo>
                  <a:lnTo>
                    <a:pt x="694614" y="141006"/>
                  </a:lnTo>
                  <a:lnTo>
                    <a:pt x="694614" y="35869"/>
                  </a:lnTo>
                  <a:cubicBezTo>
                    <a:pt x="694615" y="33978"/>
                    <a:pt x="695072" y="32115"/>
                    <a:pt x="695945" y="30439"/>
                  </a:cubicBezTo>
                  <a:lnTo>
                    <a:pt x="697915" y="26553"/>
                  </a:lnTo>
                  <a:close/>
                  <a:moveTo>
                    <a:pt x="689291" y="35869"/>
                  </a:moveTo>
                  <a:lnTo>
                    <a:pt x="689291" y="135683"/>
                  </a:lnTo>
                  <a:lnTo>
                    <a:pt x="606777" y="135683"/>
                  </a:lnTo>
                  <a:lnTo>
                    <a:pt x="606777" y="35869"/>
                  </a:lnTo>
                  <a:cubicBezTo>
                    <a:pt x="606779" y="34523"/>
                    <a:pt x="606618" y="33183"/>
                    <a:pt x="606298" y="31876"/>
                  </a:cubicBezTo>
                  <a:lnTo>
                    <a:pt x="689770" y="31876"/>
                  </a:lnTo>
                  <a:cubicBezTo>
                    <a:pt x="689450" y="33183"/>
                    <a:pt x="689289" y="34523"/>
                    <a:pt x="689291" y="35869"/>
                  </a:cubicBezTo>
                  <a:close/>
                  <a:moveTo>
                    <a:pt x="715268" y="26553"/>
                  </a:moveTo>
                  <a:lnTo>
                    <a:pt x="717239" y="30439"/>
                  </a:lnTo>
                  <a:cubicBezTo>
                    <a:pt x="718112" y="32115"/>
                    <a:pt x="718568" y="33978"/>
                    <a:pt x="718569" y="35868"/>
                  </a:cubicBezTo>
                  <a:lnTo>
                    <a:pt x="718569" y="141006"/>
                  </a:lnTo>
                  <a:lnTo>
                    <a:pt x="811730" y="141006"/>
                  </a:lnTo>
                  <a:lnTo>
                    <a:pt x="811730" y="35869"/>
                  </a:lnTo>
                  <a:cubicBezTo>
                    <a:pt x="811731" y="33978"/>
                    <a:pt x="812187" y="32115"/>
                    <a:pt x="813061" y="30439"/>
                  </a:cubicBezTo>
                  <a:lnTo>
                    <a:pt x="815031" y="26553"/>
                  </a:lnTo>
                  <a:close/>
                  <a:moveTo>
                    <a:pt x="806406" y="35869"/>
                  </a:moveTo>
                  <a:lnTo>
                    <a:pt x="806406" y="135683"/>
                  </a:lnTo>
                  <a:lnTo>
                    <a:pt x="723893" y="135683"/>
                  </a:lnTo>
                  <a:lnTo>
                    <a:pt x="723893" y="35869"/>
                  </a:lnTo>
                  <a:cubicBezTo>
                    <a:pt x="723894" y="34523"/>
                    <a:pt x="723733" y="33183"/>
                    <a:pt x="723413" y="31876"/>
                  </a:cubicBezTo>
                  <a:lnTo>
                    <a:pt x="806886" y="31876"/>
                  </a:lnTo>
                  <a:cubicBezTo>
                    <a:pt x="806566" y="33183"/>
                    <a:pt x="806405" y="34523"/>
                    <a:pt x="806406" y="35869"/>
                  </a:cubicBezTo>
                  <a:close/>
                  <a:moveTo>
                    <a:pt x="832384" y="26553"/>
                  </a:moveTo>
                  <a:lnTo>
                    <a:pt x="834354" y="30439"/>
                  </a:lnTo>
                  <a:cubicBezTo>
                    <a:pt x="835227" y="32115"/>
                    <a:pt x="835684" y="33978"/>
                    <a:pt x="835685" y="35868"/>
                  </a:cubicBezTo>
                  <a:lnTo>
                    <a:pt x="835685" y="141006"/>
                  </a:lnTo>
                  <a:lnTo>
                    <a:pt x="928845" y="141006"/>
                  </a:lnTo>
                  <a:lnTo>
                    <a:pt x="928845" y="35869"/>
                  </a:lnTo>
                  <a:cubicBezTo>
                    <a:pt x="928847" y="33978"/>
                    <a:pt x="929303" y="32115"/>
                    <a:pt x="930176" y="30439"/>
                  </a:cubicBezTo>
                  <a:lnTo>
                    <a:pt x="932146" y="26553"/>
                  </a:lnTo>
                  <a:close/>
                  <a:moveTo>
                    <a:pt x="923522" y="35869"/>
                  </a:moveTo>
                  <a:lnTo>
                    <a:pt x="923522" y="135683"/>
                  </a:lnTo>
                  <a:lnTo>
                    <a:pt x="841009" y="135683"/>
                  </a:lnTo>
                  <a:lnTo>
                    <a:pt x="841009" y="35869"/>
                  </a:lnTo>
                  <a:cubicBezTo>
                    <a:pt x="841010" y="34523"/>
                    <a:pt x="840849" y="33183"/>
                    <a:pt x="840529" y="31876"/>
                  </a:cubicBezTo>
                  <a:lnTo>
                    <a:pt x="924001" y="31876"/>
                  </a:lnTo>
                  <a:cubicBezTo>
                    <a:pt x="923681" y="33183"/>
                    <a:pt x="923520" y="34523"/>
                    <a:pt x="923522" y="35869"/>
                  </a:cubicBezTo>
                  <a:close/>
                  <a:moveTo>
                    <a:pt x="949500" y="26553"/>
                  </a:moveTo>
                  <a:lnTo>
                    <a:pt x="951470" y="30439"/>
                  </a:lnTo>
                  <a:cubicBezTo>
                    <a:pt x="952343" y="32115"/>
                    <a:pt x="952800" y="33978"/>
                    <a:pt x="952801" y="35868"/>
                  </a:cubicBezTo>
                  <a:lnTo>
                    <a:pt x="952801" y="141006"/>
                  </a:lnTo>
                  <a:lnTo>
                    <a:pt x="1045961" y="141006"/>
                  </a:lnTo>
                  <a:lnTo>
                    <a:pt x="1045961" y="35869"/>
                  </a:lnTo>
                  <a:cubicBezTo>
                    <a:pt x="1045962" y="33978"/>
                    <a:pt x="1046419" y="32115"/>
                    <a:pt x="1047292" y="30439"/>
                  </a:cubicBezTo>
                  <a:lnTo>
                    <a:pt x="1049262" y="26553"/>
                  </a:lnTo>
                  <a:close/>
                  <a:moveTo>
                    <a:pt x="1040638" y="35869"/>
                  </a:moveTo>
                  <a:lnTo>
                    <a:pt x="1040638" y="135683"/>
                  </a:lnTo>
                  <a:lnTo>
                    <a:pt x="958124" y="135683"/>
                  </a:lnTo>
                  <a:lnTo>
                    <a:pt x="958124" y="35869"/>
                  </a:lnTo>
                  <a:cubicBezTo>
                    <a:pt x="958126" y="34523"/>
                    <a:pt x="957965" y="33183"/>
                    <a:pt x="957645" y="31876"/>
                  </a:cubicBezTo>
                  <a:lnTo>
                    <a:pt x="1041117" y="31876"/>
                  </a:lnTo>
                  <a:cubicBezTo>
                    <a:pt x="1040797" y="33183"/>
                    <a:pt x="1040636" y="34523"/>
                    <a:pt x="1040638" y="35869"/>
                  </a:cubicBezTo>
                  <a:close/>
                  <a:moveTo>
                    <a:pt x="1066615" y="26553"/>
                  </a:moveTo>
                  <a:lnTo>
                    <a:pt x="1068586" y="30439"/>
                  </a:lnTo>
                  <a:cubicBezTo>
                    <a:pt x="1069459" y="32115"/>
                    <a:pt x="1069915" y="33978"/>
                    <a:pt x="1069917" y="35868"/>
                  </a:cubicBezTo>
                  <a:lnTo>
                    <a:pt x="1069917" y="141006"/>
                  </a:lnTo>
                  <a:lnTo>
                    <a:pt x="1163077" y="141006"/>
                  </a:lnTo>
                  <a:lnTo>
                    <a:pt x="1163077" y="35869"/>
                  </a:lnTo>
                  <a:cubicBezTo>
                    <a:pt x="1163078" y="33978"/>
                    <a:pt x="1163534" y="32115"/>
                    <a:pt x="1164408" y="30439"/>
                  </a:cubicBezTo>
                  <a:lnTo>
                    <a:pt x="1166378" y="26553"/>
                  </a:lnTo>
                  <a:close/>
                  <a:moveTo>
                    <a:pt x="1157753" y="35869"/>
                  </a:moveTo>
                  <a:lnTo>
                    <a:pt x="1157753" y="135683"/>
                  </a:lnTo>
                  <a:lnTo>
                    <a:pt x="1075240" y="135683"/>
                  </a:lnTo>
                  <a:lnTo>
                    <a:pt x="1075240" y="35869"/>
                  </a:lnTo>
                  <a:cubicBezTo>
                    <a:pt x="1075241" y="34523"/>
                    <a:pt x="1075080" y="33183"/>
                    <a:pt x="1074760" y="31876"/>
                  </a:cubicBezTo>
                  <a:lnTo>
                    <a:pt x="1158233" y="31876"/>
                  </a:lnTo>
                  <a:cubicBezTo>
                    <a:pt x="1157913" y="33183"/>
                    <a:pt x="1157752" y="34523"/>
                    <a:pt x="1157753" y="3586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A4288F6-7847-49ED-995F-985F219662C4}"/>
                </a:ext>
              </a:extLst>
            </p:cNvPr>
            <p:cNvSpPr/>
            <p:nvPr/>
          </p:nvSpPr>
          <p:spPr>
            <a:xfrm>
              <a:off x="8255612" y="5061631"/>
              <a:ext cx="227469" cy="135747"/>
            </a:xfrm>
            <a:custGeom>
              <a:avLst/>
              <a:gdLst>
                <a:gd name="connsiteX0" fmla="*/ 211781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1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1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1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1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1" y="1356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600DC6D-4388-41EE-852D-8D77BB9D0469}"/>
                </a:ext>
              </a:extLst>
            </p:cNvPr>
            <p:cNvSpPr/>
            <p:nvPr/>
          </p:nvSpPr>
          <p:spPr>
            <a:xfrm>
              <a:off x="8554309" y="5061631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1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D26EDD3-E2D0-4C6C-A5C2-29312163B001}"/>
                </a:ext>
              </a:extLst>
            </p:cNvPr>
            <p:cNvSpPr/>
            <p:nvPr/>
          </p:nvSpPr>
          <p:spPr>
            <a:xfrm>
              <a:off x="8853006" y="5061631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9CA600F-304D-4204-A11A-9104FF6735F6}"/>
                </a:ext>
              </a:extLst>
            </p:cNvPr>
            <p:cNvSpPr/>
            <p:nvPr/>
          </p:nvSpPr>
          <p:spPr>
            <a:xfrm>
              <a:off x="8255612" y="5410316"/>
              <a:ext cx="227469" cy="135747"/>
            </a:xfrm>
            <a:custGeom>
              <a:avLst/>
              <a:gdLst>
                <a:gd name="connsiteX0" fmla="*/ 211781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1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1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1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1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1" y="13568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6EE00C8-E960-48E0-B562-EE203EFAA55C}"/>
                </a:ext>
              </a:extLst>
            </p:cNvPr>
            <p:cNvSpPr/>
            <p:nvPr/>
          </p:nvSpPr>
          <p:spPr>
            <a:xfrm>
              <a:off x="8554309" y="5410316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19601A0-A841-40C9-8CC3-9FFC5B3629EB}"/>
                </a:ext>
              </a:extLst>
            </p:cNvPr>
            <p:cNvSpPr/>
            <p:nvPr/>
          </p:nvSpPr>
          <p:spPr>
            <a:xfrm>
              <a:off x="8853006" y="5410316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59D295C-89C4-441E-B941-BF83C41266F8}"/>
                </a:ext>
              </a:extLst>
            </p:cNvPr>
            <p:cNvSpPr/>
            <p:nvPr/>
          </p:nvSpPr>
          <p:spPr>
            <a:xfrm>
              <a:off x="8255612" y="5759002"/>
              <a:ext cx="227469" cy="135747"/>
            </a:xfrm>
            <a:custGeom>
              <a:avLst/>
              <a:gdLst>
                <a:gd name="connsiteX0" fmla="*/ 211781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1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1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1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1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1" y="1356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74E1022-E28C-40B9-AE69-1B27537EB979}"/>
                </a:ext>
              </a:extLst>
            </p:cNvPr>
            <p:cNvSpPr/>
            <p:nvPr/>
          </p:nvSpPr>
          <p:spPr>
            <a:xfrm>
              <a:off x="8554309" y="5759002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CE97223-BF79-42A6-B85D-388FB13A4504}"/>
                </a:ext>
              </a:extLst>
            </p:cNvPr>
            <p:cNvSpPr/>
            <p:nvPr/>
          </p:nvSpPr>
          <p:spPr>
            <a:xfrm>
              <a:off x="8853006" y="5759002"/>
              <a:ext cx="227469" cy="135747"/>
            </a:xfrm>
            <a:custGeom>
              <a:avLst/>
              <a:gdLst>
                <a:gd name="connsiteX0" fmla="*/ 211782 w 227469"/>
                <a:gd name="connsiteY0" fmla="*/ 135683 h 135747"/>
                <a:gd name="connsiteX1" fmla="*/ 15498 w 227469"/>
                <a:gd name="connsiteY1" fmla="*/ 135683 h 135747"/>
                <a:gd name="connsiteX2" fmla="*/ -95 w 227469"/>
                <a:gd name="connsiteY2" fmla="*/ 120090 h 135747"/>
                <a:gd name="connsiteX3" fmla="*/ -95 w 227469"/>
                <a:gd name="connsiteY3" fmla="*/ 15528 h 135747"/>
                <a:gd name="connsiteX4" fmla="*/ 15498 w 227469"/>
                <a:gd name="connsiteY4" fmla="*/ -65 h 135747"/>
                <a:gd name="connsiteX5" fmla="*/ 211782 w 227469"/>
                <a:gd name="connsiteY5" fmla="*/ -65 h 135747"/>
                <a:gd name="connsiteX6" fmla="*/ 227374 w 227469"/>
                <a:gd name="connsiteY6" fmla="*/ 15528 h 135747"/>
                <a:gd name="connsiteX7" fmla="*/ 227374 w 227469"/>
                <a:gd name="connsiteY7" fmla="*/ 120090 h 135747"/>
                <a:gd name="connsiteX8" fmla="*/ 211782 w 227469"/>
                <a:gd name="connsiteY8" fmla="*/ 135683 h 1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69" h="135747">
                  <a:moveTo>
                    <a:pt x="211782" y="135683"/>
                  </a:moveTo>
                  <a:lnTo>
                    <a:pt x="15498" y="135683"/>
                  </a:lnTo>
                  <a:cubicBezTo>
                    <a:pt x="6890" y="135673"/>
                    <a:pt x="-85" y="128698"/>
                    <a:pt x="-95" y="120090"/>
                  </a:cubicBezTo>
                  <a:lnTo>
                    <a:pt x="-95" y="15528"/>
                  </a:lnTo>
                  <a:cubicBezTo>
                    <a:pt x="-85" y="6920"/>
                    <a:pt x="6890" y="-55"/>
                    <a:pt x="15498" y="-65"/>
                  </a:cubicBezTo>
                  <a:lnTo>
                    <a:pt x="211782" y="-65"/>
                  </a:lnTo>
                  <a:cubicBezTo>
                    <a:pt x="220389" y="-55"/>
                    <a:pt x="227365" y="6920"/>
                    <a:pt x="227374" y="15528"/>
                  </a:cubicBezTo>
                  <a:lnTo>
                    <a:pt x="227374" y="120090"/>
                  </a:lnTo>
                  <a:cubicBezTo>
                    <a:pt x="227365" y="128698"/>
                    <a:pt x="220389" y="135673"/>
                    <a:pt x="211782" y="1356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059ACE-4794-444F-85AD-79C577AB3312}"/>
                </a:ext>
              </a:extLst>
            </p:cNvPr>
            <p:cNvSpPr/>
            <p:nvPr/>
          </p:nvSpPr>
          <p:spPr>
            <a:xfrm>
              <a:off x="8187603" y="504821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9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1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9" y="20661"/>
                  </a:cubicBezTo>
                  <a:lnTo>
                    <a:pt x="5228" y="141790"/>
                  </a:lnTo>
                  <a:cubicBezTo>
                    <a:pt x="5238" y="150292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EA2ED3C-0A7A-403C-9FE7-54B8600E996C}"/>
                </a:ext>
              </a:extLst>
            </p:cNvPr>
            <p:cNvSpPr/>
            <p:nvPr/>
          </p:nvSpPr>
          <p:spPr>
            <a:xfrm>
              <a:off x="8533627" y="504821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329180D-0F99-4C67-8AE1-F9EA84835B69}"/>
                </a:ext>
              </a:extLst>
            </p:cNvPr>
            <p:cNvSpPr/>
            <p:nvPr/>
          </p:nvSpPr>
          <p:spPr>
            <a:xfrm>
              <a:off x="8879650" y="504821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4A40C8-B30C-4255-926A-62D3A5ADBAE8}"/>
                </a:ext>
              </a:extLst>
            </p:cNvPr>
            <p:cNvSpPr/>
            <p:nvPr/>
          </p:nvSpPr>
          <p:spPr>
            <a:xfrm>
              <a:off x="8187603" y="5396900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9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1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9" y="20661"/>
                  </a:cubicBezTo>
                  <a:lnTo>
                    <a:pt x="5228" y="141790"/>
                  </a:lnTo>
                  <a:cubicBezTo>
                    <a:pt x="5238" y="150292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26CE270-919D-4CCB-B913-5F9719F24D65}"/>
                </a:ext>
              </a:extLst>
            </p:cNvPr>
            <p:cNvSpPr/>
            <p:nvPr/>
          </p:nvSpPr>
          <p:spPr>
            <a:xfrm>
              <a:off x="8533627" y="5396900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3E52BD4-6E74-4EF9-8174-70F8203A0416}"/>
                </a:ext>
              </a:extLst>
            </p:cNvPr>
            <p:cNvSpPr/>
            <p:nvPr/>
          </p:nvSpPr>
          <p:spPr>
            <a:xfrm>
              <a:off x="8879650" y="5396900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0510486-827B-4ED5-82C6-678ED5BD096B}"/>
                </a:ext>
              </a:extLst>
            </p:cNvPr>
            <p:cNvSpPr/>
            <p:nvPr/>
          </p:nvSpPr>
          <p:spPr>
            <a:xfrm>
              <a:off x="8187603" y="574558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9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1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9" y="20661"/>
                  </a:cubicBezTo>
                  <a:lnTo>
                    <a:pt x="5228" y="141790"/>
                  </a:lnTo>
                  <a:cubicBezTo>
                    <a:pt x="5238" y="150292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B90918-4B86-4656-B289-D87A36828B6D}"/>
                </a:ext>
              </a:extLst>
            </p:cNvPr>
            <p:cNvSpPr/>
            <p:nvPr/>
          </p:nvSpPr>
          <p:spPr>
            <a:xfrm>
              <a:off x="8533627" y="574558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9454F10-A631-4F56-9799-1D31E9C8504E}"/>
                </a:ext>
              </a:extLst>
            </p:cNvPr>
            <p:cNvSpPr/>
            <p:nvPr/>
          </p:nvSpPr>
          <p:spPr>
            <a:xfrm>
              <a:off x="8879650" y="5745585"/>
              <a:ext cx="268833" cy="162580"/>
            </a:xfrm>
            <a:custGeom>
              <a:avLst/>
              <a:gdLst>
                <a:gd name="connsiteX0" fmla="*/ 248014 w 268833"/>
                <a:gd name="connsiteY0" fmla="*/ 162516 h 162580"/>
                <a:gd name="connsiteX1" fmla="*/ 20630 w 268833"/>
                <a:gd name="connsiteY1" fmla="*/ 162516 h 162580"/>
                <a:gd name="connsiteX2" fmla="*/ -95 w 268833"/>
                <a:gd name="connsiteY2" fmla="*/ 141790 h 162580"/>
                <a:gd name="connsiteX3" fmla="*/ -95 w 268833"/>
                <a:gd name="connsiteY3" fmla="*/ 20661 h 162580"/>
                <a:gd name="connsiteX4" fmla="*/ 20630 w 268833"/>
                <a:gd name="connsiteY4" fmla="*/ -65 h 162580"/>
                <a:gd name="connsiteX5" fmla="*/ 248014 w 268833"/>
                <a:gd name="connsiteY5" fmla="*/ -65 h 162580"/>
                <a:gd name="connsiteX6" fmla="*/ 268739 w 268833"/>
                <a:gd name="connsiteY6" fmla="*/ 20661 h 162580"/>
                <a:gd name="connsiteX7" fmla="*/ 268739 w 268833"/>
                <a:gd name="connsiteY7" fmla="*/ 141790 h 162580"/>
                <a:gd name="connsiteX8" fmla="*/ 248014 w 268833"/>
                <a:gd name="connsiteY8" fmla="*/ 162516 h 162580"/>
                <a:gd name="connsiteX9" fmla="*/ 20630 w 268833"/>
                <a:gd name="connsiteY9" fmla="*/ 5259 h 162580"/>
                <a:gd name="connsiteX10" fmla="*/ 5228 w 268833"/>
                <a:gd name="connsiteY10" fmla="*/ 20661 h 162580"/>
                <a:gd name="connsiteX11" fmla="*/ 5228 w 268833"/>
                <a:gd name="connsiteY11" fmla="*/ 141790 h 162580"/>
                <a:gd name="connsiteX12" fmla="*/ 20630 w 268833"/>
                <a:gd name="connsiteY12" fmla="*/ 157193 h 162580"/>
                <a:gd name="connsiteX13" fmla="*/ 248014 w 268833"/>
                <a:gd name="connsiteY13" fmla="*/ 157193 h 162580"/>
                <a:gd name="connsiteX14" fmla="*/ 263415 w 268833"/>
                <a:gd name="connsiteY14" fmla="*/ 141790 h 162580"/>
                <a:gd name="connsiteX15" fmla="*/ 263415 w 268833"/>
                <a:gd name="connsiteY15" fmla="*/ 20661 h 162580"/>
                <a:gd name="connsiteX16" fmla="*/ 248014 w 268833"/>
                <a:gd name="connsiteY16" fmla="*/ 5259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833" h="162580">
                  <a:moveTo>
                    <a:pt x="248014" y="162516"/>
                  </a:moveTo>
                  <a:lnTo>
                    <a:pt x="20630" y="162516"/>
                  </a:lnTo>
                  <a:cubicBezTo>
                    <a:pt x="9189" y="162503"/>
                    <a:pt x="-82" y="153231"/>
                    <a:pt x="-95" y="141790"/>
                  </a:cubicBezTo>
                  <a:lnTo>
                    <a:pt x="-95" y="20661"/>
                  </a:lnTo>
                  <a:cubicBezTo>
                    <a:pt x="-82" y="9220"/>
                    <a:pt x="9189" y="-52"/>
                    <a:pt x="20630" y="-65"/>
                  </a:cubicBezTo>
                  <a:lnTo>
                    <a:pt x="248014" y="-65"/>
                  </a:lnTo>
                  <a:cubicBezTo>
                    <a:pt x="259455" y="-52"/>
                    <a:pt x="268726" y="9220"/>
                    <a:pt x="268739" y="20661"/>
                  </a:cubicBezTo>
                  <a:lnTo>
                    <a:pt x="268739" y="141790"/>
                  </a:lnTo>
                  <a:cubicBezTo>
                    <a:pt x="268726" y="153231"/>
                    <a:pt x="259455" y="162503"/>
                    <a:pt x="248014" y="162516"/>
                  </a:cubicBezTo>
                  <a:close/>
                  <a:moveTo>
                    <a:pt x="20630" y="5259"/>
                  </a:moveTo>
                  <a:cubicBezTo>
                    <a:pt x="12128" y="5268"/>
                    <a:pt x="5238" y="12159"/>
                    <a:pt x="5228" y="20661"/>
                  </a:cubicBezTo>
                  <a:lnTo>
                    <a:pt x="5228" y="141790"/>
                  </a:lnTo>
                  <a:cubicBezTo>
                    <a:pt x="5238" y="150293"/>
                    <a:pt x="12128" y="157183"/>
                    <a:pt x="20630" y="157193"/>
                  </a:cubicBezTo>
                  <a:lnTo>
                    <a:pt x="248014" y="157193"/>
                  </a:lnTo>
                  <a:cubicBezTo>
                    <a:pt x="256516" y="157183"/>
                    <a:pt x="263406" y="150293"/>
                    <a:pt x="263415" y="141790"/>
                  </a:cubicBezTo>
                  <a:lnTo>
                    <a:pt x="263415" y="20661"/>
                  </a:lnTo>
                  <a:cubicBezTo>
                    <a:pt x="263406" y="12159"/>
                    <a:pt x="256516" y="5268"/>
                    <a:pt x="248014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6AE0B44-A7C3-4695-AD31-16122FA05DD1}"/>
                </a:ext>
              </a:extLst>
            </p:cNvPr>
            <p:cNvSpPr/>
            <p:nvPr/>
          </p:nvSpPr>
          <p:spPr>
            <a:xfrm>
              <a:off x="7368402" y="6313970"/>
              <a:ext cx="2688337" cy="5323"/>
            </a:xfrm>
            <a:custGeom>
              <a:avLst/>
              <a:gdLst>
                <a:gd name="connsiteX0" fmla="*/ 2685580 w 2688337"/>
                <a:gd name="connsiteY0" fmla="*/ 5259 h 5323"/>
                <a:gd name="connsiteX1" fmla="*/ 2567 w 2688337"/>
                <a:gd name="connsiteY1" fmla="*/ 5259 h 5323"/>
                <a:gd name="connsiteX2" fmla="*/ -95 w 2688337"/>
                <a:gd name="connsiteY2" fmla="*/ 2597 h 5323"/>
                <a:gd name="connsiteX3" fmla="*/ 2567 w 2688337"/>
                <a:gd name="connsiteY3" fmla="*/ -65 h 5323"/>
                <a:gd name="connsiteX4" fmla="*/ 2685580 w 2688337"/>
                <a:gd name="connsiteY4" fmla="*/ -65 h 5323"/>
                <a:gd name="connsiteX5" fmla="*/ 2688242 w 2688337"/>
                <a:gd name="connsiteY5" fmla="*/ 2597 h 5323"/>
                <a:gd name="connsiteX6" fmla="*/ 2685580 w 2688337"/>
                <a:gd name="connsiteY6" fmla="*/ 5259 h 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8337" h="5323">
                  <a:moveTo>
                    <a:pt x="2685580" y="5259"/>
                  </a:moveTo>
                  <a:lnTo>
                    <a:pt x="2567" y="5259"/>
                  </a:lnTo>
                  <a:cubicBezTo>
                    <a:pt x="1097" y="5259"/>
                    <a:pt x="-95" y="4067"/>
                    <a:pt x="-95" y="2597"/>
                  </a:cubicBezTo>
                  <a:cubicBezTo>
                    <a:pt x="-95" y="1127"/>
                    <a:pt x="1097" y="-65"/>
                    <a:pt x="2567" y="-65"/>
                  </a:cubicBezTo>
                  <a:lnTo>
                    <a:pt x="2685580" y="-65"/>
                  </a:lnTo>
                  <a:cubicBezTo>
                    <a:pt x="2687050" y="-65"/>
                    <a:pt x="2688242" y="1127"/>
                    <a:pt x="2688242" y="2597"/>
                  </a:cubicBezTo>
                  <a:cubicBezTo>
                    <a:pt x="2688242" y="4067"/>
                    <a:pt x="2687050" y="5259"/>
                    <a:pt x="2685580" y="5259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B1510D6-9481-42B3-984D-57FD84245ACC}"/>
                </a:ext>
              </a:extLst>
            </p:cNvPr>
            <p:cNvSpPr/>
            <p:nvPr/>
          </p:nvSpPr>
          <p:spPr>
            <a:xfrm>
              <a:off x="8668044" y="6038482"/>
              <a:ext cx="134418" cy="275488"/>
            </a:xfrm>
            <a:custGeom>
              <a:avLst/>
              <a:gdLst>
                <a:gd name="connsiteX0" fmla="*/ 134322 w 134418"/>
                <a:gd name="connsiteY0" fmla="*/ 23120 h 275488"/>
                <a:gd name="connsiteX1" fmla="*/ 111697 w 134418"/>
                <a:gd name="connsiteY1" fmla="*/ -65 h 275488"/>
                <a:gd name="connsiteX2" fmla="*/ -95 w 134418"/>
                <a:gd name="connsiteY2" fmla="*/ -65 h 275488"/>
                <a:gd name="connsiteX3" fmla="*/ -95 w 134418"/>
                <a:gd name="connsiteY3" fmla="*/ 275423 h 275488"/>
                <a:gd name="connsiteX4" fmla="*/ 134322 w 134418"/>
                <a:gd name="connsiteY4" fmla="*/ 275423 h 2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18" h="275488">
                  <a:moveTo>
                    <a:pt x="134322" y="23120"/>
                  </a:moveTo>
                  <a:cubicBezTo>
                    <a:pt x="134475" y="10471"/>
                    <a:pt x="124346" y="92"/>
                    <a:pt x="111697" y="-65"/>
                  </a:cubicBezTo>
                  <a:lnTo>
                    <a:pt x="-95" y="-65"/>
                  </a:lnTo>
                  <a:lnTo>
                    <a:pt x="-95" y="275423"/>
                  </a:lnTo>
                  <a:lnTo>
                    <a:pt x="134322" y="275423"/>
                  </a:ln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D0E6A39-8F0E-4A42-B957-D240532D8540}"/>
                </a:ext>
              </a:extLst>
            </p:cNvPr>
            <p:cNvSpPr/>
            <p:nvPr/>
          </p:nvSpPr>
          <p:spPr>
            <a:xfrm>
              <a:off x="8530965" y="6037151"/>
              <a:ext cx="139740" cy="274157"/>
            </a:xfrm>
            <a:custGeom>
              <a:avLst/>
              <a:gdLst>
                <a:gd name="connsiteX0" fmla="*/ 139645 w 139740"/>
                <a:gd name="connsiteY0" fmla="*/ 274092 h 274157"/>
                <a:gd name="connsiteX1" fmla="*/ -95 w 139740"/>
                <a:gd name="connsiteY1" fmla="*/ 274092 h 274157"/>
                <a:gd name="connsiteX2" fmla="*/ -95 w 139740"/>
                <a:gd name="connsiteY2" fmla="*/ 25222 h 274157"/>
                <a:gd name="connsiteX3" fmla="*/ 25191 w 139740"/>
                <a:gd name="connsiteY3" fmla="*/ -65 h 274157"/>
                <a:gd name="connsiteX4" fmla="*/ 139645 w 139740"/>
                <a:gd name="connsiteY4" fmla="*/ -65 h 274157"/>
                <a:gd name="connsiteX5" fmla="*/ 5228 w 139740"/>
                <a:gd name="connsiteY5" fmla="*/ 268769 h 274157"/>
                <a:gd name="connsiteX6" fmla="*/ 134322 w 139740"/>
                <a:gd name="connsiteY6" fmla="*/ 268769 h 274157"/>
                <a:gd name="connsiteX7" fmla="*/ 134322 w 139740"/>
                <a:gd name="connsiteY7" fmla="*/ 5259 h 274157"/>
                <a:gd name="connsiteX8" fmla="*/ 25191 w 139740"/>
                <a:gd name="connsiteY8" fmla="*/ 5259 h 274157"/>
                <a:gd name="connsiteX9" fmla="*/ 5228 w 139740"/>
                <a:gd name="connsiteY9" fmla="*/ 25222 h 27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40" h="274157">
                  <a:moveTo>
                    <a:pt x="139645" y="274092"/>
                  </a:moveTo>
                  <a:lnTo>
                    <a:pt x="-95" y="274092"/>
                  </a:lnTo>
                  <a:lnTo>
                    <a:pt x="-95" y="25222"/>
                  </a:lnTo>
                  <a:cubicBezTo>
                    <a:pt x="-79" y="11263"/>
                    <a:pt x="11233" y="-49"/>
                    <a:pt x="25191" y="-65"/>
                  </a:cubicBezTo>
                  <a:lnTo>
                    <a:pt x="139645" y="-65"/>
                  </a:lnTo>
                  <a:close/>
                  <a:moveTo>
                    <a:pt x="5228" y="268769"/>
                  </a:moveTo>
                  <a:lnTo>
                    <a:pt x="134322" y="268769"/>
                  </a:lnTo>
                  <a:lnTo>
                    <a:pt x="134322" y="5259"/>
                  </a:lnTo>
                  <a:lnTo>
                    <a:pt x="25191" y="5259"/>
                  </a:lnTo>
                  <a:cubicBezTo>
                    <a:pt x="14171" y="5271"/>
                    <a:pt x="5241" y="14202"/>
                    <a:pt x="5228" y="25222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5CC6291-1A54-4BEC-A8F5-0A12B0C6168F}"/>
                </a:ext>
              </a:extLst>
            </p:cNvPr>
            <p:cNvSpPr/>
            <p:nvPr/>
          </p:nvSpPr>
          <p:spPr>
            <a:xfrm>
              <a:off x="8540281" y="6176892"/>
              <a:ext cx="15970" cy="15970"/>
            </a:xfrm>
            <a:custGeom>
              <a:avLst/>
              <a:gdLst>
                <a:gd name="connsiteX0" fmla="*/ 15970 w 15970"/>
                <a:gd name="connsiteY0" fmla="*/ 7985 h 15970"/>
                <a:gd name="connsiteX1" fmla="*/ 7985 w 15970"/>
                <a:gd name="connsiteY1" fmla="*/ 15970 h 15970"/>
                <a:gd name="connsiteX2" fmla="*/ 0 w 15970"/>
                <a:gd name="connsiteY2" fmla="*/ 7985 h 15970"/>
                <a:gd name="connsiteX3" fmla="*/ 7985 w 15970"/>
                <a:gd name="connsiteY3" fmla="*/ 0 h 15970"/>
                <a:gd name="connsiteX4" fmla="*/ 15970 w 15970"/>
                <a:gd name="connsiteY4" fmla="*/ 7985 h 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0" h="15970">
                  <a:moveTo>
                    <a:pt x="15970" y="7985"/>
                  </a:moveTo>
                  <a:cubicBezTo>
                    <a:pt x="15970" y="12395"/>
                    <a:pt x="12395" y="15970"/>
                    <a:pt x="7985" y="15970"/>
                  </a:cubicBezTo>
                  <a:cubicBezTo>
                    <a:pt x="3575" y="15970"/>
                    <a:pt x="0" y="12395"/>
                    <a:pt x="0" y="7985"/>
                  </a:cubicBezTo>
                  <a:cubicBezTo>
                    <a:pt x="0" y="3575"/>
                    <a:pt x="3575" y="0"/>
                    <a:pt x="7985" y="0"/>
                  </a:cubicBezTo>
                  <a:cubicBezTo>
                    <a:pt x="12395" y="0"/>
                    <a:pt x="15970" y="3575"/>
                    <a:pt x="15970" y="7985"/>
                  </a:cubicBezTo>
                  <a:close/>
                </a:path>
              </a:pathLst>
            </a:custGeom>
            <a:solidFill>
              <a:srgbClr val="3F3D56"/>
            </a:solidFill>
            <a:ln w="2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65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raphic 106">
            <a:extLst>
              <a:ext uri="{FF2B5EF4-FFF2-40B4-BE49-F238E27FC236}">
                <a16:creationId xmlns:a16="http://schemas.microsoft.com/office/drawing/2014/main" id="{B7507CA8-BF90-4DB5-95E4-FD4FF816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4365" y="-73993"/>
            <a:ext cx="12216672" cy="6879044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C80716E6-3B24-48FC-A52C-356DD9A7E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538" y="-65570"/>
            <a:ext cx="7039763" cy="6949510"/>
          </a:xfrm>
          <a:prstGeom prst="rect">
            <a:avLst/>
          </a:prstGeom>
        </p:spPr>
      </p:pic>
      <p:grpSp>
        <p:nvGrpSpPr>
          <p:cNvPr id="10" name="Graphic 2">
            <a:extLst>
              <a:ext uri="{FF2B5EF4-FFF2-40B4-BE49-F238E27FC236}">
                <a16:creationId xmlns:a16="http://schemas.microsoft.com/office/drawing/2014/main" id="{C45D0051-722A-4095-B522-819E89D3798D}"/>
              </a:ext>
            </a:extLst>
          </p:cNvPr>
          <p:cNvGrpSpPr/>
          <p:nvPr/>
        </p:nvGrpSpPr>
        <p:grpSpPr>
          <a:xfrm>
            <a:off x="0" y="0"/>
            <a:ext cx="12167711" cy="1491996"/>
            <a:chOff x="0" y="0"/>
            <a:chExt cx="12167711" cy="1491996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8FF170-7198-49EB-AEAF-0D0DDE8D9417}"/>
                </a:ext>
              </a:extLst>
            </p:cNvPr>
            <p:cNvSpPr/>
            <p:nvPr/>
          </p:nvSpPr>
          <p:spPr>
            <a:xfrm>
              <a:off x="10734198" y="354838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467E17C-8E94-41ED-9653-961ECCDA752F}"/>
                </a:ext>
              </a:extLst>
            </p:cNvPr>
            <p:cNvSpPr/>
            <p:nvPr/>
          </p:nvSpPr>
          <p:spPr>
            <a:xfrm>
              <a:off x="10333513" y="66167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E64B38-57A3-4E23-80DF-D3AB0234C0D0}"/>
                </a:ext>
              </a:extLst>
            </p:cNvPr>
            <p:cNvSpPr/>
            <p:nvPr/>
          </p:nvSpPr>
          <p:spPr>
            <a:xfrm>
              <a:off x="12130945" y="1453896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0910029" cy="61594"/>
              <a:chOff x="0" y="0"/>
              <a:chExt cx="10910029" cy="61594"/>
            </a:xfrm>
            <a:solidFill>
              <a:srgbClr val="000000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C0FA56-6DC0-4427-ACB8-027622FC2C3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2BFC98-9140-45FF-80E9-3AD0E45BEE38}"/>
                  </a:ext>
                </a:extLst>
              </p:cNvPr>
              <p:cNvSpPr/>
              <p:nvPr/>
            </p:nvSpPr>
            <p:spPr>
              <a:xfrm>
                <a:off x="10873263" y="23495"/>
                <a:ext cx="36766" cy="38099"/>
              </a:xfrm>
              <a:custGeom>
                <a:avLst/>
                <a:gdLst>
                  <a:gd name="connsiteX0" fmla="*/ 18383 w 36766"/>
                  <a:gd name="connsiteY0" fmla="*/ 38100 h 38099"/>
                  <a:gd name="connsiteX1" fmla="*/ 18383 w 36766"/>
                  <a:gd name="connsiteY1" fmla="*/ 0 h 38099"/>
                  <a:gd name="connsiteX2" fmla="*/ 18383 w 36766"/>
                  <a:gd name="connsiteY2" fmla="*/ 38100 h 38099"/>
                  <a:gd name="connsiteX3" fmla="*/ 18383 w 36766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099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237054" cy="128270"/>
              <a:chOff x="0" y="0"/>
              <a:chExt cx="11237054" cy="128270"/>
            </a:xfrm>
            <a:solidFill>
              <a:srgbClr val="00000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E179D7D-9064-4819-B1BB-E8E21DD16771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5108146-30CB-483D-B7AE-FA7D5D139749}"/>
                  </a:ext>
                </a:extLst>
              </p:cNvPr>
              <p:cNvSpPr/>
              <p:nvPr/>
            </p:nvSpPr>
            <p:spPr>
              <a:xfrm>
                <a:off x="11200240" y="90169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330400" cy="415162"/>
              <a:chOff x="0" y="0"/>
              <a:chExt cx="11330400" cy="415162"/>
            </a:xfrm>
            <a:solidFill>
              <a:srgbClr val="000000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DE76C2B-ACD4-4DC0-A6FF-23EE336E2FC0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47B5B40-12A6-45AF-81B2-47A7599EBC33}"/>
                  </a:ext>
                </a:extLst>
              </p:cNvPr>
              <p:cNvSpPr/>
              <p:nvPr/>
            </p:nvSpPr>
            <p:spPr>
              <a:xfrm>
                <a:off x="11293634" y="377063"/>
                <a:ext cx="36766" cy="38099"/>
              </a:xfrm>
              <a:custGeom>
                <a:avLst/>
                <a:gdLst>
                  <a:gd name="connsiteX0" fmla="*/ 18383 w 36766"/>
                  <a:gd name="connsiteY0" fmla="*/ 38100 h 38099"/>
                  <a:gd name="connsiteX1" fmla="*/ 18383 w 36766"/>
                  <a:gd name="connsiteY1" fmla="*/ 0 h 38099"/>
                  <a:gd name="connsiteX2" fmla="*/ 18383 w 36766"/>
                  <a:gd name="connsiteY2" fmla="*/ 38100 h 38099"/>
                  <a:gd name="connsiteX3" fmla="*/ 18383 w 36766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099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730831" cy="248411"/>
              <a:chOff x="0" y="0"/>
              <a:chExt cx="11730831" cy="248411"/>
            </a:xfrm>
            <a:solidFill>
              <a:srgbClr val="000000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B1C113-50B1-4FDC-A2B4-0DF9BA5BE9E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5A73020-017D-43B7-886D-2BDE4DB256CF}"/>
                  </a:ext>
                </a:extLst>
              </p:cNvPr>
              <p:cNvSpPr/>
              <p:nvPr/>
            </p:nvSpPr>
            <p:spPr>
              <a:xfrm>
                <a:off x="11694064" y="21031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997785" cy="595376"/>
              <a:chOff x="0" y="0"/>
              <a:chExt cx="11997785" cy="595376"/>
            </a:xfrm>
            <a:solidFill>
              <a:srgbClr val="000000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128641-2CBB-4A95-85C4-861EAF17D441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2C3FB6-3A62-4BFE-B059-EF88AFEA2114}"/>
                  </a:ext>
                </a:extLst>
              </p:cNvPr>
              <p:cNvSpPr/>
              <p:nvPr/>
            </p:nvSpPr>
            <p:spPr>
              <a:xfrm>
                <a:off x="11960971" y="557276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697429" cy="515366"/>
              <a:chOff x="0" y="0"/>
              <a:chExt cx="11697429" cy="515366"/>
            </a:xfrm>
            <a:solidFill>
              <a:srgbClr val="000000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C7A250-BA16-4ADC-A9D2-4E92B97D4FA1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95775E-8FC9-4520-B074-E575E9B01D9D}"/>
                  </a:ext>
                </a:extLst>
              </p:cNvPr>
              <p:cNvSpPr/>
              <p:nvPr/>
            </p:nvSpPr>
            <p:spPr>
              <a:xfrm>
                <a:off x="11660663" y="47726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2137865" cy="815594"/>
              <a:chOff x="0" y="0"/>
              <a:chExt cx="12137865" cy="815594"/>
            </a:xfrm>
            <a:solidFill>
              <a:srgbClr val="000000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313400-8967-49D0-B677-13BA4261214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C5C3494-6060-45F1-94A9-8D48707D5AB4}"/>
                  </a:ext>
                </a:extLst>
              </p:cNvPr>
              <p:cNvSpPr/>
              <p:nvPr/>
            </p:nvSpPr>
            <p:spPr>
              <a:xfrm>
                <a:off x="12101099" y="77749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2167711" cy="248411"/>
              <a:chOff x="0" y="0"/>
              <a:chExt cx="12167711" cy="248411"/>
            </a:xfrm>
            <a:solidFill>
              <a:srgbClr val="00000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19E34A-E4CF-4E69-A219-89B941B6747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AF462B-E722-44B2-81F8-DDB9FD7BF6C8}"/>
                  </a:ext>
                </a:extLst>
              </p:cNvPr>
              <p:cNvSpPr/>
              <p:nvPr/>
            </p:nvSpPr>
            <p:spPr>
              <a:xfrm>
                <a:off x="12130945" y="21031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530678" cy="54864"/>
              <a:chOff x="0" y="0"/>
              <a:chExt cx="11530678" cy="54864"/>
            </a:xfrm>
            <a:solidFill>
              <a:srgbClr val="000000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2C241F5-A11E-4160-B59B-E2A018C036E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0D7199D-13FB-4D9A-8BA9-7CFA66DEF301}"/>
                  </a:ext>
                </a:extLst>
              </p:cNvPr>
              <p:cNvSpPr/>
              <p:nvPr/>
            </p:nvSpPr>
            <p:spPr>
              <a:xfrm>
                <a:off x="11493864" y="16764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997785" cy="104267"/>
              <a:chOff x="0" y="0"/>
              <a:chExt cx="11997785" cy="104267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4578A5E-0C47-4203-9E70-CAB77BD487C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01CE4C0-6474-4A2B-9F96-CB00FF2B2A7E}"/>
                  </a:ext>
                </a:extLst>
              </p:cNvPr>
              <p:cNvSpPr/>
              <p:nvPr/>
            </p:nvSpPr>
            <p:spPr>
              <a:xfrm>
                <a:off x="11960971" y="66167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742896" cy="1119124"/>
              <a:chOff x="0" y="0"/>
              <a:chExt cx="11742896" cy="1119124"/>
            </a:xfrm>
            <a:solidFill>
              <a:srgbClr val="000000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FEE8893-C738-4670-892B-51F3E3EA2AA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E2DAC62-EF92-4DDC-8AA4-59E1AF739405}"/>
                  </a:ext>
                </a:extLst>
              </p:cNvPr>
              <p:cNvSpPr/>
              <p:nvPr/>
            </p:nvSpPr>
            <p:spPr>
              <a:xfrm>
                <a:off x="11706082" y="1081024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803094" cy="875664"/>
              <a:chOff x="0" y="0"/>
              <a:chExt cx="11803094" cy="875664"/>
            </a:xfrm>
            <a:solidFill>
              <a:srgbClr val="00000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B60060C-155A-4F3C-A1B0-7B1543944DE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FE4BB7C-3388-483F-A333-E5F8C70799AC}"/>
                  </a:ext>
                </a:extLst>
              </p:cNvPr>
              <p:cNvSpPr/>
              <p:nvPr/>
            </p:nvSpPr>
            <p:spPr>
              <a:xfrm>
                <a:off x="11766327" y="83756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2133928" cy="1175258"/>
              <a:chOff x="0" y="0"/>
              <a:chExt cx="12133928" cy="1175258"/>
            </a:xfrm>
            <a:solidFill>
              <a:srgbClr val="000000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3F5D1A2-CB6D-47A9-8504-FA5FFB32C002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52B4AA3-01CC-4EC6-9163-1BD9EE537990}"/>
                  </a:ext>
                </a:extLst>
              </p:cNvPr>
              <p:cNvSpPr/>
              <p:nvPr/>
            </p:nvSpPr>
            <p:spPr>
              <a:xfrm>
                <a:off x="12097162" y="1137158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11237054" cy="780161"/>
              <a:chOff x="0" y="0"/>
              <a:chExt cx="11237054" cy="780161"/>
            </a:xfrm>
            <a:solidFill>
              <a:srgbClr val="000000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242AC3B-D5D3-43ED-A4FE-2A98E4D915AA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681EF8-BCAD-4FEF-A01B-63A43418EE10}"/>
                  </a:ext>
                </a:extLst>
              </p:cNvPr>
              <p:cNvSpPr/>
              <p:nvPr/>
            </p:nvSpPr>
            <p:spPr>
              <a:xfrm>
                <a:off x="11200240" y="74206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C45D0051-722A-4095-B522-819E89D3798D}"/>
              </a:ext>
            </a:extLst>
          </p:cNvPr>
          <p:cNvGrpSpPr/>
          <p:nvPr/>
        </p:nvGrpSpPr>
        <p:grpSpPr>
          <a:xfrm>
            <a:off x="0" y="0"/>
            <a:ext cx="8792813" cy="6804025"/>
            <a:chOff x="0" y="0"/>
            <a:chExt cx="8792813" cy="6804025"/>
          </a:xfrm>
          <a:solidFill>
            <a:srgbClr val="000000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1B74BE-2DB3-4FD9-9390-959D5F48BA4C}"/>
                </a:ext>
              </a:extLst>
            </p:cNvPr>
            <p:cNvSpPr/>
            <p:nvPr/>
          </p:nvSpPr>
          <p:spPr>
            <a:xfrm>
              <a:off x="8355361" y="6427851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5" y="38100"/>
                    <a:pt x="42895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7EC55AD-64AB-444F-A078-501A0118EAE3}"/>
                </a:ext>
              </a:extLst>
            </p:cNvPr>
            <p:cNvSpPr/>
            <p:nvPr/>
          </p:nvSpPr>
          <p:spPr>
            <a:xfrm>
              <a:off x="8756046" y="6716521"/>
              <a:ext cx="36766" cy="38100"/>
            </a:xfrm>
            <a:custGeom>
              <a:avLst/>
              <a:gdLst>
                <a:gd name="connsiteX0" fmla="*/ 18384 w 36766"/>
                <a:gd name="connsiteY0" fmla="*/ 38100 h 38100"/>
                <a:gd name="connsiteX1" fmla="*/ 18384 w 36766"/>
                <a:gd name="connsiteY1" fmla="*/ 0 h 38100"/>
                <a:gd name="connsiteX2" fmla="*/ 18384 w 36766"/>
                <a:gd name="connsiteY2" fmla="*/ 38100 h 38100"/>
                <a:gd name="connsiteX3" fmla="*/ 18384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4" y="38100"/>
                  </a:moveTo>
                  <a:cubicBezTo>
                    <a:pt x="42895" y="38100"/>
                    <a:pt x="42895" y="0"/>
                    <a:pt x="18384" y="0"/>
                  </a:cubicBezTo>
                  <a:cubicBezTo>
                    <a:pt x="-6128" y="0"/>
                    <a:pt x="-6128" y="38100"/>
                    <a:pt x="18384" y="38100"/>
                  </a:cubicBezTo>
                  <a:lnTo>
                    <a:pt x="18384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B47FC5-1943-4988-A8C0-77C47087C414}"/>
                </a:ext>
              </a:extLst>
            </p:cNvPr>
            <p:cNvSpPr/>
            <p:nvPr/>
          </p:nvSpPr>
          <p:spPr>
            <a:xfrm>
              <a:off x="6958615" y="5328920"/>
              <a:ext cx="36766" cy="38100"/>
            </a:xfrm>
            <a:custGeom>
              <a:avLst/>
              <a:gdLst>
                <a:gd name="connsiteX0" fmla="*/ 18383 w 36766"/>
                <a:gd name="connsiteY0" fmla="*/ 38100 h 38100"/>
                <a:gd name="connsiteX1" fmla="*/ 18383 w 36766"/>
                <a:gd name="connsiteY1" fmla="*/ 0 h 38100"/>
                <a:gd name="connsiteX2" fmla="*/ 18383 w 36766"/>
                <a:gd name="connsiteY2" fmla="*/ 38100 h 38100"/>
                <a:gd name="connsiteX3" fmla="*/ 18383 w 36766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6" h="38100">
                  <a:moveTo>
                    <a:pt x="18383" y="38100"/>
                  </a:moveTo>
                  <a:cubicBezTo>
                    <a:pt x="42894" y="38100"/>
                    <a:pt x="42894" y="0"/>
                    <a:pt x="18383" y="0"/>
                  </a:cubicBezTo>
                  <a:cubicBezTo>
                    <a:pt x="-6128" y="0"/>
                    <a:pt x="-6128" y="38100"/>
                    <a:pt x="18383" y="38100"/>
                  </a:cubicBezTo>
                  <a:lnTo>
                    <a:pt x="18383" y="3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8253063" cy="6797293"/>
              <a:chOff x="0" y="0"/>
              <a:chExt cx="8253063" cy="6797293"/>
            </a:xfrm>
            <a:solidFill>
              <a:srgbClr val="000000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A0C2209-5BF8-4E1A-B943-3792BBDCCC3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F6EE19D-92C8-4A56-95FD-3485CEB16980}"/>
                  </a:ext>
                </a:extLst>
              </p:cNvPr>
              <p:cNvSpPr/>
              <p:nvPr/>
            </p:nvSpPr>
            <p:spPr>
              <a:xfrm>
                <a:off x="8216296" y="6759193"/>
                <a:ext cx="36766" cy="38100"/>
              </a:xfrm>
              <a:custGeom>
                <a:avLst/>
                <a:gdLst>
                  <a:gd name="connsiteX0" fmla="*/ 18384 w 36766"/>
                  <a:gd name="connsiteY0" fmla="*/ 38100 h 38100"/>
                  <a:gd name="connsiteX1" fmla="*/ 18384 w 36766"/>
                  <a:gd name="connsiteY1" fmla="*/ 0 h 38100"/>
                  <a:gd name="connsiteX2" fmla="*/ 18384 w 36766"/>
                  <a:gd name="connsiteY2" fmla="*/ 38100 h 38100"/>
                  <a:gd name="connsiteX3" fmla="*/ 18384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4" y="38100"/>
                    </a:moveTo>
                    <a:cubicBezTo>
                      <a:pt x="42895" y="38100"/>
                      <a:pt x="42895" y="0"/>
                      <a:pt x="18384" y="0"/>
                    </a:cubicBezTo>
                    <a:cubicBezTo>
                      <a:pt x="-6128" y="0"/>
                      <a:pt x="-6128" y="38100"/>
                      <a:pt x="18384" y="38100"/>
                    </a:cubicBezTo>
                    <a:lnTo>
                      <a:pt x="18384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926165" cy="6730618"/>
              <a:chOff x="0" y="0"/>
              <a:chExt cx="7926165" cy="6730618"/>
            </a:xfrm>
            <a:solidFill>
              <a:srgbClr val="000000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21D6C42-3529-43EE-ADB0-08E197D8C40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FF57896-0A25-4D3F-AD79-9655717DA3C8}"/>
                  </a:ext>
                </a:extLst>
              </p:cNvPr>
              <p:cNvSpPr/>
              <p:nvPr/>
            </p:nvSpPr>
            <p:spPr>
              <a:xfrm>
                <a:off x="7889350" y="6692518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3" y="38100"/>
                      <a:pt x="42943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832693" cy="6443726"/>
              <a:chOff x="0" y="0"/>
              <a:chExt cx="7832693" cy="6443726"/>
            </a:xfrm>
            <a:solidFill>
              <a:srgbClr val="000000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EDA31B7-E217-4D1F-A1F0-0BC2A32FABDE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CDA3F3C-7E53-4960-919D-ED3B0809CBD8}"/>
                  </a:ext>
                </a:extLst>
              </p:cNvPr>
              <p:cNvSpPr/>
              <p:nvPr/>
            </p:nvSpPr>
            <p:spPr>
              <a:xfrm>
                <a:off x="7795926" y="640562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432262" cy="6610477"/>
              <a:chOff x="0" y="0"/>
              <a:chExt cx="7432262" cy="6610477"/>
            </a:xfrm>
            <a:solidFill>
              <a:srgbClr val="000000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813B0DF-BCA2-488F-8123-085635061D78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B81856E-B54F-47C8-81F5-4270089DCADC}"/>
                  </a:ext>
                </a:extLst>
              </p:cNvPr>
              <p:cNvSpPr/>
              <p:nvPr/>
            </p:nvSpPr>
            <p:spPr>
              <a:xfrm>
                <a:off x="7395496" y="657237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165435" cy="6263513"/>
              <a:chOff x="0" y="0"/>
              <a:chExt cx="7165435" cy="6263513"/>
            </a:xfrm>
            <a:solidFill>
              <a:srgbClr val="000000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397EBDD-A271-4822-ABE7-D0E0B9B61FD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6DD3DD7-B9FC-4B7E-9C57-79A67447DC8C}"/>
                  </a:ext>
                </a:extLst>
              </p:cNvPr>
              <p:cNvSpPr/>
              <p:nvPr/>
            </p:nvSpPr>
            <p:spPr>
              <a:xfrm>
                <a:off x="7128621" y="6225413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465663" cy="6343650"/>
              <a:chOff x="0" y="0"/>
              <a:chExt cx="7465663" cy="6343650"/>
            </a:xfrm>
            <a:solidFill>
              <a:srgbClr val="000000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D501C30-3763-40CB-A609-30E0685A9E0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0EAB549-7990-4B2B-BF83-D06494CA09F2}"/>
                  </a:ext>
                </a:extLst>
              </p:cNvPr>
              <p:cNvSpPr/>
              <p:nvPr/>
            </p:nvSpPr>
            <p:spPr>
              <a:xfrm>
                <a:off x="7428896" y="6305550"/>
                <a:ext cx="36766" cy="38100"/>
              </a:xfrm>
              <a:custGeom>
                <a:avLst/>
                <a:gdLst>
                  <a:gd name="connsiteX0" fmla="*/ 18384 w 36766"/>
                  <a:gd name="connsiteY0" fmla="*/ 38100 h 38100"/>
                  <a:gd name="connsiteX1" fmla="*/ 18384 w 36766"/>
                  <a:gd name="connsiteY1" fmla="*/ 0 h 38100"/>
                  <a:gd name="connsiteX2" fmla="*/ 18384 w 36766"/>
                  <a:gd name="connsiteY2" fmla="*/ 38100 h 38100"/>
                  <a:gd name="connsiteX3" fmla="*/ 18384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4" y="38100"/>
                    </a:moveTo>
                    <a:cubicBezTo>
                      <a:pt x="42895" y="38100"/>
                      <a:pt x="42895" y="0"/>
                      <a:pt x="18384" y="0"/>
                    </a:cubicBezTo>
                    <a:cubicBezTo>
                      <a:pt x="-6128" y="0"/>
                      <a:pt x="-6128" y="38100"/>
                      <a:pt x="18384" y="38100"/>
                    </a:cubicBezTo>
                    <a:lnTo>
                      <a:pt x="18384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025227" cy="6043295"/>
              <a:chOff x="0" y="0"/>
              <a:chExt cx="7025227" cy="6043295"/>
            </a:xfrm>
            <a:solidFill>
              <a:srgbClr val="000000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EC89F35-1227-4AEF-B435-A537AB9733B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E1A0D27-B017-45CE-9B15-17D56F5E3B4D}"/>
                  </a:ext>
                </a:extLst>
              </p:cNvPr>
              <p:cNvSpPr/>
              <p:nvPr/>
            </p:nvSpPr>
            <p:spPr>
              <a:xfrm>
                <a:off x="6988460" y="6005195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5" y="38100"/>
                      <a:pt x="42895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6995382" cy="6610477"/>
              <a:chOff x="0" y="0"/>
              <a:chExt cx="6995382" cy="6610477"/>
            </a:xfrm>
            <a:solidFill>
              <a:srgbClr val="000000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6D8153B-B812-4FCE-8474-8599CF797E8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212EA69-D332-4FF0-927D-C5E3AB6D44F7}"/>
                  </a:ext>
                </a:extLst>
              </p:cNvPr>
              <p:cNvSpPr/>
              <p:nvPr/>
            </p:nvSpPr>
            <p:spPr>
              <a:xfrm>
                <a:off x="6958615" y="657237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4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632540" cy="6804025"/>
              <a:chOff x="0" y="0"/>
              <a:chExt cx="7632540" cy="6804025"/>
            </a:xfrm>
            <a:solidFill>
              <a:srgbClr val="000000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CFC4557-200F-4BC1-8B1E-A0BBF2E0933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DA5B8B-2C15-4E9D-8A56-9D6671E6F2BE}"/>
                  </a:ext>
                </a:extLst>
              </p:cNvPr>
              <p:cNvSpPr/>
              <p:nvPr/>
            </p:nvSpPr>
            <p:spPr>
              <a:xfrm>
                <a:off x="7595726" y="676592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7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165435" cy="6754621"/>
              <a:chOff x="0" y="0"/>
              <a:chExt cx="7165435" cy="6754621"/>
            </a:xfrm>
            <a:solidFill>
              <a:srgbClr val="000000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6EB0FA2-1A3F-4007-8A31-3A2FBB65936B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72349D8-460B-4A0B-9EC9-D1F9B91A5F9B}"/>
                  </a:ext>
                </a:extLst>
              </p:cNvPr>
              <p:cNvSpPr/>
              <p:nvPr/>
            </p:nvSpPr>
            <p:spPr>
              <a:xfrm>
                <a:off x="7128621" y="6716521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0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420324" cy="5739765"/>
              <a:chOff x="0" y="0"/>
              <a:chExt cx="7420324" cy="5739765"/>
            </a:xfrm>
            <a:solidFill>
              <a:srgbClr val="000000"/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90ADA7F-26FA-455E-A51E-263AAF32ABD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E1F1137-93F4-4FCF-BC9C-A8470E858D6E}"/>
                  </a:ext>
                </a:extLst>
              </p:cNvPr>
              <p:cNvSpPr/>
              <p:nvPr/>
            </p:nvSpPr>
            <p:spPr>
              <a:xfrm>
                <a:off x="7383510" y="5701665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359999" cy="5983223"/>
              <a:chOff x="0" y="0"/>
              <a:chExt cx="7359999" cy="5983223"/>
            </a:xfrm>
            <a:solidFill>
              <a:srgbClr val="000000"/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0F8653F-9440-4282-94E2-51723DFFE89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427204D-2AFD-4F5C-846B-6DC70F8B7C16}"/>
                  </a:ext>
                </a:extLst>
              </p:cNvPr>
              <p:cNvSpPr/>
              <p:nvPr/>
            </p:nvSpPr>
            <p:spPr>
              <a:xfrm>
                <a:off x="7323233" y="594512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029290" cy="5683630"/>
              <a:chOff x="0" y="0"/>
              <a:chExt cx="7029290" cy="5683630"/>
            </a:xfrm>
            <a:solidFill>
              <a:srgbClr val="000000"/>
            </a:solidFill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D601C95-BDFA-4D12-BE7F-97DAACA5EB1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37A276-0B65-4EA2-BA95-A945AD318D77}"/>
                  </a:ext>
                </a:extLst>
              </p:cNvPr>
              <p:cNvSpPr/>
              <p:nvPr/>
            </p:nvSpPr>
            <p:spPr>
              <a:xfrm>
                <a:off x="6992476" y="564553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aphic 2">
              <a:extLst>
                <a:ext uri="{FF2B5EF4-FFF2-40B4-BE49-F238E27FC236}">
                  <a16:creationId xmlns:a16="http://schemas.microsoft.com/office/drawing/2014/main" id="{C45D0051-722A-4095-B522-819E89D3798D}"/>
                </a:ext>
              </a:extLst>
            </p:cNvPr>
            <p:cNvGrpSpPr/>
            <p:nvPr/>
          </p:nvGrpSpPr>
          <p:grpSpPr>
            <a:xfrm>
              <a:off x="0" y="0"/>
              <a:ext cx="7926165" cy="6078728"/>
              <a:chOff x="0" y="0"/>
              <a:chExt cx="7926165" cy="6078728"/>
            </a:xfrm>
            <a:solidFill>
              <a:srgbClr val="000000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D0E8E20-D4B8-4CC3-8972-2659E64071E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EAF571D-27A3-4CC5-BBB4-B36F95A8FA7B}"/>
                  </a:ext>
                </a:extLst>
              </p:cNvPr>
              <p:cNvSpPr/>
              <p:nvPr/>
            </p:nvSpPr>
            <p:spPr>
              <a:xfrm>
                <a:off x="7889350" y="6040628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3" y="38100"/>
                      <a:pt x="42943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050" name="Picture 2" descr="White Ceramic Mug on White Table">
            <a:extLst>
              <a:ext uri="{FF2B5EF4-FFF2-40B4-BE49-F238E27FC236}">
                <a16:creationId xmlns:a16="http://schemas.microsoft.com/office/drawing/2014/main" id="{B38066DB-D5B1-490D-9C5C-F2CB1137F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" t="33352" r="14" b="16617"/>
          <a:stretch/>
        </p:blipFill>
        <p:spPr bwMode="auto">
          <a:xfrm>
            <a:off x="1257673" y="783192"/>
            <a:ext cx="9476525" cy="31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FFAC535-28AE-4886-89BB-5B8801CC5A7C}"/>
              </a:ext>
            </a:extLst>
          </p:cNvPr>
          <p:cNvSpPr txBox="1"/>
          <p:nvPr/>
        </p:nvSpPr>
        <p:spPr>
          <a:xfrm>
            <a:off x="1501424" y="876856"/>
            <a:ext cx="5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Organization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chart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CB2C90-23CB-463E-B969-C2C5792C2466}"/>
              </a:ext>
            </a:extLst>
          </p:cNvPr>
          <p:cNvSpPr txBox="1"/>
          <p:nvPr/>
        </p:nvSpPr>
        <p:spPr>
          <a:xfrm>
            <a:off x="1501424" y="1458271"/>
            <a:ext cx="8706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A company’s organizational structure can be illustrated with an organization chart. Organization chart shows lines of authority</a:t>
            </a:r>
            <a:r>
              <a:rPr lang="en-US" sz="1600" dirty="0">
                <a:solidFill>
                  <a:srgbClr val="000000"/>
                </a:solidFill>
              </a:rPr>
              <a:t> among the various positions within an organization. This type of chart shows the relationship among departments and among personnel within the departments. The chart represents the entire organization or a selected portion of it. The senior position is placed at the top of the chart. Other positions are placed on the chart in descending order of authority. </a:t>
            </a:r>
            <a:endParaRPr lang="en-US" sz="1600" dirty="0"/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CE367D6C-8E8C-44C2-925E-5B307F361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7471" y="2916602"/>
            <a:ext cx="1686593" cy="1378904"/>
          </a:xfrm>
          <a:prstGeom prst="rect">
            <a:avLst/>
          </a:prstGeom>
        </p:spPr>
      </p:pic>
      <p:grpSp>
        <p:nvGrpSpPr>
          <p:cNvPr id="238" name="Graphic 2">
            <a:extLst>
              <a:ext uri="{FF2B5EF4-FFF2-40B4-BE49-F238E27FC236}">
                <a16:creationId xmlns:a16="http://schemas.microsoft.com/office/drawing/2014/main" id="{ACFE1E5B-A8E4-47D4-A047-AEE46323001F}"/>
              </a:ext>
            </a:extLst>
          </p:cNvPr>
          <p:cNvGrpSpPr/>
          <p:nvPr/>
        </p:nvGrpSpPr>
        <p:grpSpPr>
          <a:xfrm>
            <a:off x="8448833" y="4817126"/>
            <a:ext cx="3072459" cy="1864335"/>
            <a:chOff x="2728912" y="1385887"/>
            <a:chExt cx="6734175" cy="4086225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7F50729-EAC1-433D-BB1C-5BE4341A0782}"/>
                </a:ext>
              </a:extLst>
            </p:cNvPr>
            <p:cNvSpPr/>
            <p:nvPr/>
          </p:nvSpPr>
          <p:spPr>
            <a:xfrm>
              <a:off x="2728911" y="1385886"/>
              <a:ext cx="5947884" cy="4083939"/>
            </a:xfrm>
            <a:custGeom>
              <a:avLst/>
              <a:gdLst>
                <a:gd name="connsiteX0" fmla="*/ 5864484 w 5947884"/>
                <a:gd name="connsiteY0" fmla="*/ -236 h 4083939"/>
                <a:gd name="connsiteX1" fmla="*/ 82809 w 5947884"/>
                <a:gd name="connsiteY1" fmla="*/ -236 h 4083939"/>
                <a:gd name="connsiteX2" fmla="*/ -247 w 5947884"/>
                <a:gd name="connsiteY2" fmla="*/ 82822 h 4083939"/>
                <a:gd name="connsiteX3" fmla="*/ -247 w 5947884"/>
                <a:gd name="connsiteY3" fmla="*/ 4000645 h 4083939"/>
                <a:gd name="connsiteX4" fmla="*/ 82809 w 5947884"/>
                <a:gd name="connsiteY4" fmla="*/ 4083703 h 4083939"/>
                <a:gd name="connsiteX5" fmla="*/ 5864484 w 5947884"/>
                <a:gd name="connsiteY5" fmla="*/ 4083704 h 4083939"/>
                <a:gd name="connsiteX6" fmla="*/ 5927638 w 5947884"/>
                <a:gd name="connsiteY6" fmla="*/ 4054557 h 4083939"/>
                <a:gd name="connsiteX7" fmla="*/ 5929448 w 5947884"/>
                <a:gd name="connsiteY7" fmla="*/ 4052271 h 4083939"/>
                <a:gd name="connsiteX8" fmla="*/ 5941354 w 5947884"/>
                <a:gd name="connsiteY8" fmla="*/ 4032173 h 4083939"/>
                <a:gd name="connsiteX9" fmla="*/ 5947637 w 5947884"/>
                <a:gd name="connsiteY9" fmla="*/ 4000645 h 4083939"/>
                <a:gd name="connsiteX10" fmla="*/ 5947637 w 5947884"/>
                <a:gd name="connsiteY10" fmla="*/ 82822 h 4083939"/>
                <a:gd name="connsiteX11" fmla="*/ 5864484 w 5947884"/>
                <a:gd name="connsiteY11" fmla="*/ -236 h 4083939"/>
                <a:gd name="connsiteX12" fmla="*/ 5923922 w 5947884"/>
                <a:gd name="connsiteY12" fmla="*/ 4000645 h 4083939"/>
                <a:gd name="connsiteX13" fmla="*/ 5914109 w 5947884"/>
                <a:gd name="connsiteY13" fmla="*/ 4033221 h 4083939"/>
                <a:gd name="connsiteX14" fmla="*/ 5891631 w 5947884"/>
                <a:gd name="connsiteY14" fmla="*/ 4053414 h 4083939"/>
                <a:gd name="connsiteX15" fmla="*/ 5864484 w 5947884"/>
                <a:gd name="connsiteY15" fmla="*/ 4059986 h 4083939"/>
                <a:gd name="connsiteX16" fmla="*/ 82809 w 5947884"/>
                <a:gd name="connsiteY16" fmla="*/ 4059986 h 4083939"/>
                <a:gd name="connsiteX17" fmla="*/ 23468 w 5947884"/>
                <a:gd name="connsiteY17" fmla="*/ 4000646 h 4083939"/>
                <a:gd name="connsiteX18" fmla="*/ 23468 w 5947884"/>
                <a:gd name="connsiteY18" fmla="*/ 82822 h 4083939"/>
                <a:gd name="connsiteX19" fmla="*/ 82809 w 5947884"/>
                <a:gd name="connsiteY19" fmla="*/ 23482 h 4083939"/>
                <a:gd name="connsiteX20" fmla="*/ 5864484 w 5947884"/>
                <a:gd name="connsiteY20" fmla="*/ 23482 h 4083939"/>
                <a:gd name="connsiteX21" fmla="*/ 5923922 w 5947884"/>
                <a:gd name="connsiteY21" fmla="*/ 82822 h 408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7884" h="4083939">
                  <a:moveTo>
                    <a:pt x="5864484" y="-236"/>
                  </a:moveTo>
                  <a:lnTo>
                    <a:pt x="82809" y="-236"/>
                  </a:lnTo>
                  <a:cubicBezTo>
                    <a:pt x="36955" y="-194"/>
                    <a:pt x="-206" y="36968"/>
                    <a:pt x="-247" y="82822"/>
                  </a:cubicBezTo>
                  <a:lnTo>
                    <a:pt x="-247" y="4000645"/>
                  </a:lnTo>
                  <a:cubicBezTo>
                    <a:pt x="-206" y="4046499"/>
                    <a:pt x="36955" y="4083662"/>
                    <a:pt x="82809" y="4083703"/>
                  </a:cubicBezTo>
                  <a:lnTo>
                    <a:pt x="5864484" y="4083704"/>
                  </a:lnTo>
                  <a:cubicBezTo>
                    <a:pt x="5888788" y="4083705"/>
                    <a:pt x="5911871" y="4073052"/>
                    <a:pt x="5927638" y="4054557"/>
                  </a:cubicBezTo>
                  <a:cubicBezTo>
                    <a:pt x="5928298" y="4053841"/>
                    <a:pt x="5928902" y="4053077"/>
                    <a:pt x="5929448" y="4052271"/>
                  </a:cubicBezTo>
                  <a:cubicBezTo>
                    <a:pt x="5934406" y="4046209"/>
                    <a:pt x="5938419" y="4039434"/>
                    <a:pt x="5941354" y="4032173"/>
                  </a:cubicBezTo>
                  <a:cubicBezTo>
                    <a:pt x="5945533" y="4022189"/>
                    <a:pt x="5947669" y="4011468"/>
                    <a:pt x="5947637" y="4000645"/>
                  </a:cubicBezTo>
                  <a:lnTo>
                    <a:pt x="5947637" y="82822"/>
                  </a:lnTo>
                  <a:cubicBezTo>
                    <a:pt x="5947587" y="36934"/>
                    <a:pt x="5910372" y="-238"/>
                    <a:pt x="5864484" y="-236"/>
                  </a:cubicBezTo>
                  <a:close/>
                  <a:moveTo>
                    <a:pt x="5923922" y="4000645"/>
                  </a:moveTo>
                  <a:cubicBezTo>
                    <a:pt x="5923932" y="4012234"/>
                    <a:pt x="5920517" y="4023566"/>
                    <a:pt x="5914109" y="4033221"/>
                  </a:cubicBezTo>
                  <a:cubicBezTo>
                    <a:pt x="5908416" y="4041719"/>
                    <a:pt x="5900689" y="4048660"/>
                    <a:pt x="5891631" y="4053414"/>
                  </a:cubicBezTo>
                  <a:cubicBezTo>
                    <a:pt x="5883240" y="4057749"/>
                    <a:pt x="5873930" y="4060003"/>
                    <a:pt x="5864484" y="4059986"/>
                  </a:cubicBezTo>
                  <a:lnTo>
                    <a:pt x="82809" y="4059986"/>
                  </a:lnTo>
                  <a:cubicBezTo>
                    <a:pt x="50052" y="4059947"/>
                    <a:pt x="23508" y="4033402"/>
                    <a:pt x="23468" y="4000646"/>
                  </a:cubicBezTo>
                  <a:lnTo>
                    <a:pt x="23468" y="82822"/>
                  </a:lnTo>
                  <a:cubicBezTo>
                    <a:pt x="23508" y="50066"/>
                    <a:pt x="50052" y="23521"/>
                    <a:pt x="82809" y="23482"/>
                  </a:cubicBezTo>
                  <a:lnTo>
                    <a:pt x="5864484" y="23482"/>
                  </a:lnTo>
                  <a:cubicBezTo>
                    <a:pt x="5897275" y="23477"/>
                    <a:pt x="5923873" y="50032"/>
                    <a:pt x="5923922" y="82822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D19F7F5-A98E-4827-B2A4-9E0576D9FD0D}"/>
                </a:ext>
              </a:extLst>
            </p:cNvPr>
            <p:cNvSpPr/>
            <p:nvPr/>
          </p:nvSpPr>
          <p:spPr>
            <a:xfrm>
              <a:off x="2740748" y="1718778"/>
              <a:ext cx="5924138" cy="23744"/>
            </a:xfrm>
            <a:custGeom>
              <a:avLst/>
              <a:gdLst>
                <a:gd name="connsiteX0" fmla="*/ 0 w 5924138"/>
                <a:gd name="connsiteY0" fmla="*/ 0 h 23744"/>
                <a:gd name="connsiteX1" fmla="*/ 5924138 w 5924138"/>
                <a:gd name="connsiteY1" fmla="*/ 0 h 23744"/>
                <a:gd name="connsiteX2" fmla="*/ 5924138 w 5924138"/>
                <a:gd name="connsiteY2" fmla="*/ 23744 h 23744"/>
                <a:gd name="connsiteX3" fmla="*/ 0 w 5924138"/>
                <a:gd name="connsiteY3" fmla="*/ 23744 h 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4138" h="23744">
                  <a:moveTo>
                    <a:pt x="0" y="0"/>
                  </a:moveTo>
                  <a:lnTo>
                    <a:pt x="5924138" y="0"/>
                  </a:lnTo>
                  <a:lnTo>
                    <a:pt x="5924138" y="23744"/>
                  </a:lnTo>
                  <a:lnTo>
                    <a:pt x="0" y="23744"/>
                  </a:ln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D8F43EE-BEA7-4516-B53E-36A69FF6E920}"/>
                </a:ext>
              </a:extLst>
            </p:cNvPr>
            <p:cNvSpPr/>
            <p:nvPr/>
          </p:nvSpPr>
          <p:spPr>
            <a:xfrm>
              <a:off x="2871340" y="1492735"/>
              <a:ext cx="142464" cy="142464"/>
            </a:xfrm>
            <a:custGeom>
              <a:avLst/>
              <a:gdLst>
                <a:gd name="connsiteX0" fmla="*/ 142464 w 142464"/>
                <a:gd name="connsiteY0" fmla="*/ 71232 h 142464"/>
                <a:gd name="connsiteX1" fmla="*/ 71232 w 142464"/>
                <a:gd name="connsiteY1" fmla="*/ 142464 h 142464"/>
                <a:gd name="connsiteX2" fmla="*/ 0 w 142464"/>
                <a:gd name="connsiteY2" fmla="*/ 71232 h 142464"/>
                <a:gd name="connsiteX3" fmla="*/ 71232 w 142464"/>
                <a:gd name="connsiteY3" fmla="*/ 0 h 142464"/>
                <a:gd name="connsiteX4" fmla="*/ 142464 w 142464"/>
                <a:gd name="connsiteY4" fmla="*/ 71232 h 14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64" h="142464">
                  <a:moveTo>
                    <a:pt x="142464" y="71232"/>
                  </a:moveTo>
                  <a:cubicBezTo>
                    <a:pt x="142464" y="110573"/>
                    <a:pt x="110573" y="142464"/>
                    <a:pt x="71232" y="142464"/>
                  </a:cubicBezTo>
                  <a:cubicBezTo>
                    <a:pt x="31892" y="142464"/>
                    <a:pt x="0" y="110573"/>
                    <a:pt x="0" y="71232"/>
                  </a:cubicBezTo>
                  <a:cubicBezTo>
                    <a:pt x="0" y="31892"/>
                    <a:pt x="31892" y="0"/>
                    <a:pt x="71232" y="0"/>
                  </a:cubicBezTo>
                  <a:cubicBezTo>
                    <a:pt x="110573" y="0"/>
                    <a:pt x="142464" y="31892"/>
                    <a:pt x="142464" y="71232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F598BB5-9E20-43B4-9A2D-0B1E7F381F41}"/>
                </a:ext>
              </a:extLst>
            </p:cNvPr>
            <p:cNvSpPr/>
            <p:nvPr/>
          </p:nvSpPr>
          <p:spPr>
            <a:xfrm>
              <a:off x="3076132" y="1492735"/>
              <a:ext cx="142464" cy="142464"/>
            </a:xfrm>
            <a:custGeom>
              <a:avLst/>
              <a:gdLst>
                <a:gd name="connsiteX0" fmla="*/ 142464 w 142464"/>
                <a:gd name="connsiteY0" fmla="*/ 71232 h 142464"/>
                <a:gd name="connsiteX1" fmla="*/ 71232 w 142464"/>
                <a:gd name="connsiteY1" fmla="*/ 142464 h 142464"/>
                <a:gd name="connsiteX2" fmla="*/ 0 w 142464"/>
                <a:gd name="connsiteY2" fmla="*/ 71232 h 142464"/>
                <a:gd name="connsiteX3" fmla="*/ 71232 w 142464"/>
                <a:gd name="connsiteY3" fmla="*/ 0 h 142464"/>
                <a:gd name="connsiteX4" fmla="*/ 142464 w 142464"/>
                <a:gd name="connsiteY4" fmla="*/ 71232 h 14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64" h="142464">
                  <a:moveTo>
                    <a:pt x="142464" y="71232"/>
                  </a:moveTo>
                  <a:cubicBezTo>
                    <a:pt x="142464" y="110573"/>
                    <a:pt x="110573" y="142464"/>
                    <a:pt x="71232" y="142464"/>
                  </a:cubicBezTo>
                  <a:cubicBezTo>
                    <a:pt x="31892" y="142464"/>
                    <a:pt x="0" y="110573"/>
                    <a:pt x="0" y="71232"/>
                  </a:cubicBezTo>
                  <a:cubicBezTo>
                    <a:pt x="0" y="31892"/>
                    <a:pt x="31892" y="0"/>
                    <a:pt x="71232" y="0"/>
                  </a:cubicBezTo>
                  <a:cubicBezTo>
                    <a:pt x="110573" y="0"/>
                    <a:pt x="142464" y="31892"/>
                    <a:pt x="142464" y="71232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7034671-FEEB-441B-9698-84AEB4B9C915}"/>
                </a:ext>
              </a:extLst>
            </p:cNvPr>
            <p:cNvSpPr/>
            <p:nvPr/>
          </p:nvSpPr>
          <p:spPr>
            <a:xfrm>
              <a:off x="3280925" y="1492735"/>
              <a:ext cx="142464" cy="142464"/>
            </a:xfrm>
            <a:custGeom>
              <a:avLst/>
              <a:gdLst>
                <a:gd name="connsiteX0" fmla="*/ 142464 w 142464"/>
                <a:gd name="connsiteY0" fmla="*/ 71232 h 142464"/>
                <a:gd name="connsiteX1" fmla="*/ 71232 w 142464"/>
                <a:gd name="connsiteY1" fmla="*/ 142464 h 142464"/>
                <a:gd name="connsiteX2" fmla="*/ 0 w 142464"/>
                <a:gd name="connsiteY2" fmla="*/ 71232 h 142464"/>
                <a:gd name="connsiteX3" fmla="*/ 71232 w 142464"/>
                <a:gd name="connsiteY3" fmla="*/ 0 h 142464"/>
                <a:gd name="connsiteX4" fmla="*/ 142464 w 142464"/>
                <a:gd name="connsiteY4" fmla="*/ 71232 h 14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64" h="142464">
                  <a:moveTo>
                    <a:pt x="142464" y="71232"/>
                  </a:moveTo>
                  <a:cubicBezTo>
                    <a:pt x="142464" y="110573"/>
                    <a:pt x="110573" y="142464"/>
                    <a:pt x="71232" y="142464"/>
                  </a:cubicBezTo>
                  <a:cubicBezTo>
                    <a:pt x="31892" y="142464"/>
                    <a:pt x="0" y="110573"/>
                    <a:pt x="0" y="71232"/>
                  </a:cubicBezTo>
                  <a:cubicBezTo>
                    <a:pt x="0" y="31892"/>
                    <a:pt x="31892" y="0"/>
                    <a:pt x="71232" y="0"/>
                  </a:cubicBezTo>
                  <a:cubicBezTo>
                    <a:pt x="110573" y="0"/>
                    <a:pt x="142464" y="31892"/>
                    <a:pt x="142464" y="71232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FE6620C-81DE-4053-BADD-3C6EE3198535}"/>
                </a:ext>
              </a:extLst>
            </p:cNvPr>
            <p:cNvSpPr/>
            <p:nvPr/>
          </p:nvSpPr>
          <p:spPr>
            <a:xfrm>
              <a:off x="3191366" y="2916994"/>
              <a:ext cx="295275" cy="295275"/>
            </a:xfrm>
            <a:custGeom>
              <a:avLst/>
              <a:gdLst>
                <a:gd name="connsiteX0" fmla="*/ 252166 w 295275"/>
                <a:gd name="connsiteY0" fmla="*/ 295039 h 295275"/>
                <a:gd name="connsiteX1" fmla="*/ 42616 w 295275"/>
                <a:gd name="connsiteY1" fmla="*/ 295039 h 295275"/>
                <a:gd name="connsiteX2" fmla="*/ -247 w 295275"/>
                <a:gd name="connsiteY2" fmla="*/ 252177 h 295275"/>
                <a:gd name="connsiteX3" fmla="*/ -247 w 295275"/>
                <a:gd name="connsiteY3" fmla="*/ 42627 h 295275"/>
                <a:gd name="connsiteX4" fmla="*/ 42616 w 295275"/>
                <a:gd name="connsiteY4" fmla="*/ -236 h 295275"/>
                <a:gd name="connsiteX5" fmla="*/ 252166 w 295275"/>
                <a:gd name="connsiteY5" fmla="*/ -236 h 295275"/>
                <a:gd name="connsiteX6" fmla="*/ 295028 w 295275"/>
                <a:gd name="connsiteY6" fmla="*/ 42627 h 295275"/>
                <a:gd name="connsiteX7" fmla="*/ 295028 w 295275"/>
                <a:gd name="connsiteY7" fmla="*/ 252177 h 295275"/>
                <a:gd name="connsiteX8" fmla="*/ 252166 w 295275"/>
                <a:gd name="connsiteY8" fmla="*/ 29503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295275">
                  <a:moveTo>
                    <a:pt x="252166" y="295039"/>
                  </a:moveTo>
                  <a:lnTo>
                    <a:pt x="42616" y="295039"/>
                  </a:lnTo>
                  <a:cubicBezTo>
                    <a:pt x="18954" y="295013"/>
                    <a:pt x="-221" y="275838"/>
                    <a:pt x="-247" y="252177"/>
                  </a:cubicBezTo>
                  <a:lnTo>
                    <a:pt x="-247" y="42627"/>
                  </a:lnTo>
                  <a:cubicBezTo>
                    <a:pt x="-221" y="18966"/>
                    <a:pt x="18954" y="-209"/>
                    <a:pt x="42616" y="-236"/>
                  </a:cubicBezTo>
                  <a:lnTo>
                    <a:pt x="252166" y="-236"/>
                  </a:lnTo>
                  <a:cubicBezTo>
                    <a:pt x="275827" y="-209"/>
                    <a:pt x="295002" y="18966"/>
                    <a:pt x="295028" y="42627"/>
                  </a:cubicBezTo>
                  <a:lnTo>
                    <a:pt x="295028" y="252177"/>
                  </a:lnTo>
                  <a:cubicBezTo>
                    <a:pt x="295002" y="275838"/>
                    <a:pt x="275827" y="295013"/>
                    <a:pt x="252166" y="2950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E21659F-A2E3-44C5-9056-D79E82789F88}"/>
                </a:ext>
              </a:extLst>
            </p:cNvPr>
            <p:cNvSpPr/>
            <p:nvPr/>
          </p:nvSpPr>
          <p:spPr>
            <a:xfrm>
              <a:off x="3191366" y="3459919"/>
              <a:ext cx="295275" cy="295275"/>
            </a:xfrm>
            <a:custGeom>
              <a:avLst/>
              <a:gdLst>
                <a:gd name="connsiteX0" fmla="*/ 252166 w 295275"/>
                <a:gd name="connsiteY0" fmla="*/ 295039 h 295275"/>
                <a:gd name="connsiteX1" fmla="*/ 42616 w 295275"/>
                <a:gd name="connsiteY1" fmla="*/ 295039 h 295275"/>
                <a:gd name="connsiteX2" fmla="*/ -247 w 295275"/>
                <a:gd name="connsiteY2" fmla="*/ 252177 h 295275"/>
                <a:gd name="connsiteX3" fmla="*/ -247 w 295275"/>
                <a:gd name="connsiteY3" fmla="*/ 42627 h 295275"/>
                <a:gd name="connsiteX4" fmla="*/ 42616 w 295275"/>
                <a:gd name="connsiteY4" fmla="*/ -236 h 295275"/>
                <a:gd name="connsiteX5" fmla="*/ 252166 w 295275"/>
                <a:gd name="connsiteY5" fmla="*/ -236 h 295275"/>
                <a:gd name="connsiteX6" fmla="*/ 295028 w 295275"/>
                <a:gd name="connsiteY6" fmla="*/ 42627 h 295275"/>
                <a:gd name="connsiteX7" fmla="*/ 295028 w 295275"/>
                <a:gd name="connsiteY7" fmla="*/ 252177 h 295275"/>
                <a:gd name="connsiteX8" fmla="*/ 252166 w 295275"/>
                <a:gd name="connsiteY8" fmla="*/ 29503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295275">
                  <a:moveTo>
                    <a:pt x="252166" y="295039"/>
                  </a:moveTo>
                  <a:lnTo>
                    <a:pt x="42616" y="295039"/>
                  </a:lnTo>
                  <a:cubicBezTo>
                    <a:pt x="18954" y="295013"/>
                    <a:pt x="-221" y="275838"/>
                    <a:pt x="-247" y="252177"/>
                  </a:cubicBezTo>
                  <a:lnTo>
                    <a:pt x="-247" y="42627"/>
                  </a:lnTo>
                  <a:cubicBezTo>
                    <a:pt x="-221" y="18966"/>
                    <a:pt x="18954" y="-209"/>
                    <a:pt x="42616" y="-236"/>
                  </a:cubicBezTo>
                  <a:lnTo>
                    <a:pt x="252166" y="-236"/>
                  </a:lnTo>
                  <a:cubicBezTo>
                    <a:pt x="275827" y="-209"/>
                    <a:pt x="295002" y="18966"/>
                    <a:pt x="295028" y="42627"/>
                  </a:cubicBezTo>
                  <a:lnTo>
                    <a:pt x="295028" y="252177"/>
                  </a:lnTo>
                  <a:cubicBezTo>
                    <a:pt x="295002" y="275838"/>
                    <a:pt x="275827" y="295013"/>
                    <a:pt x="252166" y="295039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0FBA52E-59A3-4164-9DF0-B39A76B4B357}"/>
                </a:ext>
              </a:extLst>
            </p:cNvPr>
            <p:cNvSpPr/>
            <p:nvPr/>
          </p:nvSpPr>
          <p:spPr>
            <a:xfrm>
              <a:off x="3191366" y="4002844"/>
              <a:ext cx="295275" cy="295275"/>
            </a:xfrm>
            <a:custGeom>
              <a:avLst/>
              <a:gdLst>
                <a:gd name="connsiteX0" fmla="*/ 252166 w 295275"/>
                <a:gd name="connsiteY0" fmla="*/ 295039 h 295275"/>
                <a:gd name="connsiteX1" fmla="*/ 42616 w 295275"/>
                <a:gd name="connsiteY1" fmla="*/ 295039 h 295275"/>
                <a:gd name="connsiteX2" fmla="*/ -247 w 295275"/>
                <a:gd name="connsiteY2" fmla="*/ 252177 h 295275"/>
                <a:gd name="connsiteX3" fmla="*/ -247 w 295275"/>
                <a:gd name="connsiteY3" fmla="*/ 42627 h 295275"/>
                <a:gd name="connsiteX4" fmla="*/ 42616 w 295275"/>
                <a:gd name="connsiteY4" fmla="*/ -236 h 295275"/>
                <a:gd name="connsiteX5" fmla="*/ 252166 w 295275"/>
                <a:gd name="connsiteY5" fmla="*/ -236 h 295275"/>
                <a:gd name="connsiteX6" fmla="*/ 295028 w 295275"/>
                <a:gd name="connsiteY6" fmla="*/ 42627 h 295275"/>
                <a:gd name="connsiteX7" fmla="*/ 295028 w 295275"/>
                <a:gd name="connsiteY7" fmla="*/ 252177 h 295275"/>
                <a:gd name="connsiteX8" fmla="*/ 252166 w 295275"/>
                <a:gd name="connsiteY8" fmla="*/ 29503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295275">
                  <a:moveTo>
                    <a:pt x="252166" y="295039"/>
                  </a:moveTo>
                  <a:lnTo>
                    <a:pt x="42616" y="295039"/>
                  </a:lnTo>
                  <a:cubicBezTo>
                    <a:pt x="18954" y="295013"/>
                    <a:pt x="-221" y="275838"/>
                    <a:pt x="-247" y="252177"/>
                  </a:cubicBezTo>
                  <a:lnTo>
                    <a:pt x="-247" y="42627"/>
                  </a:lnTo>
                  <a:cubicBezTo>
                    <a:pt x="-221" y="18966"/>
                    <a:pt x="18954" y="-209"/>
                    <a:pt x="42616" y="-236"/>
                  </a:cubicBezTo>
                  <a:lnTo>
                    <a:pt x="252166" y="-236"/>
                  </a:lnTo>
                  <a:cubicBezTo>
                    <a:pt x="275827" y="-209"/>
                    <a:pt x="295002" y="18966"/>
                    <a:pt x="295028" y="42627"/>
                  </a:cubicBezTo>
                  <a:lnTo>
                    <a:pt x="295028" y="252177"/>
                  </a:lnTo>
                  <a:cubicBezTo>
                    <a:pt x="295002" y="275838"/>
                    <a:pt x="275827" y="295013"/>
                    <a:pt x="252166" y="29503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FAB2051-A531-4E23-A0EA-CCF2CF2AB8A0}"/>
                </a:ext>
              </a:extLst>
            </p:cNvPr>
            <p:cNvSpPr/>
            <p:nvPr/>
          </p:nvSpPr>
          <p:spPr>
            <a:xfrm>
              <a:off x="3762866" y="3021769"/>
              <a:ext cx="1095375" cy="85725"/>
            </a:xfrm>
            <a:custGeom>
              <a:avLst/>
              <a:gdLst>
                <a:gd name="connsiteX0" fmla="*/ 1052266 w 1095375"/>
                <a:gd name="connsiteY0" fmla="*/ 85489 h 85725"/>
                <a:gd name="connsiteX1" fmla="*/ 42616 w 1095375"/>
                <a:gd name="connsiteY1" fmla="*/ 85489 h 85725"/>
                <a:gd name="connsiteX2" fmla="*/ -247 w 1095375"/>
                <a:gd name="connsiteY2" fmla="*/ 42627 h 85725"/>
                <a:gd name="connsiteX3" fmla="*/ 42616 w 1095375"/>
                <a:gd name="connsiteY3" fmla="*/ -236 h 85725"/>
                <a:gd name="connsiteX4" fmla="*/ 1052266 w 1095375"/>
                <a:gd name="connsiteY4" fmla="*/ -236 h 85725"/>
                <a:gd name="connsiteX5" fmla="*/ 1095128 w 1095375"/>
                <a:gd name="connsiteY5" fmla="*/ 42627 h 85725"/>
                <a:gd name="connsiteX6" fmla="*/ 1052266 w 1095375"/>
                <a:gd name="connsiteY6" fmla="*/ 854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5" h="85725">
                  <a:moveTo>
                    <a:pt x="1052266" y="85489"/>
                  </a:moveTo>
                  <a:lnTo>
                    <a:pt x="42616" y="85489"/>
                  </a:lnTo>
                  <a:cubicBezTo>
                    <a:pt x="18943" y="85489"/>
                    <a:pt x="-247" y="66299"/>
                    <a:pt x="-247" y="42627"/>
                  </a:cubicBezTo>
                  <a:cubicBezTo>
                    <a:pt x="-247" y="18954"/>
                    <a:pt x="18943" y="-236"/>
                    <a:pt x="42616" y="-236"/>
                  </a:cubicBezTo>
                  <a:lnTo>
                    <a:pt x="1052266" y="-236"/>
                  </a:lnTo>
                  <a:cubicBezTo>
                    <a:pt x="1075938" y="-236"/>
                    <a:pt x="1095128" y="18954"/>
                    <a:pt x="1095128" y="42627"/>
                  </a:cubicBezTo>
                  <a:cubicBezTo>
                    <a:pt x="1095128" y="66299"/>
                    <a:pt x="1075938" y="85489"/>
                    <a:pt x="1052266" y="8548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65A0FE6-ED2D-4A8A-9A3F-14770F7726CC}"/>
                </a:ext>
              </a:extLst>
            </p:cNvPr>
            <p:cNvSpPr/>
            <p:nvPr/>
          </p:nvSpPr>
          <p:spPr>
            <a:xfrm>
              <a:off x="3762866" y="3564694"/>
              <a:ext cx="1095375" cy="85725"/>
            </a:xfrm>
            <a:custGeom>
              <a:avLst/>
              <a:gdLst>
                <a:gd name="connsiteX0" fmla="*/ 1052266 w 1095375"/>
                <a:gd name="connsiteY0" fmla="*/ 85489 h 85725"/>
                <a:gd name="connsiteX1" fmla="*/ 42616 w 1095375"/>
                <a:gd name="connsiteY1" fmla="*/ 85489 h 85725"/>
                <a:gd name="connsiteX2" fmla="*/ -247 w 1095375"/>
                <a:gd name="connsiteY2" fmla="*/ 42627 h 85725"/>
                <a:gd name="connsiteX3" fmla="*/ 42616 w 1095375"/>
                <a:gd name="connsiteY3" fmla="*/ -236 h 85725"/>
                <a:gd name="connsiteX4" fmla="*/ 1052266 w 1095375"/>
                <a:gd name="connsiteY4" fmla="*/ -236 h 85725"/>
                <a:gd name="connsiteX5" fmla="*/ 1095128 w 1095375"/>
                <a:gd name="connsiteY5" fmla="*/ 42627 h 85725"/>
                <a:gd name="connsiteX6" fmla="*/ 1052266 w 1095375"/>
                <a:gd name="connsiteY6" fmla="*/ 854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5" h="85725">
                  <a:moveTo>
                    <a:pt x="1052266" y="85489"/>
                  </a:moveTo>
                  <a:lnTo>
                    <a:pt x="42616" y="85489"/>
                  </a:lnTo>
                  <a:cubicBezTo>
                    <a:pt x="18943" y="85489"/>
                    <a:pt x="-247" y="66299"/>
                    <a:pt x="-247" y="42627"/>
                  </a:cubicBezTo>
                  <a:cubicBezTo>
                    <a:pt x="-247" y="18954"/>
                    <a:pt x="18943" y="-236"/>
                    <a:pt x="42616" y="-236"/>
                  </a:cubicBezTo>
                  <a:lnTo>
                    <a:pt x="1052266" y="-236"/>
                  </a:lnTo>
                  <a:cubicBezTo>
                    <a:pt x="1075938" y="-236"/>
                    <a:pt x="1095128" y="18954"/>
                    <a:pt x="1095128" y="42627"/>
                  </a:cubicBezTo>
                  <a:cubicBezTo>
                    <a:pt x="1095128" y="66299"/>
                    <a:pt x="1075938" y="85489"/>
                    <a:pt x="1052266" y="8548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82F478F-EC11-40F4-B84D-6FB3DD113359}"/>
                </a:ext>
              </a:extLst>
            </p:cNvPr>
            <p:cNvSpPr/>
            <p:nvPr/>
          </p:nvSpPr>
          <p:spPr>
            <a:xfrm>
              <a:off x="3762866" y="4107619"/>
              <a:ext cx="1095375" cy="85725"/>
            </a:xfrm>
            <a:custGeom>
              <a:avLst/>
              <a:gdLst>
                <a:gd name="connsiteX0" fmla="*/ 1052266 w 1095375"/>
                <a:gd name="connsiteY0" fmla="*/ 85489 h 85725"/>
                <a:gd name="connsiteX1" fmla="*/ 42616 w 1095375"/>
                <a:gd name="connsiteY1" fmla="*/ 85489 h 85725"/>
                <a:gd name="connsiteX2" fmla="*/ -247 w 1095375"/>
                <a:gd name="connsiteY2" fmla="*/ 42627 h 85725"/>
                <a:gd name="connsiteX3" fmla="*/ 42616 w 1095375"/>
                <a:gd name="connsiteY3" fmla="*/ -236 h 85725"/>
                <a:gd name="connsiteX4" fmla="*/ 1052266 w 1095375"/>
                <a:gd name="connsiteY4" fmla="*/ -236 h 85725"/>
                <a:gd name="connsiteX5" fmla="*/ 1095128 w 1095375"/>
                <a:gd name="connsiteY5" fmla="*/ 42627 h 85725"/>
                <a:gd name="connsiteX6" fmla="*/ 1052266 w 1095375"/>
                <a:gd name="connsiteY6" fmla="*/ 854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5" h="85725">
                  <a:moveTo>
                    <a:pt x="1052266" y="85489"/>
                  </a:moveTo>
                  <a:lnTo>
                    <a:pt x="42616" y="85489"/>
                  </a:lnTo>
                  <a:cubicBezTo>
                    <a:pt x="18943" y="85489"/>
                    <a:pt x="-247" y="66299"/>
                    <a:pt x="-247" y="42627"/>
                  </a:cubicBezTo>
                  <a:cubicBezTo>
                    <a:pt x="-247" y="18954"/>
                    <a:pt x="18943" y="-236"/>
                    <a:pt x="42616" y="-236"/>
                  </a:cubicBezTo>
                  <a:lnTo>
                    <a:pt x="1052266" y="-236"/>
                  </a:lnTo>
                  <a:cubicBezTo>
                    <a:pt x="1075938" y="-236"/>
                    <a:pt x="1095128" y="18954"/>
                    <a:pt x="1095128" y="42627"/>
                  </a:cubicBezTo>
                  <a:cubicBezTo>
                    <a:pt x="1095128" y="66299"/>
                    <a:pt x="1075938" y="85489"/>
                    <a:pt x="1052266" y="8548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983B9D5-5DF9-4ED6-A9C3-BA9925B2067A}"/>
                </a:ext>
              </a:extLst>
            </p:cNvPr>
            <p:cNvSpPr/>
            <p:nvPr/>
          </p:nvSpPr>
          <p:spPr>
            <a:xfrm>
              <a:off x="8142888" y="2734009"/>
              <a:ext cx="764005" cy="474880"/>
            </a:xfrm>
            <a:custGeom>
              <a:avLst/>
              <a:gdLst>
                <a:gd name="connsiteX0" fmla="*/ 137151 w 764005"/>
                <a:gd name="connsiteY0" fmla="*/ 288188 h 474880"/>
                <a:gd name="connsiteX1" fmla="*/ 150589 w 764005"/>
                <a:gd name="connsiteY1" fmla="*/ 295687 h 474880"/>
                <a:gd name="connsiteX2" fmla="*/ 577807 w 764005"/>
                <a:gd name="connsiteY2" fmla="*/ 113348 h 474880"/>
                <a:gd name="connsiteX3" fmla="*/ 593056 w 764005"/>
                <a:gd name="connsiteY3" fmla="*/ 808 h 474880"/>
                <a:gd name="connsiteX4" fmla="*/ 763759 w 764005"/>
                <a:gd name="connsiteY4" fmla="*/ -236 h 474880"/>
                <a:gd name="connsiteX5" fmla="*/ 753674 w 764005"/>
                <a:gd name="connsiteY5" fmla="*/ 257875 h 474880"/>
                <a:gd name="connsiteX6" fmla="*/ 189796 w 764005"/>
                <a:gd name="connsiteY6" fmla="*/ 406997 h 474880"/>
                <a:gd name="connsiteX7" fmla="*/ 185533 w 764005"/>
                <a:gd name="connsiteY7" fmla="*/ 418506 h 474880"/>
                <a:gd name="connsiteX8" fmla="*/ 55893 w 764005"/>
                <a:gd name="connsiteY8" fmla="*/ 465409 h 474880"/>
                <a:gd name="connsiteX9" fmla="*/ 8989 w 764005"/>
                <a:gd name="connsiteY9" fmla="*/ 335769 h 474880"/>
                <a:gd name="connsiteX10" fmla="*/ 137150 w 764005"/>
                <a:gd name="connsiteY10" fmla="*/ 288188 h 4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005" h="474880">
                  <a:moveTo>
                    <a:pt x="137151" y="288188"/>
                  </a:moveTo>
                  <a:cubicBezTo>
                    <a:pt x="141823" y="290325"/>
                    <a:pt x="146317" y="292833"/>
                    <a:pt x="150589" y="295687"/>
                  </a:cubicBezTo>
                  <a:lnTo>
                    <a:pt x="577807" y="113348"/>
                  </a:lnTo>
                  <a:lnTo>
                    <a:pt x="593056" y="808"/>
                  </a:lnTo>
                  <a:lnTo>
                    <a:pt x="763759" y="-236"/>
                  </a:lnTo>
                  <a:lnTo>
                    <a:pt x="753674" y="257875"/>
                  </a:lnTo>
                  <a:lnTo>
                    <a:pt x="189796" y="406997"/>
                  </a:lnTo>
                  <a:cubicBezTo>
                    <a:pt x="188610" y="410916"/>
                    <a:pt x="187186" y="414759"/>
                    <a:pt x="185533" y="418506"/>
                  </a:cubicBezTo>
                  <a:cubicBezTo>
                    <a:pt x="162686" y="467257"/>
                    <a:pt x="104644" y="488256"/>
                    <a:pt x="55893" y="465409"/>
                  </a:cubicBezTo>
                  <a:cubicBezTo>
                    <a:pt x="7142" y="442562"/>
                    <a:pt x="-13858" y="384520"/>
                    <a:pt x="8989" y="335769"/>
                  </a:cubicBezTo>
                  <a:cubicBezTo>
                    <a:pt x="31567" y="287592"/>
                    <a:pt x="88604" y="266417"/>
                    <a:pt x="137150" y="288188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F5E79D8-2CDC-4FD1-B561-5241F3B8CB33}"/>
                </a:ext>
              </a:extLst>
            </p:cNvPr>
            <p:cNvSpPr/>
            <p:nvPr/>
          </p:nvSpPr>
          <p:spPr>
            <a:xfrm>
              <a:off x="8796651" y="4910965"/>
              <a:ext cx="172345" cy="450427"/>
            </a:xfrm>
            <a:custGeom>
              <a:avLst/>
              <a:gdLst>
                <a:gd name="connsiteX0" fmla="*/ 172326 w 172345"/>
                <a:gd name="connsiteY0" fmla="*/ 450428 h 450427"/>
                <a:gd name="connsiteX1" fmla="*/ 55550 w 172345"/>
                <a:gd name="connsiteY1" fmla="*/ 450418 h 450427"/>
                <a:gd name="connsiteX2" fmla="*/ 0 w 172345"/>
                <a:gd name="connsiteY2" fmla="*/ 0 h 450427"/>
                <a:gd name="connsiteX3" fmla="*/ 172345 w 172345"/>
                <a:gd name="connsiteY3" fmla="*/ 10 h 450427"/>
                <a:gd name="connsiteX4" fmla="*/ 172326 w 172345"/>
                <a:gd name="connsiteY4" fmla="*/ 450428 h 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45" h="450427">
                  <a:moveTo>
                    <a:pt x="172326" y="450428"/>
                  </a:moveTo>
                  <a:lnTo>
                    <a:pt x="55550" y="450418"/>
                  </a:lnTo>
                  <a:lnTo>
                    <a:pt x="0" y="0"/>
                  </a:lnTo>
                  <a:lnTo>
                    <a:pt x="172345" y="10"/>
                  </a:lnTo>
                  <a:lnTo>
                    <a:pt x="172326" y="450428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41C75E4-A22F-44E3-B32F-AE3D7973D61B}"/>
                </a:ext>
              </a:extLst>
            </p:cNvPr>
            <p:cNvSpPr/>
            <p:nvPr/>
          </p:nvSpPr>
          <p:spPr>
            <a:xfrm>
              <a:off x="8626990" y="5328020"/>
              <a:ext cx="367004" cy="141797"/>
            </a:xfrm>
            <a:custGeom>
              <a:avLst/>
              <a:gdLst>
                <a:gd name="connsiteX0" fmla="*/ 141797 w 367004"/>
                <a:gd name="connsiteY0" fmla="*/ 0 h 141797"/>
                <a:gd name="connsiteX1" fmla="*/ 367005 w 367004"/>
                <a:gd name="connsiteY1" fmla="*/ 0 h 141797"/>
                <a:gd name="connsiteX2" fmla="*/ 367005 w 367004"/>
                <a:gd name="connsiteY2" fmla="*/ 0 h 141797"/>
                <a:gd name="connsiteX3" fmla="*/ 367005 w 367004"/>
                <a:gd name="connsiteY3" fmla="*/ 141797 h 141797"/>
                <a:gd name="connsiteX4" fmla="*/ 367005 w 367004"/>
                <a:gd name="connsiteY4" fmla="*/ 141797 h 141797"/>
                <a:gd name="connsiteX5" fmla="*/ 0 w 367004"/>
                <a:gd name="connsiteY5" fmla="*/ 141797 h 141797"/>
                <a:gd name="connsiteX6" fmla="*/ 0 w 367004"/>
                <a:gd name="connsiteY6" fmla="*/ 141797 h 141797"/>
                <a:gd name="connsiteX7" fmla="*/ 0 w 367004"/>
                <a:gd name="connsiteY7" fmla="*/ 141797 h 141797"/>
                <a:gd name="connsiteX8" fmla="*/ 141797 w 367004"/>
                <a:gd name="connsiteY8" fmla="*/ 0 h 14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004" h="141797">
                  <a:moveTo>
                    <a:pt x="141797" y="0"/>
                  </a:moveTo>
                  <a:lnTo>
                    <a:pt x="367005" y="0"/>
                  </a:lnTo>
                  <a:lnTo>
                    <a:pt x="367005" y="0"/>
                  </a:lnTo>
                  <a:lnTo>
                    <a:pt x="367005" y="141797"/>
                  </a:lnTo>
                  <a:lnTo>
                    <a:pt x="367005" y="141797"/>
                  </a:lnTo>
                  <a:lnTo>
                    <a:pt x="0" y="141797"/>
                  </a:lnTo>
                  <a:lnTo>
                    <a:pt x="0" y="141797"/>
                  </a:lnTo>
                  <a:lnTo>
                    <a:pt x="0" y="141797"/>
                  </a:lnTo>
                  <a:cubicBezTo>
                    <a:pt x="0" y="63485"/>
                    <a:pt x="63484" y="0"/>
                    <a:pt x="141797" y="0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9A8CBCA-0E79-4BA6-B399-182B3D786003}"/>
                </a:ext>
              </a:extLst>
            </p:cNvPr>
            <p:cNvSpPr/>
            <p:nvPr/>
          </p:nvSpPr>
          <p:spPr>
            <a:xfrm>
              <a:off x="9207464" y="4880142"/>
              <a:ext cx="215664" cy="459695"/>
            </a:xfrm>
            <a:custGeom>
              <a:avLst/>
              <a:gdLst>
                <a:gd name="connsiteX0" fmla="*/ 215665 w 215664"/>
                <a:gd name="connsiteY0" fmla="*/ 448246 h 459695"/>
                <a:gd name="connsiteX1" fmla="*/ 99450 w 215664"/>
                <a:gd name="connsiteY1" fmla="*/ 459696 h 459695"/>
                <a:gd name="connsiteX2" fmla="*/ 0 w 215664"/>
                <a:gd name="connsiteY2" fmla="*/ 16897 h 459695"/>
                <a:gd name="connsiteX3" fmla="*/ 171516 w 215664"/>
                <a:gd name="connsiteY3" fmla="*/ 0 h 459695"/>
                <a:gd name="connsiteX4" fmla="*/ 215665 w 215664"/>
                <a:gd name="connsiteY4" fmla="*/ 448246 h 4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64" h="459695">
                  <a:moveTo>
                    <a:pt x="215665" y="448246"/>
                  </a:moveTo>
                  <a:lnTo>
                    <a:pt x="99450" y="459696"/>
                  </a:lnTo>
                  <a:lnTo>
                    <a:pt x="0" y="16897"/>
                  </a:lnTo>
                  <a:lnTo>
                    <a:pt x="171516" y="0"/>
                  </a:lnTo>
                  <a:lnTo>
                    <a:pt x="215665" y="448246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D099B89-85C3-4AE5-B731-C9E5852B3C6C}"/>
                </a:ext>
              </a:extLst>
            </p:cNvPr>
            <p:cNvSpPr/>
            <p:nvPr/>
          </p:nvSpPr>
          <p:spPr>
            <a:xfrm rot="-337517">
              <a:off x="9085590" y="5310382"/>
              <a:ext cx="367005" cy="141797"/>
            </a:xfrm>
            <a:custGeom>
              <a:avLst/>
              <a:gdLst>
                <a:gd name="connsiteX0" fmla="*/ 141551 w 367005"/>
                <a:gd name="connsiteY0" fmla="*/ -236 h 141797"/>
                <a:gd name="connsiteX1" fmla="*/ 366759 w 367005"/>
                <a:gd name="connsiteY1" fmla="*/ -236 h 141797"/>
                <a:gd name="connsiteX2" fmla="*/ 366759 w 367005"/>
                <a:gd name="connsiteY2" fmla="*/ -236 h 141797"/>
                <a:gd name="connsiteX3" fmla="*/ 366759 w 367005"/>
                <a:gd name="connsiteY3" fmla="*/ 141562 h 141797"/>
                <a:gd name="connsiteX4" fmla="*/ 366759 w 367005"/>
                <a:gd name="connsiteY4" fmla="*/ 141562 h 141797"/>
                <a:gd name="connsiteX5" fmla="*/ -247 w 367005"/>
                <a:gd name="connsiteY5" fmla="*/ 141562 h 141797"/>
                <a:gd name="connsiteX6" fmla="*/ -247 w 367005"/>
                <a:gd name="connsiteY6" fmla="*/ 141562 h 141797"/>
                <a:gd name="connsiteX7" fmla="*/ -247 w 367005"/>
                <a:gd name="connsiteY7" fmla="*/ 141562 h 141797"/>
                <a:gd name="connsiteX8" fmla="*/ 141550 w 367005"/>
                <a:gd name="connsiteY8" fmla="*/ -236 h 14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005" h="141797">
                  <a:moveTo>
                    <a:pt x="141551" y="-236"/>
                  </a:moveTo>
                  <a:lnTo>
                    <a:pt x="366759" y="-236"/>
                  </a:lnTo>
                  <a:lnTo>
                    <a:pt x="366759" y="-236"/>
                  </a:lnTo>
                  <a:lnTo>
                    <a:pt x="366759" y="141562"/>
                  </a:lnTo>
                  <a:lnTo>
                    <a:pt x="366759" y="141562"/>
                  </a:lnTo>
                  <a:lnTo>
                    <a:pt x="-247" y="141562"/>
                  </a:lnTo>
                  <a:lnTo>
                    <a:pt x="-247" y="141562"/>
                  </a:lnTo>
                  <a:lnTo>
                    <a:pt x="-247" y="141562"/>
                  </a:lnTo>
                  <a:cubicBezTo>
                    <a:pt x="-247" y="63249"/>
                    <a:pt x="63238" y="-236"/>
                    <a:pt x="141550" y="-236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C870AD8-FF62-4E13-B0AA-25A76522A0F8}"/>
                </a:ext>
              </a:extLst>
            </p:cNvPr>
            <p:cNvSpPr/>
            <p:nvPr/>
          </p:nvSpPr>
          <p:spPr>
            <a:xfrm>
              <a:off x="8767537" y="1789434"/>
              <a:ext cx="467887" cy="467887"/>
            </a:xfrm>
            <a:custGeom>
              <a:avLst/>
              <a:gdLst>
                <a:gd name="connsiteX0" fmla="*/ 467888 w 467887"/>
                <a:gd name="connsiteY0" fmla="*/ 233944 h 467887"/>
                <a:gd name="connsiteX1" fmla="*/ 233944 w 467887"/>
                <a:gd name="connsiteY1" fmla="*/ 467888 h 467887"/>
                <a:gd name="connsiteX2" fmla="*/ 0 w 467887"/>
                <a:gd name="connsiteY2" fmla="*/ 233944 h 467887"/>
                <a:gd name="connsiteX3" fmla="*/ 233944 w 467887"/>
                <a:gd name="connsiteY3" fmla="*/ 0 h 467887"/>
                <a:gd name="connsiteX4" fmla="*/ 467888 w 467887"/>
                <a:gd name="connsiteY4" fmla="*/ 233944 h 4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87" h="467887">
                  <a:moveTo>
                    <a:pt x="467888" y="233944"/>
                  </a:moveTo>
                  <a:cubicBezTo>
                    <a:pt x="467888" y="363147"/>
                    <a:pt x="363148" y="467888"/>
                    <a:pt x="233944" y="467888"/>
                  </a:cubicBezTo>
                  <a:cubicBezTo>
                    <a:pt x="104740" y="467888"/>
                    <a:pt x="0" y="363147"/>
                    <a:pt x="0" y="233944"/>
                  </a:cubicBezTo>
                  <a:cubicBezTo>
                    <a:pt x="0" y="104740"/>
                    <a:pt x="104740" y="0"/>
                    <a:pt x="233944" y="0"/>
                  </a:cubicBezTo>
                  <a:cubicBezTo>
                    <a:pt x="363148" y="0"/>
                    <a:pt x="467888" y="104740"/>
                    <a:pt x="467888" y="233944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F6B37C6-EFB0-428B-9DED-D4102BA1CF98}"/>
                </a:ext>
              </a:extLst>
            </p:cNvPr>
            <p:cNvSpPr/>
            <p:nvPr/>
          </p:nvSpPr>
          <p:spPr>
            <a:xfrm>
              <a:off x="8521165" y="3623929"/>
              <a:ext cx="932223" cy="1646371"/>
            </a:xfrm>
            <a:custGeom>
              <a:avLst/>
              <a:gdLst>
                <a:gd name="connsiteX0" fmla="*/ 304693 w 932223"/>
                <a:gd name="connsiteY0" fmla="*/ 1646136 h 1646371"/>
                <a:gd name="connsiteX1" fmla="*/ 262640 w 932223"/>
                <a:gd name="connsiteY1" fmla="*/ 1610919 h 1646371"/>
                <a:gd name="connsiteX2" fmla="*/ -98 w 932223"/>
                <a:gd name="connsiteY2" fmla="*/ 147920 h 1646371"/>
                <a:gd name="connsiteX3" fmla="*/ -246 w 932223"/>
                <a:gd name="connsiteY3" fmla="*/ 145808 h 1646371"/>
                <a:gd name="connsiteX4" fmla="*/ -246 w 932223"/>
                <a:gd name="connsiteY4" fmla="*/ 64009 h 1646371"/>
                <a:gd name="connsiteX5" fmla="*/ 2414 w 932223"/>
                <a:gd name="connsiteY5" fmla="*/ 55702 h 1646371"/>
                <a:gd name="connsiteX6" fmla="*/ 28515 w 932223"/>
                <a:gd name="connsiteY6" fmla="*/ 19146 h 1646371"/>
                <a:gd name="connsiteX7" fmla="*/ 39407 w 932223"/>
                <a:gd name="connsiteY7" fmla="*/ 13193 h 1646371"/>
                <a:gd name="connsiteX8" fmla="*/ 699069 w 932223"/>
                <a:gd name="connsiteY8" fmla="*/ 15184 h 1646371"/>
                <a:gd name="connsiteX9" fmla="*/ 699069 w 932223"/>
                <a:gd name="connsiteY9" fmla="*/ 15184 h 1646371"/>
                <a:gd name="connsiteX10" fmla="*/ 712445 w 932223"/>
                <a:gd name="connsiteY10" fmla="*/ 151966 h 1646371"/>
                <a:gd name="connsiteX11" fmla="*/ 712538 w 932223"/>
                <a:gd name="connsiteY11" fmla="*/ 153808 h 1646371"/>
                <a:gd name="connsiteX12" fmla="*/ 931474 w 932223"/>
                <a:gd name="connsiteY12" fmla="*/ 1553936 h 1646371"/>
                <a:gd name="connsiteX13" fmla="*/ 896090 w 932223"/>
                <a:gd name="connsiteY13" fmla="*/ 1602845 h 1646371"/>
                <a:gd name="connsiteX14" fmla="*/ 759345 w 932223"/>
                <a:gd name="connsiteY14" fmla="*/ 1625374 h 1646371"/>
                <a:gd name="connsiteX15" fmla="*/ 711478 w 932223"/>
                <a:gd name="connsiteY15" fmla="*/ 1595915 h 1646371"/>
                <a:gd name="connsiteX16" fmla="*/ 478217 w 932223"/>
                <a:gd name="connsiteY16" fmla="*/ 830232 h 1646371"/>
                <a:gd name="connsiteX17" fmla="*/ 472370 w 932223"/>
                <a:gd name="connsiteY17" fmla="*/ 826910 h 1646371"/>
                <a:gd name="connsiteX18" fmla="*/ 468879 w 932223"/>
                <a:gd name="connsiteY18" fmla="*/ 831553 h 1646371"/>
                <a:gd name="connsiteX19" fmla="*/ 479315 w 932223"/>
                <a:gd name="connsiteY19" fmla="*/ 1574856 h 1646371"/>
                <a:gd name="connsiteX20" fmla="*/ 479538 w 932223"/>
                <a:gd name="connsiteY20" fmla="*/ 1590771 h 1646371"/>
                <a:gd name="connsiteX21" fmla="*/ 440555 w 932223"/>
                <a:gd name="connsiteY21" fmla="*/ 1633978 h 1646371"/>
                <a:gd name="connsiteX22" fmla="*/ 308693 w 932223"/>
                <a:gd name="connsiteY22" fmla="*/ 1645959 h 1646371"/>
                <a:gd name="connsiteX23" fmla="*/ 304693 w 932223"/>
                <a:gd name="connsiteY23" fmla="*/ 1646136 h 164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2223" h="1646371">
                  <a:moveTo>
                    <a:pt x="304693" y="1646136"/>
                  </a:moveTo>
                  <a:cubicBezTo>
                    <a:pt x="283975" y="1646189"/>
                    <a:pt x="266225" y="1631325"/>
                    <a:pt x="262640" y="1610919"/>
                  </a:cubicBezTo>
                  <a:cubicBezTo>
                    <a:pt x="202197" y="1275395"/>
                    <a:pt x="4628" y="178309"/>
                    <a:pt x="-98" y="147920"/>
                  </a:cubicBezTo>
                  <a:cubicBezTo>
                    <a:pt x="-202" y="147221"/>
                    <a:pt x="-252" y="146515"/>
                    <a:pt x="-246" y="145808"/>
                  </a:cubicBezTo>
                  <a:lnTo>
                    <a:pt x="-246" y="64009"/>
                  </a:lnTo>
                  <a:cubicBezTo>
                    <a:pt x="-254" y="61029"/>
                    <a:pt x="677" y="58123"/>
                    <a:pt x="2414" y="55702"/>
                  </a:cubicBezTo>
                  <a:lnTo>
                    <a:pt x="28515" y="19146"/>
                  </a:lnTo>
                  <a:cubicBezTo>
                    <a:pt x="31028" y="15583"/>
                    <a:pt x="35050" y="13384"/>
                    <a:pt x="39407" y="13193"/>
                  </a:cubicBezTo>
                  <a:cubicBezTo>
                    <a:pt x="188207" y="6217"/>
                    <a:pt x="675526" y="-14228"/>
                    <a:pt x="699069" y="15184"/>
                  </a:cubicBezTo>
                  <a:lnTo>
                    <a:pt x="699069" y="15184"/>
                  </a:lnTo>
                  <a:cubicBezTo>
                    <a:pt x="722714" y="44745"/>
                    <a:pt x="714361" y="134311"/>
                    <a:pt x="712445" y="151966"/>
                  </a:cubicBezTo>
                  <a:lnTo>
                    <a:pt x="712538" y="153808"/>
                  </a:lnTo>
                  <a:lnTo>
                    <a:pt x="931474" y="1553936"/>
                  </a:lnTo>
                  <a:cubicBezTo>
                    <a:pt x="935039" y="1577173"/>
                    <a:pt x="919275" y="1598962"/>
                    <a:pt x="896090" y="1602845"/>
                  </a:cubicBezTo>
                  <a:lnTo>
                    <a:pt x="759345" y="1625374"/>
                  </a:lnTo>
                  <a:cubicBezTo>
                    <a:pt x="738297" y="1628755"/>
                    <a:pt x="717943" y="1616229"/>
                    <a:pt x="711478" y="1595915"/>
                  </a:cubicBezTo>
                  <a:cubicBezTo>
                    <a:pt x="669183" y="1460770"/>
                    <a:pt x="527367" y="1006146"/>
                    <a:pt x="478217" y="830232"/>
                  </a:cubicBezTo>
                  <a:cubicBezTo>
                    <a:pt x="477520" y="827700"/>
                    <a:pt x="474902" y="826213"/>
                    <a:pt x="472370" y="826910"/>
                  </a:cubicBezTo>
                  <a:cubicBezTo>
                    <a:pt x="470287" y="827484"/>
                    <a:pt x="468852" y="829392"/>
                    <a:pt x="468879" y="831553"/>
                  </a:cubicBezTo>
                  <a:cubicBezTo>
                    <a:pt x="471334" y="999245"/>
                    <a:pt x="477269" y="1427088"/>
                    <a:pt x="479315" y="1574856"/>
                  </a:cubicBezTo>
                  <a:lnTo>
                    <a:pt x="479538" y="1590771"/>
                  </a:lnTo>
                  <a:cubicBezTo>
                    <a:pt x="479727" y="1613108"/>
                    <a:pt x="462793" y="1631876"/>
                    <a:pt x="440555" y="1633978"/>
                  </a:cubicBezTo>
                  <a:lnTo>
                    <a:pt x="308693" y="1645959"/>
                  </a:lnTo>
                  <a:cubicBezTo>
                    <a:pt x="307353" y="1646080"/>
                    <a:pt x="306014" y="1646136"/>
                    <a:pt x="304693" y="1646136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12A4FB7-CE65-460A-B80B-2A1543CC65C2}"/>
                </a:ext>
              </a:extLst>
            </p:cNvPr>
            <p:cNvSpPr/>
            <p:nvPr/>
          </p:nvSpPr>
          <p:spPr>
            <a:xfrm>
              <a:off x="8528989" y="2327542"/>
              <a:ext cx="806990" cy="1443711"/>
            </a:xfrm>
            <a:custGeom>
              <a:avLst/>
              <a:gdLst>
                <a:gd name="connsiteX0" fmla="*/ 323773 w 806990"/>
                <a:gd name="connsiteY0" fmla="*/ 21532 h 1443711"/>
                <a:gd name="connsiteX1" fmla="*/ 244499 w 806990"/>
                <a:gd name="connsiteY1" fmla="*/ 135785 h 1443711"/>
                <a:gd name="connsiteX2" fmla="*/ 197974 w 806990"/>
                <a:gd name="connsiteY2" fmla="*/ 394478 h 1443711"/>
                <a:gd name="connsiteX3" fmla="*/ 183158 w 806990"/>
                <a:gd name="connsiteY3" fmla="*/ 657371 h 1443711"/>
                <a:gd name="connsiteX4" fmla="*/ -247 w 806990"/>
                <a:gd name="connsiteY4" fmla="*/ 1354314 h 1443711"/>
                <a:gd name="connsiteX5" fmla="*/ 464387 w 806990"/>
                <a:gd name="connsiteY5" fmla="*/ 1348230 h 1443711"/>
                <a:gd name="connsiteX6" fmla="*/ 702819 w 806990"/>
                <a:gd name="connsiteY6" fmla="*/ 1384912 h 1443711"/>
                <a:gd name="connsiteX7" fmla="*/ 745609 w 806990"/>
                <a:gd name="connsiteY7" fmla="*/ 791901 h 1443711"/>
                <a:gd name="connsiteX8" fmla="*/ 806744 w 806990"/>
                <a:gd name="connsiteY8" fmla="*/ 143893 h 1443711"/>
                <a:gd name="connsiteX9" fmla="*/ 760439 w 806990"/>
                <a:gd name="connsiteY9" fmla="*/ 99371 h 1443711"/>
                <a:gd name="connsiteX10" fmla="*/ 356176 w 806990"/>
                <a:gd name="connsiteY10" fmla="*/ 13690 h 1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990" h="1443711">
                  <a:moveTo>
                    <a:pt x="323773" y="21532"/>
                  </a:moveTo>
                  <a:cubicBezTo>
                    <a:pt x="282945" y="45801"/>
                    <a:pt x="258515" y="90402"/>
                    <a:pt x="244499" y="135785"/>
                  </a:cubicBezTo>
                  <a:cubicBezTo>
                    <a:pt x="218543" y="219807"/>
                    <a:pt x="202921" y="306678"/>
                    <a:pt x="197974" y="394478"/>
                  </a:cubicBezTo>
                  <a:lnTo>
                    <a:pt x="183158" y="657371"/>
                  </a:lnTo>
                  <a:lnTo>
                    <a:pt x="-247" y="1354314"/>
                  </a:lnTo>
                  <a:cubicBezTo>
                    <a:pt x="158713" y="1488814"/>
                    <a:pt x="250408" y="1458246"/>
                    <a:pt x="464387" y="1348230"/>
                  </a:cubicBezTo>
                  <a:cubicBezTo>
                    <a:pt x="678367" y="1238213"/>
                    <a:pt x="702819" y="1384912"/>
                    <a:pt x="702819" y="1384912"/>
                  </a:cubicBezTo>
                  <a:lnTo>
                    <a:pt x="745609" y="791901"/>
                  </a:lnTo>
                  <a:lnTo>
                    <a:pt x="806744" y="143893"/>
                  </a:lnTo>
                  <a:cubicBezTo>
                    <a:pt x="793022" y="127368"/>
                    <a:pt x="777490" y="112435"/>
                    <a:pt x="760439" y="99371"/>
                  </a:cubicBezTo>
                  <a:cubicBezTo>
                    <a:pt x="645947" y="10343"/>
                    <a:pt x="496940" y="-21238"/>
                    <a:pt x="356176" y="1369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E53A150-75A9-4958-976C-9C85D3A5AC9F}"/>
                </a:ext>
              </a:extLst>
            </p:cNvPr>
            <p:cNvSpPr/>
            <p:nvPr/>
          </p:nvSpPr>
          <p:spPr>
            <a:xfrm>
              <a:off x="8658881" y="2831909"/>
              <a:ext cx="761863" cy="525084"/>
            </a:xfrm>
            <a:custGeom>
              <a:avLst/>
              <a:gdLst>
                <a:gd name="connsiteX0" fmla="*/ 134309 w 761863"/>
                <a:gd name="connsiteY0" fmla="*/ 331045 h 525084"/>
                <a:gd name="connsiteX1" fmla="*/ 148602 w 761863"/>
                <a:gd name="connsiteY1" fmla="*/ 337749 h 525084"/>
                <a:gd name="connsiteX2" fmla="*/ 571019 w 761863"/>
                <a:gd name="connsiteY2" fmla="*/ 126321 h 525084"/>
                <a:gd name="connsiteX3" fmla="*/ 578030 w 761863"/>
                <a:gd name="connsiteY3" fmla="*/ 11778 h 525084"/>
                <a:gd name="connsiteX4" fmla="*/ 752278 w 761863"/>
                <a:gd name="connsiteY4" fmla="*/ -236 h 525084"/>
                <a:gd name="connsiteX5" fmla="*/ 761617 w 761863"/>
                <a:gd name="connsiteY5" fmla="*/ 260869 h 525084"/>
                <a:gd name="connsiteX6" fmla="*/ 197109 w 761863"/>
                <a:gd name="connsiteY6" fmla="*/ 447554 h 525084"/>
                <a:gd name="connsiteX7" fmla="*/ 77048 w 761863"/>
                <a:gd name="connsiteY7" fmla="*/ 522215 h 525084"/>
                <a:gd name="connsiteX8" fmla="*/ 2387 w 761863"/>
                <a:gd name="connsiteY8" fmla="*/ 402154 h 525084"/>
                <a:gd name="connsiteX9" fmla="*/ 122448 w 761863"/>
                <a:gd name="connsiteY9" fmla="*/ 327493 h 525084"/>
                <a:gd name="connsiteX10" fmla="*/ 134309 w 761863"/>
                <a:gd name="connsiteY10" fmla="*/ 331045 h 5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863" h="525084">
                  <a:moveTo>
                    <a:pt x="134309" y="331045"/>
                  </a:moveTo>
                  <a:cubicBezTo>
                    <a:pt x="139242" y="332900"/>
                    <a:pt x="144021" y="335142"/>
                    <a:pt x="148602" y="337749"/>
                  </a:cubicBezTo>
                  <a:lnTo>
                    <a:pt x="571019" y="126321"/>
                  </a:lnTo>
                  <a:lnTo>
                    <a:pt x="578030" y="11778"/>
                  </a:lnTo>
                  <a:lnTo>
                    <a:pt x="752278" y="-236"/>
                  </a:lnTo>
                  <a:lnTo>
                    <a:pt x="761617" y="260869"/>
                  </a:lnTo>
                  <a:lnTo>
                    <a:pt x="197109" y="447554"/>
                  </a:lnTo>
                  <a:cubicBezTo>
                    <a:pt x="184572" y="501325"/>
                    <a:pt x="130819" y="534752"/>
                    <a:pt x="77048" y="522215"/>
                  </a:cubicBezTo>
                  <a:cubicBezTo>
                    <a:pt x="23277" y="509678"/>
                    <a:pt x="-10150" y="455925"/>
                    <a:pt x="2387" y="402154"/>
                  </a:cubicBezTo>
                  <a:cubicBezTo>
                    <a:pt x="14924" y="348383"/>
                    <a:pt x="68677" y="314956"/>
                    <a:pt x="122448" y="327493"/>
                  </a:cubicBezTo>
                  <a:cubicBezTo>
                    <a:pt x="126471" y="328431"/>
                    <a:pt x="130432" y="329617"/>
                    <a:pt x="134309" y="331045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BE909122-3177-4C0A-AE96-27F6AFF79B7D}"/>
                </a:ext>
              </a:extLst>
            </p:cNvPr>
            <p:cNvSpPr/>
            <p:nvPr/>
          </p:nvSpPr>
          <p:spPr>
            <a:xfrm>
              <a:off x="9109496" y="2462022"/>
              <a:ext cx="345665" cy="489501"/>
            </a:xfrm>
            <a:custGeom>
              <a:avLst/>
              <a:gdLst>
                <a:gd name="connsiteX0" fmla="*/ 223179 w 345665"/>
                <a:gd name="connsiteY0" fmla="*/ 12379 h 489501"/>
                <a:gd name="connsiteX1" fmla="*/ 345419 w 345665"/>
                <a:gd name="connsiteY1" fmla="*/ 446469 h 489501"/>
                <a:gd name="connsiteX2" fmla="*/ 76419 w 345665"/>
                <a:gd name="connsiteY2" fmla="*/ 489266 h 489501"/>
                <a:gd name="connsiteX3" fmla="*/ 9170 w 345665"/>
                <a:gd name="connsiteY3" fmla="*/ 250834 h 489501"/>
                <a:gd name="connsiteX4" fmla="*/ 58075 w 345665"/>
                <a:gd name="connsiteY4" fmla="*/ 30747 h 489501"/>
                <a:gd name="connsiteX5" fmla="*/ 223179 w 345665"/>
                <a:gd name="connsiteY5" fmla="*/ 12379 h 4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65" h="489501">
                  <a:moveTo>
                    <a:pt x="223179" y="12379"/>
                  </a:moveTo>
                  <a:cubicBezTo>
                    <a:pt x="327112" y="49062"/>
                    <a:pt x="345419" y="446469"/>
                    <a:pt x="345419" y="446469"/>
                  </a:cubicBezTo>
                  <a:cubicBezTo>
                    <a:pt x="223149" y="379219"/>
                    <a:pt x="76419" y="489266"/>
                    <a:pt x="76419" y="489266"/>
                  </a:cubicBezTo>
                  <a:cubicBezTo>
                    <a:pt x="76419" y="489266"/>
                    <a:pt x="45852" y="385334"/>
                    <a:pt x="9170" y="250834"/>
                  </a:cubicBezTo>
                  <a:cubicBezTo>
                    <a:pt x="-13343" y="173939"/>
                    <a:pt x="5115" y="90872"/>
                    <a:pt x="58075" y="30747"/>
                  </a:cubicBezTo>
                  <a:cubicBezTo>
                    <a:pt x="58075" y="30747"/>
                    <a:pt x="119247" y="-24326"/>
                    <a:pt x="223179" y="12379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AA2A6DD-854D-4052-94D5-932FDDA750DF}"/>
                </a:ext>
              </a:extLst>
            </p:cNvPr>
            <p:cNvSpPr/>
            <p:nvPr/>
          </p:nvSpPr>
          <p:spPr>
            <a:xfrm>
              <a:off x="8767627" y="1696828"/>
              <a:ext cx="478674" cy="407483"/>
            </a:xfrm>
            <a:custGeom>
              <a:avLst/>
              <a:gdLst>
                <a:gd name="connsiteX0" fmla="*/ 443373 w 478674"/>
                <a:gd name="connsiteY0" fmla="*/ 388182 h 407483"/>
                <a:gd name="connsiteX1" fmla="*/ 374458 w 478674"/>
                <a:gd name="connsiteY1" fmla="*/ 407248 h 407483"/>
                <a:gd name="connsiteX2" fmla="*/ 351137 w 478674"/>
                <a:gd name="connsiteY2" fmla="*/ 197379 h 407483"/>
                <a:gd name="connsiteX3" fmla="*/ 112121 w 478674"/>
                <a:gd name="connsiteY3" fmla="*/ 191554 h 407483"/>
                <a:gd name="connsiteX4" fmla="*/ 4274 w 478674"/>
                <a:gd name="connsiteY4" fmla="*/ 276089 h 407483"/>
                <a:gd name="connsiteX5" fmla="*/ 1361 w 478674"/>
                <a:gd name="connsiteY5" fmla="*/ 144921 h 407483"/>
                <a:gd name="connsiteX6" fmla="*/ 217056 w 478674"/>
                <a:gd name="connsiteY6" fmla="*/ 5006 h 407483"/>
                <a:gd name="connsiteX7" fmla="*/ 421090 w 478674"/>
                <a:gd name="connsiteY7" fmla="*/ 121601 h 407483"/>
                <a:gd name="connsiteX8" fmla="*/ 443373 w 478674"/>
                <a:gd name="connsiteY8" fmla="*/ 388182 h 4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674" h="407483">
                  <a:moveTo>
                    <a:pt x="443373" y="388182"/>
                  </a:moveTo>
                  <a:cubicBezTo>
                    <a:pt x="414226" y="364861"/>
                    <a:pt x="374458" y="407248"/>
                    <a:pt x="374458" y="407248"/>
                  </a:cubicBezTo>
                  <a:lnTo>
                    <a:pt x="351137" y="197379"/>
                  </a:lnTo>
                  <a:cubicBezTo>
                    <a:pt x="351137" y="197379"/>
                    <a:pt x="205395" y="214838"/>
                    <a:pt x="112121" y="191554"/>
                  </a:cubicBezTo>
                  <a:cubicBezTo>
                    <a:pt x="18848" y="168269"/>
                    <a:pt x="4274" y="276089"/>
                    <a:pt x="4274" y="276089"/>
                  </a:cubicBezTo>
                  <a:cubicBezTo>
                    <a:pt x="-535" y="232536"/>
                    <a:pt x="-1509" y="188645"/>
                    <a:pt x="1361" y="144921"/>
                  </a:cubicBezTo>
                  <a:cubicBezTo>
                    <a:pt x="7187" y="92454"/>
                    <a:pt x="82975" y="39987"/>
                    <a:pt x="217056" y="5006"/>
                  </a:cubicBezTo>
                  <a:cubicBezTo>
                    <a:pt x="351136" y="-29976"/>
                    <a:pt x="421090" y="121601"/>
                    <a:pt x="421090" y="121601"/>
                  </a:cubicBezTo>
                  <a:cubicBezTo>
                    <a:pt x="514374" y="168233"/>
                    <a:pt x="472519" y="411503"/>
                    <a:pt x="443373" y="388182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A6B0B27-5AD0-45B6-9669-7219FCEE1093}"/>
                </a:ext>
              </a:extLst>
            </p:cNvPr>
            <p:cNvSpPr/>
            <p:nvPr/>
          </p:nvSpPr>
          <p:spPr>
            <a:xfrm>
              <a:off x="7072803" y="2293106"/>
              <a:ext cx="1257300" cy="1333500"/>
            </a:xfrm>
            <a:custGeom>
              <a:avLst/>
              <a:gdLst>
                <a:gd name="connsiteX0" fmla="*/ 1254691 w 1257300"/>
                <a:gd name="connsiteY0" fmla="*/ 1333264 h 1333500"/>
                <a:gd name="connsiteX1" fmla="*/ 1257053 w 1257300"/>
                <a:gd name="connsiteY1" fmla="*/ 1257064 h 1333500"/>
                <a:gd name="connsiteX2" fmla="*/ -247 w 1257300"/>
                <a:gd name="connsiteY2" fmla="*/ -236 h 1333500"/>
                <a:gd name="connsiteX3" fmla="*/ -247 w 1257300"/>
                <a:gd name="connsiteY3" fmla="*/ 1333264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300" h="1333500">
                  <a:moveTo>
                    <a:pt x="1254691" y="1333264"/>
                  </a:moveTo>
                  <a:cubicBezTo>
                    <a:pt x="1256198" y="1308049"/>
                    <a:pt x="1257053" y="1282659"/>
                    <a:pt x="1257053" y="1257064"/>
                  </a:cubicBezTo>
                  <a:cubicBezTo>
                    <a:pt x="1257053" y="562677"/>
                    <a:pt x="694141" y="-235"/>
                    <a:pt x="-247" y="-236"/>
                  </a:cubicBezTo>
                  <a:lnTo>
                    <a:pt x="-247" y="13332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E885F1C-09FE-414F-8504-1795FF4F75F7}"/>
                </a:ext>
              </a:extLst>
            </p:cNvPr>
            <p:cNvSpPr/>
            <p:nvPr/>
          </p:nvSpPr>
          <p:spPr>
            <a:xfrm>
              <a:off x="5720202" y="2407406"/>
              <a:ext cx="2512288" cy="2514600"/>
            </a:xfrm>
            <a:custGeom>
              <a:avLst/>
              <a:gdLst>
                <a:gd name="connsiteX0" fmla="*/ 1257104 w 2512288"/>
                <a:gd name="connsiteY0" fmla="*/ 1333264 h 2514600"/>
                <a:gd name="connsiteX1" fmla="*/ 1257104 w 2512288"/>
                <a:gd name="connsiteY1" fmla="*/ -236 h 2514600"/>
                <a:gd name="connsiteX2" fmla="*/ -247 w 2512288"/>
                <a:gd name="connsiteY2" fmla="*/ 1257014 h 2514600"/>
                <a:gd name="connsiteX3" fmla="*/ 1257002 w 2512288"/>
                <a:gd name="connsiteY3" fmla="*/ 2514365 h 2514600"/>
                <a:gd name="connsiteX4" fmla="*/ 2512042 w 2512288"/>
                <a:gd name="connsiteY4" fmla="*/ 1333264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88" h="2514600">
                  <a:moveTo>
                    <a:pt x="1257104" y="1333264"/>
                  </a:moveTo>
                  <a:lnTo>
                    <a:pt x="1257104" y="-236"/>
                  </a:lnTo>
                  <a:cubicBezTo>
                    <a:pt x="562717" y="-264"/>
                    <a:pt x="-218" y="562626"/>
                    <a:pt x="-247" y="1257014"/>
                  </a:cubicBezTo>
                  <a:cubicBezTo>
                    <a:pt x="-275" y="1951401"/>
                    <a:pt x="562615" y="2514337"/>
                    <a:pt x="1257002" y="2514365"/>
                  </a:cubicBezTo>
                  <a:cubicBezTo>
                    <a:pt x="1921817" y="2514391"/>
                    <a:pt x="2471750" y="1996857"/>
                    <a:pt x="2512042" y="1333264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473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8524DF-1B50-432F-9C3B-2899CE97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25" y="1231292"/>
            <a:ext cx="7895645" cy="45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785EA-7A2C-4E17-A2B4-72D8111E0333}"/>
              </a:ext>
            </a:extLst>
          </p:cNvPr>
          <p:cNvSpPr txBox="1"/>
          <p:nvPr/>
        </p:nvSpPr>
        <p:spPr>
          <a:xfrm>
            <a:off x="2282024" y="384052"/>
            <a:ext cx="762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Example of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organization chart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63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C62C2E04-BCF7-455D-98B3-B05088E85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405" y="2962923"/>
            <a:ext cx="2519588" cy="389507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B5B7E-0D6D-4CA6-993E-D3AC592C9FBC}"/>
              </a:ext>
            </a:extLst>
          </p:cNvPr>
          <p:cNvSpPr/>
          <p:nvPr/>
        </p:nvSpPr>
        <p:spPr>
          <a:xfrm>
            <a:off x="7682738" y="0"/>
            <a:ext cx="3674236" cy="3358261"/>
          </a:xfrm>
          <a:custGeom>
            <a:avLst/>
            <a:gdLst>
              <a:gd name="connsiteX0" fmla="*/ 0 w 3674236"/>
              <a:gd name="connsiteY0" fmla="*/ 0 h 3358261"/>
              <a:gd name="connsiteX1" fmla="*/ 3674237 w 3674236"/>
              <a:gd name="connsiteY1" fmla="*/ 0 h 3358261"/>
              <a:gd name="connsiteX2" fmla="*/ 3674237 w 3674236"/>
              <a:gd name="connsiteY2" fmla="*/ 3358261 h 3358261"/>
              <a:gd name="connsiteX3" fmla="*/ 0 w 3674236"/>
              <a:gd name="connsiteY3" fmla="*/ 3358261 h 335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236" h="3358261">
                <a:moveTo>
                  <a:pt x="0" y="0"/>
                </a:moveTo>
                <a:lnTo>
                  <a:pt x="3674237" y="0"/>
                </a:lnTo>
                <a:lnTo>
                  <a:pt x="3674237" y="3358261"/>
                </a:lnTo>
                <a:lnTo>
                  <a:pt x="0" y="3358261"/>
                </a:lnTo>
                <a:close/>
              </a:path>
            </a:pathLst>
          </a:custGeom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aphic 2">
            <a:extLst>
              <a:ext uri="{FF2B5EF4-FFF2-40B4-BE49-F238E27FC236}">
                <a16:creationId xmlns:a16="http://schemas.microsoft.com/office/drawing/2014/main" id="{DE4B26F7-C17F-4D2E-B535-4442F11D03ED}"/>
              </a:ext>
            </a:extLst>
          </p:cNvPr>
          <p:cNvGrpSpPr/>
          <p:nvPr/>
        </p:nvGrpSpPr>
        <p:grpSpPr>
          <a:xfrm>
            <a:off x="0" y="0"/>
            <a:ext cx="5636482" cy="3922776"/>
            <a:chOff x="0" y="0"/>
            <a:chExt cx="5636482" cy="3922776"/>
          </a:xfrm>
        </p:grpSpPr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190712" cy="2886836"/>
              <a:chOff x="0" y="0"/>
              <a:chExt cx="5190712" cy="288683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9973AEC-CCE0-4AF6-B0B9-5DE03E21E983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D5B19C6-3DE8-4F7B-A08D-65FF96DAE350}"/>
                  </a:ext>
                </a:extLst>
              </p:cNvPr>
              <p:cNvSpPr/>
              <p:nvPr/>
            </p:nvSpPr>
            <p:spPr>
              <a:xfrm>
                <a:off x="5153945" y="2848736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357844" cy="3143123"/>
              <a:chOff x="0" y="0"/>
              <a:chExt cx="5357844" cy="31431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2F7009-A484-4CDA-9FD5-6EDCA5D299B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028E747-5A2A-4C75-8E36-3C93B3E225B4}"/>
                  </a:ext>
                </a:extLst>
              </p:cNvPr>
              <p:cNvSpPr/>
              <p:nvPr/>
            </p:nvSpPr>
            <p:spPr>
              <a:xfrm>
                <a:off x="5321077" y="3105023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4990179" cy="3187700"/>
              <a:chOff x="0" y="0"/>
              <a:chExt cx="4990179" cy="31877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9D77DD2-F883-4892-9306-757D62595C0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B2170E0-5974-435E-A1F2-29CD8FCC67E7}"/>
                  </a:ext>
                </a:extLst>
              </p:cNvPr>
              <p:cNvSpPr/>
              <p:nvPr/>
            </p:nvSpPr>
            <p:spPr>
              <a:xfrm>
                <a:off x="4953365" y="314960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435822" cy="2675127"/>
              <a:chOff x="0" y="0"/>
              <a:chExt cx="5435822" cy="267512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CEC8F53-B2C4-49F9-8898-B9BEE2767754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77F8E87-BB44-45C7-B66E-BAB14D9E8EF5}"/>
                  </a:ext>
                </a:extLst>
              </p:cNvPr>
              <p:cNvSpPr/>
              <p:nvPr/>
            </p:nvSpPr>
            <p:spPr>
              <a:xfrm>
                <a:off x="5399055" y="2637027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279866" cy="3622294"/>
              <a:chOff x="0" y="0"/>
              <a:chExt cx="5279866" cy="362229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4E9961-43A9-4341-B6C1-D34BA9B4FCA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1B920D-28CD-4224-BE65-9FD53A4E187A}"/>
                  </a:ext>
                </a:extLst>
              </p:cNvPr>
              <p:cNvSpPr/>
              <p:nvPr/>
            </p:nvSpPr>
            <p:spPr>
              <a:xfrm>
                <a:off x="5243099" y="3584194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4845272" cy="3600069"/>
              <a:chOff x="0" y="0"/>
              <a:chExt cx="4845272" cy="360006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E75F5EE-1792-4070-95E5-93EB1203043C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2E431-C583-4636-973B-120A2E36631B}"/>
                  </a:ext>
                </a:extLst>
              </p:cNvPr>
              <p:cNvSpPr/>
              <p:nvPr/>
            </p:nvSpPr>
            <p:spPr>
              <a:xfrm>
                <a:off x="4808505" y="3561969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157311" cy="3366008"/>
              <a:chOff x="0" y="0"/>
              <a:chExt cx="5157311" cy="336600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6F620-9611-4776-BD70-5C00EA1849FD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C22EE39-FD1F-47B4-96B5-FDC3969E0D80}"/>
                  </a:ext>
                </a:extLst>
              </p:cNvPr>
              <p:cNvSpPr/>
              <p:nvPr/>
            </p:nvSpPr>
            <p:spPr>
              <a:xfrm>
                <a:off x="5120497" y="3327908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4912201" cy="2786633"/>
              <a:chOff x="0" y="0"/>
              <a:chExt cx="4912201" cy="278663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D801786-5615-4963-831B-FC25A090CB37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DF2B98A-86A8-43C5-AE31-C042147AB08F}"/>
                  </a:ext>
                </a:extLst>
              </p:cNvPr>
              <p:cNvSpPr/>
              <p:nvPr/>
            </p:nvSpPr>
            <p:spPr>
              <a:xfrm>
                <a:off x="4875339" y="2748533"/>
                <a:ext cx="36861" cy="38100"/>
              </a:xfrm>
              <a:custGeom>
                <a:avLst/>
                <a:gdLst>
                  <a:gd name="connsiteX0" fmla="*/ 18479 w 36861"/>
                  <a:gd name="connsiteY0" fmla="*/ 38100 h 38100"/>
                  <a:gd name="connsiteX1" fmla="*/ 18479 w 36861"/>
                  <a:gd name="connsiteY1" fmla="*/ 0 h 38100"/>
                  <a:gd name="connsiteX2" fmla="*/ 18479 w 36861"/>
                  <a:gd name="connsiteY2" fmla="*/ 38100 h 38100"/>
                  <a:gd name="connsiteX3" fmla="*/ 18479 w 36861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1" h="38100">
                    <a:moveTo>
                      <a:pt x="18479" y="38100"/>
                    </a:moveTo>
                    <a:cubicBezTo>
                      <a:pt x="42989" y="38100"/>
                      <a:pt x="42989" y="0"/>
                      <a:pt x="18479" y="0"/>
                    </a:cubicBezTo>
                    <a:cubicBezTo>
                      <a:pt x="-6160" y="0"/>
                      <a:pt x="-6160" y="38100"/>
                      <a:pt x="18479" y="38100"/>
                    </a:cubicBezTo>
                    <a:lnTo>
                      <a:pt x="18479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636482" cy="3187700"/>
              <a:chOff x="0" y="0"/>
              <a:chExt cx="5636482" cy="31877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442FF3-4A8A-4A64-8F50-A79432B228CD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E95C373-64AB-4BEB-89EA-BA3A70A3CF72}"/>
                  </a:ext>
                </a:extLst>
              </p:cNvPr>
              <p:cNvSpPr/>
              <p:nvPr/>
            </p:nvSpPr>
            <p:spPr>
              <a:xfrm>
                <a:off x="5599668" y="3149600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4662138" cy="3225292"/>
              <a:chOff x="0" y="0"/>
              <a:chExt cx="4662138" cy="3225292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0D6CDBD-4162-4263-9542-4581E65CB0E9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E1DFFC7-E386-4BF5-8E7B-023211F648F5}"/>
                  </a:ext>
                </a:extLst>
              </p:cNvPr>
              <p:cNvSpPr/>
              <p:nvPr/>
            </p:nvSpPr>
            <p:spPr>
              <a:xfrm>
                <a:off x="4625324" y="3187192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5150707" cy="2410841"/>
              <a:chOff x="0" y="0"/>
              <a:chExt cx="5150707" cy="241084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DE3B81-D457-44C9-9943-27A49162D0EF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12415F8-5715-4B79-89A6-7ED56AF367B2}"/>
                  </a:ext>
                </a:extLst>
              </p:cNvPr>
              <p:cNvSpPr/>
              <p:nvPr/>
            </p:nvSpPr>
            <p:spPr>
              <a:xfrm>
                <a:off x="5113940" y="2372741"/>
                <a:ext cx="36766" cy="38100"/>
              </a:xfrm>
              <a:custGeom>
                <a:avLst/>
                <a:gdLst>
                  <a:gd name="connsiteX0" fmla="*/ 18383 w 36766"/>
                  <a:gd name="connsiteY0" fmla="*/ 38100 h 38100"/>
                  <a:gd name="connsiteX1" fmla="*/ 18383 w 36766"/>
                  <a:gd name="connsiteY1" fmla="*/ 0 h 38100"/>
                  <a:gd name="connsiteX2" fmla="*/ 18383 w 36766"/>
                  <a:gd name="connsiteY2" fmla="*/ 38100 h 38100"/>
                  <a:gd name="connsiteX3" fmla="*/ 18383 w 36766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6" h="38100">
                    <a:moveTo>
                      <a:pt x="18383" y="38100"/>
                    </a:moveTo>
                    <a:cubicBezTo>
                      <a:pt x="42894" y="38100"/>
                      <a:pt x="42894" y="0"/>
                      <a:pt x="18383" y="0"/>
                    </a:cubicBezTo>
                    <a:cubicBezTo>
                      <a:pt x="-6128" y="0"/>
                      <a:pt x="-6128" y="38100"/>
                      <a:pt x="18383" y="38100"/>
                    </a:cubicBezTo>
                    <a:lnTo>
                      <a:pt x="18383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2">
              <a:extLst>
                <a:ext uri="{FF2B5EF4-FFF2-40B4-BE49-F238E27FC236}">
                  <a16:creationId xmlns:a16="http://schemas.microsoft.com/office/drawing/2014/main" id="{DE4B26F7-C17F-4D2E-B535-4442F11D03ED}"/>
                </a:ext>
              </a:extLst>
            </p:cNvPr>
            <p:cNvGrpSpPr/>
            <p:nvPr/>
          </p:nvGrpSpPr>
          <p:grpSpPr>
            <a:xfrm>
              <a:off x="0" y="0"/>
              <a:ext cx="4940903" cy="3922776"/>
              <a:chOff x="0" y="0"/>
              <a:chExt cx="4940903" cy="392277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6A9B02A-F63C-41B1-9BFA-6D218CD6A925}"/>
                  </a:ext>
                </a:extLst>
              </p:cNvPr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/>
                </a:pathLst>
              </a:custGeom>
              <a:solidFill>
                <a:srgbClr val="DFEFE6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4518EE6-59BF-4CA1-8AB8-F078BB533B21}"/>
                  </a:ext>
                </a:extLst>
              </p:cNvPr>
              <p:cNvSpPr/>
              <p:nvPr/>
            </p:nvSpPr>
            <p:spPr>
              <a:xfrm>
                <a:off x="4904089" y="3884676"/>
                <a:ext cx="36814" cy="38100"/>
              </a:xfrm>
              <a:custGeom>
                <a:avLst/>
                <a:gdLst>
                  <a:gd name="connsiteX0" fmla="*/ 18431 w 36814"/>
                  <a:gd name="connsiteY0" fmla="*/ 38100 h 38100"/>
                  <a:gd name="connsiteX1" fmla="*/ 18431 w 36814"/>
                  <a:gd name="connsiteY1" fmla="*/ 0 h 38100"/>
                  <a:gd name="connsiteX2" fmla="*/ 18431 w 36814"/>
                  <a:gd name="connsiteY2" fmla="*/ 38100 h 38100"/>
                  <a:gd name="connsiteX3" fmla="*/ 18431 w 36814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4" h="38100">
                    <a:moveTo>
                      <a:pt x="18431" y="38100"/>
                    </a:moveTo>
                    <a:cubicBezTo>
                      <a:pt x="42942" y="38100"/>
                      <a:pt x="42942" y="0"/>
                      <a:pt x="18431" y="0"/>
                    </a:cubicBezTo>
                    <a:cubicBezTo>
                      <a:pt x="-6080" y="0"/>
                      <a:pt x="-6207" y="38100"/>
                      <a:pt x="18431" y="38100"/>
                    </a:cubicBezTo>
                    <a:lnTo>
                      <a:pt x="18431" y="38100"/>
                    </a:lnTo>
                    <a:close/>
                  </a:path>
                </a:pathLst>
              </a:custGeom>
              <a:solidFill>
                <a:srgbClr val="000000"/>
              </a:solidFill>
              <a:ln w="126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F0BF77BE-BD5C-4828-A2CD-F3396E1E6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8132" y="2281518"/>
            <a:ext cx="1710827" cy="15886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51EDF12-F14B-44EC-A8E6-D5C2F762C727}"/>
              </a:ext>
            </a:extLst>
          </p:cNvPr>
          <p:cNvSpPr txBox="1"/>
          <p:nvPr/>
        </p:nvSpPr>
        <p:spPr>
          <a:xfrm>
            <a:off x="6182686" y="710055"/>
            <a:ext cx="582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Layers of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management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EE350A-C79C-41EA-8C02-005D6E039523}"/>
              </a:ext>
            </a:extLst>
          </p:cNvPr>
          <p:cNvSpPr/>
          <p:nvPr/>
        </p:nvSpPr>
        <p:spPr>
          <a:xfrm>
            <a:off x="8907311" y="2428312"/>
            <a:ext cx="186944" cy="186944"/>
          </a:xfrm>
          <a:custGeom>
            <a:avLst/>
            <a:gdLst>
              <a:gd name="connsiteX0" fmla="*/ 186944 w 186944"/>
              <a:gd name="connsiteY0" fmla="*/ 93472 h 186944"/>
              <a:gd name="connsiteX1" fmla="*/ 93473 w 186944"/>
              <a:gd name="connsiteY1" fmla="*/ 186944 h 186944"/>
              <a:gd name="connsiteX2" fmla="*/ 1 w 186944"/>
              <a:gd name="connsiteY2" fmla="*/ 93472 h 186944"/>
              <a:gd name="connsiteX3" fmla="*/ 93473 w 186944"/>
              <a:gd name="connsiteY3" fmla="*/ 0 h 186944"/>
              <a:gd name="connsiteX4" fmla="*/ 186944 w 186944"/>
              <a:gd name="connsiteY4" fmla="*/ 93472 h 1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44" h="186944">
                <a:moveTo>
                  <a:pt x="186944" y="93472"/>
                </a:moveTo>
                <a:cubicBezTo>
                  <a:pt x="186944" y="145095"/>
                  <a:pt x="145096" y="186944"/>
                  <a:pt x="93473" y="186944"/>
                </a:cubicBezTo>
                <a:cubicBezTo>
                  <a:pt x="41849" y="186944"/>
                  <a:pt x="1" y="145095"/>
                  <a:pt x="1" y="93472"/>
                </a:cubicBezTo>
                <a:cubicBezTo>
                  <a:pt x="1" y="41849"/>
                  <a:pt x="41849" y="0"/>
                  <a:pt x="93473" y="0"/>
                </a:cubicBezTo>
                <a:cubicBezTo>
                  <a:pt x="145096" y="0"/>
                  <a:pt x="186944" y="41849"/>
                  <a:pt x="186944" y="93472"/>
                </a:cubicBezTo>
                <a:close/>
              </a:path>
            </a:pathLst>
          </a:custGeom>
          <a:solidFill>
            <a:srgbClr val="000000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170" name="Picture 2" descr="Person Holding White Ceramic Mug With Coffee">
            <a:extLst>
              <a:ext uri="{FF2B5EF4-FFF2-40B4-BE49-F238E27FC236}">
                <a16:creationId xmlns:a16="http://schemas.microsoft.com/office/drawing/2014/main" id="{27087CDE-F658-4B44-ABF0-DE061338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" y="12700"/>
            <a:ext cx="2806938" cy="42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E633152-2880-45B7-B3DA-76C4E8597829}"/>
              </a:ext>
            </a:extLst>
          </p:cNvPr>
          <p:cNvSpPr txBox="1"/>
          <p:nvPr/>
        </p:nvSpPr>
        <p:spPr>
          <a:xfrm>
            <a:off x="855828" y="4614619"/>
            <a:ext cx="3769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Different companies utilize different organizational structures. The specific organizational structure employed by the company may be influenced by the specific characteristics of its business. </a:t>
            </a:r>
            <a:endParaRPr lang="en-US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C41BD1-C13D-47B4-90B0-545C4D6FB52A}"/>
              </a:ext>
            </a:extLst>
          </p:cNvPr>
          <p:cNvSpPr txBox="1"/>
          <p:nvPr/>
        </p:nvSpPr>
        <p:spPr>
          <a:xfrm>
            <a:off x="7682738" y="4016937"/>
            <a:ext cx="3491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An </a:t>
            </a:r>
            <a:r>
              <a:rPr lang="en-US" sz="1600" dirty="0" err="1"/>
              <a:t>organisational</a:t>
            </a:r>
            <a:r>
              <a:rPr lang="en-US" sz="1600" dirty="0"/>
              <a:t> structure is how a business </a:t>
            </a:r>
            <a:r>
              <a:rPr lang="en-US" sz="1600" dirty="0" err="1"/>
              <a:t>organises</a:t>
            </a:r>
            <a:r>
              <a:rPr lang="en-US" sz="1600" dirty="0"/>
              <a:t> its staff to represent the different layers of management. This information can be displayed in the form of a chart. There are two main types of </a:t>
            </a:r>
            <a:r>
              <a:rPr lang="en-US" sz="1600" dirty="0" err="1"/>
              <a:t>organisational</a:t>
            </a:r>
            <a:r>
              <a:rPr lang="en-US" sz="1600" dirty="0"/>
              <a:t> structure used in businesses – </a:t>
            </a:r>
            <a:r>
              <a:rPr lang="en-US" sz="1600" b="1" dirty="0"/>
              <a:t>hierarchical (or tall) and flat.</a:t>
            </a:r>
          </a:p>
        </p:txBody>
      </p:sp>
    </p:spTree>
    <p:extLst>
      <p:ext uri="{BB962C8B-B14F-4D97-AF65-F5344CB8AC3E}">
        <p14:creationId xmlns:p14="http://schemas.microsoft.com/office/powerpoint/2010/main" val="181646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09BC5-8D10-425E-ACB9-536E79256AB6}"/>
              </a:ext>
            </a:extLst>
          </p:cNvPr>
          <p:cNvSpPr txBox="1"/>
          <p:nvPr/>
        </p:nvSpPr>
        <p:spPr>
          <a:xfrm>
            <a:off x="1016627" y="378973"/>
            <a:ext cx="856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Tall vs. Flat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organizational structures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C4664-A147-4175-8FBF-917735141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22"/>
          <a:stretch/>
        </p:blipFill>
        <p:spPr>
          <a:xfrm>
            <a:off x="1828797" y="1321267"/>
            <a:ext cx="8758107" cy="2689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917355-BD58-48A3-BAAC-5CE49778B76F}"/>
              </a:ext>
            </a:extLst>
          </p:cNvPr>
          <p:cNvSpPr/>
          <p:nvPr/>
        </p:nvSpPr>
        <p:spPr>
          <a:xfrm>
            <a:off x="1828797" y="4723002"/>
            <a:ext cx="8732941" cy="4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2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F39A93F-99DF-42E2-A0E2-0B561D320717}"/>
              </a:ext>
            </a:extLst>
          </p:cNvPr>
          <p:cNvSpPr txBox="1"/>
          <p:nvPr/>
        </p:nvSpPr>
        <p:spPr>
          <a:xfrm>
            <a:off x="602756" y="1699439"/>
            <a:ext cx="25813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dirty="0">
                <a:solidFill>
                  <a:srgbClr val="000000"/>
                </a:solidFill>
                <a:effectLst/>
              </a:rPr>
              <a:t>A hierarchical structure is often also referred to as a ‘tall’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organisational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structure. A hierarchical structure has many layers of management, and businesses with this structure often use a ‘top-down’ approach with a long chain of command. In a hierarchical structure, managers will have a narrow span of control and a relatively small number of subordinates (staff).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523EB-FF37-42F0-90EE-7979B40E9B9C}"/>
              </a:ext>
            </a:extLst>
          </p:cNvPr>
          <p:cNvSpPr txBox="1"/>
          <p:nvPr/>
        </p:nvSpPr>
        <p:spPr>
          <a:xfrm>
            <a:off x="602756" y="4917303"/>
            <a:ext cx="25813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 hierarchical organization follows the layout of a pyramid. Every employee in the organization, except one, usually the CEO, is subordinate to someone else within the organization.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F8E63-FDD7-4680-9C66-3CDCAEE152DA}"/>
              </a:ext>
            </a:extLst>
          </p:cNvPr>
          <p:cNvSpPr txBox="1"/>
          <p:nvPr/>
        </p:nvSpPr>
        <p:spPr>
          <a:xfrm>
            <a:off x="9007888" y="1699439"/>
            <a:ext cx="25813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Large, complex organizations often require a taller hierarchy. Employees in tall organizations recognize defined levels of leadership within the organization; authority and levels of responsibility are obvious. The narrow span of control allows for close supervision of employees. Opportunities for promotion motivate employees to perform well.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02E20-9577-438B-8269-B1C8E5B6B8E4}"/>
              </a:ext>
            </a:extLst>
          </p:cNvPr>
          <p:cNvSpPr txBox="1"/>
          <p:nvPr/>
        </p:nvSpPr>
        <p:spPr>
          <a:xfrm>
            <a:off x="2400300" y="278193"/>
            <a:ext cx="721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Hierarchical (Tall)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organisational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 structure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9A8A8F-E233-4DFC-9962-AE6201363274}"/>
              </a:ext>
            </a:extLst>
          </p:cNvPr>
          <p:cNvSpPr txBox="1"/>
          <p:nvPr/>
        </p:nvSpPr>
        <p:spPr>
          <a:xfrm>
            <a:off x="9007888" y="4817560"/>
            <a:ext cx="2581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Challenges begin when a structure gets too tall. Communication begins to take too long to travel through all the levels. These communication problems hamper decision-making and hinder progress.</a:t>
            </a:r>
            <a:endParaRPr lang="th-TH" sz="1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4BC79D-8B40-4570-AFF4-478425639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03"/>
          <a:stretch/>
        </p:blipFill>
        <p:spPr>
          <a:xfrm>
            <a:off x="3778636" y="1810757"/>
            <a:ext cx="4634727" cy="45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19DE7-AFEB-411E-A55E-631CA21DB52E}"/>
              </a:ext>
            </a:extLst>
          </p:cNvPr>
          <p:cNvSpPr txBox="1"/>
          <p:nvPr/>
        </p:nvSpPr>
        <p:spPr>
          <a:xfrm>
            <a:off x="1016627" y="378973"/>
            <a:ext cx="670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Flat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organizational structure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7B2AE-0276-4CE6-A2E4-555DFDC171E5}"/>
              </a:ext>
            </a:extLst>
          </p:cNvPr>
          <p:cNvSpPr txBox="1"/>
          <p:nvPr/>
        </p:nvSpPr>
        <p:spPr>
          <a:xfrm>
            <a:off x="1564925" y="4314692"/>
            <a:ext cx="861931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Flat organizational structures differ in that there are fewer levels of management. A flat structure is an </a:t>
            </a:r>
            <a:r>
              <a:rPr lang="en-US" sz="1600" dirty="0" err="1"/>
              <a:t>organisational</a:t>
            </a:r>
            <a:r>
              <a:rPr lang="en-US" sz="1600" dirty="0"/>
              <a:t> structure with only a few layers of management. In a flat structure, managers have a wide span of control with more subordinates, and there is usually a short chain of command. Flat </a:t>
            </a:r>
            <a:r>
              <a:rPr lang="en-US" sz="1600" dirty="0" err="1"/>
              <a:t>organisational</a:t>
            </a:r>
            <a:r>
              <a:rPr lang="en-US" sz="1600" dirty="0"/>
              <a:t> structures are commonly used by smaller businesses or those adopting a more modern approach to management. The flat organization supervises employees less while promoting their increased involvement in the decision-making process. Employees often have more independence. It also improves the coordination and speed of communication between employees.</a:t>
            </a:r>
          </a:p>
          <a:p>
            <a:pPr algn="ctr"/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556FCB-B31F-49E2-9182-92B02AF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244" y="1486517"/>
            <a:ext cx="6179344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me_hr - Tall and flat organizational structures refer to the structures of  an organization&amp;#39;s levels of management. A tall organization, or vertical  organization, is one in which the CEO sits at the">
            <a:extLst>
              <a:ext uri="{FF2B5EF4-FFF2-40B4-BE49-F238E27FC236}">
                <a16:creationId xmlns:a16="http://schemas.microsoft.com/office/drawing/2014/main" id="{C28A01EB-D803-4E90-AC4F-A69E591F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1" y="2180581"/>
            <a:ext cx="4182386" cy="32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29E8B-B6AB-4B82-AEDB-E08935E07E4B}"/>
              </a:ext>
            </a:extLst>
          </p:cNvPr>
          <p:cNvSpPr txBox="1"/>
          <p:nvPr/>
        </p:nvSpPr>
        <p:spPr>
          <a:xfrm>
            <a:off x="5110701" y="1884448"/>
            <a:ext cx="6213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span of control </a:t>
            </a:r>
            <a:r>
              <a:rPr lang="en-US" dirty="0"/>
              <a:t>- the number of staff that a manager has responsibility for</a:t>
            </a:r>
          </a:p>
          <a:p>
            <a:r>
              <a:rPr lang="en-US" b="1" dirty="0"/>
              <a:t>chain of command </a:t>
            </a:r>
            <a:r>
              <a:rPr lang="en-US" dirty="0"/>
              <a:t>- the route by which instructions and communications flow from the top to the bottom of a business, explaining who is answerable to whom</a:t>
            </a:r>
          </a:p>
          <a:p>
            <a:r>
              <a:rPr lang="en-US" b="1" dirty="0"/>
              <a:t>subordinates</a:t>
            </a:r>
            <a:r>
              <a:rPr lang="en-US" dirty="0"/>
              <a:t> - members of staff below a manager in the chain of command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341ED-A0EB-4B8D-9038-3B89F34717A9}"/>
              </a:ext>
            </a:extLst>
          </p:cNvPr>
          <p:cNvSpPr txBox="1"/>
          <p:nvPr/>
        </p:nvSpPr>
        <p:spPr>
          <a:xfrm>
            <a:off x="562811" y="393736"/>
            <a:ext cx="553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Key terms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 in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organisation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55600" dist="152400" dir="6540000" sx="102000" sy="102000" algn="ctr" rotWithShape="0">
                    <a:schemeClr val="accent1">
                      <a:lumMod val="75000"/>
                    </a:schemeClr>
                  </a:outerShdw>
                </a:effectLst>
                <a:latin typeface="Kanit Bold" panose="00000800000000000000" pitchFamily="2" charset="-34"/>
                <a:cs typeface="Kanit Bold" panose="00000800000000000000" pitchFamily="2" charset="-34"/>
              </a:rPr>
              <a:t> structure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55600" dist="152400" dir="6540000" sx="102000" sy="102000" algn="ctr" rotWithShape="0">
                  <a:schemeClr val="accent1">
                    <a:lumMod val="75000"/>
                  </a:schemeClr>
                </a:outerShdw>
              </a:effectLst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DE381B-41AF-4796-9220-72F3877F0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3040" y="505544"/>
            <a:ext cx="1686593" cy="137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CFE02-514D-45C7-BBCD-F49EA52C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040" y="4132070"/>
            <a:ext cx="229229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Hub-Green Gradient">
      <a:dk1>
        <a:sysClr val="windowText" lastClr="000000"/>
      </a:dk1>
      <a:lt1>
        <a:sysClr val="window" lastClr="FFFFFF"/>
      </a:lt1>
      <a:dk2>
        <a:srgbClr val="44546A"/>
      </a:dk2>
      <a:lt2>
        <a:srgbClr val="F1EEDF"/>
      </a:lt2>
      <a:accent1>
        <a:srgbClr val="DFEFE6"/>
      </a:accent1>
      <a:accent2>
        <a:srgbClr val="EDEDBF"/>
      </a:accent2>
      <a:accent3>
        <a:srgbClr val="FFFEE9"/>
      </a:accent3>
      <a:accent4>
        <a:srgbClr val="DFEFE6"/>
      </a:accent4>
      <a:accent5>
        <a:srgbClr val="EDEDBF"/>
      </a:accent5>
      <a:accent6>
        <a:srgbClr val="FFFEE9"/>
      </a:accent6>
      <a:hlink>
        <a:srgbClr val="0563C1"/>
      </a:hlink>
      <a:folHlink>
        <a:srgbClr val="954F72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941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Kanit SemiBold</vt:lpstr>
      <vt:lpstr>Arial</vt:lpstr>
      <vt:lpstr>Kanit Thin</vt:lpstr>
      <vt:lpstr>Kanit Light</vt:lpstr>
      <vt:lpstr>Kanit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Gradient Branding</dc:title>
  <dc:subject>Green Gradient Branding</dc:subject>
  <dc:creator>www.PowerPointhub.com</dc:creator>
  <cp:lastModifiedBy>sunattha</cp:lastModifiedBy>
  <cp:revision>16</cp:revision>
  <dcterms:created xsi:type="dcterms:W3CDTF">2021-03-04T11:54:08Z</dcterms:created>
  <dcterms:modified xsi:type="dcterms:W3CDTF">2022-02-01T14:47:07Z</dcterms:modified>
</cp:coreProperties>
</file>