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95" r:id="rId3"/>
    <p:sldId id="497" r:id="rId4"/>
    <p:sldId id="500" r:id="rId5"/>
    <p:sldId id="487" r:id="rId6"/>
    <p:sldId id="258" r:id="rId7"/>
    <p:sldId id="473" r:id="rId8"/>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bg1">
                  <a:lumMod val="6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EBF4-459A-AFDD-44DC45424F17}"/>
            </c:ext>
          </c:extLst>
        </c:ser>
        <c:ser>
          <c:idx val="1"/>
          <c:order val="1"/>
          <c:tx>
            <c:strRef>
              <c:f>Sheet1!$C$1</c:f>
              <c:strCache>
                <c:ptCount val="1"/>
                <c:pt idx="0">
                  <c:v>Series 2</c:v>
                </c:pt>
              </c:strCache>
            </c:strRef>
          </c:tx>
          <c:spPr>
            <a:ln w="28575" cap="rnd">
              <a:solidFill>
                <a:schemeClr val="accent2">
                  <a:lumMod val="50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EBF4-459A-AFDD-44DC45424F17}"/>
            </c:ext>
          </c:extLst>
        </c:ser>
        <c:ser>
          <c:idx val="2"/>
          <c:order val="2"/>
          <c:tx>
            <c:strRef>
              <c:f>Sheet1!$D$1</c:f>
              <c:strCache>
                <c:ptCount val="1"/>
                <c:pt idx="0">
                  <c:v>Series 3</c:v>
                </c:pt>
              </c:strCache>
            </c:strRef>
          </c:tx>
          <c:spPr>
            <a:ln w="28575" cap="rnd">
              <a:solidFill>
                <a:schemeClr val="accent1">
                  <a:lumMod val="50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1</c:v>
                </c:pt>
                <c:pt idx="1">
                  <c:v>2</c:v>
                </c:pt>
                <c:pt idx="2">
                  <c:v>4</c:v>
                </c:pt>
                <c:pt idx="3">
                  <c:v>4</c:v>
                </c:pt>
              </c:numCache>
            </c:numRef>
          </c:val>
          <c:smooth val="0"/>
          <c:extLst>
            <c:ext xmlns:c16="http://schemas.microsoft.com/office/drawing/2014/chart" uri="{C3380CC4-5D6E-409C-BE32-E72D297353CC}">
              <c16:uniqueId val="{00000002-EBF4-459A-AFDD-44DC45424F17}"/>
            </c:ext>
          </c:extLst>
        </c:ser>
        <c:dLbls>
          <c:showLegendKey val="0"/>
          <c:showVal val="0"/>
          <c:showCatName val="0"/>
          <c:showSerName val="0"/>
          <c:showPercent val="0"/>
          <c:showBubbleSize val="0"/>
        </c:dLbls>
        <c:smooth val="0"/>
        <c:axId val="-2147034032"/>
        <c:axId val="-2147248416"/>
      </c:lineChart>
      <c:catAx>
        <c:axId val="-214703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Kanit Light" charset="0"/>
                <a:ea typeface="Kanit Light" charset="0"/>
                <a:cs typeface="Kanit Light" charset="0"/>
              </a:defRPr>
            </a:pPr>
            <a:endParaRPr lang="th-TH"/>
          </a:p>
        </c:txPr>
        <c:crossAx val="-2147248416"/>
        <c:crosses val="autoZero"/>
        <c:auto val="1"/>
        <c:lblAlgn val="ctr"/>
        <c:lblOffset val="100"/>
        <c:noMultiLvlLbl val="0"/>
      </c:catAx>
      <c:valAx>
        <c:axId val="-2147248416"/>
        <c:scaling>
          <c:orientation val="minMax"/>
        </c:scaling>
        <c:delete val="0"/>
        <c:axPos val="l"/>
        <c:majorGridlines>
          <c:spPr>
            <a:ln w="9525" cap="flat" cmpd="sng" algn="ctr">
              <a:solidFill>
                <a:srgbClr val="000000">
                  <a:alpha val="1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Kanit Light" charset="0"/>
                <a:ea typeface="Kanit Light" charset="0"/>
                <a:cs typeface="Kanit Light" charset="0"/>
              </a:defRPr>
            </a:pPr>
            <a:endParaRPr lang="th-TH"/>
          </a:p>
        </c:txPr>
        <c:crossAx val="-21470340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rgbClr val="000000"/>
                </a:solidFill>
                <a:latin typeface="Kanit Light" charset="0"/>
                <a:ea typeface="Kanit Light" charset="0"/>
                <a:cs typeface="Kanit Light" charset="0"/>
              </a:defRPr>
            </a:pPr>
            <a:endParaRPr lang="th-TH"/>
          </a:p>
        </c:txPr>
      </c:legendEntry>
      <c:legendEntry>
        <c:idx val="1"/>
        <c:txPr>
          <a:bodyPr rot="0" spcFirstLastPara="1" vertOverflow="ellipsis" vert="horz" wrap="square" anchor="ctr" anchorCtr="1"/>
          <a:lstStyle/>
          <a:p>
            <a:pPr>
              <a:defRPr sz="1000" b="0" i="0" u="none" strike="noStrike" kern="1200" baseline="0">
                <a:solidFill>
                  <a:srgbClr val="000000"/>
                </a:solidFill>
                <a:latin typeface="Kanit Light" charset="0"/>
                <a:ea typeface="Kanit Light" charset="0"/>
                <a:cs typeface="Kanit Light" charset="0"/>
              </a:defRPr>
            </a:pPr>
            <a:endParaRPr lang="th-TH"/>
          </a:p>
        </c:txPr>
      </c:legendEntry>
      <c:layout>
        <c:manualLayout>
          <c:xMode val="edge"/>
          <c:yMode val="edge"/>
          <c:x val="0.23522344958226901"/>
          <c:y val="0.92489671363232595"/>
          <c:w val="0.440436941998959"/>
          <c:h val="6.6464455116038199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Kanit Light" charset="0"/>
              <a:ea typeface="Kanit Light" charset="0"/>
              <a:cs typeface="Kanit Light" charset="0"/>
            </a:defRPr>
          </a:pPr>
          <a:endParaRPr lang="th-TH"/>
        </a:p>
      </c:txPr>
    </c:legend>
    <c:plotVisOnly val="1"/>
    <c:dispBlanksAs val="gap"/>
    <c:showDLblsOverMax val="0"/>
  </c:chart>
  <c:spPr>
    <a:noFill/>
    <a:ln>
      <a:noFill/>
    </a:ln>
    <a:effectLst/>
  </c:spPr>
  <c:txPr>
    <a:bodyPr/>
    <a:lstStyle/>
    <a:p>
      <a:pPr>
        <a:defRPr/>
      </a:pPr>
      <a:endParaRPr lang="th-T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1:51.821"/>
    </inkml:context>
    <inkml:brush xml:id="br0">
      <inkml:brushProperty name="width" value="0.05" units="cm"/>
      <inkml:brushProperty name="height" value="0.05" units="cm"/>
    </inkml:brush>
  </inkml:definitions>
  <inkml:trace contextRef="#ctx0" brushRef="#br0">5 0 24575,'-5'0'0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6.534"/>
    </inkml:context>
    <inkml:brush xml:id="br0">
      <inkml:brushProperty name="width" value="0.05" units="cm"/>
      <inkml:brushProperty name="height" value="0.05" units="cm"/>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7.406"/>
    </inkml:context>
    <inkml:brush xml:id="br0">
      <inkml:brushProperty name="width" value="0.05" units="cm"/>
      <inkml:brushProperty name="height" value="0.05" units="cm"/>
    </inkml:brush>
  </inkml:definitions>
  <inkml:trace contextRef="#ctx0" brushRef="#br0">0 0 24575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7.790"/>
    </inkml:context>
    <inkml:brush xml:id="br0">
      <inkml:brushProperty name="width" value="0.05" units="cm"/>
      <inkml:brushProperty name="height" value="0.05" units="cm"/>
    </inkml:brush>
  </inkml:definitions>
  <inkml:trace contextRef="#ctx0" brushRef="#br0">1 0 24575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9.500"/>
    </inkml:context>
    <inkml:brush xml:id="br0">
      <inkml:brushProperty name="width" value="0.05" units="cm"/>
      <inkml:brushProperty name="height" value="0.05" units="cm"/>
    </inkml:brush>
  </inkml:definitions>
  <inkml:trace contextRef="#ctx0" brushRef="#br0">0 1 24575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9.847"/>
    </inkml:context>
    <inkml:brush xml:id="br0">
      <inkml:brushProperty name="width" value="0.05" units="cm"/>
      <inkml:brushProperty name="height" value="0.05" units="cm"/>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20.990"/>
    </inkml:context>
    <inkml:brush xml:id="br0">
      <inkml:brushProperty name="width" value="0.05" units="cm"/>
      <inkml:brushProperty name="height" value="0.05" units="cm"/>
    </inkml:brush>
  </inkml:definitions>
  <inkml:trace contextRef="#ctx0" brushRef="#br0">1 1 24575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21.371"/>
    </inkml:context>
    <inkml:brush xml:id="br0">
      <inkml:brushProperty name="width" value="0.05" units="cm"/>
      <inkml:brushProperty name="height" value="0.05" units="cm"/>
    </inkml:brush>
  </inkml:definitions>
  <inkml:trace contextRef="#ctx0" brushRef="#br0">1 1 24575</inkml:trace>
  <inkml:trace contextRef="#ctx0" brushRef="#br0" timeOffset="1">1 1 24575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23.056"/>
    </inkml:context>
    <inkml:brush xml:id="br0">
      <inkml:brushProperty name="width" value="0.05" units="cm"/>
      <inkml:brushProperty name="height" value="0.05" units="cm"/>
    </inkml:brush>
  </inkml:definitions>
  <inkml:trace contextRef="#ctx0" brushRef="#br0">0 0 24575,'5'0'0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23.465"/>
    </inkml:context>
    <inkml:brush xml:id="br0">
      <inkml:brushProperty name="width" value="0.05" units="cm"/>
      <inkml:brushProperty name="height" value="0.05" units="cm"/>
    </inkml:brush>
  </inkml:definitions>
  <inkml:trace contextRef="#ctx0" brushRef="#br0">0 1 24575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23.803"/>
    </inkml:context>
    <inkml:brush xml:id="br0">
      <inkml:brushProperty name="width" value="0.05" units="cm"/>
      <inkml:brushProperty name="height" value="0.05" units="cm"/>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08.331"/>
    </inkml:context>
    <inkml:brush xml:id="br0">
      <inkml:brushProperty name="width" value="0.05" units="cm"/>
      <inkml:brushProperty name="height" value="0.05" units="cm"/>
    </inkml:brush>
  </inkml:definitions>
  <inkml:trace contextRef="#ctx0" brushRef="#br0">17 47 24575,'0'-4'0,"-5"-6"0,-1-7 0,1 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09.335"/>
    </inkml:context>
    <inkml:brush xml:id="br0">
      <inkml:brushProperty name="width" value="0.05" units="cm"/>
      <inkml:brushProperty name="height" value="0.05" units="cm"/>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0.002"/>
    </inkml:context>
    <inkml:brush xml:id="br0">
      <inkml:brushProperty name="width" value="0.05" units="cm"/>
      <inkml:brushProperty name="height" value="0.05" units="cm"/>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2.329"/>
    </inkml:context>
    <inkml:brush xml:id="br0">
      <inkml:brushProperty name="width" value="0.05" units="cm"/>
      <inkml:brushProperty name="height" value="0.0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2.708"/>
    </inkml:context>
    <inkml:brush xml:id="br0">
      <inkml:brushProperty name="width" value="0.05" units="cm"/>
      <inkml:brushProperty name="height" value="0.05" units="cm"/>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3.046"/>
    </inkml:context>
    <inkml:brush xml:id="br0">
      <inkml:brushProperty name="width" value="0.05" units="cm"/>
      <inkml:brushProperty name="height" value="0.05" units="cm"/>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5.838"/>
    </inkml:context>
    <inkml:brush xml:id="br0">
      <inkml:brushProperty name="width" value="0.05" units="cm"/>
      <inkml:brushProperty name="height" value="0.05"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7T09:52:16.198"/>
    </inkml:context>
    <inkml:brush xml:id="br0">
      <inkml:brushProperty name="width" value="0.05" units="cm"/>
      <inkml:brushProperty name="height" value="0.05" units="cm"/>
    </inkml:brush>
  </inkml:definitions>
  <inkml:trace contextRef="#ctx0" brushRef="#br0">0 1 24575,'0'4'0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293E-C22D-4137-B318-8BD9944124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DBF811-5D27-4035-9AAE-462ED75BD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675CE-C9A8-467D-80B8-E543BA42138A}"/>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5" name="Footer Placeholder 4">
            <a:extLst>
              <a:ext uri="{FF2B5EF4-FFF2-40B4-BE49-F238E27FC236}">
                <a16:creationId xmlns:a16="http://schemas.microsoft.com/office/drawing/2014/main" id="{A1D491D0-0773-4843-B637-182F306AF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11642-D908-48ED-AF15-21EDC3BB6FF5}"/>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7" name="Graphic 6">
            <a:extLst>
              <a:ext uri="{FF2B5EF4-FFF2-40B4-BE49-F238E27FC236}">
                <a16:creationId xmlns:a16="http://schemas.microsoft.com/office/drawing/2014/main" id="{251408E2-0427-417E-8718-2F3E0D5084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00" y="12700"/>
            <a:ext cx="12169422" cy="6845300"/>
          </a:xfrm>
          <a:prstGeom prst="rect">
            <a:avLst/>
          </a:prstGeom>
        </p:spPr>
      </p:pic>
      <p:pic>
        <p:nvPicPr>
          <p:cNvPr id="8" name="Graphic 7">
            <a:extLst>
              <a:ext uri="{FF2B5EF4-FFF2-40B4-BE49-F238E27FC236}">
                <a16:creationId xmlns:a16="http://schemas.microsoft.com/office/drawing/2014/main" id="{A65E83FB-12B2-442C-9B7F-32DB574CB2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991" y="1138555"/>
            <a:ext cx="2742426" cy="5706745"/>
          </a:xfrm>
          <a:prstGeom prst="rect">
            <a:avLst/>
          </a:prstGeom>
        </p:spPr>
      </p:pic>
      <p:sp>
        <p:nvSpPr>
          <p:cNvPr id="9" name="Freeform: Shape 8">
            <a:extLst>
              <a:ext uri="{FF2B5EF4-FFF2-40B4-BE49-F238E27FC236}">
                <a16:creationId xmlns:a16="http://schemas.microsoft.com/office/drawing/2014/main" id="{E07DD114-3617-4FE1-A43B-1411E86BB0C8}"/>
              </a:ext>
            </a:extLst>
          </p:cNvPr>
          <p:cNvSpPr/>
          <p:nvPr userDrawn="1"/>
        </p:nvSpPr>
        <p:spPr>
          <a:xfrm>
            <a:off x="-1540003" y="2275204"/>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ln w="12700" cap="flat">
            <a:noFill/>
            <a:prstDash val="solid"/>
            <a:miter/>
          </a:ln>
        </p:spPr>
        <p:txBody>
          <a:bodyPr rtlCol="0" anchor="ctr"/>
          <a:lstStyle/>
          <a:p>
            <a:endParaRPr lang="en-US"/>
          </a:p>
        </p:txBody>
      </p:sp>
      <p:grpSp>
        <p:nvGrpSpPr>
          <p:cNvPr id="10" name="Graphic 8">
            <a:extLst>
              <a:ext uri="{FF2B5EF4-FFF2-40B4-BE49-F238E27FC236}">
                <a16:creationId xmlns:a16="http://schemas.microsoft.com/office/drawing/2014/main" id="{759E89FD-E58D-4C11-A572-023F1E0B7821}"/>
              </a:ext>
            </a:extLst>
          </p:cNvPr>
          <p:cNvGrpSpPr/>
          <p:nvPr userDrawn="1"/>
        </p:nvGrpSpPr>
        <p:grpSpPr>
          <a:xfrm>
            <a:off x="0" y="0"/>
            <a:ext cx="6443567" cy="2614422"/>
            <a:chOff x="0" y="0"/>
            <a:chExt cx="6443567" cy="2614422"/>
          </a:xfrm>
          <a:solidFill>
            <a:srgbClr val="000000"/>
          </a:solidFill>
        </p:grpSpPr>
        <p:sp>
          <p:nvSpPr>
            <p:cNvPr id="11" name="Freeform: Shape 10">
              <a:extLst>
                <a:ext uri="{FF2B5EF4-FFF2-40B4-BE49-F238E27FC236}">
                  <a16:creationId xmlns:a16="http://schemas.microsoft.com/office/drawing/2014/main" id="{926800F1-B38A-4BE1-BCD1-ED6E6BC067C3}"/>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BAC38A8-A665-470B-8542-DD8DDA5BA3A8}"/>
                </a:ext>
              </a:extLst>
            </p:cNvPr>
            <p:cNvSpPr/>
            <p:nvPr/>
          </p:nvSpPr>
          <p:spPr>
            <a:xfrm>
              <a:off x="6406705" y="2576322"/>
              <a:ext cx="36861" cy="38100"/>
            </a:xfrm>
            <a:custGeom>
              <a:avLst/>
              <a:gdLst>
                <a:gd name="connsiteX0" fmla="*/ 18479 w 36861"/>
                <a:gd name="connsiteY0" fmla="*/ 38100 h 38100"/>
                <a:gd name="connsiteX1" fmla="*/ 18479 w 36861"/>
                <a:gd name="connsiteY1" fmla="*/ 0 h 38100"/>
                <a:gd name="connsiteX2" fmla="*/ 18479 w 36861"/>
                <a:gd name="connsiteY2" fmla="*/ 38100 h 38100"/>
                <a:gd name="connsiteX3" fmla="*/ 18479 w 36861"/>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61" h="38100">
                  <a:moveTo>
                    <a:pt x="18479" y="38100"/>
                  </a:moveTo>
                  <a:cubicBezTo>
                    <a:pt x="42989" y="38100"/>
                    <a:pt x="42989" y="0"/>
                    <a:pt x="18479" y="0"/>
                  </a:cubicBezTo>
                  <a:cubicBezTo>
                    <a:pt x="-6160" y="0"/>
                    <a:pt x="-6160" y="38100"/>
                    <a:pt x="18479" y="38100"/>
                  </a:cubicBezTo>
                  <a:lnTo>
                    <a:pt x="18479" y="38100"/>
                  </a:lnTo>
                  <a:close/>
                </a:path>
              </a:pathLst>
            </a:custGeom>
            <a:solidFill>
              <a:srgbClr val="000000"/>
            </a:solidFill>
            <a:ln w="12700" cap="flat">
              <a:noFill/>
              <a:prstDash val="solid"/>
              <a:miter/>
            </a:ln>
          </p:spPr>
          <p:txBody>
            <a:bodyPr rtlCol="0" anchor="ctr"/>
            <a:lstStyle/>
            <a:p>
              <a:endParaRPr lang="en-US"/>
            </a:p>
          </p:txBody>
        </p:sp>
      </p:grpSp>
      <p:grpSp>
        <p:nvGrpSpPr>
          <p:cNvPr id="13" name="Graphic 8">
            <a:extLst>
              <a:ext uri="{FF2B5EF4-FFF2-40B4-BE49-F238E27FC236}">
                <a16:creationId xmlns:a16="http://schemas.microsoft.com/office/drawing/2014/main" id="{278F9ACC-AD78-485E-AE6C-1F5510E5FED8}"/>
              </a:ext>
            </a:extLst>
          </p:cNvPr>
          <p:cNvGrpSpPr/>
          <p:nvPr userDrawn="1"/>
        </p:nvGrpSpPr>
        <p:grpSpPr>
          <a:xfrm>
            <a:off x="0" y="0"/>
            <a:ext cx="6045041" cy="2346070"/>
            <a:chOff x="0" y="0"/>
            <a:chExt cx="6045041" cy="2346070"/>
          </a:xfrm>
          <a:solidFill>
            <a:srgbClr val="000000"/>
          </a:solidFill>
        </p:grpSpPr>
        <p:sp>
          <p:nvSpPr>
            <p:cNvPr id="14" name="Freeform: Shape 13">
              <a:extLst>
                <a:ext uri="{FF2B5EF4-FFF2-40B4-BE49-F238E27FC236}">
                  <a16:creationId xmlns:a16="http://schemas.microsoft.com/office/drawing/2014/main" id="{02067181-B5F7-4EAC-927C-B036C2597D7C}"/>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08A764B-AE16-476B-B6D5-3721D4FA8F97}"/>
                </a:ext>
              </a:extLst>
            </p:cNvPr>
            <p:cNvSpPr/>
            <p:nvPr/>
          </p:nvSpPr>
          <p:spPr>
            <a:xfrm>
              <a:off x="6008274" y="230797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6" name="Graphic 8">
            <a:extLst>
              <a:ext uri="{FF2B5EF4-FFF2-40B4-BE49-F238E27FC236}">
                <a16:creationId xmlns:a16="http://schemas.microsoft.com/office/drawing/2014/main" id="{42BC96C6-0979-433A-9486-A356BE5A9F09}"/>
              </a:ext>
            </a:extLst>
          </p:cNvPr>
          <p:cNvGrpSpPr/>
          <p:nvPr userDrawn="1"/>
        </p:nvGrpSpPr>
        <p:grpSpPr>
          <a:xfrm>
            <a:off x="0" y="0"/>
            <a:ext cx="6045041" cy="2346070"/>
            <a:chOff x="0" y="0"/>
            <a:chExt cx="6045041" cy="2346070"/>
          </a:xfrm>
          <a:solidFill>
            <a:srgbClr val="000000"/>
          </a:solidFill>
        </p:grpSpPr>
        <p:sp>
          <p:nvSpPr>
            <p:cNvPr id="17" name="Freeform: Shape 16">
              <a:extLst>
                <a:ext uri="{FF2B5EF4-FFF2-40B4-BE49-F238E27FC236}">
                  <a16:creationId xmlns:a16="http://schemas.microsoft.com/office/drawing/2014/main" id="{3F9D1936-2757-444D-86B6-726A95D75C87}"/>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748BEFF-D6B6-4E82-BD5B-846B750FC463}"/>
                </a:ext>
              </a:extLst>
            </p:cNvPr>
            <p:cNvSpPr/>
            <p:nvPr/>
          </p:nvSpPr>
          <p:spPr>
            <a:xfrm>
              <a:off x="6008274" y="230797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9" name="Graphic 8">
            <a:extLst>
              <a:ext uri="{FF2B5EF4-FFF2-40B4-BE49-F238E27FC236}">
                <a16:creationId xmlns:a16="http://schemas.microsoft.com/office/drawing/2014/main" id="{366BE342-A532-44BE-B011-3BFCDD279C0B}"/>
              </a:ext>
            </a:extLst>
          </p:cNvPr>
          <p:cNvGrpSpPr/>
          <p:nvPr userDrawn="1"/>
        </p:nvGrpSpPr>
        <p:grpSpPr>
          <a:xfrm>
            <a:off x="0" y="0"/>
            <a:ext cx="6847427" cy="2492501"/>
            <a:chOff x="0" y="0"/>
            <a:chExt cx="6847427" cy="2492501"/>
          </a:xfrm>
          <a:solidFill>
            <a:srgbClr val="000000"/>
          </a:solidFill>
        </p:grpSpPr>
        <p:sp>
          <p:nvSpPr>
            <p:cNvPr id="20" name="Freeform: Shape 19">
              <a:extLst>
                <a:ext uri="{FF2B5EF4-FFF2-40B4-BE49-F238E27FC236}">
                  <a16:creationId xmlns:a16="http://schemas.microsoft.com/office/drawing/2014/main" id="{772B8361-888C-4B03-BAF2-13FA873AD3B6}"/>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A93F707-4199-4119-8EBD-D85CDF627D7C}"/>
                </a:ext>
              </a:extLst>
            </p:cNvPr>
            <p:cNvSpPr/>
            <p:nvPr/>
          </p:nvSpPr>
          <p:spPr>
            <a:xfrm>
              <a:off x="6810660" y="245440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22" name="Graphic 8">
            <a:extLst>
              <a:ext uri="{FF2B5EF4-FFF2-40B4-BE49-F238E27FC236}">
                <a16:creationId xmlns:a16="http://schemas.microsoft.com/office/drawing/2014/main" id="{6D3FAAAA-F09C-4D5C-B26B-BA00818AFECC}"/>
              </a:ext>
            </a:extLst>
          </p:cNvPr>
          <p:cNvGrpSpPr/>
          <p:nvPr userDrawn="1"/>
        </p:nvGrpSpPr>
        <p:grpSpPr>
          <a:xfrm>
            <a:off x="0" y="0"/>
            <a:ext cx="6321520" cy="2402967"/>
            <a:chOff x="0" y="0"/>
            <a:chExt cx="6321520" cy="2402967"/>
          </a:xfrm>
          <a:solidFill>
            <a:srgbClr val="000000"/>
          </a:solidFill>
        </p:grpSpPr>
        <p:sp>
          <p:nvSpPr>
            <p:cNvPr id="23" name="Freeform: Shape 22">
              <a:extLst>
                <a:ext uri="{FF2B5EF4-FFF2-40B4-BE49-F238E27FC236}">
                  <a16:creationId xmlns:a16="http://schemas.microsoft.com/office/drawing/2014/main" id="{4938C391-4A29-4078-A149-9284028D5E20}"/>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0D4B4CD-670E-44A7-A846-173ABB939CE8}"/>
                </a:ext>
              </a:extLst>
            </p:cNvPr>
            <p:cNvSpPr/>
            <p:nvPr/>
          </p:nvSpPr>
          <p:spPr>
            <a:xfrm>
              <a:off x="6284753" y="236486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25" name="Graphic 8">
            <a:extLst>
              <a:ext uri="{FF2B5EF4-FFF2-40B4-BE49-F238E27FC236}">
                <a16:creationId xmlns:a16="http://schemas.microsoft.com/office/drawing/2014/main" id="{CC0EBDBE-3976-4E99-B4C2-EB6712EC1028}"/>
              </a:ext>
            </a:extLst>
          </p:cNvPr>
          <p:cNvGrpSpPr/>
          <p:nvPr userDrawn="1"/>
        </p:nvGrpSpPr>
        <p:grpSpPr>
          <a:xfrm>
            <a:off x="0" y="0"/>
            <a:ext cx="6101937" cy="2630677"/>
            <a:chOff x="0" y="0"/>
            <a:chExt cx="6101937" cy="2630677"/>
          </a:xfrm>
          <a:solidFill>
            <a:srgbClr val="000000"/>
          </a:solidFill>
        </p:grpSpPr>
        <p:sp>
          <p:nvSpPr>
            <p:cNvPr id="26" name="Freeform: Shape 25">
              <a:extLst>
                <a:ext uri="{FF2B5EF4-FFF2-40B4-BE49-F238E27FC236}">
                  <a16:creationId xmlns:a16="http://schemas.microsoft.com/office/drawing/2014/main" id="{220CE076-64B2-4C0C-8FE3-29D0C2FAF605}"/>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136FB92-FEEB-4D39-9436-5F3E8B610645}"/>
                </a:ext>
              </a:extLst>
            </p:cNvPr>
            <p:cNvSpPr/>
            <p:nvPr/>
          </p:nvSpPr>
          <p:spPr>
            <a:xfrm>
              <a:off x="6065170" y="259257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28" name="Graphic 8">
            <a:extLst>
              <a:ext uri="{FF2B5EF4-FFF2-40B4-BE49-F238E27FC236}">
                <a16:creationId xmlns:a16="http://schemas.microsoft.com/office/drawing/2014/main" id="{92492986-AC84-4F26-91BC-353DD244DAB1}"/>
              </a:ext>
            </a:extLst>
          </p:cNvPr>
          <p:cNvGrpSpPr/>
          <p:nvPr userDrawn="1"/>
        </p:nvGrpSpPr>
        <p:grpSpPr>
          <a:xfrm>
            <a:off x="0" y="0"/>
            <a:ext cx="6484207" cy="2972180"/>
            <a:chOff x="0" y="0"/>
            <a:chExt cx="6484207" cy="2972180"/>
          </a:xfrm>
          <a:solidFill>
            <a:srgbClr val="000000"/>
          </a:solidFill>
        </p:grpSpPr>
        <p:sp>
          <p:nvSpPr>
            <p:cNvPr id="29" name="Freeform: Shape 28">
              <a:extLst>
                <a:ext uri="{FF2B5EF4-FFF2-40B4-BE49-F238E27FC236}">
                  <a16:creationId xmlns:a16="http://schemas.microsoft.com/office/drawing/2014/main" id="{5A839347-4EA4-4C1D-9ABF-FF3C7A3730C4}"/>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C73511C-E745-42F8-A871-98BB7962E5C5}"/>
                </a:ext>
              </a:extLst>
            </p:cNvPr>
            <p:cNvSpPr/>
            <p:nvPr/>
          </p:nvSpPr>
          <p:spPr>
            <a:xfrm>
              <a:off x="6447393" y="293408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31" name="Graphic 8">
            <a:extLst>
              <a:ext uri="{FF2B5EF4-FFF2-40B4-BE49-F238E27FC236}">
                <a16:creationId xmlns:a16="http://schemas.microsoft.com/office/drawing/2014/main" id="{F9C1C3EC-1BE3-485D-9E3A-85F2514CFB46}"/>
              </a:ext>
            </a:extLst>
          </p:cNvPr>
          <p:cNvGrpSpPr/>
          <p:nvPr userDrawn="1"/>
        </p:nvGrpSpPr>
        <p:grpSpPr>
          <a:xfrm>
            <a:off x="0" y="0"/>
            <a:ext cx="6752431" cy="2175382"/>
            <a:chOff x="0" y="0"/>
            <a:chExt cx="6752431" cy="2175382"/>
          </a:xfrm>
          <a:solidFill>
            <a:srgbClr val="000000"/>
          </a:solidFill>
        </p:grpSpPr>
        <p:sp>
          <p:nvSpPr>
            <p:cNvPr id="32" name="Freeform: Shape 31">
              <a:extLst>
                <a:ext uri="{FF2B5EF4-FFF2-40B4-BE49-F238E27FC236}">
                  <a16:creationId xmlns:a16="http://schemas.microsoft.com/office/drawing/2014/main" id="{FB34ADF2-B634-451C-9F96-A72B7C0FA6D1}"/>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174C0B9-1857-42C5-8351-AA526BA36F57}"/>
                </a:ext>
              </a:extLst>
            </p:cNvPr>
            <p:cNvSpPr/>
            <p:nvPr/>
          </p:nvSpPr>
          <p:spPr>
            <a:xfrm>
              <a:off x="6715664" y="213728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DB5D1B91-9465-4390-8F84-DB658DB25961}"/>
              </a:ext>
            </a:extLst>
          </p:cNvPr>
          <p:cNvGrpSpPr/>
          <p:nvPr userDrawn="1"/>
        </p:nvGrpSpPr>
        <p:grpSpPr>
          <a:xfrm>
            <a:off x="0" y="0"/>
            <a:ext cx="6451695" cy="2159126"/>
            <a:chOff x="0" y="0"/>
            <a:chExt cx="6451695" cy="2159126"/>
          </a:xfrm>
          <a:solidFill>
            <a:srgbClr val="000000"/>
          </a:solidFill>
        </p:grpSpPr>
        <p:sp>
          <p:nvSpPr>
            <p:cNvPr id="35" name="Freeform: Shape 34">
              <a:extLst>
                <a:ext uri="{FF2B5EF4-FFF2-40B4-BE49-F238E27FC236}">
                  <a16:creationId xmlns:a16="http://schemas.microsoft.com/office/drawing/2014/main" id="{A48A80A7-2501-429E-8752-42AEDB94FF66}"/>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E86A51F-6F11-4C86-99D2-377231ACE9B0}"/>
                </a:ext>
              </a:extLst>
            </p:cNvPr>
            <p:cNvSpPr/>
            <p:nvPr/>
          </p:nvSpPr>
          <p:spPr>
            <a:xfrm>
              <a:off x="6414881" y="2121026"/>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37" name="Graphic 8">
            <a:extLst>
              <a:ext uri="{FF2B5EF4-FFF2-40B4-BE49-F238E27FC236}">
                <a16:creationId xmlns:a16="http://schemas.microsoft.com/office/drawing/2014/main" id="{C75EB288-5074-476C-80DF-4A4DBE750439}"/>
              </a:ext>
            </a:extLst>
          </p:cNvPr>
          <p:cNvGrpSpPr/>
          <p:nvPr userDrawn="1"/>
        </p:nvGrpSpPr>
        <p:grpSpPr>
          <a:xfrm>
            <a:off x="0" y="0"/>
            <a:ext cx="6565487" cy="2346070"/>
            <a:chOff x="0" y="0"/>
            <a:chExt cx="6565487" cy="2346070"/>
          </a:xfrm>
          <a:solidFill>
            <a:srgbClr val="000000"/>
          </a:solidFill>
        </p:grpSpPr>
        <p:sp>
          <p:nvSpPr>
            <p:cNvPr id="38" name="Freeform: Shape 37">
              <a:extLst>
                <a:ext uri="{FF2B5EF4-FFF2-40B4-BE49-F238E27FC236}">
                  <a16:creationId xmlns:a16="http://schemas.microsoft.com/office/drawing/2014/main" id="{B63E51DF-CCA9-4E7F-8A13-BA7922E85CB8}"/>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51585DF-ABDB-4FFD-ABFF-265A658162A9}"/>
                </a:ext>
              </a:extLst>
            </p:cNvPr>
            <p:cNvSpPr/>
            <p:nvPr/>
          </p:nvSpPr>
          <p:spPr>
            <a:xfrm>
              <a:off x="6528721" y="230797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40" name="Graphic 8">
            <a:extLst>
              <a:ext uri="{FF2B5EF4-FFF2-40B4-BE49-F238E27FC236}">
                <a16:creationId xmlns:a16="http://schemas.microsoft.com/office/drawing/2014/main" id="{1C9C07AB-91F5-43AC-86EC-31E6999D81D4}"/>
              </a:ext>
            </a:extLst>
          </p:cNvPr>
          <p:cNvGrpSpPr/>
          <p:nvPr userDrawn="1"/>
        </p:nvGrpSpPr>
        <p:grpSpPr>
          <a:xfrm>
            <a:off x="0" y="0"/>
            <a:ext cx="6807803" cy="2818764"/>
            <a:chOff x="0" y="0"/>
            <a:chExt cx="6807803" cy="2818764"/>
          </a:xfrm>
          <a:solidFill>
            <a:srgbClr val="000000"/>
          </a:solidFill>
        </p:grpSpPr>
        <p:sp>
          <p:nvSpPr>
            <p:cNvPr id="41" name="Freeform: Shape 40">
              <a:extLst>
                <a:ext uri="{FF2B5EF4-FFF2-40B4-BE49-F238E27FC236}">
                  <a16:creationId xmlns:a16="http://schemas.microsoft.com/office/drawing/2014/main" id="{9A29B3B6-B0D9-4C9F-8287-72C546F8A60D}"/>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E36D4C4-210E-4966-8F1F-F88CAFD45711}"/>
                </a:ext>
              </a:extLst>
            </p:cNvPr>
            <p:cNvSpPr/>
            <p:nvPr/>
          </p:nvSpPr>
          <p:spPr>
            <a:xfrm>
              <a:off x="6771036" y="278066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43" name="Graphic 8">
            <a:extLst>
              <a:ext uri="{FF2B5EF4-FFF2-40B4-BE49-F238E27FC236}">
                <a16:creationId xmlns:a16="http://schemas.microsoft.com/office/drawing/2014/main" id="{E85D25E1-7415-4E77-9942-C4453A6C48E2}"/>
              </a:ext>
            </a:extLst>
          </p:cNvPr>
          <p:cNvGrpSpPr/>
          <p:nvPr userDrawn="1"/>
        </p:nvGrpSpPr>
        <p:grpSpPr>
          <a:xfrm>
            <a:off x="0" y="0"/>
            <a:ext cx="5815171" cy="2552064"/>
            <a:chOff x="0" y="0"/>
            <a:chExt cx="5815171" cy="2552064"/>
          </a:xfrm>
          <a:solidFill>
            <a:srgbClr val="000000"/>
          </a:solidFill>
        </p:grpSpPr>
        <p:sp>
          <p:nvSpPr>
            <p:cNvPr id="44" name="Freeform: Shape 43">
              <a:extLst>
                <a:ext uri="{FF2B5EF4-FFF2-40B4-BE49-F238E27FC236}">
                  <a16:creationId xmlns:a16="http://schemas.microsoft.com/office/drawing/2014/main" id="{E2B97428-99BC-4A41-8C5B-2433AC29441C}"/>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B598A16-C2AE-4B07-B6D0-61CA1F590C8A}"/>
                </a:ext>
              </a:extLst>
            </p:cNvPr>
            <p:cNvSpPr/>
            <p:nvPr/>
          </p:nvSpPr>
          <p:spPr>
            <a:xfrm>
              <a:off x="5778404" y="251396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46" name="Graphic 8">
            <a:extLst>
              <a:ext uri="{FF2B5EF4-FFF2-40B4-BE49-F238E27FC236}">
                <a16:creationId xmlns:a16="http://schemas.microsoft.com/office/drawing/2014/main" id="{072373F0-E3CD-4D27-84E0-32C8954ECF96}"/>
              </a:ext>
            </a:extLst>
          </p:cNvPr>
          <p:cNvGrpSpPr/>
          <p:nvPr userDrawn="1"/>
        </p:nvGrpSpPr>
        <p:grpSpPr>
          <a:xfrm>
            <a:off x="0" y="0"/>
            <a:ext cx="6016847" cy="1987042"/>
            <a:chOff x="0" y="0"/>
            <a:chExt cx="6016847" cy="1987042"/>
          </a:xfrm>
          <a:solidFill>
            <a:srgbClr val="000000"/>
          </a:solidFill>
        </p:grpSpPr>
        <p:sp>
          <p:nvSpPr>
            <p:cNvPr id="47" name="Freeform: Shape 46">
              <a:extLst>
                <a:ext uri="{FF2B5EF4-FFF2-40B4-BE49-F238E27FC236}">
                  <a16:creationId xmlns:a16="http://schemas.microsoft.com/office/drawing/2014/main" id="{A7932270-84B4-4576-A96C-10F3661B5FA1}"/>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644D036-4792-4A29-8BF2-76994AED8CA3}"/>
                </a:ext>
              </a:extLst>
            </p:cNvPr>
            <p:cNvSpPr/>
            <p:nvPr/>
          </p:nvSpPr>
          <p:spPr>
            <a:xfrm>
              <a:off x="5980080" y="194894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49" name="Graphic 8">
            <a:extLst>
              <a:ext uri="{FF2B5EF4-FFF2-40B4-BE49-F238E27FC236}">
                <a16:creationId xmlns:a16="http://schemas.microsoft.com/office/drawing/2014/main" id="{B932CD76-B1E1-4174-8FD7-A4538BE6F900}"/>
              </a:ext>
            </a:extLst>
          </p:cNvPr>
          <p:cNvGrpSpPr/>
          <p:nvPr userDrawn="1"/>
        </p:nvGrpSpPr>
        <p:grpSpPr>
          <a:xfrm>
            <a:off x="0" y="0"/>
            <a:ext cx="6510115" cy="1885442"/>
            <a:chOff x="0" y="0"/>
            <a:chExt cx="6510115" cy="1885442"/>
          </a:xfrm>
          <a:solidFill>
            <a:srgbClr val="000000"/>
          </a:solidFill>
        </p:grpSpPr>
        <p:sp>
          <p:nvSpPr>
            <p:cNvPr id="50" name="Freeform: Shape 49">
              <a:extLst>
                <a:ext uri="{FF2B5EF4-FFF2-40B4-BE49-F238E27FC236}">
                  <a16:creationId xmlns:a16="http://schemas.microsoft.com/office/drawing/2014/main" id="{A2772A87-6D63-4969-9B8E-1A08C04BE66E}"/>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3BE31BF-D7E9-4C1E-AC9B-FEF15A1363C2}"/>
                </a:ext>
              </a:extLst>
            </p:cNvPr>
            <p:cNvSpPr/>
            <p:nvPr/>
          </p:nvSpPr>
          <p:spPr>
            <a:xfrm>
              <a:off x="6473348" y="184734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B8CE2D87-6E7F-4D4A-AE94-3670724AE770}"/>
              </a:ext>
            </a:extLst>
          </p:cNvPr>
          <p:cNvSpPr/>
          <p:nvPr userDrawn="1"/>
        </p:nvSpPr>
        <p:spPr>
          <a:xfrm>
            <a:off x="1960117" y="1511681"/>
            <a:ext cx="186944" cy="186944"/>
          </a:xfrm>
          <a:custGeom>
            <a:avLst/>
            <a:gdLst>
              <a:gd name="connsiteX0" fmla="*/ 186944 w 186944"/>
              <a:gd name="connsiteY0" fmla="*/ 93472 h 186944"/>
              <a:gd name="connsiteX1" fmla="*/ 93472 w 186944"/>
              <a:gd name="connsiteY1" fmla="*/ 186944 h 186944"/>
              <a:gd name="connsiteX2" fmla="*/ 0 w 186944"/>
              <a:gd name="connsiteY2" fmla="*/ 93472 h 186944"/>
              <a:gd name="connsiteX3" fmla="*/ 93472 w 186944"/>
              <a:gd name="connsiteY3" fmla="*/ 0 h 186944"/>
              <a:gd name="connsiteX4" fmla="*/ 186944 w 186944"/>
              <a:gd name="connsiteY4" fmla="*/ 93472 h 18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 h="186944">
                <a:moveTo>
                  <a:pt x="186944" y="93472"/>
                </a:moveTo>
                <a:cubicBezTo>
                  <a:pt x="186944" y="145095"/>
                  <a:pt x="145095" y="186944"/>
                  <a:pt x="93472" y="186944"/>
                </a:cubicBezTo>
                <a:cubicBezTo>
                  <a:pt x="41849" y="186944"/>
                  <a:pt x="0" y="145095"/>
                  <a:pt x="0" y="93472"/>
                </a:cubicBezTo>
                <a:cubicBezTo>
                  <a:pt x="0" y="41849"/>
                  <a:pt x="41849" y="0"/>
                  <a:pt x="93472" y="0"/>
                </a:cubicBezTo>
                <a:cubicBezTo>
                  <a:pt x="145095" y="0"/>
                  <a:pt x="186944" y="41849"/>
                  <a:pt x="186944" y="93472"/>
                </a:cubicBezTo>
                <a:close/>
              </a:path>
            </a:pathLst>
          </a:custGeom>
          <a:solidFill>
            <a:srgbClr val="000000"/>
          </a:solidFill>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B617A06-0B01-4CC9-9A3F-8F61CC0E0C46}"/>
              </a:ext>
            </a:extLst>
          </p:cNvPr>
          <p:cNvSpPr/>
          <p:nvPr userDrawn="1"/>
        </p:nvSpPr>
        <p:spPr>
          <a:xfrm>
            <a:off x="10649077" y="5610733"/>
            <a:ext cx="186944" cy="186944"/>
          </a:xfrm>
          <a:custGeom>
            <a:avLst/>
            <a:gdLst>
              <a:gd name="connsiteX0" fmla="*/ 186944 w 186944"/>
              <a:gd name="connsiteY0" fmla="*/ 93472 h 186944"/>
              <a:gd name="connsiteX1" fmla="*/ 93472 w 186944"/>
              <a:gd name="connsiteY1" fmla="*/ 186944 h 186944"/>
              <a:gd name="connsiteX2" fmla="*/ 0 w 186944"/>
              <a:gd name="connsiteY2" fmla="*/ 93472 h 186944"/>
              <a:gd name="connsiteX3" fmla="*/ 93472 w 186944"/>
              <a:gd name="connsiteY3" fmla="*/ 0 h 186944"/>
              <a:gd name="connsiteX4" fmla="*/ 186944 w 186944"/>
              <a:gd name="connsiteY4" fmla="*/ 93472 h 18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 h="186944">
                <a:moveTo>
                  <a:pt x="186944" y="93472"/>
                </a:moveTo>
                <a:cubicBezTo>
                  <a:pt x="186944" y="145095"/>
                  <a:pt x="145095" y="186944"/>
                  <a:pt x="93472" y="186944"/>
                </a:cubicBezTo>
                <a:cubicBezTo>
                  <a:pt x="41849" y="186944"/>
                  <a:pt x="0" y="145095"/>
                  <a:pt x="0" y="93472"/>
                </a:cubicBezTo>
                <a:cubicBezTo>
                  <a:pt x="0" y="41849"/>
                  <a:pt x="41849" y="0"/>
                  <a:pt x="93472" y="0"/>
                </a:cubicBezTo>
                <a:cubicBezTo>
                  <a:pt x="145095" y="0"/>
                  <a:pt x="186944" y="41849"/>
                  <a:pt x="186944" y="93472"/>
                </a:cubicBezTo>
                <a:close/>
              </a:path>
            </a:pathLst>
          </a:custGeom>
          <a:solidFill>
            <a:srgbClr val="000000"/>
          </a:solidFill>
          <a:ln w="127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82C32B9-656D-4AE4-B72C-5F4D60B2C115}"/>
              </a:ext>
            </a:extLst>
          </p:cNvPr>
          <p:cNvSpPr/>
          <p:nvPr userDrawn="1"/>
        </p:nvSpPr>
        <p:spPr>
          <a:xfrm>
            <a:off x="8841867" y="4583557"/>
            <a:ext cx="1807082" cy="1384680"/>
          </a:xfrm>
          <a:custGeom>
            <a:avLst/>
            <a:gdLst>
              <a:gd name="connsiteX0" fmla="*/ 0 w 1807082"/>
              <a:gd name="connsiteY0" fmla="*/ 1384681 h 1384680"/>
              <a:gd name="connsiteX1" fmla="*/ 1074547 w 1807082"/>
              <a:gd name="connsiteY1" fmla="*/ 671195 h 1384680"/>
              <a:gd name="connsiteX2" fmla="*/ 1316863 w 1807082"/>
              <a:gd name="connsiteY2" fmla="*/ 364871 h 1384680"/>
              <a:gd name="connsiteX3" fmla="*/ 1807083 w 1807082"/>
              <a:gd name="connsiteY3" fmla="*/ 0 h 1384680"/>
            </a:gdLst>
            <a:ahLst/>
            <a:cxnLst>
              <a:cxn ang="0">
                <a:pos x="connsiteX0" y="connsiteY0"/>
              </a:cxn>
              <a:cxn ang="0">
                <a:pos x="connsiteX1" y="connsiteY1"/>
              </a:cxn>
              <a:cxn ang="0">
                <a:pos x="connsiteX2" y="connsiteY2"/>
              </a:cxn>
              <a:cxn ang="0">
                <a:pos x="connsiteX3" y="connsiteY3"/>
              </a:cxn>
            </a:cxnLst>
            <a:rect l="l" t="t" r="r" b="b"/>
            <a:pathLst>
              <a:path w="1807082" h="1384680">
                <a:moveTo>
                  <a:pt x="0" y="1384681"/>
                </a:moveTo>
                <a:cubicBezTo>
                  <a:pt x="250317" y="1030097"/>
                  <a:pt x="770509" y="980948"/>
                  <a:pt x="1074547" y="671195"/>
                </a:cubicBezTo>
                <a:cubicBezTo>
                  <a:pt x="1165860" y="578231"/>
                  <a:pt x="1233805" y="465201"/>
                  <a:pt x="1316863" y="364871"/>
                </a:cubicBezTo>
                <a:cubicBezTo>
                  <a:pt x="1448054" y="206502"/>
                  <a:pt x="1617726" y="80137"/>
                  <a:pt x="1807083" y="0"/>
                </a:cubicBezTo>
              </a:path>
            </a:pathLst>
          </a:custGeom>
          <a:noFill/>
          <a:ln w="12700" cap="flat">
            <a:solidFill>
              <a:srgbClr val="000000"/>
            </a:solidFill>
            <a:prstDash val="solid"/>
            <a:miter/>
          </a:ln>
        </p:spPr>
        <p:txBody>
          <a:bodyPr rtlCol="0" anchor="ctr"/>
          <a:lstStyle/>
          <a:p>
            <a:endParaRPr lang="en-US"/>
          </a:p>
        </p:txBody>
      </p:sp>
      <p:pic>
        <p:nvPicPr>
          <p:cNvPr id="56" name="Picture 55">
            <a:extLst>
              <a:ext uri="{FF2B5EF4-FFF2-40B4-BE49-F238E27FC236}">
                <a16:creationId xmlns:a16="http://schemas.microsoft.com/office/drawing/2014/main" id="{95F1F2DD-59C3-4FB1-8A6F-4F315FCBEB9F}"/>
              </a:ext>
            </a:extLst>
          </p:cNvPr>
          <p:cNvPicPr>
            <a:picLocks noChangeAspect="1"/>
          </p:cNvPicPr>
          <p:nvPr userDrawn="1"/>
        </p:nvPicPr>
        <p:blipFill>
          <a:blip r:embed="rId6"/>
          <a:stretch>
            <a:fillRect/>
          </a:stretch>
        </p:blipFill>
        <p:spPr>
          <a:xfrm>
            <a:off x="813131" y="-1828800"/>
            <a:ext cx="4394199" cy="3505200"/>
          </a:xfrm>
          <a:custGeom>
            <a:avLst/>
            <a:gdLst>
              <a:gd name="connsiteX0" fmla="*/ 64 w 2865782"/>
              <a:gd name="connsiteY0" fmla="*/ 0 h 2286000"/>
              <a:gd name="connsiteX1" fmla="*/ 2865847 w 2865782"/>
              <a:gd name="connsiteY1" fmla="*/ 0 h 2286000"/>
              <a:gd name="connsiteX2" fmla="*/ 2865847 w 2865782"/>
              <a:gd name="connsiteY2" fmla="*/ 2286000 h 2286000"/>
              <a:gd name="connsiteX3" fmla="*/ 64 w 286578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865782" h="2286000">
                <a:moveTo>
                  <a:pt x="64" y="0"/>
                </a:moveTo>
                <a:lnTo>
                  <a:pt x="2865847" y="0"/>
                </a:lnTo>
                <a:lnTo>
                  <a:pt x="2865847" y="2286000"/>
                </a:lnTo>
                <a:lnTo>
                  <a:pt x="64" y="2286000"/>
                </a:lnTo>
                <a:close/>
              </a:path>
            </a:pathLst>
          </a:custGeom>
        </p:spPr>
      </p:pic>
      <p:pic>
        <p:nvPicPr>
          <p:cNvPr id="57" name="Picture 56">
            <a:extLst>
              <a:ext uri="{FF2B5EF4-FFF2-40B4-BE49-F238E27FC236}">
                <a16:creationId xmlns:a16="http://schemas.microsoft.com/office/drawing/2014/main" id="{65DCEE9A-7702-4224-8F5E-464D19DBA75C}"/>
              </a:ext>
            </a:extLst>
          </p:cNvPr>
          <p:cNvPicPr>
            <a:picLocks noChangeAspect="1"/>
          </p:cNvPicPr>
          <p:nvPr userDrawn="1"/>
        </p:nvPicPr>
        <p:blipFill>
          <a:blip r:embed="rId7"/>
          <a:stretch>
            <a:fillRect/>
          </a:stretch>
        </p:blipFill>
        <p:spPr>
          <a:xfrm>
            <a:off x="2329157" y="4517202"/>
            <a:ext cx="2638378" cy="3944883"/>
          </a:xfrm>
          <a:custGeom>
            <a:avLst/>
            <a:gdLst>
              <a:gd name="connsiteX0" fmla="*/ 448 w 2638378"/>
              <a:gd name="connsiteY0" fmla="*/ 0 h 3944883"/>
              <a:gd name="connsiteX1" fmla="*/ 2638827 w 2638378"/>
              <a:gd name="connsiteY1" fmla="*/ 0 h 3944883"/>
              <a:gd name="connsiteX2" fmla="*/ 2638827 w 2638378"/>
              <a:gd name="connsiteY2" fmla="*/ 3944883 h 3944883"/>
              <a:gd name="connsiteX3" fmla="*/ 448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48" y="0"/>
                </a:moveTo>
                <a:lnTo>
                  <a:pt x="2638827" y="0"/>
                </a:lnTo>
                <a:lnTo>
                  <a:pt x="2638827" y="3944883"/>
                </a:lnTo>
                <a:lnTo>
                  <a:pt x="448" y="3944883"/>
                </a:lnTo>
                <a:close/>
              </a:path>
            </a:pathLst>
          </a:custGeom>
        </p:spPr>
      </p:pic>
      <p:pic>
        <p:nvPicPr>
          <p:cNvPr id="58" name="Picture 57">
            <a:extLst>
              <a:ext uri="{FF2B5EF4-FFF2-40B4-BE49-F238E27FC236}">
                <a16:creationId xmlns:a16="http://schemas.microsoft.com/office/drawing/2014/main" id="{6962C9EA-C77F-48B5-8B65-CACAF3AAE9A8}"/>
              </a:ext>
            </a:extLst>
          </p:cNvPr>
          <p:cNvPicPr>
            <a:picLocks noChangeAspect="1"/>
          </p:cNvPicPr>
          <p:nvPr userDrawn="1"/>
        </p:nvPicPr>
        <p:blipFill>
          <a:blip r:embed="rId7"/>
          <a:stretch>
            <a:fillRect/>
          </a:stretch>
        </p:blipFill>
        <p:spPr>
          <a:xfrm flipV="1">
            <a:off x="10742549" y="-1972442"/>
            <a:ext cx="2638378" cy="3944883"/>
          </a:xfrm>
          <a:custGeom>
            <a:avLst/>
            <a:gdLst>
              <a:gd name="connsiteX0" fmla="*/ 448 w 2638378"/>
              <a:gd name="connsiteY0" fmla="*/ 0 h 3944883"/>
              <a:gd name="connsiteX1" fmla="*/ 2638827 w 2638378"/>
              <a:gd name="connsiteY1" fmla="*/ 0 h 3944883"/>
              <a:gd name="connsiteX2" fmla="*/ 2638827 w 2638378"/>
              <a:gd name="connsiteY2" fmla="*/ 3944883 h 3944883"/>
              <a:gd name="connsiteX3" fmla="*/ 448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48" y="0"/>
                </a:moveTo>
                <a:lnTo>
                  <a:pt x="2638827" y="0"/>
                </a:lnTo>
                <a:lnTo>
                  <a:pt x="2638827" y="3944883"/>
                </a:lnTo>
                <a:lnTo>
                  <a:pt x="448" y="3944883"/>
                </a:lnTo>
                <a:close/>
              </a:path>
            </a:pathLst>
          </a:custGeom>
        </p:spPr>
      </p:pic>
    </p:spTree>
    <p:extLst>
      <p:ext uri="{BB962C8B-B14F-4D97-AF65-F5344CB8AC3E}">
        <p14:creationId xmlns:p14="http://schemas.microsoft.com/office/powerpoint/2010/main" val="248506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D9A132-BAFC-448B-8901-9FCDCDF4BA66}"/>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3" name="Footer Placeholder 2">
            <a:extLst>
              <a:ext uri="{FF2B5EF4-FFF2-40B4-BE49-F238E27FC236}">
                <a16:creationId xmlns:a16="http://schemas.microsoft.com/office/drawing/2014/main" id="{32C2770A-C52B-40DB-A44A-CCDD0EC1F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FB06E8-A987-4F10-A51A-DFF706F532A0}"/>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5" name="Picture 4">
            <a:extLst>
              <a:ext uri="{FF2B5EF4-FFF2-40B4-BE49-F238E27FC236}">
                <a16:creationId xmlns:a16="http://schemas.microsoft.com/office/drawing/2014/main" id="{3BB68CD6-AF46-4DC7-89C8-A3ACA0C3219E}"/>
              </a:ext>
            </a:extLst>
          </p:cNvPr>
          <p:cNvPicPr>
            <a:picLocks noChangeAspect="1"/>
          </p:cNvPicPr>
          <p:nvPr userDrawn="1"/>
        </p:nvPicPr>
        <p:blipFill>
          <a:blip r:embed="rId2"/>
          <a:stretch>
            <a:fillRect/>
          </a:stretch>
        </p:blipFill>
        <p:spPr>
          <a:xfrm>
            <a:off x="8450232" y="4520084"/>
            <a:ext cx="3971039" cy="2600840"/>
          </a:xfrm>
          <a:custGeom>
            <a:avLst/>
            <a:gdLst>
              <a:gd name="connsiteX0" fmla="*/ 666 w 3971039"/>
              <a:gd name="connsiteY0" fmla="*/ 377 h 2600840"/>
              <a:gd name="connsiteX1" fmla="*/ 3971706 w 3971039"/>
              <a:gd name="connsiteY1" fmla="*/ 377 h 2600840"/>
              <a:gd name="connsiteX2" fmla="*/ 3971706 w 3971039"/>
              <a:gd name="connsiteY2" fmla="*/ 2601218 h 2600840"/>
              <a:gd name="connsiteX3" fmla="*/ 666 w 3971039"/>
              <a:gd name="connsiteY3" fmla="*/ 2601218 h 2600840"/>
            </a:gdLst>
            <a:ahLst/>
            <a:cxnLst>
              <a:cxn ang="0">
                <a:pos x="connsiteX0" y="connsiteY0"/>
              </a:cxn>
              <a:cxn ang="0">
                <a:pos x="connsiteX1" y="connsiteY1"/>
              </a:cxn>
              <a:cxn ang="0">
                <a:pos x="connsiteX2" y="connsiteY2"/>
              </a:cxn>
              <a:cxn ang="0">
                <a:pos x="connsiteX3" y="connsiteY3"/>
              </a:cxn>
            </a:cxnLst>
            <a:rect l="l" t="t" r="r" b="b"/>
            <a:pathLst>
              <a:path w="3971039" h="2600840">
                <a:moveTo>
                  <a:pt x="666" y="377"/>
                </a:moveTo>
                <a:lnTo>
                  <a:pt x="3971706" y="377"/>
                </a:lnTo>
                <a:lnTo>
                  <a:pt x="3971706" y="2601218"/>
                </a:lnTo>
                <a:lnTo>
                  <a:pt x="666" y="2601218"/>
                </a:lnTo>
                <a:close/>
              </a:path>
            </a:pathLst>
          </a:custGeom>
        </p:spPr>
      </p:pic>
      <p:pic>
        <p:nvPicPr>
          <p:cNvPr id="6" name="Picture 5">
            <a:extLst>
              <a:ext uri="{FF2B5EF4-FFF2-40B4-BE49-F238E27FC236}">
                <a16:creationId xmlns:a16="http://schemas.microsoft.com/office/drawing/2014/main" id="{F937FC8E-9D49-4D7B-A163-3898E3DA04C4}"/>
              </a:ext>
            </a:extLst>
          </p:cNvPr>
          <p:cNvPicPr>
            <a:picLocks noChangeAspect="1"/>
          </p:cNvPicPr>
          <p:nvPr userDrawn="1"/>
        </p:nvPicPr>
        <p:blipFill>
          <a:blip r:embed="rId3"/>
          <a:stretch>
            <a:fillRect/>
          </a:stretch>
        </p:blipFill>
        <p:spPr>
          <a:xfrm>
            <a:off x="4627371" y="-350489"/>
            <a:ext cx="3945665" cy="2600840"/>
          </a:xfrm>
          <a:custGeom>
            <a:avLst/>
            <a:gdLst>
              <a:gd name="connsiteX0" fmla="*/ 287 w 3945665"/>
              <a:gd name="connsiteY0" fmla="*/ 0 h 2600840"/>
              <a:gd name="connsiteX1" fmla="*/ 3945953 w 3945665"/>
              <a:gd name="connsiteY1" fmla="*/ 0 h 2600840"/>
              <a:gd name="connsiteX2" fmla="*/ 3945953 w 3945665"/>
              <a:gd name="connsiteY2" fmla="*/ 2600841 h 2600840"/>
              <a:gd name="connsiteX3" fmla="*/ 287 w 3945665"/>
              <a:gd name="connsiteY3" fmla="*/ 2600841 h 2600840"/>
            </a:gdLst>
            <a:ahLst/>
            <a:cxnLst>
              <a:cxn ang="0">
                <a:pos x="connsiteX0" y="connsiteY0"/>
              </a:cxn>
              <a:cxn ang="0">
                <a:pos x="connsiteX1" y="connsiteY1"/>
              </a:cxn>
              <a:cxn ang="0">
                <a:pos x="connsiteX2" y="connsiteY2"/>
              </a:cxn>
              <a:cxn ang="0">
                <a:pos x="connsiteX3" y="connsiteY3"/>
              </a:cxn>
            </a:cxnLst>
            <a:rect l="l" t="t" r="r" b="b"/>
            <a:pathLst>
              <a:path w="3945665" h="2600840">
                <a:moveTo>
                  <a:pt x="287" y="0"/>
                </a:moveTo>
                <a:lnTo>
                  <a:pt x="3945953" y="0"/>
                </a:lnTo>
                <a:lnTo>
                  <a:pt x="3945953" y="2600841"/>
                </a:lnTo>
                <a:lnTo>
                  <a:pt x="287" y="2600841"/>
                </a:lnTo>
                <a:close/>
              </a:path>
            </a:pathLst>
          </a:custGeom>
        </p:spPr>
      </p:pic>
    </p:spTree>
    <p:extLst>
      <p:ext uri="{BB962C8B-B14F-4D97-AF65-F5344CB8AC3E}">
        <p14:creationId xmlns:p14="http://schemas.microsoft.com/office/powerpoint/2010/main" val="414198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D784A0-5458-41D2-8A6B-3EC39BFBDCB9}"/>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4" name="Footer Placeholder 3">
            <a:extLst>
              <a:ext uri="{FF2B5EF4-FFF2-40B4-BE49-F238E27FC236}">
                <a16:creationId xmlns:a16="http://schemas.microsoft.com/office/drawing/2014/main" id="{B50FBBF5-ED74-4DF9-A99C-229E712F55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8AA560-4C08-40B5-AFD5-DA73D504E9BB}"/>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6" name="Graphic 5">
            <a:extLst>
              <a:ext uri="{FF2B5EF4-FFF2-40B4-BE49-F238E27FC236}">
                <a16:creationId xmlns:a16="http://schemas.microsoft.com/office/drawing/2014/main" id="{EEEE3E3D-C10B-45F0-A834-F5337405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00" y="12572"/>
            <a:ext cx="12179300" cy="6858000"/>
          </a:xfrm>
          <a:prstGeom prst="rect">
            <a:avLst/>
          </a:prstGeom>
        </p:spPr>
      </p:pic>
    </p:spTree>
    <p:extLst>
      <p:ext uri="{BB962C8B-B14F-4D97-AF65-F5344CB8AC3E}">
        <p14:creationId xmlns:p14="http://schemas.microsoft.com/office/powerpoint/2010/main" val="2724876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8DA0A87-73F4-4417-AFF9-5839AB9768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5432"/>
            <a:ext cx="12206706" cy="6873432"/>
          </a:xfrm>
          <a:prstGeom prst="rect">
            <a:avLst/>
          </a:prstGeom>
        </p:spPr>
      </p:pic>
      <p:pic>
        <p:nvPicPr>
          <p:cNvPr id="7" name="Picture 6">
            <a:extLst>
              <a:ext uri="{FF2B5EF4-FFF2-40B4-BE49-F238E27FC236}">
                <a16:creationId xmlns:a16="http://schemas.microsoft.com/office/drawing/2014/main" id="{599EF9FC-0EA7-4EE7-B107-33E2876DB700}"/>
              </a:ext>
            </a:extLst>
          </p:cNvPr>
          <p:cNvPicPr>
            <a:picLocks noChangeAspect="1"/>
          </p:cNvPicPr>
          <p:nvPr userDrawn="1"/>
        </p:nvPicPr>
        <p:blipFill>
          <a:blip r:embed="rId4"/>
          <a:stretch>
            <a:fillRect/>
          </a:stretch>
        </p:blipFill>
        <p:spPr>
          <a:xfrm>
            <a:off x="341216" y="365506"/>
            <a:ext cx="11557000" cy="6311900"/>
          </a:xfrm>
          <a:custGeom>
            <a:avLst/>
            <a:gdLst>
              <a:gd name="connsiteX0" fmla="*/ 24 w 11557000"/>
              <a:gd name="connsiteY0" fmla="*/ 23 h 6311900"/>
              <a:gd name="connsiteX1" fmla="*/ 11557024 w 11557000"/>
              <a:gd name="connsiteY1" fmla="*/ 23 h 6311900"/>
              <a:gd name="connsiteX2" fmla="*/ 11557024 w 11557000"/>
              <a:gd name="connsiteY2" fmla="*/ 6311923 h 6311900"/>
              <a:gd name="connsiteX3" fmla="*/ 24 w 11557000"/>
              <a:gd name="connsiteY3" fmla="*/ 6311923 h 6311900"/>
            </a:gdLst>
            <a:ahLst/>
            <a:cxnLst>
              <a:cxn ang="0">
                <a:pos x="connsiteX0" y="connsiteY0"/>
              </a:cxn>
              <a:cxn ang="0">
                <a:pos x="connsiteX1" y="connsiteY1"/>
              </a:cxn>
              <a:cxn ang="0">
                <a:pos x="connsiteX2" y="connsiteY2"/>
              </a:cxn>
              <a:cxn ang="0">
                <a:pos x="connsiteX3" y="connsiteY3"/>
              </a:cxn>
            </a:cxnLst>
            <a:rect l="l" t="t" r="r" b="b"/>
            <a:pathLst>
              <a:path w="11557000" h="6311900">
                <a:moveTo>
                  <a:pt x="24" y="23"/>
                </a:moveTo>
                <a:lnTo>
                  <a:pt x="11557024" y="23"/>
                </a:lnTo>
                <a:lnTo>
                  <a:pt x="11557024" y="6311923"/>
                </a:lnTo>
                <a:lnTo>
                  <a:pt x="24" y="6311923"/>
                </a:lnTo>
                <a:close/>
              </a:path>
            </a:pathLst>
          </a:custGeom>
        </p:spPr>
      </p:pic>
      <p:sp>
        <p:nvSpPr>
          <p:cNvPr id="3" name="Date Placeholder 2">
            <a:extLst>
              <a:ext uri="{FF2B5EF4-FFF2-40B4-BE49-F238E27FC236}">
                <a16:creationId xmlns:a16="http://schemas.microsoft.com/office/drawing/2014/main" id="{B4A3C6F8-78E7-4C8B-ACC2-B9B2041DD907}"/>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4" name="Footer Placeholder 3">
            <a:extLst>
              <a:ext uri="{FF2B5EF4-FFF2-40B4-BE49-F238E27FC236}">
                <a16:creationId xmlns:a16="http://schemas.microsoft.com/office/drawing/2014/main" id="{E465E821-A793-45A0-83F7-03BA981B4C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7BA3E5-5A69-4B39-9464-52EC2EBE4208}"/>
              </a:ext>
            </a:extLst>
          </p:cNvPr>
          <p:cNvSpPr>
            <a:spLocks noGrp="1"/>
          </p:cNvSpPr>
          <p:nvPr>
            <p:ph type="sldNum" sz="quarter" idx="12"/>
          </p:nvPr>
        </p:nvSpPr>
        <p:spPr/>
        <p:txBody>
          <a:bodyPr/>
          <a:lstStyle/>
          <a:p>
            <a:fld id="{AC7FA55A-3FAE-4809-B829-5B4FD04ED371}" type="slidenum">
              <a:rPr lang="en-US" smtClean="0"/>
              <a:t>‹#›</a:t>
            </a:fld>
            <a:endParaRPr lang="en-US"/>
          </a:p>
        </p:txBody>
      </p:sp>
    </p:spTree>
    <p:extLst>
      <p:ext uri="{BB962C8B-B14F-4D97-AF65-F5344CB8AC3E}">
        <p14:creationId xmlns:p14="http://schemas.microsoft.com/office/powerpoint/2010/main" val="20110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PH-15">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729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33320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71E6F8C-0E4A-4BB2-A64E-50BEC2D51C78}"/>
              </a:ext>
            </a:extLst>
          </p:cNvPr>
          <p:cNvSpPr>
            <a:spLocks noGrp="1"/>
          </p:cNvSpPr>
          <p:nvPr>
            <p:ph type="pic" sz="quarter" idx="10"/>
          </p:nvPr>
        </p:nvSpPr>
        <p:spPr>
          <a:xfrm>
            <a:off x="1089660" y="888828"/>
            <a:ext cx="2390286" cy="5070012"/>
          </a:xfrm>
          <a:prstGeom prst="roundRect">
            <a:avLst>
              <a:gd name="adj" fmla="val 6890"/>
            </a:avLst>
          </a:prstGeom>
          <a:noFill/>
        </p:spPr>
        <p:txBody>
          <a:bodyPr anchor="ctr">
            <a:normAutofit/>
          </a:bodyPr>
          <a:lstStyle>
            <a:lvl1pPr algn="ctr">
              <a:defRPr sz="1800"/>
            </a:lvl1pPr>
          </a:lstStyle>
          <a:p>
            <a:r>
              <a:rPr lang="en-US"/>
              <a:t>Click icon to add picture</a:t>
            </a:r>
          </a:p>
        </p:txBody>
      </p:sp>
      <p:sp>
        <p:nvSpPr>
          <p:cNvPr id="11" name="Picture Placeholder 6">
            <a:extLst>
              <a:ext uri="{FF2B5EF4-FFF2-40B4-BE49-F238E27FC236}">
                <a16:creationId xmlns:a16="http://schemas.microsoft.com/office/drawing/2014/main" id="{CD3BD44B-7B13-47CD-AC96-0CF0297E61B5}"/>
              </a:ext>
            </a:extLst>
          </p:cNvPr>
          <p:cNvSpPr>
            <a:spLocks noGrp="1"/>
          </p:cNvSpPr>
          <p:nvPr>
            <p:ph type="pic" sz="quarter" idx="11"/>
          </p:nvPr>
        </p:nvSpPr>
        <p:spPr>
          <a:xfrm>
            <a:off x="3157859" y="1124448"/>
            <a:ext cx="2172987" cy="4609102"/>
          </a:xfrm>
          <a:prstGeom prst="roundRect">
            <a:avLst>
              <a:gd name="adj" fmla="val 6890"/>
            </a:avLst>
          </a:prstGeom>
          <a:noFill/>
        </p:spPr>
        <p:txBody>
          <a:bodyPr anchor="ctr">
            <a:normAutofit/>
          </a:bodyPr>
          <a:lstStyle>
            <a:lvl1pPr algn="ctr">
              <a:defRPr sz="1800"/>
            </a:lvl1pPr>
          </a:lstStyle>
          <a:p>
            <a:r>
              <a:rPr lang="en-US"/>
              <a:t>Click icon to add picture</a:t>
            </a:r>
          </a:p>
        </p:txBody>
      </p:sp>
      <p:sp>
        <p:nvSpPr>
          <p:cNvPr id="12" name="Title 1">
            <a:extLst>
              <a:ext uri="{FF2B5EF4-FFF2-40B4-BE49-F238E27FC236}">
                <a16:creationId xmlns:a16="http://schemas.microsoft.com/office/drawing/2014/main" id="{2DEC0BEE-0DBD-4DD3-B480-469810051869}"/>
              </a:ext>
            </a:extLst>
          </p:cNvPr>
          <p:cNvSpPr>
            <a:spLocks noGrp="1"/>
          </p:cNvSpPr>
          <p:nvPr>
            <p:ph type="ctrTitle" hasCustomPrompt="1"/>
          </p:nvPr>
        </p:nvSpPr>
        <p:spPr>
          <a:xfrm>
            <a:off x="6344779" y="1233153"/>
            <a:ext cx="6860276" cy="944562"/>
          </a:xfrm>
        </p:spPr>
        <p:txBody>
          <a:bodyPr anchor="ctr">
            <a:noAutofit/>
          </a:bodyPr>
          <a:lstStyle>
            <a:lvl1pPr algn="l">
              <a:defRPr sz="4400" b="1">
                <a:solidFill>
                  <a:schemeClr val="tx1"/>
                </a:solidFill>
              </a:defRPr>
            </a:lvl1pPr>
          </a:lstStyle>
          <a:p>
            <a:r>
              <a:rPr lang="en-US" dirty="0"/>
              <a:t>Click to </a:t>
            </a:r>
            <a:r>
              <a:rPr lang="en-US"/>
              <a:t>edit title</a:t>
            </a:r>
            <a:endParaRPr lang="en-US" dirty="0"/>
          </a:p>
        </p:txBody>
      </p:sp>
      <p:sp>
        <p:nvSpPr>
          <p:cNvPr id="13" name="Subtitle 2">
            <a:extLst>
              <a:ext uri="{FF2B5EF4-FFF2-40B4-BE49-F238E27FC236}">
                <a16:creationId xmlns:a16="http://schemas.microsoft.com/office/drawing/2014/main" id="{369E310B-909A-4117-8705-228F4283AD6E}"/>
              </a:ext>
            </a:extLst>
          </p:cNvPr>
          <p:cNvSpPr>
            <a:spLocks noGrp="1"/>
          </p:cNvSpPr>
          <p:nvPr>
            <p:ph type="subTitle" idx="1"/>
          </p:nvPr>
        </p:nvSpPr>
        <p:spPr>
          <a:xfrm>
            <a:off x="6344779" y="1997227"/>
            <a:ext cx="6860276" cy="350838"/>
          </a:xfrm>
        </p:spPr>
        <p:txBody>
          <a:bodyPr anchor="ctr">
            <a:normAutofit/>
          </a:bodyPr>
          <a:lstStyle>
            <a:lvl1pPr marL="0" indent="0" algn="l">
              <a:buNone/>
              <a:defRPr sz="1200" b="1" spc="0">
                <a:gradFill>
                  <a:gsLst>
                    <a:gs pos="0">
                      <a:schemeClr val="accent1"/>
                    </a:gs>
                    <a:gs pos="100000">
                      <a:schemeClr val="accent2"/>
                    </a:gs>
                  </a:gsLst>
                  <a:lin ang="300000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048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3C086D-FA47-4BDC-A738-93BFF5783FAA}"/>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5" name="Footer Placeholder 4">
            <a:extLst>
              <a:ext uri="{FF2B5EF4-FFF2-40B4-BE49-F238E27FC236}">
                <a16:creationId xmlns:a16="http://schemas.microsoft.com/office/drawing/2014/main" id="{0C6EC483-8619-45D9-AEDD-441971F1F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928BF-CE02-4D06-B034-527EB4B5FA4C}"/>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7" name="Graphic 6">
            <a:extLst>
              <a:ext uri="{FF2B5EF4-FFF2-40B4-BE49-F238E27FC236}">
                <a16:creationId xmlns:a16="http://schemas.microsoft.com/office/drawing/2014/main" id="{273CA66D-A6A4-416F-AD70-F5834DA7FB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50"/>
            <a:ext cx="12214483" cy="6877811"/>
          </a:xfrm>
          <a:prstGeom prst="rect">
            <a:avLst/>
          </a:prstGeom>
        </p:spPr>
      </p:pic>
      <p:pic>
        <p:nvPicPr>
          <p:cNvPr id="8" name="Picture 7">
            <a:extLst>
              <a:ext uri="{FF2B5EF4-FFF2-40B4-BE49-F238E27FC236}">
                <a16:creationId xmlns:a16="http://schemas.microsoft.com/office/drawing/2014/main" id="{4E702456-CC3A-4C02-8CDC-05EBA67D5A1E}"/>
              </a:ext>
            </a:extLst>
          </p:cNvPr>
          <p:cNvPicPr>
            <a:picLocks noChangeAspect="1"/>
          </p:cNvPicPr>
          <p:nvPr userDrawn="1"/>
        </p:nvPicPr>
        <p:blipFill>
          <a:blip r:embed="rId4"/>
          <a:stretch>
            <a:fillRect/>
          </a:stretch>
        </p:blipFill>
        <p:spPr>
          <a:xfrm>
            <a:off x="323850" y="277620"/>
            <a:ext cx="11544300" cy="6324600"/>
          </a:xfrm>
          <a:custGeom>
            <a:avLst/>
            <a:gdLst>
              <a:gd name="connsiteX0" fmla="*/ 22 w 11544300"/>
              <a:gd name="connsiteY0" fmla="*/ 21 h 6324600"/>
              <a:gd name="connsiteX1" fmla="*/ 11544322 w 11544300"/>
              <a:gd name="connsiteY1" fmla="*/ 21 h 6324600"/>
              <a:gd name="connsiteX2" fmla="*/ 11544322 w 11544300"/>
              <a:gd name="connsiteY2" fmla="*/ 6324621 h 6324600"/>
              <a:gd name="connsiteX3" fmla="*/ 22 w 11544300"/>
              <a:gd name="connsiteY3" fmla="*/ 6324621 h 6324600"/>
            </a:gdLst>
            <a:ahLst/>
            <a:cxnLst>
              <a:cxn ang="0">
                <a:pos x="connsiteX0" y="connsiteY0"/>
              </a:cxn>
              <a:cxn ang="0">
                <a:pos x="connsiteX1" y="connsiteY1"/>
              </a:cxn>
              <a:cxn ang="0">
                <a:pos x="connsiteX2" y="connsiteY2"/>
              </a:cxn>
              <a:cxn ang="0">
                <a:pos x="connsiteX3" y="connsiteY3"/>
              </a:cxn>
            </a:cxnLst>
            <a:rect l="l" t="t" r="r" b="b"/>
            <a:pathLst>
              <a:path w="11544300" h="6324600">
                <a:moveTo>
                  <a:pt x="22" y="21"/>
                </a:moveTo>
                <a:lnTo>
                  <a:pt x="11544322" y="21"/>
                </a:lnTo>
                <a:lnTo>
                  <a:pt x="11544322" y="6324621"/>
                </a:lnTo>
                <a:lnTo>
                  <a:pt x="22" y="6324621"/>
                </a:lnTo>
                <a:close/>
              </a:path>
            </a:pathLst>
          </a:custGeom>
        </p:spPr>
      </p:pic>
      <p:grpSp>
        <p:nvGrpSpPr>
          <p:cNvPr id="9" name="Graphic 2">
            <a:extLst>
              <a:ext uri="{FF2B5EF4-FFF2-40B4-BE49-F238E27FC236}">
                <a16:creationId xmlns:a16="http://schemas.microsoft.com/office/drawing/2014/main" id="{DCB45EA8-8D70-4768-BE26-D30AE0ADC965}"/>
              </a:ext>
            </a:extLst>
          </p:cNvPr>
          <p:cNvGrpSpPr/>
          <p:nvPr userDrawn="1"/>
        </p:nvGrpSpPr>
        <p:grpSpPr>
          <a:xfrm>
            <a:off x="0" y="0"/>
            <a:ext cx="1582769" cy="6735444"/>
            <a:chOff x="0" y="0"/>
            <a:chExt cx="1582769" cy="6735444"/>
          </a:xfrm>
        </p:grpSpPr>
        <p:grpSp>
          <p:nvGrpSpPr>
            <p:cNvPr id="10" name="Graphic 2">
              <a:extLst>
                <a:ext uri="{FF2B5EF4-FFF2-40B4-BE49-F238E27FC236}">
                  <a16:creationId xmlns:a16="http://schemas.microsoft.com/office/drawing/2014/main" id="{83985D17-AFB3-47D9-90CC-11BF2ECA3420}"/>
                </a:ext>
              </a:extLst>
            </p:cNvPr>
            <p:cNvGrpSpPr/>
            <p:nvPr/>
          </p:nvGrpSpPr>
          <p:grpSpPr>
            <a:xfrm>
              <a:off x="0" y="0"/>
              <a:ext cx="366109" cy="6439153"/>
              <a:chOff x="0" y="0"/>
              <a:chExt cx="366109" cy="6439153"/>
            </a:xfrm>
            <a:solidFill>
              <a:srgbClr val="000000"/>
            </a:solidFill>
          </p:grpSpPr>
          <p:sp>
            <p:nvSpPr>
              <p:cNvPr id="50" name="Freeform: Shape 49">
                <a:extLst>
                  <a:ext uri="{FF2B5EF4-FFF2-40B4-BE49-F238E27FC236}">
                    <a16:creationId xmlns:a16="http://schemas.microsoft.com/office/drawing/2014/main" id="{251A6C92-4D22-4713-828D-AEB823FF56E4}"/>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2A2D17F-B316-40C4-8975-10F1A0780AB1}"/>
                  </a:ext>
                </a:extLst>
              </p:cNvPr>
              <p:cNvSpPr/>
              <p:nvPr/>
            </p:nvSpPr>
            <p:spPr>
              <a:xfrm>
                <a:off x="329342" y="640105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DDB69CC3-562A-4C46-8752-BDEB3413A3C2}"/>
                </a:ext>
              </a:extLst>
            </p:cNvPr>
            <p:cNvGrpSpPr/>
            <p:nvPr/>
          </p:nvGrpSpPr>
          <p:grpSpPr>
            <a:xfrm>
              <a:off x="0" y="0"/>
              <a:ext cx="305149" cy="6688835"/>
              <a:chOff x="0" y="0"/>
              <a:chExt cx="305149" cy="6688835"/>
            </a:xfrm>
            <a:solidFill>
              <a:srgbClr val="000000"/>
            </a:solidFill>
          </p:grpSpPr>
          <p:sp>
            <p:nvSpPr>
              <p:cNvPr id="48" name="Freeform: Shape 47">
                <a:extLst>
                  <a:ext uri="{FF2B5EF4-FFF2-40B4-BE49-F238E27FC236}">
                    <a16:creationId xmlns:a16="http://schemas.microsoft.com/office/drawing/2014/main" id="{4E246DE1-A5FF-494C-9040-4C54B808F06C}"/>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EE293F6-45A4-4DF8-8E7D-733ED223DD53}"/>
                  </a:ext>
                </a:extLst>
              </p:cNvPr>
              <p:cNvSpPr/>
              <p:nvPr/>
            </p:nvSpPr>
            <p:spPr>
              <a:xfrm>
                <a:off x="268335" y="665073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07CC1F0D-AF49-4B04-8063-286A3BC4E0F8}"/>
                </a:ext>
              </a:extLst>
            </p:cNvPr>
            <p:cNvGrpSpPr/>
            <p:nvPr/>
          </p:nvGrpSpPr>
          <p:grpSpPr>
            <a:xfrm>
              <a:off x="0" y="0"/>
              <a:ext cx="138652" cy="6361557"/>
              <a:chOff x="0" y="0"/>
              <a:chExt cx="138652" cy="6361557"/>
            </a:xfrm>
            <a:solidFill>
              <a:srgbClr val="000000"/>
            </a:solidFill>
          </p:grpSpPr>
          <p:sp>
            <p:nvSpPr>
              <p:cNvPr id="46" name="Freeform: Shape 45">
                <a:extLst>
                  <a:ext uri="{FF2B5EF4-FFF2-40B4-BE49-F238E27FC236}">
                    <a16:creationId xmlns:a16="http://schemas.microsoft.com/office/drawing/2014/main" id="{4B54D1C7-FF0F-409C-989D-73FFA6A3FE3A}"/>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3B4B97B-0B17-46DC-B45C-E7914085EDA5}"/>
                  </a:ext>
                </a:extLst>
              </p:cNvPr>
              <p:cNvSpPr/>
              <p:nvPr/>
            </p:nvSpPr>
            <p:spPr>
              <a:xfrm>
                <a:off x="101885" y="632345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AE22FBB9-1011-4F45-B1A7-3A9206D2AD31}"/>
                </a:ext>
              </a:extLst>
            </p:cNvPr>
            <p:cNvGrpSpPr/>
            <p:nvPr/>
          </p:nvGrpSpPr>
          <p:grpSpPr>
            <a:xfrm>
              <a:off x="0" y="0"/>
              <a:ext cx="482568" cy="6161785"/>
              <a:chOff x="0" y="0"/>
              <a:chExt cx="482568" cy="6161785"/>
            </a:xfrm>
            <a:solidFill>
              <a:srgbClr val="000000"/>
            </a:solidFill>
          </p:grpSpPr>
          <p:sp>
            <p:nvSpPr>
              <p:cNvPr id="44" name="Freeform: Shape 43">
                <a:extLst>
                  <a:ext uri="{FF2B5EF4-FFF2-40B4-BE49-F238E27FC236}">
                    <a16:creationId xmlns:a16="http://schemas.microsoft.com/office/drawing/2014/main" id="{06CA07BF-77BC-4691-B0C5-71D2658EECB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1FDB190-2149-4F32-A1BD-88196FA75218}"/>
                  </a:ext>
                </a:extLst>
              </p:cNvPr>
              <p:cNvSpPr/>
              <p:nvPr/>
            </p:nvSpPr>
            <p:spPr>
              <a:xfrm>
                <a:off x="445801" y="612368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34DC628-D0EA-4E42-BBAA-963ED4C6CA27}"/>
                </a:ext>
              </a:extLst>
            </p:cNvPr>
            <p:cNvGrpSpPr/>
            <p:nvPr/>
          </p:nvGrpSpPr>
          <p:grpSpPr>
            <a:xfrm>
              <a:off x="0" y="0"/>
              <a:ext cx="765524" cy="6533515"/>
              <a:chOff x="0" y="0"/>
              <a:chExt cx="765524" cy="6533515"/>
            </a:xfrm>
            <a:solidFill>
              <a:srgbClr val="000000"/>
            </a:solidFill>
          </p:grpSpPr>
          <p:sp>
            <p:nvSpPr>
              <p:cNvPr id="42" name="Freeform: Shape 41">
                <a:extLst>
                  <a:ext uri="{FF2B5EF4-FFF2-40B4-BE49-F238E27FC236}">
                    <a16:creationId xmlns:a16="http://schemas.microsoft.com/office/drawing/2014/main" id="{D1848233-C8B7-47A4-B7BA-30822B41D61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7A3D5F8-7E42-4CF3-8202-E3990115C92B}"/>
                  </a:ext>
                </a:extLst>
              </p:cNvPr>
              <p:cNvSpPr/>
              <p:nvPr/>
            </p:nvSpPr>
            <p:spPr>
              <a:xfrm>
                <a:off x="728757" y="649541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2D24DE34-1685-4C1D-A73F-631FB222A2FB}"/>
                </a:ext>
              </a:extLst>
            </p:cNvPr>
            <p:cNvGrpSpPr/>
            <p:nvPr/>
          </p:nvGrpSpPr>
          <p:grpSpPr>
            <a:xfrm>
              <a:off x="0" y="0"/>
              <a:ext cx="149828" cy="5890005"/>
              <a:chOff x="0" y="0"/>
              <a:chExt cx="149828" cy="5890005"/>
            </a:xfrm>
            <a:solidFill>
              <a:srgbClr val="000000"/>
            </a:solidFill>
          </p:grpSpPr>
          <p:sp>
            <p:nvSpPr>
              <p:cNvPr id="40" name="Freeform: Shape 39">
                <a:extLst>
                  <a:ext uri="{FF2B5EF4-FFF2-40B4-BE49-F238E27FC236}">
                    <a16:creationId xmlns:a16="http://schemas.microsoft.com/office/drawing/2014/main" id="{F3DE662C-B424-42AD-B3C6-913987A37079}"/>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4353D9F-EB51-4CAB-9F00-345F23C2C007}"/>
                  </a:ext>
                </a:extLst>
              </p:cNvPr>
              <p:cNvSpPr/>
              <p:nvPr/>
            </p:nvSpPr>
            <p:spPr>
              <a:xfrm>
                <a:off x="113014" y="585190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EA8AFA42-E9B6-4B9C-93E7-CDD1D3B1A9EA}"/>
                </a:ext>
              </a:extLst>
            </p:cNvPr>
            <p:cNvGrpSpPr/>
            <p:nvPr/>
          </p:nvGrpSpPr>
          <p:grpSpPr>
            <a:xfrm>
              <a:off x="0" y="0"/>
              <a:ext cx="637889" cy="6666610"/>
              <a:chOff x="0" y="0"/>
              <a:chExt cx="637889" cy="6666610"/>
            </a:xfrm>
            <a:solidFill>
              <a:srgbClr val="000000"/>
            </a:solidFill>
          </p:grpSpPr>
          <p:sp>
            <p:nvSpPr>
              <p:cNvPr id="38" name="Freeform: Shape 37">
                <a:extLst>
                  <a:ext uri="{FF2B5EF4-FFF2-40B4-BE49-F238E27FC236}">
                    <a16:creationId xmlns:a16="http://schemas.microsoft.com/office/drawing/2014/main" id="{AE9A663C-A695-4975-84BB-8029FDF48C88}"/>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7B85DBA-5980-44CA-95AA-3CE66523365F}"/>
                  </a:ext>
                </a:extLst>
              </p:cNvPr>
              <p:cNvSpPr/>
              <p:nvPr/>
            </p:nvSpPr>
            <p:spPr>
              <a:xfrm>
                <a:off x="601122" y="662851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C4EA24CD-E597-4A66-9036-BA2DF9502899}"/>
                </a:ext>
              </a:extLst>
            </p:cNvPr>
            <p:cNvGrpSpPr/>
            <p:nvPr/>
          </p:nvGrpSpPr>
          <p:grpSpPr>
            <a:xfrm>
              <a:off x="0" y="0"/>
              <a:ext cx="1153763" cy="6611111"/>
              <a:chOff x="0" y="0"/>
              <a:chExt cx="1153763" cy="6611111"/>
            </a:xfrm>
            <a:solidFill>
              <a:srgbClr val="000000"/>
            </a:solidFill>
          </p:grpSpPr>
          <p:sp>
            <p:nvSpPr>
              <p:cNvPr id="36" name="Freeform: Shape 35">
                <a:extLst>
                  <a:ext uri="{FF2B5EF4-FFF2-40B4-BE49-F238E27FC236}">
                    <a16:creationId xmlns:a16="http://schemas.microsoft.com/office/drawing/2014/main" id="{429070B5-3EC3-438E-B5DA-BB3905BC28F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1F28945-D521-483F-8AED-BD6C7C545AAB}"/>
                  </a:ext>
                </a:extLst>
              </p:cNvPr>
              <p:cNvSpPr/>
              <p:nvPr/>
            </p:nvSpPr>
            <p:spPr>
              <a:xfrm>
                <a:off x="1116996" y="657301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83089AC7-B39C-4A6A-AF8B-FF7A5F18BE17}"/>
                </a:ext>
              </a:extLst>
            </p:cNvPr>
            <p:cNvGrpSpPr/>
            <p:nvPr/>
          </p:nvGrpSpPr>
          <p:grpSpPr>
            <a:xfrm>
              <a:off x="0" y="0"/>
              <a:ext cx="827754" cy="6090920"/>
              <a:chOff x="0" y="0"/>
              <a:chExt cx="827754" cy="6090920"/>
            </a:xfrm>
            <a:solidFill>
              <a:srgbClr val="000000"/>
            </a:solidFill>
          </p:grpSpPr>
          <p:sp>
            <p:nvSpPr>
              <p:cNvPr id="34" name="Freeform: Shape 33">
                <a:extLst>
                  <a:ext uri="{FF2B5EF4-FFF2-40B4-BE49-F238E27FC236}">
                    <a16:creationId xmlns:a16="http://schemas.microsoft.com/office/drawing/2014/main" id="{F366310C-C0C3-42FD-B2C0-C23A9289CCE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3402A68-6FF2-4A47-8C5B-B15A82622866}"/>
                  </a:ext>
                </a:extLst>
              </p:cNvPr>
              <p:cNvSpPr/>
              <p:nvPr/>
            </p:nvSpPr>
            <p:spPr>
              <a:xfrm>
                <a:off x="790987" y="605282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C0F8CFF8-E643-47AD-B537-CA5D06DEFA04}"/>
                </a:ext>
              </a:extLst>
            </p:cNvPr>
            <p:cNvGrpSpPr/>
            <p:nvPr/>
          </p:nvGrpSpPr>
          <p:grpSpPr>
            <a:xfrm>
              <a:off x="0" y="0"/>
              <a:ext cx="129000" cy="5529707"/>
              <a:chOff x="0" y="0"/>
              <a:chExt cx="129000" cy="5529707"/>
            </a:xfrm>
            <a:solidFill>
              <a:srgbClr val="000000"/>
            </a:solidFill>
          </p:grpSpPr>
          <p:sp>
            <p:nvSpPr>
              <p:cNvPr id="32" name="Freeform: Shape 31">
                <a:extLst>
                  <a:ext uri="{FF2B5EF4-FFF2-40B4-BE49-F238E27FC236}">
                    <a16:creationId xmlns:a16="http://schemas.microsoft.com/office/drawing/2014/main" id="{80458859-CCBA-4A3E-92CD-41995FD806AA}"/>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3E202B3-DE60-4363-B614-FD0FBC2DC43E}"/>
                  </a:ext>
                </a:extLst>
              </p:cNvPr>
              <p:cNvSpPr/>
              <p:nvPr/>
            </p:nvSpPr>
            <p:spPr>
              <a:xfrm>
                <a:off x="92186" y="5491607"/>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79EA0158-22D2-4AB3-B8A2-9E89688EB502}"/>
                </a:ext>
              </a:extLst>
            </p:cNvPr>
            <p:cNvGrpSpPr/>
            <p:nvPr/>
          </p:nvGrpSpPr>
          <p:grpSpPr>
            <a:xfrm>
              <a:off x="0" y="0"/>
              <a:ext cx="460343" cy="5855715"/>
              <a:chOff x="0" y="0"/>
              <a:chExt cx="460343" cy="5855715"/>
            </a:xfrm>
            <a:solidFill>
              <a:srgbClr val="000000"/>
            </a:solidFill>
          </p:grpSpPr>
          <p:sp>
            <p:nvSpPr>
              <p:cNvPr id="30" name="Freeform: Shape 29">
                <a:extLst>
                  <a:ext uri="{FF2B5EF4-FFF2-40B4-BE49-F238E27FC236}">
                    <a16:creationId xmlns:a16="http://schemas.microsoft.com/office/drawing/2014/main" id="{87FE374E-2182-40E8-A864-8D0FBF57FD9E}"/>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B21AB75-E982-4181-A8F3-DE203D2F00CD}"/>
                  </a:ext>
                </a:extLst>
              </p:cNvPr>
              <p:cNvSpPr/>
              <p:nvPr/>
            </p:nvSpPr>
            <p:spPr>
              <a:xfrm>
                <a:off x="423576" y="581761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6DA997B8-7C73-4BA3-A14D-3653718BCA8C}"/>
                </a:ext>
              </a:extLst>
            </p:cNvPr>
            <p:cNvGrpSpPr/>
            <p:nvPr/>
          </p:nvGrpSpPr>
          <p:grpSpPr>
            <a:xfrm>
              <a:off x="0" y="0"/>
              <a:ext cx="1582769" cy="6710933"/>
              <a:chOff x="0" y="0"/>
              <a:chExt cx="1582769" cy="6710933"/>
            </a:xfrm>
            <a:solidFill>
              <a:srgbClr val="000000"/>
            </a:solidFill>
          </p:grpSpPr>
          <p:sp>
            <p:nvSpPr>
              <p:cNvPr id="28" name="Freeform: Shape 27">
                <a:extLst>
                  <a:ext uri="{FF2B5EF4-FFF2-40B4-BE49-F238E27FC236}">
                    <a16:creationId xmlns:a16="http://schemas.microsoft.com/office/drawing/2014/main" id="{AB97A0CA-C536-4748-9A68-17E4139C5B02}"/>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639E9BB-282E-43DF-8323-535931B5E475}"/>
                  </a:ext>
                </a:extLst>
              </p:cNvPr>
              <p:cNvSpPr/>
              <p:nvPr/>
            </p:nvSpPr>
            <p:spPr>
              <a:xfrm>
                <a:off x="1546002" y="667283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86812264-405F-43E8-8E95-63461913C37C}"/>
                </a:ext>
              </a:extLst>
            </p:cNvPr>
            <p:cNvGrpSpPr/>
            <p:nvPr/>
          </p:nvGrpSpPr>
          <p:grpSpPr>
            <a:xfrm>
              <a:off x="0" y="0"/>
              <a:ext cx="1153763" cy="6361557"/>
              <a:chOff x="0" y="0"/>
              <a:chExt cx="1153763" cy="6361557"/>
            </a:xfrm>
            <a:solidFill>
              <a:srgbClr val="000000"/>
            </a:solidFill>
          </p:grpSpPr>
          <p:sp>
            <p:nvSpPr>
              <p:cNvPr id="26" name="Freeform: Shape 25">
                <a:extLst>
                  <a:ext uri="{FF2B5EF4-FFF2-40B4-BE49-F238E27FC236}">
                    <a16:creationId xmlns:a16="http://schemas.microsoft.com/office/drawing/2014/main" id="{6F928F0F-0258-4E0A-9B35-0858F0EBCEB6}"/>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4CCE6EC-E24B-426A-B1A0-C996AB05C577}"/>
                  </a:ext>
                </a:extLst>
              </p:cNvPr>
              <p:cNvSpPr/>
              <p:nvPr/>
            </p:nvSpPr>
            <p:spPr>
              <a:xfrm>
                <a:off x="1116996" y="632345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879ADDE2-1E8A-4766-9AE8-9C53D9AB475D}"/>
                </a:ext>
              </a:extLst>
            </p:cNvPr>
            <p:cNvGrpSpPr/>
            <p:nvPr/>
          </p:nvGrpSpPr>
          <p:grpSpPr>
            <a:xfrm>
              <a:off x="0" y="0"/>
              <a:ext cx="949039" cy="6735444"/>
              <a:chOff x="0" y="0"/>
              <a:chExt cx="949039" cy="6735444"/>
            </a:xfrm>
          </p:grpSpPr>
          <p:sp>
            <p:nvSpPr>
              <p:cNvPr id="24" name="Freeform: Shape 23">
                <a:extLst>
                  <a:ext uri="{FF2B5EF4-FFF2-40B4-BE49-F238E27FC236}">
                    <a16:creationId xmlns:a16="http://schemas.microsoft.com/office/drawing/2014/main" id="{3E121804-F5C3-4F39-9CC8-EA7683D89111}"/>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6B393EA-509F-4C83-B0EF-7263E07253BB}"/>
                  </a:ext>
                </a:extLst>
              </p:cNvPr>
              <p:cNvSpPr/>
              <p:nvPr/>
            </p:nvSpPr>
            <p:spPr>
              <a:xfrm>
                <a:off x="912272" y="669734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grpSp>
        <p:nvGrpSpPr>
          <p:cNvPr id="53" name="Graphic 2">
            <a:extLst>
              <a:ext uri="{FF2B5EF4-FFF2-40B4-BE49-F238E27FC236}">
                <a16:creationId xmlns:a16="http://schemas.microsoft.com/office/drawing/2014/main" id="{88442E9A-17C1-40C0-B61F-40B74BD405FB}"/>
              </a:ext>
            </a:extLst>
          </p:cNvPr>
          <p:cNvGrpSpPr/>
          <p:nvPr userDrawn="1"/>
        </p:nvGrpSpPr>
        <p:grpSpPr>
          <a:xfrm>
            <a:off x="129000" y="-74934"/>
            <a:ext cx="11790013" cy="493394"/>
            <a:chOff x="0" y="0"/>
            <a:chExt cx="11790013" cy="493394"/>
          </a:xfrm>
          <a:solidFill>
            <a:srgbClr val="000000"/>
          </a:solidFill>
        </p:grpSpPr>
        <p:sp>
          <p:nvSpPr>
            <p:cNvPr id="54" name="Freeform: Shape 53">
              <a:extLst>
                <a:ext uri="{FF2B5EF4-FFF2-40B4-BE49-F238E27FC236}">
                  <a16:creationId xmlns:a16="http://schemas.microsoft.com/office/drawing/2014/main" id="{1A0D986F-C1B0-458B-B015-929DADCE7D4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24AD7F21-373C-4783-B409-1E3E082EDB42}"/>
                </a:ext>
              </a:extLst>
            </p:cNvPr>
            <p:cNvSpPr/>
            <p:nvPr/>
          </p:nvSpPr>
          <p:spPr>
            <a:xfrm>
              <a:off x="11753246" y="455294"/>
              <a:ext cx="36766" cy="38100"/>
            </a:xfrm>
            <a:custGeom>
              <a:avLst/>
              <a:gdLst>
                <a:gd name="connsiteX0" fmla="*/ 18384 w 36766"/>
                <a:gd name="connsiteY0" fmla="*/ 38100 h 38100"/>
                <a:gd name="connsiteX1" fmla="*/ 18384 w 36766"/>
                <a:gd name="connsiteY1" fmla="*/ 0 h 38100"/>
                <a:gd name="connsiteX2" fmla="*/ 18384 w 36766"/>
                <a:gd name="connsiteY2" fmla="*/ 38100 h 38100"/>
                <a:gd name="connsiteX3" fmla="*/ 18384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4" y="38100"/>
                  </a:moveTo>
                  <a:cubicBezTo>
                    <a:pt x="42895" y="38100"/>
                    <a:pt x="42895" y="0"/>
                    <a:pt x="18384" y="0"/>
                  </a:cubicBezTo>
                  <a:cubicBezTo>
                    <a:pt x="-6128" y="0"/>
                    <a:pt x="-6128" y="38100"/>
                    <a:pt x="18384" y="38100"/>
                  </a:cubicBezTo>
                  <a:lnTo>
                    <a:pt x="18384" y="38100"/>
                  </a:lnTo>
                  <a:close/>
                </a:path>
              </a:pathLst>
            </a:custGeom>
            <a:solidFill>
              <a:srgbClr val="000000"/>
            </a:solidFill>
            <a:ln w="12693"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D9498AF9-CB0C-46CA-9567-4FE9AD1CCCF5}"/>
              </a:ext>
            </a:extLst>
          </p:cNvPr>
          <p:cNvGrpSpPr/>
          <p:nvPr userDrawn="1"/>
        </p:nvGrpSpPr>
        <p:grpSpPr>
          <a:xfrm>
            <a:off x="129000" y="-74934"/>
            <a:ext cx="11851100" cy="243713"/>
            <a:chOff x="0" y="0"/>
            <a:chExt cx="11851100" cy="243713"/>
          </a:xfrm>
          <a:solidFill>
            <a:srgbClr val="000000"/>
          </a:solidFill>
        </p:grpSpPr>
        <p:sp>
          <p:nvSpPr>
            <p:cNvPr id="57" name="Freeform: Shape 56">
              <a:extLst>
                <a:ext uri="{FF2B5EF4-FFF2-40B4-BE49-F238E27FC236}">
                  <a16:creationId xmlns:a16="http://schemas.microsoft.com/office/drawing/2014/main" id="{3F0D398E-01D1-42A8-9D30-7D4F4AC4D9BD}"/>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A5724EC-EF93-4710-9F64-ADF963DA08D2}"/>
                </a:ext>
              </a:extLst>
            </p:cNvPr>
            <p:cNvSpPr/>
            <p:nvPr/>
          </p:nvSpPr>
          <p:spPr>
            <a:xfrm>
              <a:off x="11814334" y="20561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A954640C-415F-4374-B285-4E75AF4AAEF2}"/>
              </a:ext>
            </a:extLst>
          </p:cNvPr>
          <p:cNvGrpSpPr/>
          <p:nvPr userDrawn="1"/>
        </p:nvGrpSpPr>
        <p:grpSpPr>
          <a:xfrm>
            <a:off x="129000" y="-74934"/>
            <a:ext cx="12017470" cy="570991"/>
            <a:chOff x="0" y="0"/>
            <a:chExt cx="12017470" cy="570991"/>
          </a:xfrm>
          <a:solidFill>
            <a:srgbClr val="000000"/>
          </a:solidFill>
        </p:grpSpPr>
        <p:sp>
          <p:nvSpPr>
            <p:cNvPr id="60" name="Freeform: Shape 59">
              <a:extLst>
                <a:ext uri="{FF2B5EF4-FFF2-40B4-BE49-F238E27FC236}">
                  <a16:creationId xmlns:a16="http://schemas.microsoft.com/office/drawing/2014/main" id="{44065668-6206-42AC-9233-C18B38F97E54}"/>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28DA94-2C3A-4298-A3D4-C32E481E25E8}"/>
                </a:ext>
              </a:extLst>
            </p:cNvPr>
            <p:cNvSpPr/>
            <p:nvPr/>
          </p:nvSpPr>
          <p:spPr>
            <a:xfrm>
              <a:off x="11980703" y="53289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7CC739C5-0645-4D29-8BB9-758E7E59633B}"/>
              </a:ext>
            </a:extLst>
          </p:cNvPr>
          <p:cNvGrpSpPr/>
          <p:nvPr userDrawn="1"/>
        </p:nvGrpSpPr>
        <p:grpSpPr>
          <a:xfrm>
            <a:off x="129000" y="-74934"/>
            <a:ext cx="11673553" cy="770762"/>
            <a:chOff x="0" y="0"/>
            <a:chExt cx="11673553" cy="770762"/>
          </a:xfrm>
          <a:solidFill>
            <a:srgbClr val="000000"/>
          </a:solidFill>
        </p:grpSpPr>
        <p:sp>
          <p:nvSpPr>
            <p:cNvPr id="63" name="Freeform: Shape 62">
              <a:extLst>
                <a:ext uri="{FF2B5EF4-FFF2-40B4-BE49-F238E27FC236}">
                  <a16:creationId xmlns:a16="http://schemas.microsoft.com/office/drawing/2014/main" id="{6B1BC6C0-ABE3-4FF3-AB34-0B03DB8CBFD6}"/>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5F82070-A4C9-4E42-96FB-ECD32BB46D6E}"/>
                </a:ext>
              </a:extLst>
            </p:cNvPr>
            <p:cNvSpPr/>
            <p:nvPr/>
          </p:nvSpPr>
          <p:spPr>
            <a:xfrm>
              <a:off x="11636787" y="73266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7CC65DDD-898C-4037-8366-72CE64385ED7}"/>
              </a:ext>
            </a:extLst>
          </p:cNvPr>
          <p:cNvGrpSpPr/>
          <p:nvPr userDrawn="1"/>
        </p:nvGrpSpPr>
        <p:grpSpPr>
          <a:xfrm>
            <a:off x="129000" y="-74934"/>
            <a:ext cx="11390725" cy="399034"/>
            <a:chOff x="0" y="0"/>
            <a:chExt cx="11390725" cy="399034"/>
          </a:xfrm>
          <a:solidFill>
            <a:srgbClr val="000000"/>
          </a:solidFill>
        </p:grpSpPr>
        <p:sp>
          <p:nvSpPr>
            <p:cNvPr id="66" name="Freeform: Shape 65">
              <a:extLst>
                <a:ext uri="{FF2B5EF4-FFF2-40B4-BE49-F238E27FC236}">
                  <a16:creationId xmlns:a16="http://schemas.microsoft.com/office/drawing/2014/main" id="{6064DD13-4D54-4A27-B02E-7960E20FA148}"/>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11AA0F5-0977-40CB-A830-0639FFABE9A7}"/>
                </a:ext>
              </a:extLst>
            </p:cNvPr>
            <p:cNvSpPr/>
            <p:nvPr/>
          </p:nvSpPr>
          <p:spPr>
            <a:xfrm>
              <a:off x="11353911" y="360934"/>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23122C6C-E469-4976-B0CB-AA2C8BE4137D}"/>
              </a:ext>
            </a:extLst>
          </p:cNvPr>
          <p:cNvGrpSpPr/>
          <p:nvPr userDrawn="1"/>
        </p:nvGrpSpPr>
        <p:grpSpPr>
          <a:xfrm>
            <a:off x="129000" y="-74934"/>
            <a:ext cx="12006421" cy="1042542"/>
            <a:chOff x="0" y="0"/>
            <a:chExt cx="12006421" cy="1042542"/>
          </a:xfrm>
          <a:solidFill>
            <a:srgbClr val="000000"/>
          </a:solidFill>
        </p:grpSpPr>
        <p:sp>
          <p:nvSpPr>
            <p:cNvPr id="69" name="Freeform: Shape 68">
              <a:extLst>
                <a:ext uri="{FF2B5EF4-FFF2-40B4-BE49-F238E27FC236}">
                  <a16:creationId xmlns:a16="http://schemas.microsoft.com/office/drawing/2014/main" id="{1F518844-5260-4CD7-84C2-6482C2AD6C6F}"/>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5175C86-6CFA-4211-A7EF-E5060FEA9FE9}"/>
                </a:ext>
              </a:extLst>
            </p:cNvPr>
            <p:cNvSpPr/>
            <p:nvPr/>
          </p:nvSpPr>
          <p:spPr>
            <a:xfrm>
              <a:off x="11969654" y="100444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0F6F7045-C6B9-4024-B12F-6D6D127311B1}"/>
              </a:ext>
            </a:extLst>
          </p:cNvPr>
          <p:cNvGrpSpPr/>
          <p:nvPr userDrawn="1"/>
        </p:nvGrpSpPr>
        <p:grpSpPr>
          <a:xfrm>
            <a:off x="129000" y="-74934"/>
            <a:ext cx="11518233" cy="265938"/>
            <a:chOff x="0" y="0"/>
            <a:chExt cx="11518233" cy="265938"/>
          </a:xfrm>
          <a:solidFill>
            <a:srgbClr val="000000"/>
          </a:solidFill>
        </p:grpSpPr>
        <p:sp>
          <p:nvSpPr>
            <p:cNvPr id="72" name="Freeform: Shape 71">
              <a:extLst>
                <a:ext uri="{FF2B5EF4-FFF2-40B4-BE49-F238E27FC236}">
                  <a16:creationId xmlns:a16="http://schemas.microsoft.com/office/drawing/2014/main" id="{5AA14EB3-0B6B-4505-9F66-30079C48BA6D}"/>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799B1D7-06BD-46F9-951D-0CDAD7BCCE22}"/>
                </a:ext>
              </a:extLst>
            </p:cNvPr>
            <p:cNvSpPr/>
            <p:nvPr/>
          </p:nvSpPr>
          <p:spPr>
            <a:xfrm>
              <a:off x="11481466" y="227838"/>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5BBC5999-D077-4999-B4E8-94AA0B5BEAC6}"/>
              </a:ext>
            </a:extLst>
          </p:cNvPr>
          <p:cNvGrpSpPr/>
          <p:nvPr userDrawn="1"/>
        </p:nvGrpSpPr>
        <p:grpSpPr>
          <a:xfrm>
            <a:off x="129000" y="-74934"/>
            <a:ext cx="11002359" cy="321436"/>
            <a:chOff x="0" y="0"/>
            <a:chExt cx="11002359" cy="321436"/>
          </a:xfrm>
          <a:solidFill>
            <a:srgbClr val="000000"/>
          </a:solidFill>
        </p:grpSpPr>
        <p:sp>
          <p:nvSpPr>
            <p:cNvPr id="75" name="Freeform: Shape 74">
              <a:extLst>
                <a:ext uri="{FF2B5EF4-FFF2-40B4-BE49-F238E27FC236}">
                  <a16:creationId xmlns:a16="http://schemas.microsoft.com/office/drawing/2014/main" id="{09F3C17C-D429-47D3-934D-7FF18B98269C}"/>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2B20AFC-8771-460F-AB5E-D3FA9A761426}"/>
                </a:ext>
              </a:extLst>
            </p:cNvPr>
            <p:cNvSpPr/>
            <p:nvPr/>
          </p:nvSpPr>
          <p:spPr>
            <a:xfrm>
              <a:off x="10965592" y="28333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FF9CE05-900B-4C81-917F-68F681E63368}"/>
              </a:ext>
            </a:extLst>
          </p:cNvPr>
          <p:cNvGrpSpPr/>
          <p:nvPr userDrawn="1"/>
        </p:nvGrpSpPr>
        <p:grpSpPr>
          <a:xfrm>
            <a:off x="129000" y="-74934"/>
            <a:ext cx="11328495" cy="841628"/>
            <a:chOff x="0" y="0"/>
            <a:chExt cx="11328495" cy="841628"/>
          </a:xfrm>
          <a:solidFill>
            <a:srgbClr val="000000"/>
          </a:solidFill>
        </p:grpSpPr>
        <p:sp>
          <p:nvSpPr>
            <p:cNvPr id="78" name="Freeform: Shape 77">
              <a:extLst>
                <a:ext uri="{FF2B5EF4-FFF2-40B4-BE49-F238E27FC236}">
                  <a16:creationId xmlns:a16="http://schemas.microsoft.com/office/drawing/2014/main" id="{10737DFF-92F8-4BB6-ACD4-235DBC0B9845}"/>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080C589-E3BE-481E-8822-BA51AF90A3AB}"/>
                </a:ext>
              </a:extLst>
            </p:cNvPr>
            <p:cNvSpPr/>
            <p:nvPr/>
          </p:nvSpPr>
          <p:spPr>
            <a:xfrm>
              <a:off x="11291681" y="803529"/>
              <a:ext cx="36814" cy="38099"/>
            </a:xfrm>
            <a:custGeom>
              <a:avLst/>
              <a:gdLst>
                <a:gd name="connsiteX0" fmla="*/ 18431 w 36814"/>
                <a:gd name="connsiteY0" fmla="*/ 38100 h 38099"/>
                <a:gd name="connsiteX1" fmla="*/ 18431 w 36814"/>
                <a:gd name="connsiteY1" fmla="*/ 0 h 38099"/>
                <a:gd name="connsiteX2" fmla="*/ 18431 w 36814"/>
                <a:gd name="connsiteY2" fmla="*/ 38100 h 38099"/>
                <a:gd name="connsiteX3" fmla="*/ 18431 w 36814"/>
                <a:gd name="connsiteY3" fmla="*/ 38100 h 38099"/>
              </a:gdLst>
              <a:ahLst/>
              <a:cxnLst>
                <a:cxn ang="0">
                  <a:pos x="connsiteX0" y="connsiteY0"/>
                </a:cxn>
                <a:cxn ang="0">
                  <a:pos x="connsiteX1" y="connsiteY1"/>
                </a:cxn>
                <a:cxn ang="0">
                  <a:pos x="connsiteX2" y="connsiteY2"/>
                </a:cxn>
                <a:cxn ang="0">
                  <a:pos x="connsiteX3" y="connsiteY3"/>
                </a:cxn>
              </a:cxnLst>
              <a:rect l="l" t="t" r="r" b="b"/>
              <a:pathLst>
                <a:path w="36814" h="38099">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36871206-8E41-4558-9AD0-DB6111F7FF84}"/>
              </a:ext>
            </a:extLst>
          </p:cNvPr>
          <p:cNvGrpSpPr/>
          <p:nvPr userDrawn="1"/>
        </p:nvGrpSpPr>
        <p:grpSpPr>
          <a:xfrm>
            <a:off x="129000" y="-74934"/>
            <a:ext cx="12027249" cy="1402841"/>
            <a:chOff x="0" y="0"/>
            <a:chExt cx="12027249" cy="1402841"/>
          </a:xfrm>
          <a:solidFill>
            <a:srgbClr val="000000"/>
          </a:solidFill>
        </p:grpSpPr>
        <p:sp>
          <p:nvSpPr>
            <p:cNvPr id="81" name="Freeform: Shape 80">
              <a:extLst>
                <a:ext uri="{FF2B5EF4-FFF2-40B4-BE49-F238E27FC236}">
                  <a16:creationId xmlns:a16="http://schemas.microsoft.com/office/drawing/2014/main" id="{6F4510AB-E36F-44F8-B9FE-138BC15FE4C4}"/>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BA0B7D1-160D-4C71-BC57-4B6052E084F8}"/>
                </a:ext>
              </a:extLst>
            </p:cNvPr>
            <p:cNvSpPr/>
            <p:nvPr/>
          </p:nvSpPr>
          <p:spPr>
            <a:xfrm>
              <a:off x="11990483" y="136474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83" name="Graphic 2">
            <a:extLst>
              <a:ext uri="{FF2B5EF4-FFF2-40B4-BE49-F238E27FC236}">
                <a16:creationId xmlns:a16="http://schemas.microsoft.com/office/drawing/2014/main" id="{AFD08C63-03B6-4A2E-94E8-F8F19E3F6928}"/>
              </a:ext>
            </a:extLst>
          </p:cNvPr>
          <p:cNvGrpSpPr/>
          <p:nvPr userDrawn="1"/>
        </p:nvGrpSpPr>
        <p:grpSpPr>
          <a:xfrm>
            <a:off x="129000" y="-74934"/>
            <a:ext cx="11695906" cy="1076833"/>
            <a:chOff x="0" y="0"/>
            <a:chExt cx="11695906" cy="1076833"/>
          </a:xfrm>
          <a:solidFill>
            <a:srgbClr val="000000"/>
          </a:solidFill>
        </p:grpSpPr>
        <p:sp>
          <p:nvSpPr>
            <p:cNvPr id="84" name="Freeform: Shape 83">
              <a:extLst>
                <a:ext uri="{FF2B5EF4-FFF2-40B4-BE49-F238E27FC236}">
                  <a16:creationId xmlns:a16="http://schemas.microsoft.com/office/drawing/2014/main" id="{4A12D33E-CCC3-45CD-8849-BDF331E9F7EE}"/>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BF20D39-8A91-4B71-9D94-766127E5B024}"/>
                </a:ext>
              </a:extLst>
            </p:cNvPr>
            <p:cNvSpPr/>
            <p:nvPr/>
          </p:nvSpPr>
          <p:spPr>
            <a:xfrm>
              <a:off x="11659091" y="1038733"/>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grpSp>
        <p:nvGrpSpPr>
          <p:cNvPr id="86" name="Graphic 2">
            <a:extLst>
              <a:ext uri="{FF2B5EF4-FFF2-40B4-BE49-F238E27FC236}">
                <a16:creationId xmlns:a16="http://schemas.microsoft.com/office/drawing/2014/main" id="{56A02B82-3BCE-4921-ABFA-C6759B8F9546}"/>
              </a:ext>
            </a:extLst>
          </p:cNvPr>
          <p:cNvGrpSpPr/>
          <p:nvPr userDrawn="1"/>
        </p:nvGrpSpPr>
        <p:grpSpPr>
          <a:xfrm>
            <a:off x="129000" y="-74934"/>
            <a:ext cx="10573353" cy="221615"/>
            <a:chOff x="0" y="0"/>
            <a:chExt cx="10573353" cy="221615"/>
          </a:xfrm>
          <a:solidFill>
            <a:srgbClr val="000000"/>
          </a:solidFill>
        </p:grpSpPr>
        <p:sp>
          <p:nvSpPr>
            <p:cNvPr id="87" name="Freeform: Shape 86">
              <a:extLst>
                <a:ext uri="{FF2B5EF4-FFF2-40B4-BE49-F238E27FC236}">
                  <a16:creationId xmlns:a16="http://schemas.microsoft.com/office/drawing/2014/main" id="{AD985F86-674C-49A9-ACB5-C6B8053BAE35}"/>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EB52B3E-0F0E-4162-BEA8-54AEAEFA5CEA}"/>
                </a:ext>
              </a:extLst>
            </p:cNvPr>
            <p:cNvSpPr/>
            <p:nvPr/>
          </p:nvSpPr>
          <p:spPr>
            <a:xfrm>
              <a:off x="10536586" y="18351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F457DCFD-024C-4873-9E2D-95A9C051130E}"/>
              </a:ext>
            </a:extLst>
          </p:cNvPr>
          <p:cNvGrpSpPr/>
          <p:nvPr userDrawn="1"/>
        </p:nvGrpSpPr>
        <p:grpSpPr>
          <a:xfrm>
            <a:off x="129000" y="-74934"/>
            <a:ext cx="11002359" cy="570991"/>
            <a:chOff x="0" y="0"/>
            <a:chExt cx="11002359" cy="570991"/>
          </a:xfrm>
          <a:solidFill>
            <a:srgbClr val="000000"/>
          </a:solidFill>
        </p:grpSpPr>
        <p:sp>
          <p:nvSpPr>
            <p:cNvPr id="90" name="Freeform: Shape 89">
              <a:extLst>
                <a:ext uri="{FF2B5EF4-FFF2-40B4-BE49-F238E27FC236}">
                  <a16:creationId xmlns:a16="http://schemas.microsoft.com/office/drawing/2014/main" id="{5605FAE3-B7BB-4AC6-8683-2D09CAE4437D}"/>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915A136-EB03-4460-AF9D-C6FA5A37DDD1}"/>
                </a:ext>
              </a:extLst>
            </p:cNvPr>
            <p:cNvSpPr/>
            <p:nvPr/>
          </p:nvSpPr>
          <p:spPr>
            <a:xfrm>
              <a:off x="10965592" y="53289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7FF5DF08-DCEF-494D-80F1-1C8142486B78}"/>
              </a:ext>
            </a:extLst>
          </p:cNvPr>
          <p:cNvGrpSpPr/>
          <p:nvPr userDrawn="1"/>
        </p:nvGrpSpPr>
        <p:grpSpPr>
          <a:xfrm>
            <a:off x="129000" y="-74934"/>
            <a:ext cx="11207210" cy="197104"/>
            <a:chOff x="0" y="0"/>
            <a:chExt cx="11207210" cy="197104"/>
          </a:xfrm>
        </p:grpSpPr>
        <p:sp>
          <p:nvSpPr>
            <p:cNvPr id="93" name="Freeform: Shape 92">
              <a:extLst>
                <a:ext uri="{FF2B5EF4-FFF2-40B4-BE49-F238E27FC236}">
                  <a16:creationId xmlns:a16="http://schemas.microsoft.com/office/drawing/2014/main" id="{E9F246BA-9DA7-491E-B4C7-8A02BDA709DE}"/>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CEC8C58-82E7-4A93-96CC-555012F27EBB}"/>
                </a:ext>
              </a:extLst>
            </p:cNvPr>
            <p:cNvSpPr/>
            <p:nvPr/>
          </p:nvSpPr>
          <p:spPr>
            <a:xfrm>
              <a:off x="11170396" y="159004"/>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endParaRPr lang="en-US"/>
            </a:p>
          </p:txBody>
        </p:sp>
      </p:grpSp>
    </p:spTree>
    <p:extLst>
      <p:ext uri="{BB962C8B-B14F-4D97-AF65-F5344CB8AC3E}">
        <p14:creationId xmlns:p14="http://schemas.microsoft.com/office/powerpoint/2010/main" val="223094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2D0E62-E547-4D49-9DDC-85DB14F49B16}"/>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4" name="Footer Placeholder 3">
            <a:extLst>
              <a:ext uri="{FF2B5EF4-FFF2-40B4-BE49-F238E27FC236}">
                <a16:creationId xmlns:a16="http://schemas.microsoft.com/office/drawing/2014/main" id="{623D93EA-9277-42B0-8748-378B50A9C3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DE6D2C-3D48-4B38-8ACB-DC22949EA514}"/>
              </a:ext>
            </a:extLst>
          </p:cNvPr>
          <p:cNvSpPr>
            <a:spLocks noGrp="1"/>
          </p:cNvSpPr>
          <p:nvPr>
            <p:ph type="sldNum" sz="quarter" idx="12"/>
          </p:nvPr>
        </p:nvSpPr>
        <p:spPr/>
        <p:txBody>
          <a:bodyPr/>
          <a:lstStyle/>
          <a:p>
            <a:fld id="{AC7FA55A-3FAE-4809-B829-5B4FD04ED371}" type="slidenum">
              <a:rPr lang="en-US" smtClean="0"/>
              <a:t>‹#›</a:t>
            </a:fld>
            <a:endParaRPr lang="en-US"/>
          </a:p>
        </p:txBody>
      </p:sp>
      <p:grpSp>
        <p:nvGrpSpPr>
          <p:cNvPr id="6" name="Graphic 2">
            <a:extLst>
              <a:ext uri="{FF2B5EF4-FFF2-40B4-BE49-F238E27FC236}">
                <a16:creationId xmlns:a16="http://schemas.microsoft.com/office/drawing/2014/main" id="{19228024-254D-4A08-ACFF-AAFCDCF20B1E}"/>
              </a:ext>
            </a:extLst>
          </p:cNvPr>
          <p:cNvGrpSpPr/>
          <p:nvPr userDrawn="1"/>
        </p:nvGrpSpPr>
        <p:grpSpPr>
          <a:xfrm>
            <a:off x="0" y="-1828800"/>
            <a:ext cx="12104591" cy="8592311"/>
            <a:chOff x="0" y="-1219200"/>
            <a:chExt cx="7894298" cy="5603681"/>
          </a:xfrm>
          <a:solidFill>
            <a:srgbClr val="000000"/>
          </a:solidFill>
        </p:grpSpPr>
        <p:sp>
          <p:nvSpPr>
            <p:cNvPr id="7" name="Freeform: Shape 6">
              <a:extLst>
                <a:ext uri="{FF2B5EF4-FFF2-40B4-BE49-F238E27FC236}">
                  <a16:creationId xmlns:a16="http://schemas.microsoft.com/office/drawing/2014/main" id="{FA6FD24B-A623-433A-8FBD-0E625DE6DE0A}"/>
                </a:ext>
              </a:extLst>
            </p:cNvPr>
            <p:cNvSpPr/>
            <p:nvPr/>
          </p:nvSpPr>
          <p:spPr>
            <a:xfrm>
              <a:off x="6959399" y="4139067"/>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0BC4081-1623-4726-83DA-10A45B16E2B7}"/>
                </a:ext>
              </a:extLst>
            </p:cNvPr>
            <p:cNvSpPr/>
            <p:nvPr/>
          </p:nvSpPr>
          <p:spPr>
            <a:xfrm>
              <a:off x="6698083" y="4327414"/>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153277E-1F82-4A85-B874-4869E3BD3CF4}"/>
                </a:ext>
              </a:extLst>
            </p:cNvPr>
            <p:cNvSpPr/>
            <p:nvPr/>
          </p:nvSpPr>
          <p:spPr>
            <a:xfrm>
              <a:off x="7870320" y="3463787"/>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nvGrpSpPr>
            <p:cNvPr id="10" name="Graphic 2">
              <a:extLst>
                <a:ext uri="{FF2B5EF4-FFF2-40B4-BE49-F238E27FC236}">
                  <a16:creationId xmlns:a16="http://schemas.microsoft.com/office/drawing/2014/main" id="{CD78A247-71C1-4484-A511-7CFF0BF6C1E1}"/>
                </a:ext>
              </a:extLst>
            </p:cNvPr>
            <p:cNvGrpSpPr/>
            <p:nvPr/>
          </p:nvGrpSpPr>
          <p:grpSpPr>
            <a:xfrm>
              <a:off x="0" y="-1219200"/>
              <a:ext cx="7074072" cy="5599292"/>
              <a:chOff x="0" y="-1219200"/>
              <a:chExt cx="7074072" cy="5599292"/>
            </a:xfrm>
            <a:solidFill>
              <a:srgbClr val="000000"/>
            </a:solidFill>
          </p:grpSpPr>
          <p:sp>
            <p:nvSpPr>
              <p:cNvPr id="50" name="Freeform: Shape 49">
                <a:extLst>
                  <a:ext uri="{FF2B5EF4-FFF2-40B4-BE49-F238E27FC236}">
                    <a16:creationId xmlns:a16="http://schemas.microsoft.com/office/drawing/2014/main" id="{1425DE37-61F6-4A36-9964-7149D2090461}"/>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69B4F9A-3484-4811-8E50-07E1212335FA}"/>
                  </a:ext>
                </a:extLst>
              </p:cNvPr>
              <p:cNvSpPr/>
              <p:nvPr/>
            </p:nvSpPr>
            <p:spPr>
              <a:xfrm>
                <a:off x="7050094" y="4355244"/>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CC516912-59B4-4BC0-AF9F-B8F4C17D5228}"/>
                </a:ext>
              </a:extLst>
            </p:cNvPr>
            <p:cNvGrpSpPr/>
            <p:nvPr/>
          </p:nvGrpSpPr>
          <p:grpSpPr>
            <a:xfrm>
              <a:off x="0" y="-1219200"/>
              <a:ext cx="7287349" cy="5555808"/>
              <a:chOff x="0" y="-1219200"/>
              <a:chExt cx="7287349" cy="5555808"/>
            </a:xfrm>
            <a:solidFill>
              <a:srgbClr val="000000"/>
            </a:solidFill>
          </p:grpSpPr>
          <p:sp>
            <p:nvSpPr>
              <p:cNvPr id="48" name="Freeform: Shape 47">
                <a:extLst>
                  <a:ext uri="{FF2B5EF4-FFF2-40B4-BE49-F238E27FC236}">
                    <a16:creationId xmlns:a16="http://schemas.microsoft.com/office/drawing/2014/main" id="{CD11C949-B30B-491A-A764-4FD750DF2533}"/>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3DCB6C3-490D-4750-A477-D0B9FE7885A6}"/>
                  </a:ext>
                </a:extLst>
              </p:cNvPr>
              <p:cNvSpPr/>
              <p:nvPr/>
            </p:nvSpPr>
            <p:spPr>
              <a:xfrm>
                <a:off x="7263340" y="4311760"/>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FC8862D9-526B-44BA-8270-211518BE923F}"/>
                </a:ext>
              </a:extLst>
            </p:cNvPr>
            <p:cNvGrpSpPr/>
            <p:nvPr/>
          </p:nvGrpSpPr>
          <p:grpSpPr>
            <a:xfrm>
              <a:off x="0" y="-1219200"/>
              <a:ext cx="7348226" cy="5368621"/>
              <a:chOff x="0" y="-1219200"/>
              <a:chExt cx="7348226" cy="5368621"/>
            </a:xfrm>
            <a:solidFill>
              <a:srgbClr val="000000"/>
            </a:solidFill>
          </p:grpSpPr>
          <p:sp>
            <p:nvSpPr>
              <p:cNvPr id="46" name="Freeform: Shape 45">
                <a:extLst>
                  <a:ext uri="{FF2B5EF4-FFF2-40B4-BE49-F238E27FC236}">
                    <a16:creationId xmlns:a16="http://schemas.microsoft.com/office/drawing/2014/main" id="{6CD29097-8C0A-47C9-9DAB-0AF551814FF1}"/>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C9AAA1B-A1C7-47AF-AA9A-A114D3EA7BF4}"/>
                  </a:ext>
                </a:extLst>
              </p:cNvPr>
              <p:cNvSpPr/>
              <p:nvPr/>
            </p:nvSpPr>
            <p:spPr>
              <a:xfrm>
                <a:off x="7324248" y="4124573"/>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009DD433-E2E0-4B39-8496-4F23567317B8}"/>
                </a:ext>
              </a:extLst>
            </p:cNvPr>
            <p:cNvGrpSpPr/>
            <p:nvPr/>
          </p:nvGrpSpPr>
          <p:grpSpPr>
            <a:xfrm>
              <a:off x="0" y="-1219200"/>
              <a:ext cx="7609377" cy="5477454"/>
              <a:chOff x="0" y="-1219200"/>
              <a:chExt cx="7609377" cy="5477454"/>
            </a:xfrm>
            <a:solidFill>
              <a:srgbClr val="000000"/>
            </a:solidFill>
          </p:grpSpPr>
          <p:sp>
            <p:nvSpPr>
              <p:cNvPr id="44" name="Freeform: Shape 43">
                <a:extLst>
                  <a:ext uri="{FF2B5EF4-FFF2-40B4-BE49-F238E27FC236}">
                    <a16:creationId xmlns:a16="http://schemas.microsoft.com/office/drawing/2014/main" id="{3E33C59E-A04D-4499-979E-ABFAAC14555C}"/>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38BF180-0E7E-4DDB-B35F-8EBB73E056C9}"/>
                  </a:ext>
                </a:extLst>
              </p:cNvPr>
              <p:cNvSpPr/>
              <p:nvPr/>
            </p:nvSpPr>
            <p:spPr>
              <a:xfrm>
                <a:off x="7585399" y="4233407"/>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9F1D6103-8DCF-4D95-ACFD-B82E27A099DC}"/>
                </a:ext>
              </a:extLst>
            </p:cNvPr>
            <p:cNvGrpSpPr/>
            <p:nvPr/>
          </p:nvGrpSpPr>
          <p:grpSpPr>
            <a:xfrm>
              <a:off x="0" y="-1219200"/>
              <a:ext cx="7783477" cy="5251173"/>
              <a:chOff x="0" y="-1219200"/>
              <a:chExt cx="7783477" cy="5251173"/>
            </a:xfrm>
            <a:solidFill>
              <a:srgbClr val="000000"/>
            </a:solidFill>
          </p:grpSpPr>
          <p:sp>
            <p:nvSpPr>
              <p:cNvPr id="42" name="Freeform: Shape 41">
                <a:extLst>
                  <a:ext uri="{FF2B5EF4-FFF2-40B4-BE49-F238E27FC236}">
                    <a16:creationId xmlns:a16="http://schemas.microsoft.com/office/drawing/2014/main" id="{99887D50-F605-44DA-808E-DB3063494BCC}"/>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3339389-330B-4120-B442-9FBF393F1EBE}"/>
                  </a:ext>
                </a:extLst>
              </p:cNvPr>
              <p:cNvSpPr/>
              <p:nvPr/>
            </p:nvSpPr>
            <p:spPr>
              <a:xfrm>
                <a:off x="7759468" y="4007126"/>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87276DCC-D831-4F26-AD39-95FE649C871C}"/>
                </a:ext>
              </a:extLst>
            </p:cNvPr>
            <p:cNvGrpSpPr/>
            <p:nvPr/>
          </p:nvGrpSpPr>
          <p:grpSpPr>
            <a:xfrm>
              <a:off x="0" y="-1219200"/>
              <a:ext cx="7587594" cy="5303354"/>
              <a:chOff x="0" y="-1219200"/>
              <a:chExt cx="7587594" cy="5303354"/>
            </a:xfrm>
            <a:solidFill>
              <a:srgbClr val="000000"/>
            </a:solidFill>
          </p:grpSpPr>
          <p:sp>
            <p:nvSpPr>
              <p:cNvPr id="40" name="Freeform: Shape 39">
                <a:extLst>
                  <a:ext uri="{FF2B5EF4-FFF2-40B4-BE49-F238E27FC236}">
                    <a16:creationId xmlns:a16="http://schemas.microsoft.com/office/drawing/2014/main" id="{6762F53A-0B27-43AD-AC4D-AA289D684233}"/>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33BBD45-ACC9-4F1A-8200-6F1645F17282}"/>
                  </a:ext>
                </a:extLst>
              </p:cNvPr>
              <p:cNvSpPr/>
              <p:nvPr/>
            </p:nvSpPr>
            <p:spPr>
              <a:xfrm>
                <a:off x="7563615" y="4059306"/>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01051D51-F591-4805-8A96-5DBA70E2C3AD}"/>
                </a:ext>
              </a:extLst>
            </p:cNvPr>
            <p:cNvGrpSpPr/>
            <p:nvPr/>
          </p:nvGrpSpPr>
          <p:grpSpPr>
            <a:xfrm>
              <a:off x="0" y="-1219200"/>
              <a:ext cx="7874834" cy="5107553"/>
              <a:chOff x="0" y="-1219200"/>
              <a:chExt cx="7874834" cy="5107553"/>
            </a:xfrm>
            <a:solidFill>
              <a:srgbClr val="000000"/>
            </a:solidFill>
          </p:grpSpPr>
          <p:sp>
            <p:nvSpPr>
              <p:cNvPr id="38" name="Freeform: Shape 37">
                <a:extLst>
                  <a:ext uri="{FF2B5EF4-FFF2-40B4-BE49-F238E27FC236}">
                    <a16:creationId xmlns:a16="http://schemas.microsoft.com/office/drawing/2014/main" id="{47E62F9A-6FDD-4D68-957B-0797BA48DB21}"/>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C1512A6-AC38-43D3-B17A-0301D984C4B5}"/>
                  </a:ext>
                </a:extLst>
              </p:cNvPr>
              <p:cNvSpPr/>
              <p:nvPr/>
            </p:nvSpPr>
            <p:spPr>
              <a:xfrm>
                <a:off x="7850856" y="3863505"/>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9348593E-7CEF-4654-9D00-151821323E0D}"/>
                </a:ext>
              </a:extLst>
            </p:cNvPr>
            <p:cNvGrpSpPr/>
            <p:nvPr/>
          </p:nvGrpSpPr>
          <p:grpSpPr>
            <a:xfrm>
              <a:off x="0" y="-1219200"/>
              <a:ext cx="7894298" cy="5477454"/>
              <a:chOff x="0" y="-1219200"/>
              <a:chExt cx="7894298" cy="5477454"/>
            </a:xfrm>
            <a:solidFill>
              <a:srgbClr val="000000"/>
            </a:solidFill>
          </p:grpSpPr>
          <p:sp>
            <p:nvSpPr>
              <p:cNvPr id="36" name="Freeform: Shape 35">
                <a:extLst>
                  <a:ext uri="{FF2B5EF4-FFF2-40B4-BE49-F238E27FC236}">
                    <a16:creationId xmlns:a16="http://schemas.microsoft.com/office/drawing/2014/main" id="{038BA7B9-294F-4CA6-898D-B2D9EAF5DAB9}"/>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1EFD99-2E15-415E-8D16-1EF7A2942086}"/>
                  </a:ext>
                </a:extLst>
              </p:cNvPr>
              <p:cNvSpPr/>
              <p:nvPr/>
            </p:nvSpPr>
            <p:spPr>
              <a:xfrm>
                <a:off x="7870320" y="4233407"/>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64A96137-C37B-4C86-9B11-DEF8983F8910}"/>
                </a:ext>
              </a:extLst>
            </p:cNvPr>
            <p:cNvGrpSpPr/>
            <p:nvPr/>
          </p:nvGrpSpPr>
          <p:grpSpPr>
            <a:xfrm>
              <a:off x="0" y="-1219200"/>
              <a:ext cx="7478843" cy="5603681"/>
              <a:chOff x="0" y="-1219200"/>
              <a:chExt cx="7478843" cy="5603681"/>
            </a:xfrm>
            <a:solidFill>
              <a:srgbClr val="000000"/>
            </a:solidFill>
          </p:grpSpPr>
          <p:sp>
            <p:nvSpPr>
              <p:cNvPr id="34" name="Freeform: Shape 33">
                <a:extLst>
                  <a:ext uri="{FF2B5EF4-FFF2-40B4-BE49-F238E27FC236}">
                    <a16:creationId xmlns:a16="http://schemas.microsoft.com/office/drawing/2014/main" id="{9A30E305-15DD-4EDB-8B19-8638C9770119}"/>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0E72975-E752-4212-9E28-7D871F603553}"/>
                  </a:ext>
                </a:extLst>
              </p:cNvPr>
              <p:cNvSpPr/>
              <p:nvPr/>
            </p:nvSpPr>
            <p:spPr>
              <a:xfrm>
                <a:off x="7454834" y="4359633"/>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326F274C-1863-4B9A-85DE-B83AB75B0639}"/>
                </a:ext>
              </a:extLst>
            </p:cNvPr>
            <p:cNvGrpSpPr/>
            <p:nvPr/>
          </p:nvGrpSpPr>
          <p:grpSpPr>
            <a:xfrm>
              <a:off x="0" y="-1219200"/>
              <a:ext cx="7783477" cy="5571462"/>
              <a:chOff x="0" y="-1219200"/>
              <a:chExt cx="7783477" cy="5571462"/>
            </a:xfrm>
            <a:solidFill>
              <a:srgbClr val="000000"/>
            </a:solidFill>
          </p:grpSpPr>
          <p:sp>
            <p:nvSpPr>
              <p:cNvPr id="32" name="Freeform: Shape 31">
                <a:extLst>
                  <a:ext uri="{FF2B5EF4-FFF2-40B4-BE49-F238E27FC236}">
                    <a16:creationId xmlns:a16="http://schemas.microsoft.com/office/drawing/2014/main" id="{91F2A834-F501-4F72-9C2D-43347E55A13A}"/>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B5C865-6459-40D7-AE9A-3D6570D070AD}"/>
                  </a:ext>
                </a:extLst>
              </p:cNvPr>
              <p:cNvSpPr/>
              <p:nvPr/>
            </p:nvSpPr>
            <p:spPr>
              <a:xfrm>
                <a:off x="7759468" y="4327414"/>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A9F62EB-046C-4251-AB11-667A13E779E9}"/>
                </a:ext>
              </a:extLst>
            </p:cNvPr>
            <p:cNvGrpSpPr/>
            <p:nvPr/>
          </p:nvGrpSpPr>
          <p:grpSpPr>
            <a:xfrm>
              <a:off x="0" y="-1219200"/>
              <a:ext cx="7617245" cy="4909599"/>
              <a:chOff x="0" y="-1219200"/>
              <a:chExt cx="7617245" cy="4909599"/>
            </a:xfrm>
            <a:solidFill>
              <a:srgbClr val="000000"/>
            </a:solidFill>
          </p:grpSpPr>
          <p:sp>
            <p:nvSpPr>
              <p:cNvPr id="30" name="Freeform: Shape 29">
                <a:extLst>
                  <a:ext uri="{FF2B5EF4-FFF2-40B4-BE49-F238E27FC236}">
                    <a16:creationId xmlns:a16="http://schemas.microsoft.com/office/drawing/2014/main" id="{6A12B655-8B64-493A-8FFF-E124264E4934}"/>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31C1FF2-058D-4266-8949-3F0192BF043B}"/>
                  </a:ext>
                </a:extLst>
              </p:cNvPr>
              <p:cNvSpPr/>
              <p:nvPr/>
            </p:nvSpPr>
            <p:spPr>
              <a:xfrm>
                <a:off x="7593205" y="3665551"/>
                <a:ext cx="24040" cy="24847"/>
              </a:xfrm>
              <a:custGeom>
                <a:avLst/>
                <a:gdLst>
                  <a:gd name="connsiteX0" fmla="*/ 12051 w 24040"/>
                  <a:gd name="connsiteY0" fmla="*/ 24848 h 24847"/>
                  <a:gd name="connsiteX1" fmla="*/ 12051 w 24040"/>
                  <a:gd name="connsiteY1" fmla="*/ 0 h 24847"/>
                  <a:gd name="connsiteX2" fmla="*/ 12051 w 24040"/>
                  <a:gd name="connsiteY2" fmla="*/ 24848 h 24847"/>
                  <a:gd name="connsiteX3" fmla="*/ 12051 w 24040"/>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40" h="24847">
                    <a:moveTo>
                      <a:pt x="12051" y="24848"/>
                    </a:moveTo>
                    <a:cubicBezTo>
                      <a:pt x="28037" y="24848"/>
                      <a:pt x="28037" y="0"/>
                      <a:pt x="12051" y="0"/>
                    </a:cubicBezTo>
                    <a:cubicBezTo>
                      <a:pt x="-4017" y="0"/>
                      <a:pt x="-4017" y="24848"/>
                      <a:pt x="12051" y="24848"/>
                    </a:cubicBezTo>
                    <a:lnTo>
                      <a:pt x="12051" y="24848"/>
                    </a:lnTo>
                    <a:close/>
                  </a:path>
                </a:pathLst>
              </a:custGeom>
              <a:solidFill>
                <a:srgbClr val="000000"/>
              </a:solidFill>
              <a:ln w="8275"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0514796C-ED81-4E7F-A126-9D2EE7796BCC}"/>
                </a:ext>
              </a:extLst>
            </p:cNvPr>
            <p:cNvGrpSpPr/>
            <p:nvPr/>
          </p:nvGrpSpPr>
          <p:grpSpPr>
            <a:xfrm>
              <a:off x="0" y="-1219200"/>
              <a:ext cx="7656505" cy="5068376"/>
              <a:chOff x="0" y="-1219200"/>
              <a:chExt cx="7656505" cy="5068376"/>
            </a:xfrm>
            <a:solidFill>
              <a:srgbClr val="000000"/>
            </a:solidFill>
          </p:grpSpPr>
          <p:sp>
            <p:nvSpPr>
              <p:cNvPr id="28" name="Freeform: Shape 27">
                <a:extLst>
                  <a:ext uri="{FF2B5EF4-FFF2-40B4-BE49-F238E27FC236}">
                    <a16:creationId xmlns:a16="http://schemas.microsoft.com/office/drawing/2014/main" id="{FC3A6583-4B09-4654-94F7-98E40CB0C189}"/>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5651A6B-84ED-4141-8A5C-ECB06F2BC4F0}"/>
                  </a:ext>
                </a:extLst>
              </p:cNvPr>
              <p:cNvSpPr/>
              <p:nvPr/>
            </p:nvSpPr>
            <p:spPr>
              <a:xfrm>
                <a:off x="7632527" y="3824328"/>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8A77647F-3207-444E-8967-BC6CFE0B9854}"/>
                </a:ext>
              </a:extLst>
            </p:cNvPr>
            <p:cNvGrpSpPr/>
            <p:nvPr/>
          </p:nvGrpSpPr>
          <p:grpSpPr>
            <a:xfrm>
              <a:off x="0" y="-1219200"/>
              <a:ext cx="7872267" cy="4872990"/>
              <a:chOff x="0" y="-1219200"/>
              <a:chExt cx="7872267" cy="4872990"/>
            </a:xfrm>
            <a:solidFill>
              <a:srgbClr val="000000"/>
            </a:solidFill>
          </p:grpSpPr>
          <p:sp>
            <p:nvSpPr>
              <p:cNvPr id="26" name="Freeform: Shape 25">
                <a:extLst>
                  <a:ext uri="{FF2B5EF4-FFF2-40B4-BE49-F238E27FC236}">
                    <a16:creationId xmlns:a16="http://schemas.microsoft.com/office/drawing/2014/main" id="{8948877B-B784-4340-899E-0FBB0A1711F3}"/>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111B16A-7E1E-4FBE-8661-41FECC9D34CA}"/>
                  </a:ext>
                </a:extLst>
              </p:cNvPr>
              <p:cNvSpPr/>
              <p:nvPr/>
            </p:nvSpPr>
            <p:spPr>
              <a:xfrm>
                <a:off x="7848258" y="3628942"/>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05301D51-CA91-4590-87DF-2430FFEE6654}"/>
                </a:ext>
              </a:extLst>
            </p:cNvPr>
            <p:cNvGrpSpPr/>
            <p:nvPr/>
          </p:nvGrpSpPr>
          <p:grpSpPr>
            <a:xfrm>
              <a:off x="0" y="-1219200"/>
              <a:ext cx="7287349" cy="5130662"/>
              <a:chOff x="0" y="-1219200"/>
              <a:chExt cx="7287349" cy="5130662"/>
            </a:xfrm>
            <a:solidFill>
              <a:srgbClr val="000000"/>
            </a:solidFill>
          </p:grpSpPr>
          <p:sp>
            <p:nvSpPr>
              <p:cNvPr id="24" name="Freeform: Shape 23">
                <a:extLst>
                  <a:ext uri="{FF2B5EF4-FFF2-40B4-BE49-F238E27FC236}">
                    <a16:creationId xmlns:a16="http://schemas.microsoft.com/office/drawing/2014/main" id="{C29A4A17-80A1-4742-A698-06AAC4DE9424}"/>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5428D16-23A7-4F57-82A9-C46732099BF5}"/>
                  </a:ext>
                </a:extLst>
              </p:cNvPr>
              <p:cNvSpPr/>
              <p:nvPr/>
            </p:nvSpPr>
            <p:spPr>
              <a:xfrm>
                <a:off x="7263340" y="3886614"/>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sp>
        <p:nvSpPr>
          <p:cNvPr id="52" name="Freeform: Shape 51">
            <a:extLst>
              <a:ext uri="{FF2B5EF4-FFF2-40B4-BE49-F238E27FC236}">
                <a16:creationId xmlns:a16="http://schemas.microsoft.com/office/drawing/2014/main" id="{DD69AD4F-081D-4BA4-9B87-618BFBE17D2B}"/>
              </a:ext>
            </a:extLst>
          </p:cNvPr>
          <p:cNvSpPr/>
          <p:nvPr userDrawn="1"/>
        </p:nvSpPr>
        <p:spPr>
          <a:xfrm>
            <a:off x="6307835" y="1773301"/>
            <a:ext cx="1880235" cy="1537081"/>
          </a:xfrm>
          <a:custGeom>
            <a:avLst/>
            <a:gdLst>
              <a:gd name="connsiteX0" fmla="*/ 0 w 1226240"/>
              <a:gd name="connsiteY0" fmla="*/ 0 h 1002444"/>
              <a:gd name="connsiteX1" fmla="*/ 1226240 w 1226240"/>
              <a:gd name="connsiteY1" fmla="*/ 0 h 1002444"/>
              <a:gd name="connsiteX2" fmla="*/ 1226240 w 1226240"/>
              <a:gd name="connsiteY2" fmla="*/ 1002444 h 1002444"/>
              <a:gd name="connsiteX3" fmla="*/ 0 w 1226240"/>
              <a:gd name="connsiteY3" fmla="*/ 1002444 h 1002444"/>
            </a:gdLst>
            <a:ahLst/>
            <a:cxnLst>
              <a:cxn ang="0">
                <a:pos x="connsiteX0" y="connsiteY0"/>
              </a:cxn>
              <a:cxn ang="0">
                <a:pos x="connsiteX1" y="connsiteY1"/>
              </a:cxn>
              <a:cxn ang="0">
                <a:pos x="connsiteX2" y="connsiteY2"/>
              </a:cxn>
              <a:cxn ang="0">
                <a:pos x="connsiteX3" y="connsiteY3"/>
              </a:cxn>
            </a:cxnLst>
            <a:rect l="l" t="t" r="r" b="b"/>
            <a:pathLst>
              <a:path w="1226240" h="1002444">
                <a:moveTo>
                  <a:pt x="0" y="0"/>
                </a:moveTo>
                <a:lnTo>
                  <a:pt x="1226240" y="0"/>
                </a:lnTo>
                <a:lnTo>
                  <a:pt x="1226240" y="1002444"/>
                </a:lnTo>
                <a:lnTo>
                  <a:pt x="0" y="1002444"/>
                </a:lnTo>
                <a:close/>
              </a:path>
            </a:pathLst>
          </a:custGeom>
          <a:ln w="8275" cap="flat">
            <a:noFill/>
            <a:prstDash val="solid"/>
            <a:miter/>
          </a:ln>
        </p:spPr>
        <p:txBody>
          <a:bodyPr rtlCol="0" anchor="ctr"/>
          <a:lstStyle/>
          <a:p>
            <a:endParaRPr lang="en-US"/>
          </a:p>
        </p:txBody>
      </p:sp>
      <p:grpSp>
        <p:nvGrpSpPr>
          <p:cNvPr id="53" name="Graphic 2">
            <a:extLst>
              <a:ext uri="{FF2B5EF4-FFF2-40B4-BE49-F238E27FC236}">
                <a16:creationId xmlns:a16="http://schemas.microsoft.com/office/drawing/2014/main" id="{4576F0BA-7F7E-4DFF-8246-F17EB5716D05}"/>
              </a:ext>
            </a:extLst>
          </p:cNvPr>
          <p:cNvGrpSpPr/>
          <p:nvPr userDrawn="1"/>
        </p:nvGrpSpPr>
        <p:grpSpPr>
          <a:xfrm>
            <a:off x="0" y="-1828800"/>
            <a:ext cx="1620614" cy="3130168"/>
            <a:chOff x="0" y="-1219200"/>
            <a:chExt cx="1056922" cy="2041414"/>
          </a:xfrm>
        </p:grpSpPr>
        <p:grpSp>
          <p:nvGrpSpPr>
            <p:cNvPr id="54" name="Graphic 2">
              <a:extLst>
                <a:ext uri="{FF2B5EF4-FFF2-40B4-BE49-F238E27FC236}">
                  <a16:creationId xmlns:a16="http://schemas.microsoft.com/office/drawing/2014/main" id="{3BE3257A-3A17-4FD9-92C1-CA9E221DE4B1}"/>
                </a:ext>
              </a:extLst>
            </p:cNvPr>
            <p:cNvGrpSpPr/>
            <p:nvPr/>
          </p:nvGrpSpPr>
          <p:grpSpPr>
            <a:xfrm>
              <a:off x="0" y="-1219200"/>
              <a:ext cx="263449" cy="1448214"/>
              <a:chOff x="0" y="-1219200"/>
              <a:chExt cx="263449" cy="1448214"/>
            </a:xfrm>
            <a:solidFill>
              <a:srgbClr val="000000"/>
            </a:solidFill>
          </p:grpSpPr>
          <p:sp>
            <p:nvSpPr>
              <p:cNvPr id="94" name="Freeform: Shape 93">
                <a:extLst>
                  <a:ext uri="{FF2B5EF4-FFF2-40B4-BE49-F238E27FC236}">
                    <a16:creationId xmlns:a16="http://schemas.microsoft.com/office/drawing/2014/main" id="{93F95F3A-1409-4D32-9A6C-312BB1F7D43D}"/>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115F411-2F2E-441C-AAFD-F232CD69B677}"/>
                  </a:ext>
                </a:extLst>
              </p:cNvPr>
              <p:cNvSpPr/>
              <p:nvPr/>
            </p:nvSpPr>
            <p:spPr>
              <a:xfrm>
                <a:off x="239439" y="204166"/>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55" name="Graphic 2">
              <a:extLst>
                <a:ext uri="{FF2B5EF4-FFF2-40B4-BE49-F238E27FC236}">
                  <a16:creationId xmlns:a16="http://schemas.microsoft.com/office/drawing/2014/main" id="{62C3F8FD-1FC1-4F53-8115-6A4D89C4310A}"/>
                </a:ext>
              </a:extLst>
            </p:cNvPr>
            <p:cNvGrpSpPr/>
            <p:nvPr/>
          </p:nvGrpSpPr>
          <p:grpSpPr>
            <a:xfrm>
              <a:off x="0" y="-1219200"/>
              <a:ext cx="223609" cy="1285460"/>
              <a:chOff x="0" y="-1219200"/>
              <a:chExt cx="223609" cy="1285460"/>
            </a:xfrm>
            <a:solidFill>
              <a:srgbClr val="000000"/>
            </a:solidFill>
          </p:grpSpPr>
          <p:sp>
            <p:nvSpPr>
              <p:cNvPr id="92" name="Freeform: Shape 91">
                <a:extLst>
                  <a:ext uri="{FF2B5EF4-FFF2-40B4-BE49-F238E27FC236}">
                    <a16:creationId xmlns:a16="http://schemas.microsoft.com/office/drawing/2014/main" id="{96D845ED-2D4B-4960-BB4A-8F18BD57AE7F}"/>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963548D-E2E3-418D-ABF7-523807651477}"/>
                  </a:ext>
                </a:extLst>
              </p:cNvPr>
              <p:cNvSpPr/>
              <p:nvPr/>
            </p:nvSpPr>
            <p:spPr>
              <a:xfrm>
                <a:off x="199631" y="41413"/>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45E086CF-A217-498B-BD3C-8150FCAA824A}"/>
                </a:ext>
              </a:extLst>
            </p:cNvPr>
            <p:cNvGrpSpPr/>
            <p:nvPr/>
          </p:nvGrpSpPr>
          <p:grpSpPr>
            <a:xfrm>
              <a:off x="0" y="-1219200"/>
              <a:ext cx="115107" cy="1498903"/>
              <a:chOff x="0" y="-1219200"/>
              <a:chExt cx="115107" cy="1498903"/>
            </a:xfrm>
            <a:solidFill>
              <a:srgbClr val="000000"/>
            </a:solidFill>
          </p:grpSpPr>
          <p:sp>
            <p:nvSpPr>
              <p:cNvPr id="90" name="Freeform: Shape 89">
                <a:extLst>
                  <a:ext uri="{FF2B5EF4-FFF2-40B4-BE49-F238E27FC236}">
                    <a16:creationId xmlns:a16="http://schemas.microsoft.com/office/drawing/2014/main" id="{6BED6DA3-C3FE-4030-A658-FAC3D37AE08C}"/>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0BF05D1-6414-48D1-8068-64AB2F553D0C}"/>
                  </a:ext>
                </a:extLst>
              </p:cNvPr>
              <p:cNvSpPr/>
              <p:nvPr/>
            </p:nvSpPr>
            <p:spPr>
              <a:xfrm>
                <a:off x="91129" y="254855"/>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800DBF38-E4EE-47B4-B224-82D1691BF44D}"/>
                </a:ext>
              </a:extLst>
            </p:cNvPr>
            <p:cNvGrpSpPr/>
            <p:nvPr/>
          </p:nvGrpSpPr>
          <p:grpSpPr>
            <a:xfrm>
              <a:off x="0" y="-1219200"/>
              <a:ext cx="339400" cy="1629106"/>
              <a:chOff x="0" y="-1219200"/>
              <a:chExt cx="339400" cy="1629106"/>
            </a:xfrm>
            <a:solidFill>
              <a:srgbClr val="000000"/>
            </a:solidFill>
          </p:grpSpPr>
          <p:sp>
            <p:nvSpPr>
              <p:cNvPr id="88" name="Freeform: Shape 87">
                <a:extLst>
                  <a:ext uri="{FF2B5EF4-FFF2-40B4-BE49-F238E27FC236}">
                    <a16:creationId xmlns:a16="http://schemas.microsoft.com/office/drawing/2014/main" id="{C4D71C6C-4EF6-47D2-BEB2-FD8E6C3C9605}"/>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DA9F15-95C3-4586-8DCD-EA6CD1B3F3C9}"/>
                  </a:ext>
                </a:extLst>
              </p:cNvPr>
              <p:cNvSpPr/>
              <p:nvPr/>
            </p:nvSpPr>
            <p:spPr>
              <a:xfrm>
                <a:off x="315422" y="385058"/>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B236A911-226A-4173-B70D-BE5FB98EBFF1}"/>
                </a:ext>
              </a:extLst>
            </p:cNvPr>
            <p:cNvGrpSpPr/>
            <p:nvPr/>
          </p:nvGrpSpPr>
          <p:grpSpPr>
            <a:xfrm>
              <a:off x="0" y="-1219200"/>
              <a:ext cx="523937" cy="1386757"/>
              <a:chOff x="0" y="-1219200"/>
              <a:chExt cx="523937" cy="1386757"/>
            </a:xfrm>
            <a:solidFill>
              <a:srgbClr val="000000"/>
            </a:solidFill>
          </p:grpSpPr>
          <p:sp>
            <p:nvSpPr>
              <p:cNvPr id="86" name="Freeform: Shape 85">
                <a:extLst>
                  <a:ext uri="{FF2B5EF4-FFF2-40B4-BE49-F238E27FC236}">
                    <a16:creationId xmlns:a16="http://schemas.microsoft.com/office/drawing/2014/main" id="{628517A8-4D11-468D-9021-C8476AFA4D5D}"/>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7B9ECA4-EA18-48DA-A685-516B09108D46}"/>
                  </a:ext>
                </a:extLst>
              </p:cNvPr>
              <p:cNvSpPr/>
              <p:nvPr/>
            </p:nvSpPr>
            <p:spPr>
              <a:xfrm>
                <a:off x="499927" y="142709"/>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273309D3-1B23-4116-8C94-509F663B9616}"/>
                </a:ext>
              </a:extLst>
            </p:cNvPr>
            <p:cNvGrpSpPr/>
            <p:nvPr/>
          </p:nvGrpSpPr>
          <p:grpSpPr>
            <a:xfrm>
              <a:off x="0" y="-1219200"/>
              <a:ext cx="122313" cy="1806437"/>
              <a:chOff x="0" y="-1219200"/>
              <a:chExt cx="122313" cy="1806437"/>
            </a:xfrm>
            <a:solidFill>
              <a:srgbClr val="000000"/>
            </a:solidFill>
          </p:grpSpPr>
          <p:sp>
            <p:nvSpPr>
              <p:cNvPr id="84" name="Freeform: Shape 83">
                <a:extLst>
                  <a:ext uri="{FF2B5EF4-FFF2-40B4-BE49-F238E27FC236}">
                    <a16:creationId xmlns:a16="http://schemas.microsoft.com/office/drawing/2014/main" id="{D50BC119-69F5-4D9C-9B36-1DA2E77F0D3E}"/>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AB4BF2C-FF16-464E-A601-3541E38CB92D}"/>
                  </a:ext>
                </a:extLst>
              </p:cNvPr>
              <p:cNvSpPr/>
              <p:nvPr/>
            </p:nvSpPr>
            <p:spPr>
              <a:xfrm>
                <a:off x="98335" y="562389"/>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8576121F-1401-423A-871B-6E9D6C33042A}"/>
                </a:ext>
              </a:extLst>
            </p:cNvPr>
            <p:cNvGrpSpPr/>
            <p:nvPr/>
          </p:nvGrpSpPr>
          <p:grpSpPr>
            <a:xfrm>
              <a:off x="0" y="-1219200"/>
              <a:ext cx="440696" cy="1299955"/>
              <a:chOff x="0" y="-1219200"/>
              <a:chExt cx="440696" cy="1299955"/>
            </a:xfrm>
            <a:solidFill>
              <a:srgbClr val="000000"/>
            </a:solidFill>
          </p:grpSpPr>
          <p:sp>
            <p:nvSpPr>
              <p:cNvPr id="82" name="Freeform: Shape 81">
                <a:extLst>
                  <a:ext uri="{FF2B5EF4-FFF2-40B4-BE49-F238E27FC236}">
                    <a16:creationId xmlns:a16="http://schemas.microsoft.com/office/drawing/2014/main" id="{8A5E5390-16CC-4569-83B0-F3D36FCA1FB5}"/>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ABB7FB7-13BD-44A3-B182-C30BDF262030}"/>
                  </a:ext>
                </a:extLst>
              </p:cNvPr>
              <p:cNvSpPr/>
              <p:nvPr/>
            </p:nvSpPr>
            <p:spPr>
              <a:xfrm>
                <a:off x="416718" y="55907"/>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DE694F6A-3163-42A4-9C8D-A4817622E9AD}"/>
                </a:ext>
              </a:extLst>
            </p:cNvPr>
            <p:cNvGrpSpPr/>
            <p:nvPr/>
          </p:nvGrpSpPr>
          <p:grpSpPr>
            <a:xfrm>
              <a:off x="0" y="-1219200"/>
              <a:ext cx="777136" cy="1336067"/>
              <a:chOff x="0" y="-1219200"/>
              <a:chExt cx="777136" cy="1336067"/>
            </a:xfrm>
            <a:solidFill>
              <a:srgbClr val="000000"/>
            </a:solidFill>
          </p:grpSpPr>
          <p:sp>
            <p:nvSpPr>
              <p:cNvPr id="80" name="Freeform: Shape 79">
                <a:extLst>
                  <a:ext uri="{FF2B5EF4-FFF2-40B4-BE49-F238E27FC236}">
                    <a16:creationId xmlns:a16="http://schemas.microsoft.com/office/drawing/2014/main" id="{2970699D-A21C-4441-9C94-EA2C908CD3DF}"/>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5AF8621-FAAD-4D0C-83D6-5F0134CD7C43}"/>
                  </a:ext>
                </a:extLst>
              </p:cNvPr>
              <p:cNvSpPr/>
              <p:nvPr/>
            </p:nvSpPr>
            <p:spPr>
              <a:xfrm>
                <a:off x="753158" y="92019"/>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5CE03ED5-5F6A-4CA6-9BE3-ED112A65F55B}"/>
                </a:ext>
              </a:extLst>
            </p:cNvPr>
            <p:cNvGrpSpPr/>
            <p:nvPr/>
          </p:nvGrpSpPr>
          <p:grpSpPr>
            <a:xfrm>
              <a:off x="0" y="-1219200"/>
              <a:ext cx="564439" cy="1675406"/>
              <a:chOff x="0" y="-1219200"/>
              <a:chExt cx="564439" cy="1675406"/>
            </a:xfrm>
            <a:solidFill>
              <a:srgbClr val="000000"/>
            </a:solidFill>
          </p:grpSpPr>
          <p:sp>
            <p:nvSpPr>
              <p:cNvPr id="78" name="Freeform: Shape 77">
                <a:extLst>
                  <a:ext uri="{FF2B5EF4-FFF2-40B4-BE49-F238E27FC236}">
                    <a16:creationId xmlns:a16="http://schemas.microsoft.com/office/drawing/2014/main" id="{DE7C246F-6AE8-4CED-B9AF-68421AB60174}"/>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3EEFD39-28C7-4975-9F2A-24EF7E867F63}"/>
                  </a:ext>
                </a:extLst>
              </p:cNvPr>
              <p:cNvSpPr/>
              <p:nvPr/>
            </p:nvSpPr>
            <p:spPr>
              <a:xfrm>
                <a:off x="540460" y="431358"/>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6628C05F-3CCE-453A-8CA5-F99C4045FD7F}"/>
                </a:ext>
              </a:extLst>
            </p:cNvPr>
            <p:cNvGrpSpPr/>
            <p:nvPr/>
          </p:nvGrpSpPr>
          <p:grpSpPr>
            <a:xfrm>
              <a:off x="0" y="-1219200"/>
              <a:ext cx="108729" cy="2041414"/>
              <a:chOff x="0" y="-1219200"/>
              <a:chExt cx="108729" cy="2041414"/>
            </a:xfrm>
            <a:solidFill>
              <a:srgbClr val="000000"/>
            </a:solidFill>
          </p:grpSpPr>
          <p:sp>
            <p:nvSpPr>
              <p:cNvPr id="76" name="Freeform: Shape 75">
                <a:extLst>
                  <a:ext uri="{FF2B5EF4-FFF2-40B4-BE49-F238E27FC236}">
                    <a16:creationId xmlns:a16="http://schemas.microsoft.com/office/drawing/2014/main" id="{7F817C32-6146-4AF1-A649-AFA4BF5BE02D}"/>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F244798-D14A-4EA3-8EA3-C9E9188E0BA8}"/>
                  </a:ext>
                </a:extLst>
              </p:cNvPr>
              <p:cNvSpPr/>
              <p:nvPr/>
            </p:nvSpPr>
            <p:spPr>
              <a:xfrm>
                <a:off x="84751" y="797366"/>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B7EE272D-3521-46F3-BB1D-4D56D1F3BF3B}"/>
                </a:ext>
              </a:extLst>
            </p:cNvPr>
            <p:cNvGrpSpPr/>
            <p:nvPr/>
          </p:nvGrpSpPr>
          <p:grpSpPr>
            <a:xfrm>
              <a:off x="0" y="-1219200"/>
              <a:ext cx="324906" cy="1828800"/>
              <a:chOff x="0" y="-1219200"/>
              <a:chExt cx="324906" cy="1828800"/>
            </a:xfrm>
            <a:solidFill>
              <a:srgbClr val="000000"/>
            </a:solidFill>
          </p:grpSpPr>
          <p:sp>
            <p:nvSpPr>
              <p:cNvPr id="74" name="Freeform: Shape 73">
                <a:extLst>
                  <a:ext uri="{FF2B5EF4-FFF2-40B4-BE49-F238E27FC236}">
                    <a16:creationId xmlns:a16="http://schemas.microsoft.com/office/drawing/2014/main" id="{334AE443-2346-4F48-AF5B-E6F6ABDA4E15}"/>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8E2FCA5-3A0A-4704-B358-02130DBFB702}"/>
                  </a:ext>
                </a:extLst>
              </p:cNvPr>
              <p:cNvSpPr/>
              <p:nvPr/>
            </p:nvSpPr>
            <p:spPr>
              <a:xfrm>
                <a:off x="300865" y="584752"/>
                <a:ext cx="24040" cy="24847"/>
              </a:xfrm>
              <a:custGeom>
                <a:avLst/>
                <a:gdLst>
                  <a:gd name="connsiteX0" fmla="*/ 12051 w 24040"/>
                  <a:gd name="connsiteY0" fmla="*/ 24848 h 24847"/>
                  <a:gd name="connsiteX1" fmla="*/ 12051 w 24040"/>
                  <a:gd name="connsiteY1" fmla="*/ 0 h 24847"/>
                  <a:gd name="connsiteX2" fmla="*/ 12051 w 24040"/>
                  <a:gd name="connsiteY2" fmla="*/ 24848 h 24847"/>
                  <a:gd name="connsiteX3" fmla="*/ 12051 w 24040"/>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40" h="24847">
                    <a:moveTo>
                      <a:pt x="12051" y="24848"/>
                    </a:moveTo>
                    <a:cubicBezTo>
                      <a:pt x="28037" y="24848"/>
                      <a:pt x="28037" y="0"/>
                      <a:pt x="12051" y="0"/>
                    </a:cubicBezTo>
                    <a:cubicBezTo>
                      <a:pt x="-4017" y="0"/>
                      <a:pt x="-4017" y="24848"/>
                      <a:pt x="12051" y="24848"/>
                    </a:cubicBezTo>
                    <a:lnTo>
                      <a:pt x="12051" y="24848"/>
                    </a:lnTo>
                    <a:close/>
                  </a:path>
                </a:pathLst>
              </a:custGeom>
              <a:solidFill>
                <a:srgbClr val="000000"/>
              </a:solidFill>
              <a:ln w="8275"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E424D873-DA8C-4DA9-9755-DE6B24235E46}"/>
                </a:ext>
              </a:extLst>
            </p:cNvPr>
            <p:cNvGrpSpPr/>
            <p:nvPr/>
          </p:nvGrpSpPr>
          <p:grpSpPr>
            <a:xfrm>
              <a:off x="0" y="-1219200"/>
              <a:ext cx="1056922" cy="1271049"/>
              <a:chOff x="0" y="-1219200"/>
              <a:chExt cx="1056922" cy="1271049"/>
            </a:xfrm>
            <a:solidFill>
              <a:srgbClr val="000000"/>
            </a:solidFill>
          </p:grpSpPr>
          <p:sp>
            <p:nvSpPr>
              <p:cNvPr id="72" name="Freeform: Shape 71">
                <a:extLst>
                  <a:ext uri="{FF2B5EF4-FFF2-40B4-BE49-F238E27FC236}">
                    <a16:creationId xmlns:a16="http://schemas.microsoft.com/office/drawing/2014/main" id="{E314CF8C-FE8E-4ABD-A40C-4A0013458F8E}"/>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4B19F77-15D7-42DA-A994-B41A1AF58668}"/>
                  </a:ext>
                </a:extLst>
              </p:cNvPr>
              <p:cNvSpPr/>
              <p:nvPr/>
            </p:nvSpPr>
            <p:spPr>
              <a:xfrm>
                <a:off x="1032944" y="27001"/>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4" y="24848"/>
                      <a:pt x="27974"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B6C5E008-57FB-4433-A725-BED2989769AE}"/>
                </a:ext>
              </a:extLst>
            </p:cNvPr>
            <p:cNvGrpSpPr/>
            <p:nvPr/>
          </p:nvGrpSpPr>
          <p:grpSpPr>
            <a:xfrm>
              <a:off x="0" y="-1219200"/>
              <a:ext cx="777136" cy="1498903"/>
              <a:chOff x="0" y="-1219200"/>
              <a:chExt cx="777136" cy="1498903"/>
            </a:xfrm>
            <a:solidFill>
              <a:srgbClr val="000000"/>
            </a:solidFill>
          </p:grpSpPr>
          <p:sp>
            <p:nvSpPr>
              <p:cNvPr id="70" name="Freeform: Shape 69">
                <a:extLst>
                  <a:ext uri="{FF2B5EF4-FFF2-40B4-BE49-F238E27FC236}">
                    <a16:creationId xmlns:a16="http://schemas.microsoft.com/office/drawing/2014/main" id="{68370F3F-A847-4E3F-94D9-24A7E1E7EFC2}"/>
                  </a:ext>
                </a:extLst>
              </p:cNvPr>
              <p:cNvSpPr/>
              <p:nvPr/>
            </p:nvSpPr>
            <p:spPr>
              <a:xfrm>
                <a:off x="0" y="-1219200"/>
                <a:ext cx="8282" cy="8282"/>
              </a:xfrm>
              <a:custGeom>
                <a:avLst/>
                <a:gdLst/>
                <a:ahLst/>
                <a:cxnLst/>
                <a:rect l="l" t="t" r="r" b="b"/>
                <a:pathLst>
                  <a:path w="8282" h="8282"/>
                </a:pathLst>
              </a:custGeom>
              <a:ln w="827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B0D687D7-2AFF-4073-B6ED-8D6E64A63019}"/>
                  </a:ext>
                </a:extLst>
              </p:cNvPr>
              <p:cNvSpPr/>
              <p:nvPr/>
            </p:nvSpPr>
            <p:spPr>
              <a:xfrm>
                <a:off x="753158" y="254855"/>
                <a:ext cx="23978" cy="24847"/>
              </a:xfrm>
              <a:custGeom>
                <a:avLst/>
                <a:gdLst>
                  <a:gd name="connsiteX0" fmla="*/ 11989 w 23978"/>
                  <a:gd name="connsiteY0" fmla="*/ 24848 h 24847"/>
                  <a:gd name="connsiteX1" fmla="*/ 11989 w 23978"/>
                  <a:gd name="connsiteY1" fmla="*/ 0 h 24847"/>
                  <a:gd name="connsiteX2" fmla="*/ 11989 w 23978"/>
                  <a:gd name="connsiteY2" fmla="*/ 24848 h 24847"/>
                  <a:gd name="connsiteX3" fmla="*/ 11989 w 23978"/>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3978" h="24847">
                    <a:moveTo>
                      <a:pt x="11989" y="24848"/>
                    </a:moveTo>
                    <a:cubicBezTo>
                      <a:pt x="27975" y="24848"/>
                      <a:pt x="27975" y="0"/>
                      <a:pt x="11989" y="0"/>
                    </a:cubicBezTo>
                    <a:cubicBezTo>
                      <a:pt x="-3996" y="0"/>
                      <a:pt x="-3996" y="24848"/>
                      <a:pt x="11989" y="24848"/>
                    </a:cubicBezTo>
                    <a:lnTo>
                      <a:pt x="11989" y="24848"/>
                    </a:lnTo>
                    <a:close/>
                  </a:path>
                </a:pathLst>
              </a:custGeom>
              <a:solidFill>
                <a:srgbClr val="000000"/>
              </a:solidFill>
              <a:ln w="8275"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030783EC-B6FA-4CE8-8299-39C1EDB231FC}"/>
                </a:ext>
              </a:extLst>
            </p:cNvPr>
            <p:cNvGrpSpPr/>
            <p:nvPr/>
          </p:nvGrpSpPr>
          <p:grpSpPr>
            <a:xfrm>
              <a:off x="0" y="-1219200"/>
              <a:ext cx="643620" cy="1254980"/>
              <a:chOff x="0" y="-1219200"/>
              <a:chExt cx="643620" cy="1254980"/>
            </a:xfrm>
          </p:grpSpPr>
          <p:sp>
            <p:nvSpPr>
              <p:cNvPr id="68" name="Freeform: Shape 67">
                <a:extLst>
                  <a:ext uri="{FF2B5EF4-FFF2-40B4-BE49-F238E27FC236}">
                    <a16:creationId xmlns:a16="http://schemas.microsoft.com/office/drawing/2014/main" id="{278D4A82-52DC-4171-A1B8-9C9F9693C992}"/>
                  </a:ext>
                </a:extLst>
              </p:cNvPr>
              <p:cNvSpPr/>
              <p:nvPr/>
            </p:nvSpPr>
            <p:spPr>
              <a:xfrm>
                <a:off x="0" y="-1219200"/>
                <a:ext cx="8282" cy="8282"/>
              </a:xfrm>
              <a:custGeom>
                <a:avLst/>
                <a:gdLst/>
                <a:ahLst/>
                <a:cxnLst/>
                <a:rect l="l" t="t" r="r" b="b"/>
                <a:pathLst>
                  <a:path w="8282" h="8282"/>
                </a:pathLst>
              </a:custGeom>
              <a:solidFill>
                <a:srgbClr val="DFEFE6"/>
              </a:solidFill>
              <a:ln w="827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0EDC47E-D84E-4465-B851-AA173B8C217F}"/>
                  </a:ext>
                </a:extLst>
              </p:cNvPr>
              <p:cNvSpPr/>
              <p:nvPr/>
            </p:nvSpPr>
            <p:spPr>
              <a:xfrm>
                <a:off x="619611" y="10933"/>
                <a:ext cx="24009" cy="24847"/>
              </a:xfrm>
              <a:custGeom>
                <a:avLst/>
                <a:gdLst>
                  <a:gd name="connsiteX0" fmla="*/ 12020 w 24009"/>
                  <a:gd name="connsiteY0" fmla="*/ 24848 h 24847"/>
                  <a:gd name="connsiteX1" fmla="*/ 12020 w 24009"/>
                  <a:gd name="connsiteY1" fmla="*/ 0 h 24847"/>
                  <a:gd name="connsiteX2" fmla="*/ 12020 w 24009"/>
                  <a:gd name="connsiteY2" fmla="*/ 24848 h 24847"/>
                  <a:gd name="connsiteX3" fmla="*/ 12020 w 24009"/>
                  <a:gd name="connsiteY3" fmla="*/ 24848 h 24847"/>
                </a:gdLst>
                <a:ahLst/>
                <a:cxnLst>
                  <a:cxn ang="0">
                    <a:pos x="connsiteX0" y="connsiteY0"/>
                  </a:cxn>
                  <a:cxn ang="0">
                    <a:pos x="connsiteX1" y="connsiteY1"/>
                  </a:cxn>
                  <a:cxn ang="0">
                    <a:pos x="connsiteX2" y="connsiteY2"/>
                  </a:cxn>
                  <a:cxn ang="0">
                    <a:pos x="connsiteX3" y="connsiteY3"/>
                  </a:cxn>
                </a:cxnLst>
                <a:rect l="l" t="t" r="r" b="b"/>
                <a:pathLst>
                  <a:path w="24009" h="24847">
                    <a:moveTo>
                      <a:pt x="12020" y="24848"/>
                    </a:moveTo>
                    <a:cubicBezTo>
                      <a:pt x="28006" y="24848"/>
                      <a:pt x="28006" y="0"/>
                      <a:pt x="12020" y="0"/>
                    </a:cubicBezTo>
                    <a:cubicBezTo>
                      <a:pt x="-3965" y="0"/>
                      <a:pt x="-4048" y="24848"/>
                      <a:pt x="12020" y="24848"/>
                    </a:cubicBezTo>
                    <a:lnTo>
                      <a:pt x="12020" y="24848"/>
                    </a:lnTo>
                    <a:close/>
                  </a:path>
                </a:pathLst>
              </a:custGeom>
              <a:solidFill>
                <a:srgbClr val="000000"/>
              </a:solidFill>
              <a:ln w="8275" cap="flat">
                <a:noFill/>
                <a:prstDash val="solid"/>
                <a:miter/>
              </a:ln>
            </p:spPr>
            <p:txBody>
              <a:bodyPr rtlCol="0" anchor="ctr"/>
              <a:lstStyle/>
              <a:p>
                <a:endParaRPr lang="en-US"/>
              </a:p>
            </p:txBody>
          </p:sp>
        </p:grpSp>
      </p:grpSp>
      <p:pic>
        <p:nvPicPr>
          <p:cNvPr id="96" name="Picture 95">
            <a:extLst>
              <a:ext uri="{FF2B5EF4-FFF2-40B4-BE49-F238E27FC236}">
                <a16:creationId xmlns:a16="http://schemas.microsoft.com/office/drawing/2014/main" id="{1E1675AD-35A5-4355-8EBE-6A0A816A01E3}"/>
              </a:ext>
            </a:extLst>
          </p:cNvPr>
          <p:cNvPicPr>
            <a:picLocks noChangeAspect="1"/>
          </p:cNvPicPr>
          <p:nvPr userDrawn="1"/>
        </p:nvPicPr>
        <p:blipFill>
          <a:blip r:embed="rId2"/>
          <a:stretch>
            <a:fillRect/>
          </a:stretch>
        </p:blipFill>
        <p:spPr>
          <a:xfrm>
            <a:off x="813131" y="-1828800"/>
            <a:ext cx="4394199" cy="3505200"/>
          </a:xfrm>
          <a:custGeom>
            <a:avLst/>
            <a:gdLst>
              <a:gd name="connsiteX0" fmla="*/ 64 w 2865782"/>
              <a:gd name="connsiteY0" fmla="*/ 0 h 2286000"/>
              <a:gd name="connsiteX1" fmla="*/ 2865847 w 2865782"/>
              <a:gd name="connsiteY1" fmla="*/ 0 h 2286000"/>
              <a:gd name="connsiteX2" fmla="*/ 2865847 w 2865782"/>
              <a:gd name="connsiteY2" fmla="*/ 2286000 h 2286000"/>
              <a:gd name="connsiteX3" fmla="*/ 64 w 286578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865782" h="2286000">
                <a:moveTo>
                  <a:pt x="64" y="0"/>
                </a:moveTo>
                <a:lnTo>
                  <a:pt x="2865847" y="0"/>
                </a:lnTo>
                <a:lnTo>
                  <a:pt x="2865847" y="2286000"/>
                </a:lnTo>
                <a:lnTo>
                  <a:pt x="64" y="2286000"/>
                </a:lnTo>
                <a:close/>
              </a:path>
            </a:pathLst>
          </a:custGeom>
        </p:spPr>
      </p:pic>
      <p:pic>
        <p:nvPicPr>
          <p:cNvPr id="97" name="Picture 96">
            <a:extLst>
              <a:ext uri="{FF2B5EF4-FFF2-40B4-BE49-F238E27FC236}">
                <a16:creationId xmlns:a16="http://schemas.microsoft.com/office/drawing/2014/main" id="{563EB00B-B992-4465-8A45-FF2081F0A121}"/>
              </a:ext>
            </a:extLst>
          </p:cNvPr>
          <p:cNvPicPr>
            <a:picLocks noChangeAspect="1"/>
          </p:cNvPicPr>
          <p:nvPr userDrawn="1"/>
        </p:nvPicPr>
        <p:blipFill>
          <a:blip r:embed="rId3"/>
          <a:stretch>
            <a:fillRect/>
          </a:stretch>
        </p:blipFill>
        <p:spPr>
          <a:xfrm>
            <a:off x="6515430" y="5156199"/>
            <a:ext cx="4826000" cy="3530600"/>
          </a:xfrm>
          <a:custGeom>
            <a:avLst/>
            <a:gdLst>
              <a:gd name="connsiteX0" fmla="*/ 513 w 3147391"/>
              <a:gd name="connsiteY0" fmla="*/ 550 h 2302565"/>
              <a:gd name="connsiteX1" fmla="*/ 3147904 w 3147391"/>
              <a:gd name="connsiteY1" fmla="*/ 550 h 2302565"/>
              <a:gd name="connsiteX2" fmla="*/ 3147904 w 3147391"/>
              <a:gd name="connsiteY2" fmla="*/ 2303115 h 2302565"/>
              <a:gd name="connsiteX3" fmla="*/ 513 w 3147391"/>
              <a:gd name="connsiteY3" fmla="*/ 2303115 h 2302565"/>
            </a:gdLst>
            <a:ahLst/>
            <a:cxnLst>
              <a:cxn ang="0">
                <a:pos x="connsiteX0" y="connsiteY0"/>
              </a:cxn>
              <a:cxn ang="0">
                <a:pos x="connsiteX1" y="connsiteY1"/>
              </a:cxn>
              <a:cxn ang="0">
                <a:pos x="connsiteX2" y="connsiteY2"/>
              </a:cxn>
              <a:cxn ang="0">
                <a:pos x="connsiteX3" y="connsiteY3"/>
              </a:cxn>
            </a:cxnLst>
            <a:rect l="l" t="t" r="r" b="b"/>
            <a:pathLst>
              <a:path w="3147391" h="2302565">
                <a:moveTo>
                  <a:pt x="513" y="550"/>
                </a:moveTo>
                <a:lnTo>
                  <a:pt x="3147904" y="550"/>
                </a:lnTo>
                <a:lnTo>
                  <a:pt x="3147904" y="2303115"/>
                </a:lnTo>
                <a:lnTo>
                  <a:pt x="513" y="2303115"/>
                </a:lnTo>
                <a:close/>
              </a:path>
            </a:pathLst>
          </a:custGeom>
        </p:spPr>
      </p:pic>
      <p:sp>
        <p:nvSpPr>
          <p:cNvPr id="99" name="Rectangle 98">
            <a:extLst>
              <a:ext uri="{FF2B5EF4-FFF2-40B4-BE49-F238E27FC236}">
                <a16:creationId xmlns:a16="http://schemas.microsoft.com/office/drawing/2014/main" id="{D4C936E8-88C1-4486-9363-E9FB758FD16E}"/>
              </a:ext>
            </a:extLst>
          </p:cNvPr>
          <p:cNvSpPr/>
          <p:nvPr userDrawn="1"/>
        </p:nvSpPr>
        <p:spPr>
          <a:xfrm>
            <a:off x="12560300" y="20320"/>
            <a:ext cx="610742" cy="610742"/>
          </a:xfrm>
          <a:prstGeom prst="rect">
            <a:avLst/>
          </a:prstGeom>
          <a:solidFill>
            <a:srgbClr val="FFF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44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E49649-2B36-4911-BAA0-748749712D0A}"/>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5" name="Footer Placeholder 4">
            <a:extLst>
              <a:ext uri="{FF2B5EF4-FFF2-40B4-BE49-F238E27FC236}">
                <a16:creationId xmlns:a16="http://schemas.microsoft.com/office/drawing/2014/main" id="{7199B394-F1F9-4AC2-B102-2734AB79E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38656-5145-44F1-9519-736C94FBC638}"/>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7" name="Picture 6">
            <a:extLst>
              <a:ext uri="{FF2B5EF4-FFF2-40B4-BE49-F238E27FC236}">
                <a16:creationId xmlns:a16="http://schemas.microsoft.com/office/drawing/2014/main" id="{FB673951-6C8E-452C-9BA3-9BC017611F4D}"/>
              </a:ext>
            </a:extLst>
          </p:cNvPr>
          <p:cNvPicPr>
            <a:picLocks noChangeAspect="1"/>
          </p:cNvPicPr>
          <p:nvPr userDrawn="1"/>
        </p:nvPicPr>
        <p:blipFill>
          <a:blip r:embed="rId2"/>
          <a:stretch>
            <a:fillRect/>
          </a:stretch>
        </p:blipFill>
        <p:spPr>
          <a:xfrm>
            <a:off x="-266700" y="4492220"/>
            <a:ext cx="3935862" cy="2594379"/>
          </a:xfrm>
          <a:custGeom>
            <a:avLst/>
            <a:gdLst>
              <a:gd name="connsiteX0" fmla="*/ 0 w 2962275"/>
              <a:gd name="connsiteY0" fmla="*/ 367 h 1952625"/>
              <a:gd name="connsiteX1" fmla="*/ 2962275 w 2962275"/>
              <a:gd name="connsiteY1" fmla="*/ 367 h 1952625"/>
              <a:gd name="connsiteX2" fmla="*/ 2962275 w 2962275"/>
              <a:gd name="connsiteY2" fmla="*/ 1952992 h 1952625"/>
              <a:gd name="connsiteX3" fmla="*/ 0 w 2962275"/>
              <a:gd name="connsiteY3" fmla="*/ 1952992 h 1952625"/>
            </a:gdLst>
            <a:ahLst/>
            <a:cxnLst>
              <a:cxn ang="0">
                <a:pos x="connsiteX0" y="connsiteY0"/>
              </a:cxn>
              <a:cxn ang="0">
                <a:pos x="connsiteX1" y="connsiteY1"/>
              </a:cxn>
              <a:cxn ang="0">
                <a:pos x="connsiteX2" y="connsiteY2"/>
              </a:cxn>
              <a:cxn ang="0">
                <a:pos x="connsiteX3" y="connsiteY3"/>
              </a:cxn>
            </a:cxnLst>
            <a:rect l="l" t="t" r="r" b="b"/>
            <a:pathLst>
              <a:path w="2962275" h="1952625">
                <a:moveTo>
                  <a:pt x="0" y="367"/>
                </a:moveTo>
                <a:lnTo>
                  <a:pt x="2962275" y="367"/>
                </a:lnTo>
                <a:lnTo>
                  <a:pt x="2962275" y="1952992"/>
                </a:lnTo>
                <a:lnTo>
                  <a:pt x="0" y="1952992"/>
                </a:lnTo>
                <a:close/>
              </a:path>
            </a:pathLst>
          </a:custGeom>
        </p:spPr>
      </p:pic>
      <p:pic>
        <p:nvPicPr>
          <p:cNvPr id="8" name="Picture 7">
            <a:extLst>
              <a:ext uri="{FF2B5EF4-FFF2-40B4-BE49-F238E27FC236}">
                <a16:creationId xmlns:a16="http://schemas.microsoft.com/office/drawing/2014/main" id="{9276C7ED-FCAD-4B48-A8C9-106493C0B7A0}"/>
              </a:ext>
            </a:extLst>
          </p:cNvPr>
          <p:cNvPicPr>
            <a:picLocks noChangeAspect="1"/>
          </p:cNvPicPr>
          <p:nvPr userDrawn="1"/>
        </p:nvPicPr>
        <p:blipFill>
          <a:blip r:embed="rId3"/>
          <a:stretch>
            <a:fillRect/>
          </a:stretch>
        </p:blipFill>
        <p:spPr>
          <a:xfrm>
            <a:off x="8452944" y="-152350"/>
            <a:ext cx="3935862" cy="2594379"/>
          </a:xfrm>
          <a:custGeom>
            <a:avLst/>
            <a:gdLst>
              <a:gd name="connsiteX0" fmla="*/ 689 w 2962275"/>
              <a:gd name="connsiteY0" fmla="*/ 0 h 1952625"/>
              <a:gd name="connsiteX1" fmla="*/ 2962964 w 2962275"/>
              <a:gd name="connsiteY1" fmla="*/ 0 h 1952625"/>
              <a:gd name="connsiteX2" fmla="*/ 2962964 w 2962275"/>
              <a:gd name="connsiteY2" fmla="*/ 1952625 h 1952625"/>
              <a:gd name="connsiteX3" fmla="*/ 689 w 2962275"/>
              <a:gd name="connsiteY3" fmla="*/ 1952625 h 1952625"/>
            </a:gdLst>
            <a:ahLst/>
            <a:cxnLst>
              <a:cxn ang="0">
                <a:pos x="connsiteX0" y="connsiteY0"/>
              </a:cxn>
              <a:cxn ang="0">
                <a:pos x="connsiteX1" y="connsiteY1"/>
              </a:cxn>
              <a:cxn ang="0">
                <a:pos x="connsiteX2" y="connsiteY2"/>
              </a:cxn>
              <a:cxn ang="0">
                <a:pos x="connsiteX3" y="connsiteY3"/>
              </a:cxn>
            </a:cxnLst>
            <a:rect l="l" t="t" r="r" b="b"/>
            <a:pathLst>
              <a:path w="2962275" h="1952625">
                <a:moveTo>
                  <a:pt x="689" y="0"/>
                </a:moveTo>
                <a:lnTo>
                  <a:pt x="2962964" y="0"/>
                </a:lnTo>
                <a:lnTo>
                  <a:pt x="2962964" y="1952625"/>
                </a:lnTo>
                <a:lnTo>
                  <a:pt x="689" y="1952625"/>
                </a:lnTo>
                <a:close/>
              </a:path>
            </a:pathLst>
          </a:custGeom>
        </p:spPr>
      </p:pic>
      <p:sp>
        <p:nvSpPr>
          <p:cNvPr id="9" name="Freeform: Shape 8">
            <a:extLst>
              <a:ext uri="{FF2B5EF4-FFF2-40B4-BE49-F238E27FC236}">
                <a16:creationId xmlns:a16="http://schemas.microsoft.com/office/drawing/2014/main" id="{8943D409-FCD9-44E0-B1B5-96E39138AAAF}"/>
              </a:ext>
            </a:extLst>
          </p:cNvPr>
          <p:cNvSpPr/>
          <p:nvPr userDrawn="1"/>
        </p:nvSpPr>
        <p:spPr>
          <a:xfrm>
            <a:off x="2364505" y="1656881"/>
            <a:ext cx="1873647" cy="1531695"/>
          </a:xfrm>
          <a:custGeom>
            <a:avLst/>
            <a:gdLst>
              <a:gd name="connsiteX0" fmla="*/ 0 w 1410176"/>
              <a:gd name="connsiteY0" fmla="*/ 0 h 1152810"/>
              <a:gd name="connsiteX1" fmla="*/ 1410176 w 1410176"/>
              <a:gd name="connsiteY1" fmla="*/ 0 h 1152810"/>
              <a:gd name="connsiteX2" fmla="*/ 1410176 w 1410176"/>
              <a:gd name="connsiteY2" fmla="*/ 1152811 h 1152810"/>
              <a:gd name="connsiteX3" fmla="*/ 0 w 1410176"/>
              <a:gd name="connsiteY3" fmla="*/ 1152811 h 1152810"/>
            </a:gdLst>
            <a:ahLst/>
            <a:cxnLst>
              <a:cxn ang="0">
                <a:pos x="connsiteX0" y="connsiteY0"/>
              </a:cxn>
              <a:cxn ang="0">
                <a:pos x="connsiteX1" y="connsiteY1"/>
              </a:cxn>
              <a:cxn ang="0">
                <a:pos x="connsiteX2" y="connsiteY2"/>
              </a:cxn>
              <a:cxn ang="0">
                <a:pos x="connsiteX3" y="connsiteY3"/>
              </a:cxn>
            </a:cxnLst>
            <a:rect l="l" t="t" r="r" b="b"/>
            <a:pathLst>
              <a:path w="1410176" h="1152810">
                <a:moveTo>
                  <a:pt x="0" y="0"/>
                </a:moveTo>
                <a:lnTo>
                  <a:pt x="1410176" y="0"/>
                </a:lnTo>
                <a:lnTo>
                  <a:pt x="1410176" y="1152811"/>
                </a:lnTo>
                <a:lnTo>
                  <a:pt x="0" y="1152811"/>
                </a:lnTo>
                <a:close/>
              </a:path>
            </a:pathLst>
          </a:custGeom>
          <a:ln w="9525" cap="flat">
            <a:noFill/>
            <a:prstDash val="solid"/>
            <a:miter/>
          </a:ln>
        </p:spPr>
        <p:txBody>
          <a:bodyPr rtlCol="0" anchor="ctr"/>
          <a:lstStyle/>
          <a:p>
            <a:endParaRPr lang="en-US"/>
          </a:p>
        </p:txBody>
      </p:sp>
      <p:sp>
        <p:nvSpPr>
          <p:cNvPr id="10" name="Rectangle: Rounded Corners 9">
            <a:extLst>
              <a:ext uri="{FF2B5EF4-FFF2-40B4-BE49-F238E27FC236}">
                <a16:creationId xmlns:a16="http://schemas.microsoft.com/office/drawing/2014/main" id="{AEEBE8BE-1535-4B1E-8836-E193380E939F}"/>
              </a:ext>
            </a:extLst>
          </p:cNvPr>
          <p:cNvSpPr/>
          <p:nvPr userDrawn="1"/>
        </p:nvSpPr>
        <p:spPr>
          <a:xfrm>
            <a:off x="2946696" y="1656881"/>
            <a:ext cx="6298608" cy="3238500"/>
          </a:xfrm>
          <a:prstGeom prst="roundRect">
            <a:avLst/>
          </a:prstGeom>
          <a:noFill/>
          <a:ln w="38100">
            <a:solidFill>
              <a:schemeClr val="accent1">
                <a:lumMod val="75000"/>
              </a:schemeClr>
            </a:solidFill>
          </a:ln>
          <a:effectLst>
            <a:outerShdw blurRad="203200" dir="6060000" sx="98000" sy="98000" algn="ctr"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63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8F3762-6BB1-44BF-A78F-57118839E63B}"/>
              </a:ext>
            </a:extLst>
          </p:cNvPr>
          <p:cNvPicPr>
            <a:picLocks noChangeAspect="1"/>
          </p:cNvPicPr>
          <p:nvPr userDrawn="1"/>
        </p:nvPicPr>
        <p:blipFill>
          <a:blip r:embed="rId2"/>
          <a:stretch>
            <a:fillRect/>
          </a:stretch>
        </p:blipFill>
        <p:spPr>
          <a:xfrm>
            <a:off x="-227013" y="-285929"/>
            <a:ext cx="12646026" cy="7429858"/>
          </a:xfrm>
          <a:custGeom>
            <a:avLst/>
            <a:gdLst>
              <a:gd name="connsiteX0" fmla="*/ 0 w 12646026"/>
              <a:gd name="connsiteY0" fmla="*/ 0 h 7429858"/>
              <a:gd name="connsiteX1" fmla="*/ 12646026 w 12646026"/>
              <a:gd name="connsiteY1" fmla="*/ 0 h 7429858"/>
              <a:gd name="connsiteX2" fmla="*/ 12646026 w 12646026"/>
              <a:gd name="connsiteY2" fmla="*/ 7429858 h 7429858"/>
              <a:gd name="connsiteX3" fmla="*/ 0 w 12646026"/>
              <a:gd name="connsiteY3" fmla="*/ 7429858 h 7429858"/>
            </a:gdLst>
            <a:ahLst/>
            <a:cxnLst>
              <a:cxn ang="0">
                <a:pos x="connsiteX0" y="connsiteY0"/>
              </a:cxn>
              <a:cxn ang="0">
                <a:pos x="connsiteX1" y="connsiteY1"/>
              </a:cxn>
              <a:cxn ang="0">
                <a:pos x="connsiteX2" y="connsiteY2"/>
              </a:cxn>
              <a:cxn ang="0">
                <a:pos x="connsiteX3" y="connsiteY3"/>
              </a:cxn>
            </a:cxnLst>
            <a:rect l="l" t="t" r="r" b="b"/>
            <a:pathLst>
              <a:path w="12646026" h="7429858">
                <a:moveTo>
                  <a:pt x="0" y="0"/>
                </a:moveTo>
                <a:lnTo>
                  <a:pt x="12646026" y="0"/>
                </a:lnTo>
                <a:lnTo>
                  <a:pt x="12646026" y="7429858"/>
                </a:lnTo>
                <a:lnTo>
                  <a:pt x="0" y="7429858"/>
                </a:lnTo>
                <a:close/>
              </a:path>
            </a:pathLst>
          </a:custGeom>
        </p:spPr>
      </p:pic>
      <p:sp>
        <p:nvSpPr>
          <p:cNvPr id="5" name="Date Placeholder 4">
            <a:extLst>
              <a:ext uri="{FF2B5EF4-FFF2-40B4-BE49-F238E27FC236}">
                <a16:creationId xmlns:a16="http://schemas.microsoft.com/office/drawing/2014/main" id="{E87AF5FC-5264-4671-8557-72B1E044C540}"/>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6" name="Footer Placeholder 5">
            <a:extLst>
              <a:ext uri="{FF2B5EF4-FFF2-40B4-BE49-F238E27FC236}">
                <a16:creationId xmlns:a16="http://schemas.microsoft.com/office/drawing/2014/main" id="{7F6B5BFC-CE51-47FD-91B1-661B59C9C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CC1C8-8A2F-456F-95B2-3C643C8A8774}"/>
              </a:ext>
            </a:extLst>
          </p:cNvPr>
          <p:cNvSpPr>
            <a:spLocks noGrp="1"/>
          </p:cNvSpPr>
          <p:nvPr>
            <p:ph type="sldNum" sz="quarter" idx="12"/>
          </p:nvPr>
        </p:nvSpPr>
        <p:spPr/>
        <p:txBody>
          <a:bodyPr/>
          <a:lstStyle/>
          <a:p>
            <a:fld id="{AC7FA55A-3FAE-4809-B829-5B4FD04ED371}" type="slidenum">
              <a:rPr lang="en-US" smtClean="0"/>
              <a:t>‹#›</a:t>
            </a:fld>
            <a:endParaRPr lang="en-US"/>
          </a:p>
        </p:txBody>
      </p:sp>
    </p:spTree>
    <p:extLst>
      <p:ext uri="{BB962C8B-B14F-4D97-AF65-F5344CB8AC3E}">
        <p14:creationId xmlns:p14="http://schemas.microsoft.com/office/powerpoint/2010/main" val="27301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7077712-0600-489E-BCED-26797C0657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22" y="-43307"/>
            <a:ext cx="12216672" cy="6879044"/>
          </a:xfrm>
          <a:prstGeom prst="rect">
            <a:avLst/>
          </a:prstGeom>
        </p:spPr>
      </p:pic>
      <p:sp>
        <p:nvSpPr>
          <p:cNvPr id="3" name="Date Placeholder 2">
            <a:extLst>
              <a:ext uri="{FF2B5EF4-FFF2-40B4-BE49-F238E27FC236}">
                <a16:creationId xmlns:a16="http://schemas.microsoft.com/office/drawing/2014/main" id="{B5750D7E-F2F8-46DC-BE1D-CFD91CA1F8D7}"/>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4" name="Footer Placeholder 3">
            <a:extLst>
              <a:ext uri="{FF2B5EF4-FFF2-40B4-BE49-F238E27FC236}">
                <a16:creationId xmlns:a16="http://schemas.microsoft.com/office/drawing/2014/main" id="{E048B522-A013-46D1-811F-377E904CA2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54FF85-02A0-4823-9236-A07C5D275273}"/>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7" name="Graphic 6">
            <a:extLst>
              <a:ext uri="{FF2B5EF4-FFF2-40B4-BE49-F238E27FC236}">
                <a16:creationId xmlns:a16="http://schemas.microsoft.com/office/drawing/2014/main" id="{AB84458A-7AF0-4D1E-947A-4E452AC2FB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538" y="-65570"/>
            <a:ext cx="7039763" cy="6949510"/>
          </a:xfrm>
          <a:prstGeom prst="rect">
            <a:avLst/>
          </a:prstGeom>
        </p:spPr>
      </p:pic>
      <p:grpSp>
        <p:nvGrpSpPr>
          <p:cNvPr id="8" name="Graphic 2">
            <a:extLst>
              <a:ext uri="{FF2B5EF4-FFF2-40B4-BE49-F238E27FC236}">
                <a16:creationId xmlns:a16="http://schemas.microsoft.com/office/drawing/2014/main" id="{5BC25833-3A2C-40C3-B231-6E66DAA227F4}"/>
              </a:ext>
            </a:extLst>
          </p:cNvPr>
          <p:cNvGrpSpPr/>
          <p:nvPr userDrawn="1"/>
        </p:nvGrpSpPr>
        <p:grpSpPr>
          <a:xfrm>
            <a:off x="0" y="0"/>
            <a:ext cx="12167711" cy="1491996"/>
            <a:chOff x="0" y="0"/>
            <a:chExt cx="12167711" cy="1491996"/>
          </a:xfrm>
          <a:solidFill>
            <a:srgbClr val="000000"/>
          </a:solidFill>
        </p:grpSpPr>
        <p:sp>
          <p:nvSpPr>
            <p:cNvPr id="9" name="Freeform: Shape 8">
              <a:extLst>
                <a:ext uri="{FF2B5EF4-FFF2-40B4-BE49-F238E27FC236}">
                  <a16:creationId xmlns:a16="http://schemas.microsoft.com/office/drawing/2014/main" id="{8A85C955-5733-47A4-B768-7739C413313D}"/>
                </a:ext>
              </a:extLst>
            </p:cNvPr>
            <p:cNvSpPr/>
            <p:nvPr/>
          </p:nvSpPr>
          <p:spPr>
            <a:xfrm>
              <a:off x="10734198" y="354838"/>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114E42A-2BC4-428D-AE6D-9DA88465EC5D}"/>
                </a:ext>
              </a:extLst>
            </p:cNvPr>
            <p:cNvSpPr/>
            <p:nvPr/>
          </p:nvSpPr>
          <p:spPr>
            <a:xfrm>
              <a:off x="10333513" y="6616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E08F9E9-2984-42B2-971B-440084D0BC09}"/>
                </a:ext>
              </a:extLst>
            </p:cNvPr>
            <p:cNvSpPr/>
            <p:nvPr/>
          </p:nvSpPr>
          <p:spPr>
            <a:xfrm>
              <a:off x="12130945" y="145389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CC85A92B-BC72-4E54-8024-CB14D8C1297E}"/>
                </a:ext>
              </a:extLst>
            </p:cNvPr>
            <p:cNvGrpSpPr/>
            <p:nvPr/>
          </p:nvGrpSpPr>
          <p:grpSpPr>
            <a:xfrm>
              <a:off x="0" y="0"/>
              <a:ext cx="10910029" cy="61594"/>
              <a:chOff x="0" y="0"/>
              <a:chExt cx="10910029" cy="61594"/>
            </a:xfrm>
            <a:solidFill>
              <a:srgbClr val="000000"/>
            </a:solidFill>
          </p:grpSpPr>
          <p:sp>
            <p:nvSpPr>
              <p:cNvPr id="52" name="Freeform: Shape 51">
                <a:extLst>
                  <a:ext uri="{FF2B5EF4-FFF2-40B4-BE49-F238E27FC236}">
                    <a16:creationId xmlns:a16="http://schemas.microsoft.com/office/drawing/2014/main" id="{B9E9AF40-4C97-4497-A34E-25DFADF92968}"/>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12A4BBC-D842-46DB-976D-199A9082955D}"/>
                  </a:ext>
                </a:extLst>
              </p:cNvPr>
              <p:cNvSpPr/>
              <p:nvPr/>
            </p:nvSpPr>
            <p:spPr>
              <a:xfrm>
                <a:off x="10873263" y="23495"/>
                <a:ext cx="36766" cy="38099"/>
              </a:xfrm>
              <a:custGeom>
                <a:avLst/>
                <a:gdLst>
                  <a:gd name="connsiteX0" fmla="*/ 18383 w 36766"/>
                  <a:gd name="connsiteY0" fmla="*/ 38100 h 38099"/>
                  <a:gd name="connsiteX1" fmla="*/ 18383 w 36766"/>
                  <a:gd name="connsiteY1" fmla="*/ 0 h 38099"/>
                  <a:gd name="connsiteX2" fmla="*/ 18383 w 36766"/>
                  <a:gd name="connsiteY2" fmla="*/ 38100 h 38099"/>
                  <a:gd name="connsiteX3" fmla="*/ 18383 w 36766"/>
                  <a:gd name="connsiteY3" fmla="*/ 38100 h 38099"/>
                </a:gdLst>
                <a:ahLst/>
                <a:cxnLst>
                  <a:cxn ang="0">
                    <a:pos x="connsiteX0" y="connsiteY0"/>
                  </a:cxn>
                  <a:cxn ang="0">
                    <a:pos x="connsiteX1" y="connsiteY1"/>
                  </a:cxn>
                  <a:cxn ang="0">
                    <a:pos x="connsiteX2" y="connsiteY2"/>
                  </a:cxn>
                  <a:cxn ang="0">
                    <a:pos x="connsiteX3" y="connsiteY3"/>
                  </a:cxn>
                </a:cxnLst>
                <a:rect l="l" t="t" r="r" b="b"/>
                <a:pathLst>
                  <a:path w="36766" h="38099">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7519924-A95D-487A-8132-6C850B3BF985}"/>
                </a:ext>
              </a:extLst>
            </p:cNvPr>
            <p:cNvGrpSpPr/>
            <p:nvPr/>
          </p:nvGrpSpPr>
          <p:grpSpPr>
            <a:xfrm>
              <a:off x="0" y="0"/>
              <a:ext cx="11237054" cy="128270"/>
              <a:chOff x="0" y="0"/>
              <a:chExt cx="11237054" cy="128270"/>
            </a:xfrm>
            <a:solidFill>
              <a:srgbClr val="000000"/>
            </a:solidFill>
          </p:grpSpPr>
          <p:sp>
            <p:nvSpPr>
              <p:cNvPr id="50" name="Freeform: Shape 49">
                <a:extLst>
                  <a:ext uri="{FF2B5EF4-FFF2-40B4-BE49-F238E27FC236}">
                    <a16:creationId xmlns:a16="http://schemas.microsoft.com/office/drawing/2014/main" id="{571EA43B-B66C-46AD-83D0-26C3FE3880CD}"/>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D9503CF-56B3-4FFA-82EB-B973C8847DF3}"/>
                  </a:ext>
                </a:extLst>
              </p:cNvPr>
              <p:cNvSpPr/>
              <p:nvPr/>
            </p:nvSpPr>
            <p:spPr>
              <a:xfrm>
                <a:off x="11200240" y="90169"/>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EF7DD298-C2F7-419B-8113-D96E018E3234}"/>
                </a:ext>
              </a:extLst>
            </p:cNvPr>
            <p:cNvGrpSpPr/>
            <p:nvPr/>
          </p:nvGrpSpPr>
          <p:grpSpPr>
            <a:xfrm>
              <a:off x="0" y="0"/>
              <a:ext cx="11330400" cy="415162"/>
              <a:chOff x="0" y="0"/>
              <a:chExt cx="11330400" cy="415162"/>
            </a:xfrm>
            <a:solidFill>
              <a:srgbClr val="000000"/>
            </a:solidFill>
          </p:grpSpPr>
          <p:sp>
            <p:nvSpPr>
              <p:cNvPr id="48" name="Freeform: Shape 47">
                <a:extLst>
                  <a:ext uri="{FF2B5EF4-FFF2-40B4-BE49-F238E27FC236}">
                    <a16:creationId xmlns:a16="http://schemas.microsoft.com/office/drawing/2014/main" id="{68463432-0F04-4AB6-9BD3-31F3A099C1FE}"/>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AF8E491-BB0D-4968-A71C-6B3815C04236}"/>
                  </a:ext>
                </a:extLst>
              </p:cNvPr>
              <p:cNvSpPr/>
              <p:nvPr/>
            </p:nvSpPr>
            <p:spPr>
              <a:xfrm>
                <a:off x="11293634" y="377063"/>
                <a:ext cx="36766" cy="38099"/>
              </a:xfrm>
              <a:custGeom>
                <a:avLst/>
                <a:gdLst>
                  <a:gd name="connsiteX0" fmla="*/ 18383 w 36766"/>
                  <a:gd name="connsiteY0" fmla="*/ 38100 h 38099"/>
                  <a:gd name="connsiteX1" fmla="*/ 18383 w 36766"/>
                  <a:gd name="connsiteY1" fmla="*/ 0 h 38099"/>
                  <a:gd name="connsiteX2" fmla="*/ 18383 w 36766"/>
                  <a:gd name="connsiteY2" fmla="*/ 38100 h 38099"/>
                  <a:gd name="connsiteX3" fmla="*/ 18383 w 36766"/>
                  <a:gd name="connsiteY3" fmla="*/ 38100 h 38099"/>
                </a:gdLst>
                <a:ahLst/>
                <a:cxnLst>
                  <a:cxn ang="0">
                    <a:pos x="connsiteX0" y="connsiteY0"/>
                  </a:cxn>
                  <a:cxn ang="0">
                    <a:pos x="connsiteX1" y="connsiteY1"/>
                  </a:cxn>
                  <a:cxn ang="0">
                    <a:pos x="connsiteX2" y="connsiteY2"/>
                  </a:cxn>
                  <a:cxn ang="0">
                    <a:pos x="connsiteX3" y="connsiteY3"/>
                  </a:cxn>
                </a:cxnLst>
                <a:rect l="l" t="t" r="r" b="b"/>
                <a:pathLst>
                  <a:path w="36766" h="38099">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0FD7FEBF-51D1-41D6-A3DC-E2377F34902A}"/>
                </a:ext>
              </a:extLst>
            </p:cNvPr>
            <p:cNvGrpSpPr/>
            <p:nvPr/>
          </p:nvGrpSpPr>
          <p:grpSpPr>
            <a:xfrm>
              <a:off x="0" y="0"/>
              <a:ext cx="11730831" cy="248411"/>
              <a:chOff x="0" y="0"/>
              <a:chExt cx="11730831" cy="248411"/>
            </a:xfrm>
            <a:solidFill>
              <a:srgbClr val="000000"/>
            </a:solidFill>
          </p:grpSpPr>
          <p:sp>
            <p:nvSpPr>
              <p:cNvPr id="46" name="Freeform: Shape 45">
                <a:extLst>
                  <a:ext uri="{FF2B5EF4-FFF2-40B4-BE49-F238E27FC236}">
                    <a16:creationId xmlns:a16="http://schemas.microsoft.com/office/drawing/2014/main" id="{90ACD8A3-BC34-4661-9661-8556B803CFA9}"/>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6378D00-4744-4540-9282-8F9B325EDC04}"/>
                  </a:ext>
                </a:extLst>
              </p:cNvPr>
              <p:cNvSpPr/>
              <p:nvPr/>
            </p:nvSpPr>
            <p:spPr>
              <a:xfrm>
                <a:off x="11694064" y="21031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90F0399-0381-420F-B850-4C346A9CA479}"/>
                </a:ext>
              </a:extLst>
            </p:cNvPr>
            <p:cNvGrpSpPr/>
            <p:nvPr/>
          </p:nvGrpSpPr>
          <p:grpSpPr>
            <a:xfrm>
              <a:off x="0" y="0"/>
              <a:ext cx="11997785" cy="595376"/>
              <a:chOff x="0" y="0"/>
              <a:chExt cx="11997785" cy="595376"/>
            </a:xfrm>
            <a:solidFill>
              <a:srgbClr val="000000"/>
            </a:solidFill>
          </p:grpSpPr>
          <p:sp>
            <p:nvSpPr>
              <p:cNvPr id="44" name="Freeform: Shape 43">
                <a:extLst>
                  <a:ext uri="{FF2B5EF4-FFF2-40B4-BE49-F238E27FC236}">
                    <a16:creationId xmlns:a16="http://schemas.microsoft.com/office/drawing/2014/main" id="{97F3FA53-D1BC-4ADA-823E-6ACEE03DA61B}"/>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54064C4-1953-49D3-98F0-8CF1C4807303}"/>
                  </a:ext>
                </a:extLst>
              </p:cNvPr>
              <p:cNvSpPr/>
              <p:nvPr/>
            </p:nvSpPr>
            <p:spPr>
              <a:xfrm>
                <a:off x="11960971" y="557276"/>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5789ECBF-06DE-418C-BA41-445ACA02CC1D}"/>
                </a:ext>
              </a:extLst>
            </p:cNvPr>
            <p:cNvGrpSpPr/>
            <p:nvPr/>
          </p:nvGrpSpPr>
          <p:grpSpPr>
            <a:xfrm>
              <a:off x="0" y="0"/>
              <a:ext cx="11697429" cy="515366"/>
              <a:chOff x="0" y="0"/>
              <a:chExt cx="11697429" cy="515366"/>
            </a:xfrm>
            <a:solidFill>
              <a:srgbClr val="000000"/>
            </a:solidFill>
          </p:grpSpPr>
          <p:sp>
            <p:nvSpPr>
              <p:cNvPr id="42" name="Freeform: Shape 41">
                <a:extLst>
                  <a:ext uri="{FF2B5EF4-FFF2-40B4-BE49-F238E27FC236}">
                    <a16:creationId xmlns:a16="http://schemas.microsoft.com/office/drawing/2014/main" id="{FD0A3E6B-C79B-4C04-8288-2E833E519105}"/>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DB666D0-9921-46FB-A2E8-7FC157287045}"/>
                  </a:ext>
                </a:extLst>
              </p:cNvPr>
              <p:cNvSpPr/>
              <p:nvPr/>
            </p:nvSpPr>
            <p:spPr>
              <a:xfrm>
                <a:off x="11660663" y="47726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76B96168-C535-4C19-BF9F-FC0EA94C62E3}"/>
                </a:ext>
              </a:extLst>
            </p:cNvPr>
            <p:cNvGrpSpPr/>
            <p:nvPr/>
          </p:nvGrpSpPr>
          <p:grpSpPr>
            <a:xfrm>
              <a:off x="0" y="0"/>
              <a:ext cx="12137865" cy="815594"/>
              <a:chOff x="0" y="0"/>
              <a:chExt cx="12137865" cy="815594"/>
            </a:xfrm>
            <a:solidFill>
              <a:srgbClr val="000000"/>
            </a:solidFill>
          </p:grpSpPr>
          <p:sp>
            <p:nvSpPr>
              <p:cNvPr id="40" name="Freeform: Shape 39">
                <a:extLst>
                  <a:ext uri="{FF2B5EF4-FFF2-40B4-BE49-F238E27FC236}">
                    <a16:creationId xmlns:a16="http://schemas.microsoft.com/office/drawing/2014/main" id="{23289779-8926-4F61-9D81-4CE7E2BCF77B}"/>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2B349C4-D577-4601-9363-5D12D890B46F}"/>
                  </a:ext>
                </a:extLst>
              </p:cNvPr>
              <p:cNvSpPr/>
              <p:nvPr/>
            </p:nvSpPr>
            <p:spPr>
              <a:xfrm>
                <a:off x="12101099" y="77749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3FD0BE26-44D6-4E5A-B110-1D99DB4F87CD}"/>
                </a:ext>
              </a:extLst>
            </p:cNvPr>
            <p:cNvGrpSpPr/>
            <p:nvPr/>
          </p:nvGrpSpPr>
          <p:grpSpPr>
            <a:xfrm>
              <a:off x="0" y="0"/>
              <a:ext cx="12167711" cy="248411"/>
              <a:chOff x="0" y="0"/>
              <a:chExt cx="12167711" cy="248411"/>
            </a:xfrm>
            <a:solidFill>
              <a:srgbClr val="000000"/>
            </a:solidFill>
          </p:grpSpPr>
          <p:sp>
            <p:nvSpPr>
              <p:cNvPr id="38" name="Freeform: Shape 37">
                <a:extLst>
                  <a:ext uri="{FF2B5EF4-FFF2-40B4-BE49-F238E27FC236}">
                    <a16:creationId xmlns:a16="http://schemas.microsoft.com/office/drawing/2014/main" id="{D8CDAA9E-FDA6-4249-B6A3-391CAF828256}"/>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E810111-6400-4851-BDB6-534D9087B2AA}"/>
                  </a:ext>
                </a:extLst>
              </p:cNvPr>
              <p:cNvSpPr/>
              <p:nvPr/>
            </p:nvSpPr>
            <p:spPr>
              <a:xfrm>
                <a:off x="12130945" y="21031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20" name="Graphic 2">
              <a:extLst>
                <a:ext uri="{FF2B5EF4-FFF2-40B4-BE49-F238E27FC236}">
                  <a16:creationId xmlns:a16="http://schemas.microsoft.com/office/drawing/2014/main" id="{8168AD67-386A-4526-B721-A92C97E82658}"/>
                </a:ext>
              </a:extLst>
            </p:cNvPr>
            <p:cNvGrpSpPr/>
            <p:nvPr/>
          </p:nvGrpSpPr>
          <p:grpSpPr>
            <a:xfrm>
              <a:off x="0" y="0"/>
              <a:ext cx="11530678" cy="54864"/>
              <a:chOff x="0" y="0"/>
              <a:chExt cx="11530678" cy="54864"/>
            </a:xfrm>
            <a:solidFill>
              <a:srgbClr val="000000"/>
            </a:solidFill>
          </p:grpSpPr>
          <p:sp>
            <p:nvSpPr>
              <p:cNvPr id="36" name="Freeform: Shape 35">
                <a:extLst>
                  <a:ext uri="{FF2B5EF4-FFF2-40B4-BE49-F238E27FC236}">
                    <a16:creationId xmlns:a16="http://schemas.microsoft.com/office/drawing/2014/main" id="{C5B17E5B-5C59-4B91-88B4-0E34146C30FE}"/>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2A8BAE2-18BF-4458-A59E-A007E30D5E83}"/>
                  </a:ext>
                </a:extLst>
              </p:cNvPr>
              <p:cNvSpPr/>
              <p:nvPr/>
            </p:nvSpPr>
            <p:spPr>
              <a:xfrm>
                <a:off x="11493864" y="16764"/>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0C918ABE-19AC-4748-B2DC-91A13415DF25}"/>
                </a:ext>
              </a:extLst>
            </p:cNvPr>
            <p:cNvGrpSpPr/>
            <p:nvPr/>
          </p:nvGrpSpPr>
          <p:grpSpPr>
            <a:xfrm>
              <a:off x="0" y="0"/>
              <a:ext cx="11997785" cy="104267"/>
              <a:chOff x="0" y="0"/>
              <a:chExt cx="11997785" cy="104267"/>
            </a:xfrm>
            <a:solidFill>
              <a:srgbClr val="000000"/>
            </a:solidFill>
          </p:grpSpPr>
          <p:sp>
            <p:nvSpPr>
              <p:cNvPr id="34" name="Freeform: Shape 33">
                <a:extLst>
                  <a:ext uri="{FF2B5EF4-FFF2-40B4-BE49-F238E27FC236}">
                    <a16:creationId xmlns:a16="http://schemas.microsoft.com/office/drawing/2014/main" id="{CF54EC13-3E39-43A5-AF94-B4A49F517B16}"/>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F336904-587A-4492-870D-EC793ED06F55}"/>
                  </a:ext>
                </a:extLst>
              </p:cNvPr>
              <p:cNvSpPr/>
              <p:nvPr/>
            </p:nvSpPr>
            <p:spPr>
              <a:xfrm>
                <a:off x="11960971" y="66167"/>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5FC063BA-4BB5-4D89-95D1-B980A40BE1FE}"/>
                </a:ext>
              </a:extLst>
            </p:cNvPr>
            <p:cNvGrpSpPr/>
            <p:nvPr/>
          </p:nvGrpSpPr>
          <p:grpSpPr>
            <a:xfrm>
              <a:off x="0" y="0"/>
              <a:ext cx="11742896" cy="1119124"/>
              <a:chOff x="0" y="0"/>
              <a:chExt cx="11742896" cy="1119124"/>
            </a:xfrm>
            <a:solidFill>
              <a:srgbClr val="000000"/>
            </a:solidFill>
          </p:grpSpPr>
          <p:sp>
            <p:nvSpPr>
              <p:cNvPr id="32" name="Freeform: Shape 31">
                <a:extLst>
                  <a:ext uri="{FF2B5EF4-FFF2-40B4-BE49-F238E27FC236}">
                    <a16:creationId xmlns:a16="http://schemas.microsoft.com/office/drawing/2014/main" id="{E9F631F9-2EDD-4DF2-8D44-CBB46D57694C}"/>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C49483-1D9D-43A9-A2BB-060BE2155DAE}"/>
                  </a:ext>
                </a:extLst>
              </p:cNvPr>
              <p:cNvSpPr/>
              <p:nvPr/>
            </p:nvSpPr>
            <p:spPr>
              <a:xfrm>
                <a:off x="11706082" y="1081024"/>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2BB919AE-30F9-4311-864C-B5FF471FDE01}"/>
                </a:ext>
              </a:extLst>
            </p:cNvPr>
            <p:cNvGrpSpPr/>
            <p:nvPr/>
          </p:nvGrpSpPr>
          <p:grpSpPr>
            <a:xfrm>
              <a:off x="0" y="0"/>
              <a:ext cx="11803094" cy="875664"/>
              <a:chOff x="0" y="0"/>
              <a:chExt cx="11803094" cy="875664"/>
            </a:xfrm>
            <a:solidFill>
              <a:srgbClr val="000000"/>
            </a:solidFill>
          </p:grpSpPr>
          <p:sp>
            <p:nvSpPr>
              <p:cNvPr id="30" name="Freeform: Shape 29">
                <a:extLst>
                  <a:ext uri="{FF2B5EF4-FFF2-40B4-BE49-F238E27FC236}">
                    <a16:creationId xmlns:a16="http://schemas.microsoft.com/office/drawing/2014/main" id="{96399FA3-905C-4B96-BCAD-2AA5A1A9FD16}"/>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CE6F87F-524C-44D7-8564-B7C08EF8AF1D}"/>
                  </a:ext>
                </a:extLst>
              </p:cNvPr>
              <p:cNvSpPr/>
              <p:nvPr/>
            </p:nvSpPr>
            <p:spPr>
              <a:xfrm>
                <a:off x="11766327" y="83756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24" name="Graphic 2">
              <a:extLst>
                <a:ext uri="{FF2B5EF4-FFF2-40B4-BE49-F238E27FC236}">
                  <a16:creationId xmlns:a16="http://schemas.microsoft.com/office/drawing/2014/main" id="{7AAAF81C-69C4-4D03-BEB6-362BE8FC85A4}"/>
                </a:ext>
              </a:extLst>
            </p:cNvPr>
            <p:cNvGrpSpPr/>
            <p:nvPr/>
          </p:nvGrpSpPr>
          <p:grpSpPr>
            <a:xfrm>
              <a:off x="0" y="0"/>
              <a:ext cx="12133928" cy="1175258"/>
              <a:chOff x="0" y="0"/>
              <a:chExt cx="12133928" cy="1175258"/>
            </a:xfrm>
            <a:solidFill>
              <a:srgbClr val="000000"/>
            </a:solidFill>
          </p:grpSpPr>
          <p:sp>
            <p:nvSpPr>
              <p:cNvPr id="28" name="Freeform: Shape 27">
                <a:extLst>
                  <a:ext uri="{FF2B5EF4-FFF2-40B4-BE49-F238E27FC236}">
                    <a16:creationId xmlns:a16="http://schemas.microsoft.com/office/drawing/2014/main" id="{BF68287C-4B2E-4896-9EA4-BC6161B3499B}"/>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A7F46CE-7F90-4EFE-8AA3-4FFBA9506E8F}"/>
                  </a:ext>
                </a:extLst>
              </p:cNvPr>
              <p:cNvSpPr/>
              <p:nvPr/>
            </p:nvSpPr>
            <p:spPr>
              <a:xfrm>
                <a:off x="12097162" y="1137158"/>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25" name="Graphic 2">
              <a:extLst>
                <a:ext uri="{FF2B5EF4-FFF2-40B4-BE49-F238E27FC236}">
                  <a16:creationId xmlns:a16="http://schemas.microsoft.com/office/drawing/2014/main" id="{413E4B37-D7D8-4CC1-824E-ECEB14C11144}"/>
                </a:ext>
              </a:extLst>
            </p:cNvPr>
            <p:cNvGrpSpPr/>
            <p:nvPr/>
          </p:nvGrpSpPr>
          <p:grpSpPr>
            <a:xfrm>
              <a:off x="0" y="0"/>
              <a:ext cx="11237054" cy="780161"/>
              <a:chOff x="0" y="0"/>
              <a:chExt cx="11237054" cy="780161"/>
            </a:xfrm>
            <a:solidFill>
              <a:srgbClr val="000000"/>
            </a:solidFill>
          </p:grpSpPr>
          <p:sp>
            <p:nvSpPr>
              <p:cNvPr id="26" name="Freeform: Shape 25">
                <a:extLst>
                  <a:ext uri="{FF2B5EF4-FFF2-40B4-BE49-F238E27FC236}">
                    <a16:creationId xmlns:a16="http://schemas.microsoft.com/office/drawing/2014/main" id="{EE969E90-CCDB-4D89-8997-7BC6B535728F}"/>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5D102A-644A-4386-B932-04156E0AF968}"/>
                  </a:ext>
                </a:extLst>
              </p:cNvPr>
              <p:cNvSpPr/>
              <p:nvPr/>
            </p:nvSpPr>
            <p:spPr>
              <a:xfrm>
                <a:off x="11200240" y="742061"/>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grpSp>
        <p:nvGrpSpPr>
          <p:cNvPr id="54" name="Graphic 2">
            <a:extLst>
              <a:ext uri="{FF2B5EF4-FFF2-40B4-BE49-F238E27FC236}">
                <a16:creationId xmlns:a16="http://schemas.microsoft.com/office/drawing/2014/main" id="{14E6D43B-ED36-4FA4-8E5C-447CAC7F863E}"/>
              </a:ext>
            </a:extLst>
          </p:cNvPr>
          <p:cNvGrpSpPr/>
          <p:nvPr userDrawn="1"/>
        </p:nvGrpSpPr>
        <p:grpSpPr>
          <a:xfrm>
            <a:off x="0" y="0"/>
            <a:ext cx="8792813" cy="6804025"/>
            <a:chOff x="0" y="0"/>
            <a:chExt cx="8792813" cy="6804025"/>
          </a:xfrm>
          <a:solidFill>
            <a:srgbClr val="000000"/>
          </a:solidFill>
        </p:grpSpPr>
        <p:sp>
          <p:nvSpPr>
            <p:cNvPr id="55" name="Freeform: Shape 54">
              <a:extLst>
                <a:ext uri="{FF2B5EF4-FFF2-40B4-BE49-F238E27FC236}">
                  <a16:creationId xmlns:a16="http://schemas.microsoft.com/office/drawing/2014/main" id="{DA754842-A317-4F20-B919-FE686EEC7686}"/>
                </a:ext>
              </a:extLst>
            </p:cNvPr>
            <p:cNvSpPr/>
            <p:nvPr/>
          </p:nvSpPr>
          <p:spPr>
            <a:xfrm>
              <a:off x="8355361" y="642785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12FCDC2-2398-44C4-92BC-A212A343075A}"/>
                </a:ext>
              </a:extLst>
            </p:cNvPr>
            <p:cNvSpPr/>
            <p:nvPr/>
          </p:nvSpPr>
          <p:spPr>
            <a:xfrm>
              <a:off x="8756046" y="6716521"/>
              <a:ext cx="36766" cy="38100"/>
            </a:xfrm>
            <a:custGeom>
              <a:avLst/>
              <a:gdLst>
                <a:gd name="connsiteX0" fmla="*/ 18384 w 36766"/>
                <a:gd name="connsiteY0" fmla="*/ 38100 h 38100"/>
                <a:gd name="connsiteX1" fmla="*/ 18384 w 36766"/>
                <a:gd name="connsiteY1" fmla="*/ 0 h 38100"/>
                <a:gd name="connsiteX2" fmla="*/ 18384 w 36766"/>
                <a:gd name="connsiteY2" fmla="*/ 38100 h 38100"/>
                <a:gd name="connsiteX3" fmla="*/ 18384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4" y="38100"/>
                  </a:moveTo>
                  <a:cubicBezTo>
                    <a:pt x="42895" y="38100"/>
                    <a:pt x="42895" y="0"/>
                    <a:pt x="18384" y="0"/>
                  </a:cubicBezTo>
                  <a:cubicBezTo>
                    <a:pt x="-6128" y="0"/>
                    <a:pt x="-6128" y="38100"/>
                    <a:pt x="18384" y="38100"/>
                  </a:cubicBezTo>
                  <a:lnTo>
                    <a:pt x="18384" y="38100"/>
                  </a:lnTo>
                  <a:close/>
                </a:path>
              </a:pathLst>
            </a:custGeom>
            <a:solidFill>
              <a:srgbClr val="000000"/>
            </a:solidFill>
            <a:ln w="127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64BDCA9-3791-4826-A203-2784B0FD9212}"/>
                </a:ext>
              </a:extLst>
            </p:cNvPr>
            <p:cNvSpPr/>
            <p:nvPr/>
          </p:nvSpPr>
          <p:spPr>
            <a:xfrm>
              <a:off x="6958615" y="532892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nvGrpSpPr>
            <p:cNvPr id="58" name="Graphic 2">
              <a:extLst>
                <a:ext uri="{FF2B5EF4-FFF2-40B4-BE49-F238E27FC236}">
                  <a16:creationId xmlns:a16="http://schemas.microsoft.com/office/drawing/2014/main" id="{130686AD-69A5-425E-BBEA-482219D5B80F}"/>
                </a:ext>
              </a:extLst>
            </p:cNvPr>
            <p:cNvGrpSpPr/>
            <p:nvPr/>
          </p:nvGrpSpPr>
          <p:grpSpPr>
            <a:xfrm>
              <a:off x="0" y="0"/>
              <a:ext cx="8253063" cy="6797293"/>
              <a:chOff x="0" y="0"/>
              <a:chExt cx="8253063" cy="6797293"/>
            </a:xfrm>
            <a:solidFill>
              <a:srgbClr val="000000"/>
            </a:solidFill>
          </p:grpSpPr>
          <p:sp>
            <p:nvSpPr>
              <p:cNvPr id="98" name="Freeform: Shape 97">
                <a:extLst>
                  <a:ext uri="{FF2B5EF4-FFF2-40B4-BE49-F238E27FC236}">
                    <a16:creationId xmlns:a16="http://schemas.microsoft.com/office/drawing/2014/main" id="{F08A610E-5263-47EA-B9A4-4AF9D7034828}"/>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6AE9233-74BF-4587-B9DF-D61355F70A74}"/>
                  </a:ext>
                </a:extLst>
              </p:cNvPr>
              <p:cNvSpPr/>
              <p:nvPr/>
            </p:nvSpPr>
            <p:spPr>
              <a:xfrm>
                <a:off x="8216296" y="6759193"/>
                <a:ext cx="36766" cy="38100"/>
              </a:xfrm>
              <a:custGeom>
                <a:avLst/>
                <a:gdLst>
                  <a:gd name="connsiteX0" fmla="*/ 18384 w 36766"/>
                  <a:gd name="connsiteY0" fmla="*/ 38100 h 38100"/>
                  <a:gd name="connsiteX1" fmla="*/ 18384 w 36766"/>
                  <a:gd name="connsiteY1" fmla="*/ 0 h 38100"/>
                  <a:gd name="connsiteX2" fmla="*/ 18384 w 36766"/>
                  <a:gd name="connsiteY2" fmla="*/ 38100 h 38100"/>
                  <a:gd name="connsiteX3" fmla="*/ 18384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4" y="38100"/>
                    </a:moveTo>
                    <a:cubicBezTo>
                      <a:pt x="42895" y="38100"/>
                      <a:pt x="42895" y="0"/>
                      <a:pt x="18384" y="0"/>
                    </a:cubicBezTo>
                    <a:cubicBezTo>
                      <a:pt x="-6128" y="0"/>
                      <a:pt x="-6128" y="38100"/>
                      <a:pt x="18384" y="38100"/>
                    </a:cubicBezTo>
                    <a:lnTo>
                      <a:pt x="18384" y="38100"/>
                    </a:lnTo>
                    <a:close/>
                  </a:path>
                </a:pathLst>
              </a:custGeom>
              <a:solidFill>
                <a:srgbClr val="000000"/>
              </a:solidFill>
              <a:ln w="12700"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800911E6-4EBE-4758-BE14-1E2B1B71EA5F}"/>
                </a:ext>
              </a:extLst>
            </p:cNvPr>
            <p:cNvGrpSpPr/>
            <p:nvPr/>
          </p:nvGrpSpPr>
          <p:grpSpPr>
            <a:xfrm>
              <a:off x="0" y="0"/>
              <a:ext cx="7926165" cy="6730618"/>
              <a:chOff x="0" y="0"/>
              <a:chExt cx="7926165" cy="6730618"/>
            </a:xfrm>
            <a:solidFill>
              <a:srgbClr val="000000"/>
            </a:solidFill>
          </p:grpSpPr>
          <p:sp>
            <p:nvSpPr>
              <p:cNvPr id="96" name="Freeform: Shape 95">
                <a:extLst>
                  <a:ext uri="{FF2B5EF4-FFF2-40B4-BE49-F238E27FC236}">
                    <a16:creationId xmlns:a16="http://schemas.microsoft.com/office/drawing/2014/main" id="{8837BCB5-90C3-4D09-B35E-F8C98E8108F7}"/>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5F471DF-03D8-400F-93FA-88091A2B662B}"/>
                  </a:ext>
                </a:extLst>
              </p:cNvPr>
              <p:cNvSpPr/>
              <p:nvPr/>
            </p:nvSpPr>
            <p:spPr>
              <a:xfrm>
                <a:off x="7889350" y="6692518"/>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3" y="38100"/>
                      <a:pt x="42943"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B492168F-9D90-4E9D-9737-94408823C089}"/>
                </a:ext>
              </a:extLst>
            </p:cNvPr>
            <p:cNvGrpSpPr/>
            <p:nvPr/>
          </p:nvGrpSpPr>
          <p:grpSpPr>
            <a:xfrm>
              <a:off x="0" y="0"/>
              <a:ext cx="7832693" cy="6443726"/>
              <a:chOff x="0" y="0"/>
              <a:chExt cx="7832693" cy="6443726"/>
            </a:xfrm>
            <a:solidFill>
              <a:srgbClr val="000000"/>
            </a:solidFill>
          </p:grpSpPr>
          <p:sp>
            <p:nvSpPr>
              <p:cNvPr id="94" name="Freeform: Shape 93">
                <a:extLst>
                  <a:ext uri="{FF2B5EF4-FFF2-40B4-BE49-F238E27FC236}">
                    <a16:creationId xmlns:a16="http://schemas.microsoft.com/office/drawing/2014/main" id="{89F02A1C-2368-45A1-A02A-EEF787985DE6}"/>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2D084B7-4B0A-4C8C-A291-739AF606B945}"/>
                  </a:ext>
                </a:extLst>
              </p:cNvPr>
              <p:cNvSpPr/>
              <p:nvPr/>
            </p:nvSpPr>
            <p:spPr>
              <a:xfrm>
                <a:off x="7795926" y="640562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846A9301-B012-4F17-A5E0-6D64CDA17794}"/>
                </a:ext>
              </a:extLst>
            </p:cNvPr>
            <p:cNvGrpSpPr/>
            <p:nvPr/>
          </p:nvGrpSpPr>
          <p:grpSpPr>
            <a:xfrm>
              <a:off x="0" y="0"/>
              <a:ext cx="7432262" cy="6610477"/>
              <a:chOff x="0" y="0"/>
              <a:chExt cx="7432262" cy="6610477"/>
            </a:xfrm>
            <a:solidFill>
              <a:srgbClr val="000000"/>
            </a:solidFill>
          </p:grpSpPr>
          <p:sp>
            <p:nvSpPr>
              <p:cNvPr id="92" name="Freeform: Shape 91">
                <a:extLst>
                  <a:ext uri="{FF2B5EF4-FFF2-40B4-BE49-F238E27FC236}">
                    <a16:creationId xmlns:a16="http://schemas.microsoft.com/office/drawing/2014/main" id="{BBA2C7E8-4382-4350-A693-F15870ADAD6C}"/>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684E8D0-50F9-414D-8B64-B56C80BC943C}"/>
                  </a:ext>
                </a:extLst>
              </p:cNvPr>
              <p:cNvSpPr/>
              <p:nvPr/>
            </p:nvSpPr>
            <p:spPr>
              <a:xfrm>
                <a:off x="7395496" y="657237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70542E68-E404-41EB-BC9A-E2204E823BAB}"/>
                </a:ext>
              </a:extLst>
            </p:cNvPr>
            <p:cNvGrpSpPr/>
            <p:nvPr/>
          </p:nvGrpSpPr>
          <p:grpSpPr>
            <a:xfrm>
              <a:off x="0" y="0"/>
              <a:ext cx="7165435" cy="6263513"/>
              <a:chOff x="0" y="0"/>
              <a:chExt cx="7165435" cy="6263513"/>
            </a:xfrm>
            <a:solidFill>
              <a:srgbClr val="000000"/>
            </a:solidFill>
          </p:grpSpPr>
          <p:sp>
            <p:nvSpPr>
              <p:cNvPr id="90" name="Freeform: Shape 89">
                <a:extLst>
                  <a:ext uri="{FF2B5EF4-FFF2-40B4-BE49-F238E27FC236}">
                    <a16:creationId xmlns:a16="http://schemas.microsoft.com/office/drawing/2014/main" id="{CDDCBCB1-88AF-427E-8172-13E5C6F8157F}"/>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E453E0D-EB9C-4C64-B342-2B940A1F978B}"/>
                  </a:ext>
                </a:extLst>
              </p:cNvPr>
              <p:cNvSpPr/>
              <p:nvPr/>
            </p:nvSpPr>
            <p:spPr>
              <a:xfrm>
                <a:off x="7128621" y="6225413"/>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00C07EE9-9F75-4909-BC5F-7464BE9A66C8}"/>
                </a:ext>
              </a:extLst>
            </p:cNvPr>
            <p:cNvGrpSpPr/>
            <p:nvPr/>
          </p:nvGrpSpPr>
          <p:grpSpPr>
            <a:xfrm>
              <a:off x="0" y="0"/>
              <a:ext cx="7465663" cy="6343650"/>
              <a:chOff x="0" y="0"/>
              <a:chExt cx="7465663" cy="6343650"/>
            </a:xfrm>
            <a:solidFill>
              <a:srgbClr val="000000"/>
            </a:solidFill>
          </p:grpSpPr>
          <p:sp>
            <p:nvSpPr>
              <p:cNvPr id="88" name="Freeform: Shape 87">
                <a:extLst>
                  <a:ext uri="{FF2B5EF4-FFF2-40B4-BE49-F238E27FC236}">
                    <a16:creationId xmlns:a16="http://schemas.microsoft.com/office/drawing/2014/main" id="{C4752771-AD5D-41D8-8314-768F2AE5047F}"/>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701561A-76B7-4B51-9E54-09E31F8A762B}"/>
                  </a:ext>
                </a:extLst>
              </p:cNvPr>
              <p:cNvSpPr/>
              <p:nvPr/>
            </p:nvSpPr>
            <p:spPr>
              <a:xfrm>
                <a:off x="7428896" y="6305550"/>
                <a:ext cx="36766" cy="38100"/>
              </a:xfrm>
              <a:custGeom>
                <a:avLst/>
                <a:gdLst>
                  <a:gd name="connsiteX0" fmla="*/ 18384 w 36766"/>
                  <a:gd name="connsiteY0" fmla="*/ 38100 h 38100"/>
                  <a:gd name="connsiteX1" fmla="*/ 18384 w 36766"/>
                  <a:gd name="connsiteY1" fmla="*/ 0 h 38100"/>
                  <a:gd name="connsiteX2" fmla="*/ 18384 w 36766"/>
                  <a:gd name="connsiteY2" fmla="*/ 38100 h 38100"/>
                  <a:gd name="connsiteX3" fmla="*/ 18384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4" y="38100"/>
                    </a:moveTo>
                    <a:cubicBezTo>
                      <a:pt x="42895" y="38100"/>
                      <a:pt x="42895" y="0"/>
                      <a:pt x="18384" y="0"/>
                    </a:cubicBezTo>
                    <a:cubicBezTo>
                      <a:pt x="-6128" y="0"/>
                      <a:pt x="-6128" y="38100"/>
                      <a:pt x="18384" y="38100"/>
                    </a:cubicBezTo>
                    <a:lnTo>
                      <a:pt x="18384" y="38100"/>
                    </a:lnTo>
                    <a:close/>
                  </a:path>
                </a:pathLst>
              </a:custGeom>
              <a:solidFill>
                <a:srgbClr val="000000"/>
              </a:solidFill>
              <a:ln w="12700"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55BBFE7-B9D0-4923-A3DA-6A61AF5B1C92}"/>
                </a:ext>
              </a:extLst>
            </p:cNvPr>
            <p:cNvGrpSpPr/>
            <p:nvPr/>
          </p:nvGrpSpPr>
          <p:grpSpPr>
            <a:xfrm>
              <a:off x="0" y="0"/>
              <a:ext cx="7025227" cy="6043295"/>
              <a:chOff x="0" y="0"/>
              <a:chExt cx="7025227" cy="6043295"/>
            </a:xfrm>
            <a:solidFill>
              <a:srgbClr val="000000"/>
            </a:solidFill>
          </p:grpSpPr>
          <p:sp>
            <p:nvSpPr>
              <p:cNvPr id="86" name="Freeform: Shape 85">
                <a:extLst>
                  <a:ext uri="{FF2B5EF4-FFF2-40B4-BE49-F238E27FC236}">
                    <a16:creationId xmlns:a16="http://schemas.microsoft.com/office/drawing/2014/main" id="{B2CA688C-4E1C-41CE-8CBD-8ADD27614085}"/>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806AD0F-DACC-418D-8C0C-122EDC0E2476}"/>
                  </a:ext>
                </a:extLst>
              </p:cNvPr>
              <p:cNvSpPr/>
              <p:nvPr/>
            </p:nvSpPr>
            <p:spPr>
              <a:xfrm>
                <a:off x="6988460" y="600519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7EE2448-9C31-4115-B9E8-B5B6DA3CF136}"/>
                </a:ext>
              </a:extLst>
            </p:cNvPr>
            <p:cNvGrpSpPr/>
            <p:nvPr/>
          </p:nvGrpSpPr>
          <p:grpSpPr>
            <a:xfrm>
              <a:off x="0" y="0"/>
              <a:ext cx="6995382" cy="6610477"/>
              <a:chOff x="0" y="0"/>
              <a:chExt cx="6995382" cy="6610477"/>
            </a:xfrm>
            <a:solidFill>
              <a:srgbClr val="000000"/>
            </a:solidFill>
          </p:grpSpPr>
          <p:sp>
            <p:nvSpPr>
              <p:cNvPr id="84" name="Freeform: Shape 83">
                <a:extLst>
                  <a:ext uri="{FF2B5EF4-FFF2-40B4-BE49-F238E27FC236}">
                    <a16:creationId xmlns:a16="http://schemas.microsoft.com/office/drawing/2014/main" id="{90198DD2-1EF0-4738-A6E5-CE11615E852A}"/>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3D0DE90-7548-4C5B-9AD7-AA7B347AEF2B}"/>
                  </a:ext>
                </a:extLst>
              </p:cNvPr>
              <p:cNvSpPr/>
              <p:nvPr/>
            </p:nvSpPr>
            <p:spPr>
              <a:xfrm>
                <a:off x="6958615" y="657237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338E32F3-82C7-47B2-893A-6D10BA38892F}"/>
                </a:ext>
              </a:extLst>
            </p:cNvPr>
            <p:cNvGrpSpPr/>
            <p:nvPr/>
          </p:nvGrpSpPr>
          <p:grpSpPr>
            <a:xfrm>
              <a:off x="0" y="0"/>
              <a:ext cx="7632540" cy="6804025"/>
              <a:chOff x="0" y="0"/>
              <a:chExt cx="7632540" cy="6804025"/>
            </a:xfrm>
            <a:solidFill>
              <a:srgbClr val="000000"/>
            </a:solidFill>
          </p:grpSpPr>
          <p:sp>
            <p:nvSpPr>
              <p:cNvPr id="82" name="Freeform: Shape 81">
                <a:extLst>
                  <a:ext uri="{FF2B5EF4-FFF2-40B4-BE49-F238E27FC236}">
                    <a16:creationId xmlns:a16="http://schemas.microsoft.com/office/drawing/2014/main" id="{2363797D-7A01-4D22-B3AE-9EC1C97F7DB3}"/>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E65AAC1-58EB-47FE-BD66-327CFE03B8BC}"/>
                  </a:ext>
                </a:extLst>
              </p:cNvPr>
              <p:cNvSpPr/>
              <p:nvPr/>
            </p:nvSpPr>
            <p:spPr>
              <a:xfrm>
                <a:off x="7595726" y="676592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0AA6F94E-4AF6-4E70-8FC9-8B32F8347E75}"/>
                </a:ext>
              </a:extLst>
            </p:cNvPr>
            <p:cNvGrpSpPr/>
            <p:nvPr/>
          </p:nvGrpSpPr>
          <p:grpSpPr>
            <a:xfrm>
              <a:off x="0" y="0"/>
              <a:ext cx="7165435" cy="6754621"/>
              <a:chOff x="0" y="0"/>
              <a:chExt cx="7165435" cy="6754621"/>
            </a:xfrm>
            <a:solidFill>
              <a:srgbClr val="000000"/>
            </a:solidFill>
          </p:grpSpPr>
          <p:sp>
            <p:nvSpPr>
              <p:cNvPr id="80" name="Freeform: Shape 79">
                <a:extLst>
                  <a:ext uri="{FF2B5EF4-FFF2-40B4-BE49-F238E27FC236}">
                    <a16:creationId xmlns:a16="http://schemas.microsoft.com/office/drawing/2014/main" id="{D0B7CA93-503F-4753-BD4D-AF23763D4C27}"/>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829DD2E-FAB6-41EE-93F3-C0DBC4BF2764}"/>
                  </a:ext>
                </a:extLst>
              </p:cNvPr>
              <p:cNvSpPr/>
              <p:nvPr/>
            </p:nvSpPr>
            <p:spPr>
              <a:xfrm>
                <a:off x="7128621" y="6716521"/>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147B2554-E2DA-49E7-B837-75453B309304}"/>
                </a:ext>
              </a:extLst>
            </p:cNvPr>
            <p:cNvGrpSpPr/>
            <p:nvPr/>
          </p:nvGrpSpPr>
          <p:grpSpPr>
            <a:xfrm>
              <a:off x="0" y="0"/>
              <a:ext cx="7420324" cy="5739765"/>
              <a:chOff x="0" y="0"/>
              <a:chExt cx="7420324" cy="5739765"/>
            </a:xfrm>
            <a:solidFill>
              <a:srgbClr val="000000"/>
            </a:solidFill>
          </p:grpSpPr>
          <p:sp>
            <p:nvSpPr>
              <p:cNvPr id="78" name="Freeform: Shape 77">
                <a:extLst>
                  <a:ext uri="{FF2B5EF4-FFF2-40B4-BE49-F238E27FC236}">
                    <a16:creationId xmlns:a16="http://schemas.microsoft.com/office/drawing/2014/main" id="{1603126B-C0D1-425E-AF78-EB5BDC24062A}"/>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71255-0C8D-489F-B23E-C9C169700C1C}"/>
                  </a:ext>
                </a:extLst>
              </p:cNvPr>
              <p:cNvSpPr/>
              <p:nvPr/>
            </p:nvSpPr>
            <p:spPr>
              <a:xfrm>
                <a:off x="7383510" y="570166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F4CC14BA-A3E3-4625-93D6-D5CCCF9F2804}"/>
                </a:ext>
              </a:extLst>
            </p:cNvPr>
            <p:cNvGrpSpPr/>
            <p:nvPr/>
          </p:nvGrpSpPr>
          <p:grpSpPr>
            <a:xfrm>
              <a:off x="0" y="0"/>
              <a:ext cx="7359999" cy="5983223"/>
              <a:chOff x="0" y="0"/>
              <a:chExt cx="7359999" cy="5983223"/>
            </a:xfrm>
            <a:solidFill>
              <a:srgbClr val="000000"/>
            </a:solidFill>
          </p:grpSpPr>
          <p:sp>
            <p:nvSpPr>
              <p:cNvPr id="76" name="Freeform: Shape 75">
                <a:extLst>
                  <a:ext uri="{FF2B5EF4-FFF2-40B4-BE49-F238E27FC236}">
                    <a16:creationId xmlns:a16="http://schemas.microsoft.com/office/drawing/2014/main" id="{5CAE3544-D56B-44F7-B5B5-0007A83C0C67}"/>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0F8249B-917B-4F56-B288-0E4772E111F8}"/>
                  </a:ext>
                </a:extLst>
              </p:cNvPr>
              <p:cNvSpPr/>
              <p:nvPr/>
            </p:nvSpPr>
            <p:spPr>
              <a:xfrm>
                <a:off x="7323233" y="594512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endParaRPr lang="en-US"/>
              </a:p>
            </p:txBody>
          </p:sp>
        </p:grpSp>
        <p:grpSp>
          <p:nvGrpSpPr>
            <p:cNvPr id="70" name="Graphic 2">
              <a:extLst>
                <a:ext uri="{FF2B5EF4-FFF2-40B4-BE49-F238E27FC236}">
                  <a16:creationId xmlns:a16="http://schemas.microsoft.com/office/drawing/2014/main" id="{F6C525C7-0408-47FC-BD85-858BF94CB948}"/>
                </a:ext>
              </a:extLst>
            </p:cNvPr>
            <p:cNvGrpSpPr/>
            <p:nvPr/>
          </p:nvGrpSpPr>
          <p:grpSpPr>
            <a:xfrm>
              <a:off x="0" y="0"/>
              <a:ext cx="7029290" cy="5683630"/>
              <a:chOff x="0" y="0"/>
              <a:chExt cx="7029290" cy="5683630"/>
            </a:xfrm>
            <a:solidFill>
              <a:srgbClr val="000000"/>
            </a:solidFill>
          </p:grpSpPr>
          <p:sp>
            <p:nvSpPr>
              <p:cNvPr id="74" name="Freeform: Shape 73">
                <a:extLst>
                  <a:ext uri="{FF2B5EF4-FFF2-40B4-BE49-F238E27FC236}">
                    <a16:creationId xmlns:a16="http://schemas.microsoft.com/office/drawing/2014/main" id="{02852EDA-EB40-41F5-9673-B0E3A74D3DD5}"/>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305C761-F4C1-44E3-9049-84622DC74887}"/>
                  </a:ext>
                </a:extLst>
              </p:cNvPr>
              <p:cNvSpPr/>
              <p:nvPr/>
            </p:nvSpPr>
            <p:spPr>
              <a:xfrm>
                <a:off x="6992476" y="564553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CB030E6B-72FF-4C29-9B50-6A91FBFB27BC}"/>
                </a:ext>
              </a:extLst>
            </p:cNvPr>
            <p:cNvGrpSpPr/>
            <p:nvPr/>
          </p:nvGrpSpPr>
          <p:grpSpPr>
            <a:xfrm>
              <a:off x="0" y="0"/>
              <a:ext cx="7926165" cy="6078728"/>
              <a:chOff x="0" y="0"/>
              <a:chExt cx="7926165" cy="6078728"/>
            </a:xfrm>
            <a:solidFill>
              <a:srgbClr val="000000"/>
            </a:solidFill>
          </p:grpSpPr>
          <p:sp>
            <p:nvSpPr>
              <p:cNvPr id="72" name="Freeform: Shape 71">
                <a:extLst>
                  <a:ext uri="{FF2B5EF4-FFF2-40B4-BE49-F238E27FC236}">
                    <a16:creationId xmlns:a16="http://schemas.microsoft.com/office/drawing/2014/main" id="{4ACA9008-B437-4278-9D80-CDF96AE0AA67}"/>
                  </a:ext>
                </a:extLst>
              </p:cNvPr>
              <p:cNvSpPr/>
              <p:nvPr/>
            </p:nvSpPr>
            <p:spPr>
              <a:xfrm>
                <a:off x="0" y="0"/>
                <a:ext cx="12700" cy="12700"/>
              </a:xfrm>
              <a:custGeom>
                <a:avLst/>
                <a:gdLst/>
                <a:ahLst/>
                <a:cxnLst/>
                <a:rect l="l" t="t" r="r" b="b"/>
                <a:pathLst>
                  <a:path w="12700" h="12700"/>
                </a:pathLst>
              </a:custGeom>
              <a:ln w="127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4B519C5-CC4C-483A-BE06-F00E9E165085}"/>
                  </a:ext>
                </a:extLst>
              </p:cNvPr>
              <p:cNvSpPr/>
              <p:nvPr/>
            </p:nvSpPr>
            <p:spPr>
              <a:xfrm>
                <a:off x="7889350" y="6040628"/>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3" y="38100"/>
                      <a:pt x="42943"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4134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D3FF49-4CBB-44CA-9535-7ABBDE92DFC0}"/>
              </a:ext>
            </a:extLst>
          </p:cNvPr>
          <p:cNvPicPr>
            <a:picLocks noChangeAspect="1"/>
          </p:cNvPicPr>
          <p:nvPr userDrawn="1"/>
        </p:nvPicPr>
        <p:blipFill>
          <a:blip r:embed="rId2"/>
          <a:stretch>
            <a:fillRect/>
          </a:stretch>
        </p:blipFill>
        <p:spPr>
          <a:xfrm>
            <a:off x="0" y="119230"/>
            <a:ext cx="11938000" cy="6992770"/>
          </a:xfrm>
          <a:custGeom>
            <a:avLst/>
            <a:gdLst>
              <a:gd name="connsiteX0" fmla="*/ 0 w 11938000"/>
              <a:gd name="connsiteY0" fmla="*/ 0 h 6992770"/>
              <a:gd name="connsiteX1" fmla="*/ 11938000 w 11938000"/>
              <a:gd name="connsiteY1" fmla="*/ 0 h 6992770"/>
              <a:gd name="connsiteX2" fmla="*/ 11938000 w 11938000"/>
              <a:gd name="connsiteY2" fmla="*/ 6992770 h 6992770"/>
              <a:gd name="connsiteX3" fmla="*/ 0 w 11938000"/>
              <a:gd name="connsiteY3" fmla="*/ 6992770 h 6992770"/>
            </a:gdLst>
            <a:ahLst/>
            <a:cxnLst>
              <a:cxn ang="0">
                <a:pos x="connsiteX0" y="connsiteY0"/>
              </a:cxn>
              <a:cxn ang="0">
                <a:pos x="connsiteX1" y="connsiteY1"/>
              </a:cxn>
              <a:cxn ang="0">
                <a:pos x="connsiteX2" y="connsiteY2"/>
              </a:cxn>
              <a:cxn ang="0">
                <a:pos x="connsiteX3" y="connsiteY3"/>
              </a:cxn>
            </a:cxnLst>
            <a:rect l="l" t="t" r="r" b="b"/>
            <a:pathLst>
              <a:path w="11938000" h="6992770">
                <a:moveTo>
                  <a:pt x="0" y="0"/>
                </a:moveTo>
                <a:lnTo>
                  <a:pt x="11938000" y="0"/>
                </a:lnTo>
                <a:lnTo>
                  <a:pt x="11938000" y="6992770"/>
                </a:lnTo>
                <a:lnTo>
                  <a:pt x="0" y="6992770"/>
                </a:lnTo>
                <a:close/>
              </a:path>
            </a:pathLst>
          </a:custGeom>
        </p:spPr>
      </p:pic>
      <p:sp>
        <p:nvSpPr>
          <p:cNvPr id="3" name="Date Placeholder 2">
            <a:extLst>
              <a:ext uri="{FF2B5EF4-FFF2-40B4-BE49-F238E27FC236}">
                <a16:creationId xmlns:a16="http://schemas.microsoft.com/office/drawing/2014/main" id="{5A7D8DF7-BB6E-4740-AFA2-047D43E614C0}"/>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4" name="Footer Placeholder 3">
            <a:extLst>
              <a:ext uri="{FF2B5EF4-FFF2-40B4-BE49-F238E27FC236}">
                <a16:creationId xmlns:a16="http://schemas.microsoft.com/office/drawing/2014/main" id="{2AC66734-2263-4F42-B139-DEE35DD67A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56D847-D055-4379-9095-EC1746C552DD}"/>
              </a:ext>
            </a:extLst>
          </p:cNvPr>
          <p:cNvSpPr>
            <a:spLocks noGrp="1"/>
          </p:cNvSpPr>
          <p:nvPr>
            <p:ph type="sldNum" sz="quarter" idx="12"/>
          </p:nvPr>
        </p:nvSpPr>
        <p:spPr/>
        <p:txBody>
          <a:bodyPr/>
          <a:lstStyle/>
          <a:p>
            <a:fld id="{AC7FA55A-3FAE-4809-B829-5B4FD04ED371}" type="slidenum">
              <a:rPr lang="en-US" smtClean="0"/>
              <a:t>‹#›</a:t>
            </a:fld>
            <a:endParaRPr lang="en-US"/>
          </a:p>
        </p:txBody>
      </p:sp>
    </p:spTree>
    <p:extLst>
      <p:ext uri="{BB962C8B-B14F-4D97-AF65-F5344CB8AC3E}">
        <p14:creationId xmlns:p14="http://schemas.microsoft.com/office/powerpoint/2010/main" val="49391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3C7502-832A-4846-8673-3427FC31FE2A}"/>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8" name="Footer Placeholder 7">
            <a:extLst>
              <a:ext uri="{FF2B5EF4-FFF2-40B4-BE49-F238E27FC236}">
                <a16:creationId xmlns:a16="http://schemas.microsoft.com/office/drawing/2014/main" id="{A7360767-0D1D-4331-9E51-07D3253DCC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487954-66B3-4574-9645-C6AC7A70D90D}"/>
              </a:ext>
            </a:extLst>
          </p:cNvPr>
          <p:cNvSpPr>
            <a:spLocks noGrp="1"/>
          </p:cNvSpPr>
          <p:nvPr>
            <p:ph type="sldNum" sz="quarter" idx="12"/>
          </p:nvPr>
        </p:nvSpPr>
        <p:spPr/>
        <p:txBody>
          <a:bodyPr/>
          <a:lstStyle/>
          <a:p>
            <a:fld id="{AC7FA55A-3FAE-4809-B829-5B4FD04ED371}" type="slidenum">
              <a:rPr lang="en-US" smtClean="0"/>
              <a:t>‹#›</a:t>
            </a:fld>
            <a:endParaRPr lang="en-US"/>
          </a:p>
        </p:txBody>
      </p:sp>
      <p:pic>
        <p:nvPicPr>
          <p:cNvPr id="11" name="Picture 10">
            <a:extLst>
              <a:ext uri="{FF2B5EF4-FFF2-40B4-BE49-F238E27FC236}">
                <a16:creationId xmlns:a16="http://schemas.microsoft.com/office/drawing/2014/main" id="{92EE246F-2F7F-45B8-9B59-861922C5CCA6}"/>
              </a:ext>
            </a:extLst>
          </p:cNvPr>
          <p:cNvPicPr>
            <a:picLocks noChangeAspect="1"/>
          </p:cNvPicPr>
          <p:nvPr userDrawn="1"/>
        </p:nvPicPr>
        <p:blipFill>
          <a:blip r:embed="rId2"/>
          <a:stretch>
            <a:fillRect/>
          </a:stretch>
        </p:blipFill>
        <p:spPr>
          <a:xfrm>
            <a:off x="832036" y="356644"/>
            <a:ext cx="3466819" cy="3731558"/>
          </a:xfrm>
          <a:custGeom>
            <a:avLst/>
            <a:gdLst>
              <a:gd name="connsiteX0" fmla="*/ 66 w 3466819"/>
              <a:gd name="connsiteY0" fmla="*/ 17 h 3731558"/>
              <a:gd name="connsiteX1" fmla="*/ 3466886 w 3466819"/>
              <a:gd name="connsiteY1" fmla="*/ 17 h 3731558"/>
              <a:gd name="connsiteX2" fmla="*/ 3466886 w 3466819"/>
              <a:gd name="connsiteY2" fmla="*/ 3731576 h 3731558"/>
              <a:gd name="connsiteX3" fmla="*/ 66 w 3466819"/>
              <a:gd name="connsiteY3" fmla="*/ 3731576 h 3731558"/>
            </a:gdLst>
            <a:ahLst/>
            <a:cxnLst>
              <a:cxn ang="0">
                <a:pos x="connsiteX0" y="connsiteY0"/>
              </a:cxn>
              <a:cxn ang="0">
                <a:pos x="connsiteX1" y="connsiteY1"/>
              </a:cxn>
              <a:cxn ang="0">
                <a:pos x="connsiteX2" y="connsiteY2"/>
              </a:cxn>
              <a:cxn ang="0">
                <a:pos x="connsiteX3" y="connsiteY3"/>
              </a:cxn>
            </a:cxnLst>
            <a:rect l="l" t="t" r="r" b="b"/>
            <a:pathLst>
              <a:path w="3466819" h="3731558">
                <a:moveTo>
                  <a:pt x="66" y="17"/>
                </a:moveTo>
                <a:lnTo>
                  <a:pt x="3466886" y="17"/>
                </a:lnTo>
                <a:lnTo>
                  <a:pt x="3466886" y="3731576"/>
                </a:lnTo>
                <a:lnTo>
                  <a:pt x="66" y="3731576"/>
                </a:lnTo>
                <a:close/>
              </a:path>
            </a:pathLst>
          </a:custGeom>
        </p:spPr>
      </p:pic>
      <p:pic>
        <p:nvPicPr>
          <p:cNvPr id="12" name="Picture 11">
            <a:extLst>
              <a:ext uri="{FF2B5EF4-FFF2-40B4-BE49-F238E27FC236}">
                <a16:creationId xmlns:a16="http://schemas.microsoft.com/office/drawing/2014/main" id="{7ED335E7-29C7-492C-A447-2E5EFC34CB9D}"/>
              </a:ext>
            </a:extLst>
          </p:cNvPr>
          <p:cNvPicPr>
            <a:picLocks noChangeAspect="1"/>
          </p:cNvPicPr>
          <p:nvPr userDrawn="1"/>
        </p:nvPicPr>
        <p:blipFill>
          <a:blip r:embed="rId3"/>
          <a:stretch>
            <a:fillRect/>
          </a:stretch>
        </p:blipFill>
        <p:spPr>
          <a:xfrm>
            <a:off x="63033" y="3180529"/>
            <a:ext cx="3214687" cy="3819805"/>
          </a:xfrm>
          <a:custGeom>
            <a:avLst/>
            <a:gdLst>
              <a:gd name="connsiteX0" fmla="*/ 5 w 3214687"/>
              <a:gd name="connsiteY0" fmla="*/ 241 h 3819805"/>
              <a:gd name="connsiteX1" fmla="*/ 3214693 w 3214687"/>
              <a:gd name="connsiteY1" fmla="*/ 241 h 3819805"/>
              <a:gd name="connsiteX2" fmla="*/ 3214693 w 3214687"/>
              <a:gd name="connsiteY2" fmla="*/ 3820046 h 3819805"/>
              <a:gd name="connsiteX3" fmla="*/ 5 w 3214687"/>
              <a:gd name="connsiteY3" fmla="*/ 3820046 h 3819805"/>
            </a:gdLst>
            <a:ahLst/>
            <a:cxnLst>
              <a:cxn ang="0">
                <a:pos x="connsiteX0" y="connsiteY0"/>
              </a:cxn>
              <a:cxn ang="0">
                <a:pos x="connsiteX1" y="connsiteY1"/>
              </a:cxn>
              <a:cxn ang="0">
                <a:pos x="connsiteX2" y="connsiteY2"/>
              </a:cxn>
              <a:cxn ang="0">
                <a:pos x="connsiteX3" y="connsiteY3"/>
              </a:cxn>
            </a:cxnLst>
            <a:rect l="l" t="t" r="r" b="b"/>
            <a:pathLst>
              <a:path w="3214687" h="3819805">
                <a:moveTo>
                  <a:pt x="5" y="241"/>
                </a:moveTo>
                <a:lnTo>
                  <a:pt x="3214693" y="241"/>
                </a:lnTo>
                <a:lnTo>
                  <a:pt x="3214693" y="3820046"/>
                </a:lnTo>
                <a:lnTo>
                  <a:pt x="5" y="3820046"/>
                </a:lnTo>
                <a:close/>
              </a:path>
            </a:pathLst>
          </a:custGeom>
        </p:spPr>
      </p:pic>
      <p:pic>
        <p:nvPicPr>
          <p:cNvPr id="13" name="Picture 12">
            <a:extLst>
              <a:ext uri="{FF2B5EF4-FFF2-40B4-BE49-F238E27FC236}">
                <a16:creationId xmlns:a16="http://schemas.microsoft.com/office/drawing/2014/main" id="{4FC61AED-E546-4A1D-9745-1088BEF4CD2A}"/>
              </a:ext>
            </a:extLst>
          </p:cNvPr>
          <p:cNvPicPr>
            <a:picLocks noChangeAspect="1"/>
          </p:cNvPicPr>
          <p:nvPr userDrawn="1"/>
        </p:nvPicPr>
        <p:blipFill>
          <a:blip r:embed="rId4"/>
          <a:stretch>
            <a:fillRect/>
          </a:stretch>
        </p:blipFill>
        <p:spPr>
          <a:xfrm>
            <a:off x="2218764" y="1945081"/>
            <a:ext cx="2786062" cy="4235823"/>
          </a:xfrm>
          <a:custGeom>
            <a:avLst/>
            <a:gdLst>
              <a:gd name="connsiteX0" fmla="*/ 176 w 2786062"/>
              <a:gd name="connsiteY0" fmla="*/ 143 h 4235823"/>
              <a:gd name="connsiteX1" fmla="*/ 2786239 w 2786062"/>
              <a:gd name="connsiteY1" fmla="*/ 143 h 4235823"/>
              <a:gd name="connsiteX2" fmla="*/ 2786239 w 2786062"/>
              <a:gd name="connsiteY2" fmla="*/ 4235967 h 4235823"/>
              <a:gd name="connsiteX3" fmla="*/ 176 w 2786062"/>
              <a:gd name="connsiteY3" fmla="*/ 4235967 h 4235823"/>
            </a:gdLst>
            <a:ahLst/>
            <a:cxnLst>
              <a:cxn ang="0">
                <a:pos x="connsiteX0" y="connsiteY0"/>
              </a:cxn>
              <a:cxn ang="0">
                <a:pos x="connsiteX1" y="connsiteY1"/>
              </a:cxn>
              <a:cxn ang="0">
                <a:pos x="connsiteX2" y="connsiteY2"/>
              </a:cxn>
              <a:cxn ang="0">
                <a:pos x="connsiteX3" y="connsiteY3"/>
              </a:cxn>
            </a:cxnLst>
            <a:rect l="l" t="t" r="r" b="b"/>
            <a:pathLst>
              <a:path w="2786062" h="4235823">
                <a:moveTo>
                  <a:pt x="176" y="143"/>
                </a:moveTo>
                <a:lnTo>
                  <a:pt x="2786239" y="143"/>
                </a:lnTo>
                <a:lnTo>
                  <a:pt x="2786239" y="4235967"/>
                </a:lnTo>
                <a:lnTo>
                  <a:pt x="176" y="4235967"/>
                </a:lnTo>
                <a:close/>
              </a:path>
            </a:pathLst>
          </a:custGeom>
        </p:spPr>
      </p:pic>
      <p:sp>
        <p:nvSpPr>
          <p:cNvPr id="14" name="Freeform: Shape 13">
            <a:extLst>
              <a:ext uri="{FF2B5EF4-FFF2-40B4-BE49-F238E27FC236}">
                <a16:creationId xmlns:a16="http://schemas.microsoft.com/office/drawing/2014/main" id="{F2400EF1-262F-466B-9F1B-66A8AA75EC69}"/>
              </a:ext>
            </a:extLst>
          </p:cNvPr>
          <p:cNvSpPr/>
          <p:nvPr userDrawn="1"/>
        </p:nvSpPr>
        <p:spPr>
          <a:xfrm>
            <a:off x="10336039" y="5310808"/>
            <a:ext cx="1763287" cy="1636465"/>
          </a:xfrm>
          <a:custGeom>
            <a:avLst/>
            <a:gdLst>
              <a:gd name="connsiteX0" fmla="*/ 0 w 1763287"/>
              <a:gd name="connsiteY0" fmla="*/ 0 h 1636465"/>
              <a:gd name="connsiteX1" fmla="*/ 1763288 w 1763287"/>
              <a:gd name="connsiteY1" fmla="*/ 0 h 1636465"/>
              <a:gd name="connsiteX2" fmla="*/ 1763288 w 1763287"/>
              <a:gd name="connsiteY2" fmla="*/ 1636465 h 1636465"/>
              <a:gd name="connsiteX3" fmla="*/ 0 w 1763287"/>
              <a:gd name="connsiteY3" fmla="*/ 1636465 h 1636465"/>
            </a:gdLst>
            <a:ahLst/>
            <a:cxnLst>
              <a:cxn ang="0">
                <a:pos x="connsiteX0" y="connsiteY0"/>
              </a:cxn>
              <a:cxn ang="0">
                <a:pos x="connsiteX1" y="connsiteY1"/>
              </a:cxn>
              <a:cxn ang="0">
                <a:pos x="connsiteX2" y="connsiteY2"/>
              </a:cxn>
              <a:cxn ang="0">
                <a:pos x="connsiteX3" y="connsiteY3"/>
              </a:cxn>
            </a:cxnLst>
            <a:rect l="l" t="t" r="r" b="b"/>
            <a:pathLst>
              <a:path w="1763287" h="1636465">
                <a:moveTo>
                  <a:pt x="0" y="0"/>
                </a:moveTo>
                <a:lnTo>
                  <a:pt x="1763288" y="0"/>
                </a:lnTo>
                <a:lnTo>
                  <a:pt x="1763288" y="1636465"/>
                </a:lnTo>
                <a:lnTo>
                  <a:pt x="0" y="1636465"/>
                </a:lnTo>
                <a:close/>
              </a:path>
            </a:pathLst>
          </a:custGeom>
          <a:ln w="12601" cap="flat">
            <a:noFill/>
            <a:prstDash val="solid"/>
            <a:miter/>
          </a:ln>
        </p:spPr>
        <p:txBody>
          <a:bodyPr rtlCol="0" anchor="ctr"/>
          <a:lstStyle/>
          <a:p>
            <a:endParaRPr lang="en-US"/>
          </a:p>
        </p:txBody>
      </p:sp>
      <p:grpSp>
        <p:nvGrpSpPr>
          <p:cNvPr id="52" name="Graphic 2">
            <a:extLst>
              <a:ext uri="{FF2B5EF4-FFF2-40B4-BE49-F238E27FC236}">
                <a16:creationId xmlns:a16="http://schemas.microsoft.com/office/drawing/2014/main" id="{3869AE3F-A249-4D43-8D13-06817DB54E02}"/>
              </a:ext>
            </a:extLst>
          </p:cNvPr>
          <p:cNvGrpSpPr/>
          <p:nvPr userDrawn="1"/>
        </p:nvGrpSpPr>
        <p:grpSpPr>
          <a:xfrm>
            <a:off x="0" y="139700"/>
            <a:ext cx="3428338" cy="6759542"/>
            <a:chOff x="-1" y="0"/>
            <a:chExt cx="3428338" cy="6759542"/>
          </a:xfrm>
        </p:grpSpPr>
        <p:grpSp>
          <p:nvGrpSpPr>
            <p:cNvPr id="53" name="Graphic 2">
              <a:extLst>
                <a:ext uri="{FF2B5EF4-FFF2-40B4-BE49-F238E27FC236}">
                  <a16:creationId xmlns:a16="http://schemas.microsoft.com/office/drawing/2014/main" id="{25AB99DF-AE87-4B2B-976C-87E14BF26365}"/>
                </a:ext>
              </a:extLst>
            </p:cNvPr>
            <p:cNvGrpSpPr/>
            <p:nvPr/>
          </p:nvGrpSpPr>
          <p:grpSpPr>
            <a:xfrm>
              <a:off x="-1" y="0"/>
              <a:ext cx="2985845" cy="6029493"/>
              <a:chOff x="-1" y="0"/>
              <a:chExt cx="2985845" cy="6029493"/>
            </a:xfrm>
          </p:grpSpPr>
          <p:sp>
            <p:nvSpPr>
              <p:cNvPr id="84" name="Freeform: Shape 83">
                <a:extLst>
                  <a:ext uri="{FF2B5EF4-FFF2-40B4-BE49-F238E27FC236}">
                    <a16:creationId xmlns:a16="http://schemas.microsoft.com/office/drawing/2014/main" id="{4CC1E113-EC8E-4B94-9999-99492C64C95B}"/>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3E943A6-E1DE-481C-B65C-9B5CFF45BE73}"/>
                  </a:ext>
                </a:extLst>
              </p:cNvPr>
              <p:cNvSpPr/>
              <p:nvPr/>
            </p:nvSpPr>
            <p:spPr>
              <a:xfrm>
                <a:off x="2949348" y="5991673"/>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917F53C9-6A66-44A8-AC55-320B64A856ED}"/>
                </a:ext>
              </a:extLst>
            </p:cNvPr>
            <p:cNvGrpSpPr/>
            <p:nvPr/>
          </p:nvGrpSpPr>
          <p:grpSpPr>
            <a:xfrm>
              <a:off x="-1" y="0"/>
              <a:ext cx="3151875" cy="6283894"/>
              <a:chOff x="-1" y="0"/>
              <a:chExt cx="3151875" cy="6283894"/>
            </a:xfrm>
          </p:grpSpPr>
          <p:sp>
            <p:nvSpPr>
              <p:cNvPr id="82" name="Freeform: Shape 81">
                <a:extLst>
                  <a:ext uri="{FF2B5EF4-FFF2-40B4-BE49-F238E27FC236}">
                    <a16:creationId xmlns:a16="http://schemas.microsoft.com/office/drawing/2014/main" id="{9FD16317-7613-41E9-887D-FF34DD9BF4AD}"/>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CE07848A-3F03-4788-893C-0DE409EA3CA6}"/>
                  </a:ext>
                </a:extLst>
              </p:cNvPr>
              <p:cNvSpPr/>
              <p:nvPr/>
            </p:nvSpPr>
            <p:spPr>
              <a:xfrm>
                <a:off x="3115283" y="6246074"/>
                <a:ext cx="36590" cy="37819"/>
              </a:xfrm>
              <a:custGeom>
                <a:avLst/>
                <a:gdLst>
                  <a:gd name="connsiteX0" fmla="*/ 18343 w 36590"/>
                  <a:gd name="connsiteY0" fmla="*/ 37820 h 37819"/>
                  <a:gd name="connsiteX1" fmla="*/ 18343 w 36590"/>
                  <a:gd name="connsiteY1" fmla="*/ 0 h 37819"/>
                  <a:gd name="connsiteX2" fmla="*/ 18343 w 36590"/>
                  <a:gd name="connsiteY2" fmla="*/ 37820 h 37819"/>
                  <a:gd name="connsiteX3" fmla="*/ 18343 w 36590"/>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590" h="37819">
                    <a:moveTo>
                      <a:pt x="18343" y="37820"/>
                    </a:moveTo>
                    <a:cubicBezTo>
                      <a:pt x="42673" y="37820"/>
                      <a:pt x="42673" y="0"/>
                      <a:pt x="18343" y="0"/>
                    </a:cubicBezTo>
                    <a:cubicBezTo>
                      <a:pt x="-6114" y="0"/>
                      <a:pt x="-6114" y="37820"/>
                      <a:pt x="18343" y="37820"/>
                    </a:cubicBezTo>
                    <a:lnTo>
                      <a:pt x="18343" y="37820"/>
                    </a:lnTo>
                    <a:close/>
                  </a:path>
                </a:pathLst>
              </a:custGeom>
              <a:solidFill>
                <a:srgbClr val="000000"/>
              </a:solidFill>
              <a:ln w="12601" cap="flat">
                <a:noFill/>
                <a:prstDash val="solid"/>
                <a:miter/>
              </a:ln>
            </p:spPr>
            <p:txBody>
              <a:bodyPr rtlCol="0" anchor="ctr"/>
              <a:lstStyle/>
              <a:p>
                <a:endParaRPr lang="en-US"/>
              </a:p>
            </p:txBody>
          </p:sp>
        </p:grpSp>
        <p:grpSp>
          <p:nvGrpSpPr>
            <p:cNvPr id="55" name="Graphic 2">
              <a:extLst>
                <a:ext uri="{FF2B5EF4-FFF2-40B4-BE49-F238E27FC236}">
                  <a16:creationId xmlns:a16="http://schemas.microsoft.com/office/drawing/2014/main" id="{7AC594A1-7F49-47D1-98D9-83769492BF71}"/>
                </a:ext>
              </a:extLst>
            </p:cNvPr>
            <p:cNvGrpSpPr/>
            <p:nvPr/>
          </p:nvGrpSpPr>
          <p:grpSpPr>
            <a:xfrm>
              <a:off x="-1" y="0"/>
              <a:ext cx="2786787" cy="6328143"/>
              <a:chOff x="-1" y="0"/>
              <a:chExt cx="2786787" cy="6328143"/>
            </a:xfrm>
          </p:grpSpPr>
          <p:sp>
            <p:nvSpPr>
              <p:cNvPr id="80" name="Freeform: Shape 79">
                <a:extLst>
                  <a:ext uri="{FF2B5EF4-FFF2-40B4-BE49-F238E27FC236}">
                    <a16:creationId xmlns:a16="http://schemas.microsoft.com/office/drawing/2014/main" id="{BD3BD73A-FE2D-4801-B645-9A93589F3E99}"/>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AFD1C95-D5E8-4EEA-ACDD-79A1031AA6C6}"/>
                  </a:ext>
                </a:extLst>
              </p:cNvPr>
              <p:cNvSpPr/>
              <p:nvPr/>
            </p:nvSpPr>
            <p:spPr>
              <a:xfrm>
                <a:off x="2750290" y="6290324"/>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56" name="Graphic 2">
              <a:extLst>
                <a:ext uri="{FF2B5EF4-FFF2-40B4-BE49-F238E27FC236}">
                  <a16:creationId xmlns:a16="http://schemas.microsoft.com/office/drawing/2014/main" id="{DB66088D-DDE6-4A59-A71A-132313545D0A}"/>
                </a:ext>
              </a:extLst>
            </p:cNvPr>
            <p:cNvGrpSpPr/>
            <p:nvPr/>
          </p:nvGrpSpPr>
          <p:grpSpPr>
            <a:xfrm>
              <a:off x="-1" y="0"/>
              <a:ext cx="3229279" cy="5819340"/>
              <a:chOff x="-1" y="0"/>
              <a:chExt cx="3229279" cy="5819340"/>
            </a:xfrm>
          </p:grpSpPr>
          <p:sp>
            <p:nvSpPr>
              <p:cNvPr id="78" name="Freeform: Shape 77">
                <a:extLst>
                  <a:ext uri="{FF2B5EF4-FFF2-40B4-BE49-F238E27FC236}">
                    <a16:creationId xmlns:a16="http://schemas.microsoft.com/office/drawing/2014/main" id="{933CAB34-6C62-4D5A-A8C9-7D4FE01C9D96}"/>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56B64FAC-0E06-4F2B-86AA-F56E42BDBA29}"/>
                  </a:ext>
                </a:extLst>
              </p:cNvPr>
              <p:cNvSpPr/>
              <p:nvPr/>
            </p:nvSpPr>
            <p:spPr>
              <a:xfrm>
                <a:off x="3192735" y="5781520"/>
                <a:ext cx="36543" cy="37819"/>
              </a:xfrm>
              <a:custGeom>
                <a:avLst/>
                <a:gdLst>
                  <a:gd name="connsiteX0" fmla="*/ 18295 w 36543"/>
                  <a:gd name="connsiteY0" fmla="*/ 37820 h 37819"/>
                  <a:gd name="connsiteX1" fmla="*/ 18295 w 36543"/>
                  <a:gd name="connsiteY1" fmla="*/ 0 h 37819"/>
                  <a:gd name="connsiteX2" fmla="*/ 18295 w 36543"/>
                  <a:gd name="connsiteY2" fmla="*/ 37820 h 37819"/>
                  <a:gd name="connsiteX3" fmla="*/ 18295 w 36543"/>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543" h="37819">
                    <a:moveTo>
                      <a:pt x="18295" y="37820"/>
                    </a:moveTo>
                    <a:cubicBezTo>
                      <a:pt x="42626" y="37820"/>
                      <a:pt x="42626" y="0"/>
                      <a:pt x="18295" y="0"/>
                    </a:cubicBezTo>
                    <a:cubicBezTo>
                      <a:pt x="-6035" y="0"/>
                      <a:pt x="-6161" y="37820"/>
                      <a:pt x="18295" y="37820"/>
                    </a:cubicBezTo>
                    <a:lnTo>
                      <a:pt x="18295" y="37820"/>
                    </a:lnTo>
                    <a:close/>
                  </a:path>
                </a:pathLst>
              </a:custGeom>
              <a:solidFill>
                <a:srgbClr val="000000"/>
              </a:solidFill>
              <a:ln w="1260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D21A9465-CA1D-4172-8FA3-370620D98575}"/>
                </a:ext>
              </a:extLst>
            </p:cNvPr>
            <p:cNvGrpSpPr/>
            <p:nvPr/>
          </p:nvGrpSpPr>
          <p:grpSpPr>
            <a:xfrm>
              <a:off x="-1" y="0"/>
              <a:ext cx="3074344" cy="6759542"/>
              <a:chOff x="-1" y="0"/>
              <a:chExt cx="3074344" cy="6759542"/>
            </a:xfrm>
          </p:grpSpPr>
          <p:sp>
            <p:nvSpPr>
              <p:cNvPr id="76" name="Freeform: Shape 75">
                <a:extLst>
                  <a:ext uri="{FF2B5EF4-FFF2-40B4-BE49-F238E27FC236}">
                    <a16:creationId xmlns:a16="http://schemas.microsoft.com/office/drawing/2014/main" id="{109B8DDE-47BD-494C-941A-FFC183646C80}"/>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677165B-062F-45E7-9E8F-F8D224D53942}"/>
                  </a:ext>
                </a:extLst>
              </p:cNvPr>
              <p:cNvSpPr/>
              <p:nvPr/>
            </p:nvSpPr>
            <p:spPr>
              <a:xfrm>
                <a:off x="3037847" y="6721722"/>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4183D377-D11E-402E-BF98-F7E162CD1B99}"/>
                </a:ext>
              </a:extLst>
            </p:cNvPr>
            <p:cNvGrpSpPr/>
            <p:nvPr/>
          </p:nvGrpSpPr>
          <p:grpSpPr>
            <a:xfrm>
              <a:off x="-1" y="0"/>
              <a:ext cx="2642945" cy="6737354"/>
              <a:chOff x="-1" y="0"/>
              <a:chExt cx="2642945" cy="6737354"/>
            </a:xfrm>
          </p:grpSpPr>
          <p:sp>
            <p:nvSpPr>
              <p:cNvPr id="74" name="Freeform: Shape 73">
                <a:extLst>
                  <a:ext uri="{FF2B5EF4-FFF2-40B4-BE49-F238E27FC236}">
                    <a16:creationId xmlns:a16="http://schemas.microsoft.com/office/drawing/2014/main" id="{12D7E24C-31AE-401B-9255-52389D43FCC9}"/>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6B561D6-A98E-4040-A91D-050487B056C4}"/>
                  </a:ext>
                </a:extLst>
              </p:cNvPr>
              <p:cNvSpPr/>
              <p:nvPr/>
            </p:nvSpPr>
            <p:spPr>
              <a:xfrm>
                <a:off x="2606448" y="6699534"/>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2F2FC0A2-9C98-4659-8761-D47F79AF1A22}"/>
                </a:ext>
              </a:extLst>
            </p:cNvPr>
            <p:cNvGrpSpPr/>
            <p:nvPr/>
          </p:nvGrpSpPr>
          <p:grpSpPr>
            <a:xfrm>
              <a:off x="-1" y="0"/>
              <a:ext cx="2952690" cy="6505140"/>
              <a:chOff x="-1" y="0"/>
              <a:chExt cx="2952690" cy="6505140"/>
            </a:xfrm>
          </p:grpSpPr>
          <p:sp>
            <p:nvSpPr>
              <p:cNvPr id="72" name="Freeform: Shape 71">
                <a:extLst>
                  <a:ext uri="{FF2B5EF4-FFF2-40B4-BE49-F238E27FC236}">
                    <a16:creationId xmlns:a16="http://schemas.microsoft.com/office/drawing/2014/main" id="{B8059045-099B-4235-93B9-4871E3A2A618}"/>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82D513A-331D-4C15-8C73-B1E63FE09320}"/>
                  </a:ext>
                </a:extLst>
              </p:cNvPr>
              <p:cNvSpPr/>
              <p:nvPr/>
            </p:nvSpPr>
            <p:spPr>
              <a:xfrm>
                <a:off x="2916193" y="6467321"/>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B1C07C1-1885-4F1B-BCCF-EEC10020D4F2}"/>
                </a:ext>
              </a:extLst>
            </p:cNvPr>
            <p:cNvGrpSpPr/>
            <p:nvPr/>
          </p:nvGrpSpPr>
          <p:grpSpPr>
            <a:xfrm>
              <a:off x="-1" y="0"/>
              <a:ext cx="2709382" cy="5929900"/>
              <a:chOff x="-1" y="0"/>
              <a:chExt cx="2709382" cy="5929900"/>
            </a:xfrm>
          </p:grpSpPr>
          <p:sp>
            <p:nvSpPr>
              <p:cNvPr id="70" name="Freeform: Shape 69">
                <a:extLst>
                  <a:ext uri="{FF2B5EF4-FFF2-40B4-BE49-F238E27FC236}">
                    <a16:creationId xmlns:a16="http://schemas.microsoft.com/office/drawing/2014/main" id="{2987B92C-9067-4ED0-92B2-369FC0956154}"/>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52DF013-3321-4735-A7B7-79EF272EAB43}"/>
                  </a:ext>
                </a:extLst>
              </p:cNvPr>
              <p:cNvSpPr/>
              <p:nvPr/>
            </p:nvSpPr>
            <p:spPr>
              <a:xfrm>
                <a:off x="2672838" y="5892081"/>
                <a:ext cx="36543" cy="37819"/>
              </a:xfrm>
              <a:custGeom>
                <a:avLst/>
                <a:gdLst>
                  <a:gd name="connsiteX0" fmla="*/ 18295 w 36543"/>
                  <a:gd name="connsiteY0" fmla="*/ 37820 h 37819"/>
                  <a:gd name="connsiteX1" fmla="*/ 18295 w 36543"/>
                  <a:gd name="connsiteY1" fmla="*/ 0 h 37819"/>
                  <a:gd name="connsiteX2" fmla="*/ 18295 w 36543"/>
                  <a:gd name="connsiteY2" fmla="*/ 37820 h 37819"/>
                  <a:gd name="connsiteX3" fmla="*/ 18295 w 36543"/>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543" h="37819">
                    <a:moveTo>
                      <a:pt x="18295" y="37820"/>
                    </a:moveTo>
                    <a:cubicBezTo>
                      <a:pt x="42626" y="37820"/>
                      <a:pt x="42626" y="0"/>
                      <a:pt x="18295" y="0"/>
                    </a:cubicBezTo>
                    <a:cubicBezTo>
                      <a:pt x="-6035" y="0"/>
                      <a:pt x="-6161" y="37820"/>
                      <a:pt x="18295" y="37820"/>
                    </a:cubicBezTo>
                    <a:lnTo>
                      <a:pt x="18295" y="37820"/>
                    </a:lnTo>
                    <a:close/>
                  </a:path>
                </a:pathLst>
              </a:custGeom>
              <a:solidFill>
                <a:srgbClr val="000000"/>
              </a:solidFill>
              <a:ln w="12601"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8D8F8E4D-31F5-4512-B09E-15FB03C9ACF0}"/>
                </a:ext>
              </a:extLst>
            </p:cNvPr>
            <p:cNvGrpSpPr/>
            <p:nvPr/>
          </p:nvGrpSpPr>
          <p:grpSpPr>
            <a:xfrm>
              <a:off x="-1" y="0"/>
              <a:ext cx="3428338" cy="6328143"/>
              <a:chOff x="-1" y="0"/>
              <a:chExt cx="3428338" cy="6328143"/>
            </a:xfrm>
          </p:grpSpPr>
          <p:sp>
            <p:nvSpPr>
              <p:cNvPr id="68" name="Freeform: Shape 67">
                <a:extLst>
                  <a:ext uri="{FF2B5EF4-FFF2-40B4-BE49-F238E27FC236}">
                    <a16:creationId xmlns:a16="http://schemas.microsoft.com/office/drawing/2014/main" id="{178C71D0-69DC-45E7-880F-2025B1009121}"/>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BAAB131-1E71-4E53-979D-B509C6DEC815}"/>
                  </a:ext>
                </a:extLst>
              </p:cNvPr>
              <p:cNvSpPr/>
              <p:nvPr/>
            </p:nvSpPr>
            <p:spPr>
              <a:xfrm>
                <a:off x="3391841" y="6290324"/>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C1736643-EA8D-4E7A-A467-3AE032629E38}"/>
                </a:ext>
              </a:extLst>
            </p:cNvPr>
            <p:cNvGrpSpPr/>
            <p:nvPr/>
          </p:nvGrpSpPr>
          <p:grpSpPr>
            <a:xfrm>
              <a:off x="-1" y="0"/>
              <a:ext cx="2461158" cy="6365333"/>
              <a:chOff x="-1" y="0"/>
              <a:chExt cx="2461158" cy="6365333"/>
            </a:xfrm>
          </p:grpSpPr>
          <p:sp>
            <p:nvSpPr>
              <p:cNvPr id="66" name="Freeform: Shape 65">
                <a:extLst>
                  <a:ext uri="{FF2B5EF4-FFF2-40B4-BE49-F238E27FC236}">
                    <a16:creationId xmlns:a16="http://schemas.microsoft.com/office/drawing/2014/main" id="{BA90BE93-17DB-4CCF-B7B8-7A335D789E7E}"/>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413EC22-F8E3-4E90-940F-1D543A56F521}"/>
                  </a:ext>
                </a:extLst>
              </p:cNvPr>
              <p:cNvSpPr/>
              <p:nvPr/>
            </p:nvSpPr>
            <p:spPr>
              <a:xfrm>
                <a:off x="2424661" y="6327513"/>
                <a:ext cx="36496" cy="37819"/>
              </a:xfrm>
              <a:custGeom>
                <a:avLst/>
                <a:gdLst>
                  <a:gd name="connsiteX0" fmla="*/ 18248 w 36496"/>
                  <a:gd name="connsiteY0" fmla="*/ 37820 h 37819"/>
                  <a:gd name="connsiteX1" fmla="*/ 18248 w 36496"/>
                  <a:gd name="connsiteY1" fmla="*/ 0 h 37819"/>
                  <a:gd name="connsiteX2" fmla="*/ 18248 w 36496"/>
                  <a:gd name="connsiteY2" fmla="*/ 37820 h 37819"/>
                  <a:gd name="connsiteX3" fmla="*/ 18248 w 36496"/>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496" h="37819">
                    <a:moveTo>
                      <a:pt x="18248" y="37820"/>
                    </a:moveTo>
                    <a:cubicBezTo>
                      <a:pt x="42579" y="37820"/>
                      <a:pt x="42579" y="0"/>
                      <a:pt x="18248" y="0"/>
                    </a:cubicBezTo>
                    <a:cubicBezTo>
                      <a:pt x="-6083" y="0"/>
                      <a:pt x="-6083" y="37820"/>
                      <a:pt x="18248" y="37820"/>
                    </a:cubicBezTo>
                    <a:lnTo>
                      <a:pt x="18248" y="37820"/>
                    </a:lnTo>
                    <a:close/>
                  </a:path>
                </a:pathLst>
              </a:custGeom>
              <a:solidFill>
                <a:srgbClr val="000000"/>
              </a:solidFill>
              <a:ln w="1260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BFDE3C93-FFF8-4A6E-AC4E-038F02E9964C}"/>
                </a:ext>
              </a:extLst>
            </p:cNvPr>
            <p:cNvGrpSpPr/>
            <p:nvPr/>
          </p:nvGrpSpPr>
          <p:grpSpPr>
            <a:xfrm>
              <a:off x="-1" y="0"/>
              <a:ext cx="2946261" cy="5556871"/>
              <a:chOff x="-1" y="0"/>
              <a:chExt cx="2946261" cy="5556871"/>
            </a:xfrm>
          </p:grpSpPr>
          <p:sp>
            <p:nvSpPr>
              <p:cNvPr id="64" name="Freeform: Shape 63">
                <a:extLst>
                  <a:ext uri="{FF2B5EF4-FFF2-40B4-BE49-F238E27FC236}">
                    <a16:creationId xmlns:a16="http://schemas.microsoft.com/office/drawing/2014/main" id="{233261FA-734F-4B76-8D2A-0F15C80030DD}"/>
                  </a:ext>
                </a:extLst>
              </p:cNvPr>
              <p:cNvSpPr/>
              <p:nvPr/>
            </p:nvSpPr>
            <p:spPr>
              <a:xfrm>
                <a:off x="-1" y="0"/>
                <a:ext cx="12606" cy="12606"/>
              </a:xfrm>
              <a:custGeom>
                <a:avLst/>
                <a:gdLst/>
                <a:ahLst/>
                <a:cxnLst/>
                <a:rect l="l" t="t" r="r" b="b"/>
                <a:pathLst>
                  <a:path w="12606" h="12606"/>
                </a:pathLst>
              </a:custGeom>
              <a:solidFill>
                <a:srgbClr val="DFEFE6"/>
              </a:solidFill>
              <a:ln w="1260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A86EFA6-957A-4155-844C-6F8BA65F7CF1}"/>
                  </a:ext>
                </a:extLst>
              </p:cNvPr>
              <p:cNvSpPr/>
              <p:nvPr/>
            </p:nvSpPr>
            <p:spPr>
              <a:xfrm>
                <a:off x="2909716" y="5519051"/>
                <a:ext cx="36543" cy="37819"/>
              </a:xfrm>
              <a:custGeom>
                <a:avLst/>
                <a:gdLst>
                  <a:gd name="connsiteX0" fmla="*/ 18295 w 36543"/>
                  <a:gd name="connsiteY0" fmla="*/ 37820 h 37819"/>
                  <a:gd name="connsiteX1" fmla="*/ 18295 w 36543"/>
                  <a:gd name="connsiteY1" fmla="*/ 0 h 37819"/>
                  <a:gd name="connsiteX2" fmla="*/ 18295 w 36543"/>
                  <a:gd name="connsiteY2" fmla="*/ 37820 h 37819"/>
                  <a:gd name="connsiteX3" fmla="*/ 18295 w 36543"/>
                  <a:gd name="connsiteY3" fmla="*/ 37820 h 37819"/>
                </a:gdLst>
                <a:ahLst/>
                <a:cxnLst>
                  <a:cxn ang="0">
                    <a:pos x="connsiteX0" y="connsiteY0"/>
                  </a:cxn>
                  <a:cxn ang="0">
                    <a:pos x="connsiteX1" y="connsiteY1"/>
                  </a:cxn>
                  <a:cxn ang="0">
                    <a:pos x="connsiteX2" y="connsiteY2"/>
                  </a:cxn>
                  <a:cxn ang="0">
                    <a:pos x="connsiteX3" y="connsiteY3"/>
                  </a:cxn>
                </a:cxnLst>
                <a:rect l="l" t="t" r="r" b="b"/>
                <a:pathLst>
                  <a:path w="36543" h="37819">
                    <a:moveTo>
                      <a:pt x="18295" y="37820"/>
                    </a:moveTo>
                    <a:cubicBezTo>
                      <a:pt x="42626" y="37820"/>
                      <a:pt x="42626" y="0"/>
                      <a:pt x="18295" y="0"/>
                    </a:cubicBezTo>
                    <a:cubicBezTo>
                      <a:pt x="-6035" y="0"/>
                      <a:pt x="-6161" y="37820"/>
                      <a:pt x="18295" y="37820"/>
                    </a:cubicBezTo>
                    <a:lnTo>
                      <a:pt x="18295" y="37820"/>
                    </a:lnTo>
                    <a:close/>
                  </a:path>
                </a:pathLst>
              </a:custGeom>
              <a:solidFill>
                <a:srgbClr val="000000"/>
              </a:solidFill>
              <a:ln w="1260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1999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B88BBB-D0C9-4DC7-9BB6-CFD740B2CE37}"/>
              </a:ext>
            </a:extLst>
          </p:cNvPr>
          <p:cNvSpPr>
            <a:spLocks noGrp="1"/>
          </p:cNvSpPr>
          <p:nvPr>
            <p:ph type="dt" sz="half" idx="10"/>
          </p:nvPr>
        </p:nvSpPr>
        <p:spPr/>
        <p:txBody>
          <a:bodyPr/>
          <a:lstStyle/>
          <a:p>
            <a:fld id="{13D36C02-326E-4198-A7B3-FB5254099B04}" type="datetimeFigureOut">
              <a:rPr lang="en-US" smtClean="0"/>
              <a:t>3/7/2022</a:t>
            </a:fld>
            <a:endParaRPr lang="en-US"/>
          </a:p>
        </p:txBody>
      </p:sp>
      <p:sp>
        <p:nvSpPr>
          <p:cNvPr id="4" name="Footer Placeholder 3">
            <a:extLst>
              <a:ext uri="{FF2B5EF4-FFF2-40B4-BE49-F238E27FC236}">
                <a16:creationId xmlns:a16="http://schemas.microsoft.com/office/drawing/2014/main" id="{5D7CB1D1-D3E6-4E50-BAED-6E450A6686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5193D9-AACA-48AE-B934-2C00B63920B7}"/>
              </a:ext>
            </a:extLst>
          </p:cNvPr>
          <p:cNvSpPr>
            <a:spLocks noGrp="1"/>
          </p:cNvSpPr>
          <p:nvPr>
            <p:ph type="sldNum" sz="quarter" idx="12"/>
          </p:nvPr>
        </p:nvSpPr>
        <p:spPr/>
        <p:txBody>
          <a:bodyPr/>
          <a:lstStyle/>
          <a:p>
            <a:fld id="{AC7FA55A-3FAE-4809-B829-5B4FD04ED371}" type="slidenum">
              <a:rPr lang="en-US" smtClean="0"/>
              <a:t>‹#›</a:t>
            </a:fld>
            <a:endParaRPr lang="en-US"/>
          </a:p>
        </p:txBody>
      </p:sp>
      <p:sp>
        <p:nvSpPr>
          <p:cNvPr id="7" name="Freeform: Shape 6">
            <a:extLst>
              <a:ext uri="{FF2B5EF4-FFF2-40B4-BE49-F238E27FC236}">
                <a16:creationId xmlns:a16="http://schemas.microsoft.com/office/drawing/2014/main" id="{C03566D6-0549-4BCC-AA48-471854EADEA6}"/>
              </a:ext>
            </a:extLst>
          </p:cNvPr>
          <p:cNvSpPr/>
          <p:nvPr userDrawn="1"/>
        </p:nvSpPr>
        <p:spPr>
          <a:xfrm>
            <a:off x="9514997" y="2185614"/>
            <a:ext cx="1430559" cy="1066767"/>
          </a:xfrm>
          <a:custGeom>
            <a:avLst/>
            <a:gdLst>
              <a:gd name="connsiteX0" fmla="*/ 0 w 1430559"/>
              <a:gd name="connsiteY0" fmla="*/ 0 h 1066767"/>
              <a:gd name="connsiteX1" fmla="*/ 1430560 w 1430559"/>
              <a:gd name="connsiteY1" fmla="*/ 0 h 1066767"/>
              <a:gd name="connsiteX2" fmla="*/ 1430560 w 1430559"/>
              <a:gd name="connsiteY2" fmla="*/ 1066768 h 1066767"/>
              <a:gd name="connsiteX3" fmla="*/ 0 w 1430559"/>
              <a:gd name="connsiteY3" fmla="*/ 1066768 h 1066767"/>
            </a:gdLst>
            <a:ahLst/>
            <a:cxnLst>
              <a:cxn ang="0">
                <a:pos x="connsiteX0" y="connsiteY0"/>
              </a:cxn>
              <a:cxn ang="0">
                <a:pos x="connsiteX1" y="connsiteY1"/>
              </a:cxn>
              <a:cxn ang="0">
                <a:pos x="connsiteX2" y="connsiteY2"/>
              </a:cxn>
              <a:cxn ang="0">
                <a:pos x="connsiteX3" y="connsiteY3"/>
              </a:cxn>
            </a:cxnLst>
            <a:rect l="l" t="t" r="r" b="b"/>
            <a:pathLst>
              <a:path w="1430559" h="1066767">
                <a:moveTo>
                  <a:pt x="0" y="0"/>
                </a:moveTo>
                <a:lnTo>
                  <a:pt x="1430560" y="0"/>
                </a:lnTo>
                <a:lnTo>
                  <a:pt x="1430560" y="1066768"/>
                </a:lnTo>
                <a:lnTo>
                  <a:pt x="0" y="1066768"/>
                </a:lnTo>
                <a:close/>
              </a:path>
            </a:pathLst>
          </a:custGeom>
          <a:ln w="1268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467CA191-8C53-4435-B2D9-E7961DDF0065}"/>
              </a:ext>
            </a:extLst>
          </p:cNvPr>
          <p:cNvGrpSpPr/>
          <p:nvPr userDrawn="1"/>
        </p:nvGrpSpPr>
        <p:grpSpPr>
          <a:xfrm>
            <a:off x="-1430468" y="-1961206"/>
            <a:ext cx="5923667" cy="9957342"/>
            <a:chOff x="-1430468" y="-1961206"/>
            <a:chExt cx="5923667" cy="9957342"/>
          </a:xfrm>
        </p:grpSpPr>
        <p:pic>
          <p:nvPicPr>
            <p:cNvPr id="9" name="Picture 8">
              <a:extLst>
                <a:ext uri="{FF2B5EF4-FFF2-40B4-BE49-F238E27FC236}">
                  <a16:creationId xmlns:a16="http://schemas.microsoft.com/office/drawing/2014/main" id="{AB3123F6-B204-44E4-8BCC-93CACF7100B9}"/>
                </a:ext>
              </a:extLst>
            </p:cNvPr>
            <p:cNvPicPr>
              <a:picLocks noChangeAspect="1"/>
            </p:cNvPicPr>
            <p:nvPr/>
          </p:nvPicPr>
          <p:blipFill>
            <a:blip r:embed="rId2"/>
            <a:stretch>
              <a:fillRect/>
            </a:stretch>
          </p:blipFill>
          <p:spPr>
            <a:xfrm>
              <a:off x="-149332" y="-198058"/>
              <a:ext cx="2765223" cy="3932198"/>
            </a:xfrm>
            <a:custGeom>
              <a:avLst/>
              <a:gdLst>
                <a:gd name="connsiteX0" fmla="*/ 101 w 2765223"/>
                <a:gd name="connsiteY0" fmla="*/ 139 h 3932198"/>
                <a:gd name="connsiteX1" fmla="*/ 2765325 w 2765223"/>
                <a:gd name="connsiteY1" fmla="*/ 139 h 3932198"/>
                <a:gd name="connsiteX2" fmla="*/ 2765325 w 2765223"/>
                <a:gd name="connsiteY2" fmla="*/ 3932338 h 3932198"/>
                <a:gd name="connsiteX3" fmla="*/ 101 w 2765223"/>
                <a:gd name="connsiteY3" fmla="*/ 3932338 h 3932198"/>
              </a:gdLst>
              <a:ahLst/>
              <a:cxnLst>
                <a:cxn ang="0">
                  <a:pos x="connsiteX0" y="connsiteY0"/>
                </a:cxn>
                <a:cxn ang="0">
                  <a:pos x="connsiteX1" y="connsiteY1"/>
                </a:cxn>
                <a:cxn ang="0">
                  <a:pos x="connsiteX2" y="connsiteY2"/>
                </a:cxn>
                <a:cxn ang="0">
                  <a:pos x="connsiteX3" y="connsiteY3"/>
                </a:cxn>
              </a:cxnLst>
              <a:rect l="l" t="t" r="r" b="b"/>
              <a:pathLst>
                <a:path w="2765223" h="3932198">
                  <a:moveTo>
                    <a:pt x="101" y="139"/>
                  </a:moveTo>
                  <a:lnTo>
                    <a:pt x="2765325" y="139"/>
                  </a:lnTo>
                  <a:lnTo>
                    <a:pt x="2765325" y="3932338"/>
                  </a:lnTo>
                  <a:lnTo>
                    <a:pt x="101" y="3932338"/>
                  </a:lnTo>
                  <a:close/>
                </a:path>
              </a:pathLst>
            </a:custGeom>
          </p:spPr>
        </p:pic>
        <p:pic>
          <p:nvPicPr>
            <p:cNvPr id="10" name="Picture 9">
              <a:extLst>
                <a:ext uri="{FF2B5EF4-FFF2-40B4-BE49-F238E27FC236}">
                  <a16:creationId xmlns:a16="http://schemas.microsoft.com/office/drawing/2014/main" id="{3DA7745E-D5A2-471C-8430-B90B1EC0EF53}"/>
                </a:ext>
              </a:extLst>
            </p:cNvPr>
            <p:cNvPicPr>
              <a:picLocks noChangeAspect="1"/>
            </p:cNvPicPr>
            <p:nvPr/>
          </p:nvPicPr>
          <p:blipFill>
            <a:blip r:embed="rId3"/>
            <a:stretch>
              <a:fillRect/>
            </a:stretch>
          </p:blipFill>
          <p:spPr>
            <a:xfrm>
              <a:off x="-98594" y="3087229"/>
              <a:ext cx="2739854" cy="3944883"/>
            </a:xfrm>
            <a:custGeom>
              <a:avLst/>
              <a:gdLst>
                <a:gd name="connsiteX0" fmla="*/ 105 w 2739854"/>
                <a:gd name="connsiteY0" fmla="*/ 398 h 3944883"/>
                <a:gd name="connsiteX1" fmla="*/ 2739960 w 2739854"/>
                <a:gd name="connsiteY1" fmla="*/ 398 h 3944883"/>
                <a:gd name="connsiteX2" fmla="*/ 2739960 w 2739854"/>
                <a:gd name="connsiteY2" fmla="*/ 3945281 h 3944883"/>
                <a:gd name="connsiteX3" fmla="*/ 105 w 2739854"/>
                <a:gd name="connsiteY3" fmla="*/ 3945281 h 3944883"/>
              </a:gdLst>
              <a:ahLst/>
              <a:cxnLst>
                <a:cxn ang="0">
                  <a:pos x="connsiteX0" y="connsiteY0"/>
                </a:cxn>
                <a:cxn ang="0">
                  <a:pos x="connsiteX1" y="connsiteY1"/>
                </a:cxn>
                <a:cxn ang="0">
                  <a:pos x="connsiteX2" y="connsiteY2"/>
                </a:cxn>
                <a:cxn ang="0">
                  <a:pos x="connsiteX3" y="connsiteY3"/>
                </a:cxn>
              </a:cxnLst>
              <a:rect l="l" t="t" r="r" b="b"/>
              <a:pathLst>
                <a:path w="2739854" h="3944883">
                  <a:moveTo>
                    <a:pt x="105" y="398"/>
                  </a:moveTo>
                  <a:lnTo>
                    <a:pt x="2739960" y="398"/>
                  </a:lnTo>
                  <a:lnTo>
                    <a:pt x="2739960" y="3945281"/>
                  </a:lnTo>
                  <a:lnTo>
                    <a:pt x="105" y="3945281"/>
                  </a:lnTo>
                  <a:close/>
                </a:path>
              </a:pathLst>
            </a:custGeom>
          </p:spPr>
        </p:pic>
        <p:pic>
          <p:nvPicPr>
            <p:cNvPr id="11" name="Picture 10">
              <a:extLst>
                <a:ext uri="{FF2B5EF4-FFF2-40B4-BE49-F238E27FC236}">
                  <a16:creationId xmlns:a16="http://schemas.microsoft.com/office/drawing/2014/main" id="{B9DC2A10-7722-4437-B58E-AB032ED843A9}"/>
                </a:ext>
              </a:extLst>
            </p:cNvPr>
            <p:cNvPicPr>
              <a:picLocks noChangeAspect="1"/>
            </p:cNvPicPr>
            <p:nvPr/>
          </p:nvPicPr>
          <p:blipFill>
            <a:blip r:embed="rId4"/>
            <a:stretch>
              <a:fillRect/>
            </a:stretch>
          </p:blipFill>
          <p:spPr>
            <a:xfrm>
              <a:off x="1854820" y="854755"/>
              <a:ext cx="2638378" cy="3944883"/>
            </a:xfrm>
            <a:custGeom>
              <a:avLst/>
              <a:gdLst>
                <a:gd name="connsiteX0" fmla="*/ 259 w 2638378"/>
                <a:gd name="connsiteY0" fmla="*/ 222 h 3944883"/>
                <a:gd name="connsiteX1" fmla="*/ 2638638 w 2638378"/>
                <a:gd name="connsiteY1" fmla="*/ 222 h 3944883"/>
                <a:gd name="connsiteX2" fmla="*/ 2638638 w 2638378"/>
                <a:gd name="connsiteY2" fmla="*/ 3945105 h 3944883"/>
                <a:gd name="connsiteX3" fmla="*/ 259 w 2638378"/>
                <a:gd name="connsiteY3" fmla="*/ 3945105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259" y="222"/>
                  </a:moveTo>
                  <a:lnTo>
                    <a:pt x="2638638" y="222"/>
                  </a:lnTo>
                  <a:lnTo>
                    <a:pt x="2638638" y="3945105"/>
                  </a:lnTo>
                  <a:lnTo>
                    <a:pt x="259" y="3945105"/>
                  </a:lnTo>
                  <a:close/>
                </a:path>
              </a:pathLst>
            </a:custGeom>
          </p:spPr>
        </p:pic>
        <p:pic>
          <p:nvPicPr>
            <p:cNvPr id="12" name="Picture 11">
              <a:extLst>
                <a:ext uri="{FF2B5EF4-FFF2-40B4-BE49-F238E27FC236}">
                  <a16:creationId xmlns:a16="http://schemas.microsoft.com/office/drawing/2014/main" id="{D2A49A3B-D3D2-4C1B-8CBE-BE924D91C79C}"/>
                </a:ext>
              </a:extLst>
            </p:cNvPr>
            <p:cNvPicPr>
              <a:picLocks noChangeAspect="1"/>
            </p:cNvPicPr>
            <p:nvPr/>
          </p:nvPicPr>
          <p:blipFill>
            <a:blip r:embed="rId5"/>
            <a:stretch>
              <a:fillRect/>
            </a:stretch>
          </p:blipFill>
          <p:spPr>
            <a:xfrm>
              <a:off x="1867505" y="3987830"/>
              <a:ext cx="2625694" cy="4008305"/>
            </a:xfrm>
            <a:custGeom>
              <a:avLst/>
              <a:gdLst>
                <a:gd name="connsiteX0" fmla="*/ 260 w 2625694"/>
                <a:gd name="connsiteY0" fmla="*/ 469 h 4008305"/>
                <a:gd name="connsiteX1" fmla="*/ 2625954 w 2625694"/>
                <a:gd name="connsiteY1" fmla="*/ 469 h 4008305"/>
                <a:gd name="connsiteX2" fmla="*/ 2625954 w 2625694"/>
                <a:gd name="connsiteY2" fmla="*/ 4008775 h 4008305"/>
                <a:gd name="connsiteX3" fmla="*/ 260 w 2625694"/>
                <a:gd name="connsiteY3" fmla="*/ 4008775 h 4008305"/>
              </a:gdLst>
              <a:ahLst/>
              <a:cxnLst>
                <a:cxn ang="0">
                  <a:pos x="connsiteX0" y="connsiteY0"/>
                </a:cxn>
                <a:cxn ang="0">
                  <a:pos x="connsiteX1" y="connsiteY1"/>
                </a:cxn>
                <a:cxn ang="0">
                  <a:pos x="connsiteX2" y="connsiteY2"/>
                </a:cxn>
                <a:cxn ang="0">
                  <a:pos x="connsiteX3" y="connsiteY3"/>
                </a:cxn>
              </a:cxnLst>
              <a:rect l="l" t="t" r="r" b="b"/>
              <a:pathLst>
                <a:path w="2625694" h="4008305">
                  <a:moveTo>
                    <a:pt x="260" y="469"/>
                  </a:moveTo>
                  <a:lnTo>
                    <a:pt x="2625954" y="469"/>
                  </a:lnTo>
                  <a:lnTo>
                    <a:pt x="2625954" y="4008775"/>
                  </a:lnTo>
                  <a:lnTo>
                    <a:pt x="260" y="4008775"/>
                  </a:lnTo>
                  <a:close/>
                </a:path>
              </a:pathLst>
            </a:custGeom>
          </p:spPr>
        </p:pic>
        <p:pic>
          <p:nvPicPr>
            <p:cNvPr id="13" name="Picture 12">
              <a:extLst>
                <a:ext uri="{FF2B5EF4-FFF2-40B4-BE49-F238E27FC236}">
                  <a16:creationId xmlns:a16="http://schemas.microsoft.com/office/drawing/2014/main" id="{4F5BD7B0-116E-470E-970E-70456C983816}"/>
                </a:ext>
              </a:extLst>
            </p:cNvPr>
            <p:cNvPicPr>
              <a:picLocks noChangeAspect="1"/>
            </p:cNvPicPr>
            <p:nvPr/>
          </p:nvPicPr>
          <p:blipFill>
            <a:blip r:embed="rId6"/>
            <a:stretch>
              <a:fillRect/>
            </a:stretch>
          </p:blipFill>
          <p:spPr>
            <a:xfrm>
              <a:off x="1639183" y="-1961206"/>
              <a:ext cx="2638378" cy="3944883"/>
            </a:xfrm>
            <a:custGeom>
              <a:avLst/>
              <a:gdLst>
                <a:gd name="connsiteX0" fmla="*/ 242 w 2638378"/>
                <a:gd name="connsiteY0" fmla="*/ 0 h 3944883"/>
                <a:gd name="connsiteX1" fmla="*/ 2638621 w 2638378"/>
                <a:gd name="connsiteY1" fmla="*/ 0 h 3944883"/>
                <a:gd name="connsiteX2" fmla="*/ 2638621 w 2638378"/>
                <a:gd name="connsiteY2" fmla="*/ 3944883 h 3944883"/>
                <a:gd name="connsiteX3" fmla="*/ 242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242" y="0"/>
                  </a:moveTo>
                  <a:lnTo>
                    <a:pt x="2638621" y="0"/>
                  </a:lnTo>
                  <a:lnTo>
                    <a:pt x="2638621" y="3944883"/>
                  </a:lnTo>
                  <a:lnTo>
                    <a:pt x="242" y="3944883"/>
                  </a:lnTo>
                  <a:close/>
                </a:path>
              </a:pathLst>
            </a:custGeom>
          </p:spPr>
        </p:pic>
        <p:pic>
          <p:nvPicPr>
            <p:cNvPr id="14" name="Picture 13">
              <a:extLst>
                <a:ext uri="{FF2B5EF4-FFF2-40B4-BE49-F238E27FC236}">
                  <a16:creationId xmlns:a16="http://schemas.microsoft.com/office/drawing/2014/main" id="{98E165D7-9F8F-4A78-81EA-8A28101429D4}"/>
                </a:ext>
              </a:extLst>
            </p:cNvPr>
            <p:cNvPicPr>
              <a:picLocks noChangeAspect="1"/>
            </p:cNvPicPr>
            <p:nvPr/>
          </p:nvPicPr>
          <p:blipFill>
            <a:blip r:embed="rId7"/>
            <a:stretch>
              <a:fillRect/>
            </a:stretch>
          </p:blipFill>
          <p:spPr>
            <a:xfrm>
              <a:off x="-1430468" y="-1593355"/>
              <a:ext cx="2625694" cy="4008305"/>
            </a:xfrm>
            <a:custGeom>
              <a:avLst/>
              <a:gdLst>
                <a:gd name="connsiteX0" fmla="*/ 0 w 2625694"/>
                <a:gd name="connsiteY0" fmla="*/ 29 h 4008305"/>
                <a:gd name="connsiteX1" fmla="*/ 2625694 w 2625694"/>
                <a:gd name="connsiteY1" fmla="*/ 29 h 4008305"/>
                <a:gd name="connsiteX2" fmla="*/ 2625694 w 2625694"/>
                <a:gd name="connsiteY2" fmla="*/ 4008335 h 4008305"/>
                <a:gd name="connsiteX3" fmla="*/ 0 w 2625694"/>
                <a:gd name="connsiteY3" fmla="*/ 4008335 h 4008305"/>
              </a:gdLst>
              <a:ahLst/>
              <a:cxnLst>
                <a:cxn ang="0">
                  <a:pos x="connsiteX0" y="connsiteY0"/>
                </a:cxn>
                <a:cxn ang="0">
                  <a:pos x="connsiteX1" y="connsiteY1"/>
                </a:cxn>
                <a:cxn ang="0">
                  <a:pos x="connsiteX2" y="connsiteY2"/>
                </a:cxn>
                <a:cxn ang="0">
                  <a:pos x="connsiteX3" y="connsiteY3"/>
                </a:cxn>
              </a:cxnLst>
              <a:rect l="l" t="t" r="r" b="b"/>
              <a:pathLst>
                <a:path w="2625694" h="4008305">
                  <a:moveTo>
                    <a:pt x="0" y="29"/>
                  </a:moveTo>
                  <a:lnTo>
                    <a:pt x="2625694" y="29"/>
                  </a:lnTo>
                  <a:lnTo>
                    <a:pt x="2625694" y="4008335"/>
                  </a:lnTo>
                  <a:lnTo>
                    <a:pt x="0" y="4008335"/>
                  </a:lnTo>
                  <a:close/>
                </a:path>
              </a:pathLst>
            </a:custGeom>
          </p:spPr>
        </p:pic>
      </p:grpSp>
      <p:grpSp>
        <p:nvGrpSpPr>
          <p:cNvPr id="15" name="Graphic 2">
            <a:extLst>
              <a:ext uri="{FF2B5EF4-FFF2-40B4-BE49-F238E27FC236}">
                <a16:creationId xmlns:a16="http://schemas.microsoft.com/office/drawing/2014/main" id="{6D966B1D-B03C-492B-A593-462E07DB2D20}"/>
              </a:ext>
            </a:extLst>
          </p:cNvPr>
          <p:cNvGrpSpPr/>
          <p:nvPr userDrawn="1"/>
        </p:nvGrpSpPr>
        <p:grpSpPr>
          <a:xfrm>
            <a:off x="4164943" y="-1978087"/>
            <a:ext cx="2892068" cy="9919288"/>
            <a:chOff x="3998503" y="-1961206"/>
            <a:chExt cx="2892068" cy="9919288"/>
          </a:xfrm>
        </p:grpSpPr>
        <p:pic>
          <p:nvPicPr>
            <p:cNvPr id="16" name="Picture 15">
              <a:extLst>
                <a:ext uri="{FF2B5EF4-FFF2-40B4-BE49-F238E27FC236}">
                  <a16:creationId xmlns:a16="http://schemas.microsoft.com/office/drawing/2014/main" id="{9BE5BB1C-0348-453E-8D0C-CBDF41F8ADF0}"/>
                </a:ext>
              </a:extLst>
            </p:cNvPr>
            <p:cNvPicPr>
              <a:picLocks noChangeAspect="1"/>
            </p:cNvPicPr>
            <p:nvPr/>
          </p:nvPicPr>
          <p:blipFill>
            <a:blip r:embed="rId8"/>
            <a:stretch>
              <a:fillRect/>
            </a:stretch>
          </p:blipFill>
          <p:spPr>
            <a:xfrm>
              <a:off x="4023872" y="854755"/>
              <a:ext cx="2638378" cy="3944883"/>
            </a:xfrm>
            <a:custGeom>
              <a:avLst/>
              <a:gdLst>
                <a:gd name="connsiteX0" fmla="*/ 430 w 2638378"/>
                <a:gd name="connsiteY0" fmla="*/ 222 h 3944883"/>
                <a:gd name="connsiteX1" fmla="*/ 2638809 w 2638378"/>
                <a:gd name="connsiteY1" fmla="*/ 222 h 3944883"/>
                <a:gd name="connsiteX2" fmla="*/ 2638809 w 2638378"/>
                <a:gd name="connsiteY2" fmla="*/ 3945105 h 3944883"/>
                <a:gd name="connsiteX3" fmla="*/ 430 w 2638378"/>
                <a:gd name="connsiteY3" fmla="*/ 3945105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30" y="222"/>
                  </a:moveTo>
                  <a:lnTo>
                    <a:pt x="2638809" y="222"/>
                  </a:lnTo>
                  <a:lnTo>
                    <a:pt x="2638809" y="3945105"/>
                  </a:lnTo>
                  <a:lnTo>
                    <a:pt x="430" y="3945105"/>
                  </a:lnTo>
                  <a:close/>
                </a:path>
              </a:pathLst>
            </a:custGeom>
          </p:spPr>
        </p:pic>
        <p:pic>
          <p:nvPicPr>
            <p:cNvPr id="17" name="Picture 16">
              <a:extLst>
                <a:ext uri="{FF2B5EF4-FFF2-40B4-BE49-F238E27FC236}">
                  <a16:creationId xmlns:a16="http://schemas.microsoft.com/office/drawing/2014/main" id="{74A90185-7E45-4BD3-A7CE-42ACCD08496B}"/>
                </a:ext>
              </a:extLst>
            </p:cNvPr>
            <p:cNvPicPr>
              <a:picLocks noChangeAspect="1"/>
            </p:cNvPicPr>
            <p:nvPr/>
          </p:nvPicPr>
          <p:blipFill>
            <a:blip r:embed="rId9"/>
            <a:stretch>
              <a:fillRect/>
            </a:stretch>
          </p:blipFill>
          <p:spPr>
            <a:xfrm>
              <a:off x="3998503" y="4013199"/>
              <a:ext cx="2600324" cy="3944883"/>
            </a:xfrm>
            <a:custGeom>
              <a:avLst/>
              <a:gdLst>
                <a:gd name="connsiteX0" fmla="*/ 428 w 2600324"/>
                <a:gd name="connsiteY0" fmla="*/ 471 h 3944883"/>
                <a:gd name="connsiteX1" fmla="*/ 2600753 w 2600324"/>
                <a:gd name="connsiteY1" fmla="*/ 471 h 3944883"/>
                <a:gd name="connsiteX2" fmla="*/ 2600753 w 2600324"/>
                <a:gd name="connsiteY2" fmla="*/ 3945354 h 3944883"/>
                <a:gd name="connsiteX3" fmla="*/ 428 w 2600324"/>
                <a:gd name="connsiteY3" fmla="*/ 3945354 h 3944883"/>
              </a:gdLst>
              <a:ahLst/>
              <a:cxnLst>
                <a:cxn ang="0">
                  <a:pos x="connsiteX0" y="connsiteY0"/>
                </a:cxn>
                <a:cxn ang="0">
                  <a:pos x="connsiteX1" y="connsiteY1"/>
                </a:cxn>
                <a:cxn ang="0">
                  <a:pos x="connsiteX2" y="connsiteY2"/>
                </a:cxn>
                <a:cxn ang="0">
                  <a:pos x="connsiteX3" y="connsiteY3"/>
                </a:cxn>
              </a:cxnLst>
              <a:rect l="l" t="t" r="r" b="b"/>
              <a:pathLst>
                <a:path w="2600324" h="3944883">
                  <a:moveTo>
                    <a:pt x="428" y="471"/>
                  </a:moveTo>
                  <a:lnTo>
                    <a:pt x="2600753" y="471"/>
                  </a:lnTo>
                  <a:lnTo>
                    <a:pt x="2600753" y="3945354"/>
                  </a:lnTo>
                  <a:lnTo>
                    <a:pt x="428" y="3945354"/>
                  </a:lnTo>
                  <a:close/>
                </a:path>
              </a:pathLst>
            </a:custGeom>
          </p:spPr>
        </p:pic>
        <p:pic>
          <p:nvPicPr>
            <p:cNvPr id="18" name="Picture 17">
              <a:extLst>
                <a:ext uri="{FF2B5EF4-FFF2-40B4-BE49-F238E27FC236}">
                  <a16:creationId xmlns:a16="http://schemas.microsoft.com/office/drawing/2014/main" id="{2BB29CD3-E387-4FE6-A962-A9A0688DCADE}"/>
                </a:ext>
              </a:extLst>
            </p:cNvPr>
            <p:cNvPicPr>
              <a:picLocks noChangeAspect="1"/>
            </p:cNvPicPr>
            <p:nvPr/>
          </p:nvPicPr>
          <p:blipFill>
            <a:blip r:embed="rId10"/>
            <a:stretch>
              <a:fillRect/>
            </a:stretch>
          </p:blipFill>
          <p:spPr>
            <a:xfrm>
              <a:off x="4252193" y="-1961206"/>
              <a:ext cx="2638378" cy="3944883"/>
            </a:xfrm>
            <a:custGeom>
              <a:avLst/>
              <a:gdLst>
                <a:gd name="connsiteX0" fmla="*/ 448 w 2638378"/>
                <a:gd name="connsiteY0" fmla="*/ 0 h 3944883"/>
                <a:gd name="connsiteX1" fmla="*/ 2638827 w 2638378"/>
                <a:gd name="connsiteY1" fmla="*/ 0 h 3944883"/>
                <a:gd name="connsiteX2" fmla="*/ 2638827 w 2638378"/>
                <a:gd name="connsiteY2" fmla="*/ 3944883 h 3944883"/>
                <a:gd name="connsiteX3" fmla="*/ 448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48" y="0"/>
                  </a:moveTo>
                  <a:lnTo>
                    <a:pt x="2638827" y="0"/>
                  </a:lnTo>
                  <a:lnTo>
                    <a:pt x="2638827" y="3944883"/>
                  </a:lnTo>
                  <a:lnTo>
                    <a:pt x="448" y="3944883"/>
                  </a:lnTo>
                  <a:close/>
                </a:path>
              </a:pathLst>
            </a:custGeom>
          </p:spPr>
        </p:pic>
      </p:grpSp>
      <p:grpSp>
        <p:nvGrpSpPr>
          <p:cNvPr id="19" name="Graphic 2">
            <a:extLst>
              <a:ext uri="{FF2B5EF4-FFF2-40B4-BE49-F238E27FC236}">
                <a16:creationId xmlns:a16="http://schemas.microsoft.com/office/drawing/2014/main" id="{EF5BDE63-7E9B-46DC-90DC-37F0286418D6}"/>
              </a:ext>
            </a:extLst>
          </p:cNvPr>
          <p:cNvGrpSpPr/>
          <p:nvPr userDrawn="1"/>
        </p:nvGrpSpPr>
        <p:grpSpPr>
          <a:xfrm>
            <a:off x="-1430468" y="-1961206"/>
            <a:ext cx="13598399" cy="4568453"/>
            <a:chOff x="-1430468" y="-1961206"/>
            <a:chExt cx="13598399" cy="4568453"/>
          </a:xfrm>
        </p:grpSpPr>
        <p:grpSp>
          <p:nvGrpSpPr>
            <p:cNvPr id="20" name="Graphic 2">
              <a:extLst>
                <a:ext uri="{FF2B5EF4-FFF2-40B4-BE49-F238E27FC236}">
                  <a16:creationId xmlns:a16="http://schemas.microsoft.com/office/drawing/2014/main" id="{89AF7C7A-1EEB-49B6-85AF-EEC5E3EC3FEE}"/>
                </a:ext>
              </a:extLst>
            </p:cNvPr>
            <p:cNvGrpSpPr/>
            <p:nvPr/>
          </p:nvGrpSpPr>
          <p:grpSpPr>
            <a:xfrm>
              <a:off x="-1430468" y="-1961206"/>
              <a:ext cx="13074529" cy="3513863"/>
              <a:chOff x="-1430468" y="-1961206"/>
              <a:chExt cx="13074529" cy="3513863"/>
            </a:xfrm>
          </p:grpSpPr>
          <p:sp>
            <p:nvSpPr>
              <p:cNvPr id="54" name="Freeform: Shape 53">
                <a:extLst>
                  <a:ext uri="{FF2B5EF4-FFF2-40B4-BE49-F238E27FC236}">
                    <a16:creationId xmlns:a16="http://schemas.microsoft.com/office/drawing/2014/main" id="{36F75044-BEB2-41A6-B01E-FC7025C1F048}"/>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529E819-D073-4869-B4CE-1175CBB2B20C}"/>
                  </a:ext>
                </a:extLst>
              </p:cNvPr>
              <p:cNvSpPr/>
              <p:nvPr/>
            </p:nvSpPr>
            <p:spPr>
              <a:xfrm>
                <a:off x="11607291" y="1514603"/>
                <a:ext cx="36769" cy="38053"/>
              </a:xfrm>
              <a:custGeom>
                <a:avLst/>
                <a:gdLst>
                  <a:gd name="connsiteX0" fmla="*/ 18409 w 36769"/>
                  <a:gd name="connsiteY0" fmla="*/ 38054 h 38053"/>
                  <a:gd name="connsiteX1" fmla="*/ 18409 w 36769"/>
                  <a:gd name="connsiteY1" fmla="*/ 0 h 38053"/>
                  <a:gd name="connsiteX2" fmla="*/ 18409 w 36769"/>
                  <a:gd name="connsiteY2" fmla="*/ 38054 h 38053"/>
                  <a:gd name="connsiteX3" fmla="*/ 18409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9" y="38054"/>
                    </a:moveTo>
                    <a:cubicBezTo>
                      <a:pt x="42889" y="38054"/>
                      <a:pt x="42889" y="0"/>
                      <a:pt x="18409" y="0"/>
                    </a:cubicBezTo>
                    <a:cubicBezTo>
                      <a:pt x="-6073" y="0"/>
                      <a:pt x="-6200" y="38054"/>
                      <a:pt x="18409" y="38054"/>
                    </a:cubicBezTo>
                    <a:lnTo>
                      <a:pt x="18409" y="38054"/>
                    </a:lnTo>
                    <a:close/>
                  </a:path>
                </a:pathLst>
              </a:custGeom>
              <a:solidFill>
                <a:srgbClr val="000000"/>
              </a:solidFill>
              <a:ln w="12682"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F5494CA9-2FD7-4C47-A9B9-CD34DBDDD596}"/>
                </a:ext>
              </a:extLst>
            </p:cNvPr>
            <p:cNvGrpSpPr/>
            <p:nvPr/>
          </p:nvGrpSpPr>
          <p:grpSpPr>
            <a:xfrm>
              <a:off x="-1430468" y="-1961206"/>
              <a:ext cx="13323018" cy="3691700"/>
              <a:chOff x="-1430468" y="-1961206"/>
              <a:chExt cx="13323018" cy="3691700"/>
            </a:xfrm>
          </p:grpSpPr>
          <p:sp>
            <p:nvSpPr>
              <p:cNvPr id="52" name="Freeform: Shape 51">
                <a:extLst>
                  <a:ext uri="{FF2B5EF4-FFF2-40B4-BE49-F238E27FC236}">
                    <a16:creationId xmlns:a16="http://schemas.microsoft.com/office/drawing/2014/main" id="{26BEBF1B-31C9-4D01-A499-2F87CBB27B1E}"/>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2CBE322-3972-401C-80E5-9BB5E1D8DF9B}"/>
                  </a:ext>
                </a:extLst>
              </p:cNvPr>
              <p:cNvSpPr/>
              <p:nvPr/>
            </p:nvSpPr>
            <p:spPr>
              <a:xfrm>
                <a:off x="11855828" y="1692440"/>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571E7ACD-E246-42EF-BFE0-DF79CE9D6238}"/>
                </a:ext>
              </a:extLst>
            </p:cNvPr>
            <p:cNvGrpSpPr/>
            <p:nvPr/>
          </p:nvGrpSpPr>
          <p:grpSpPr>
            <a:xfrm>
              <a:off x="-1430468" y="-1961206"/>
              <a:ext cx="12997153" cy="3866746"/>
              <a:chOff x="-1430468" y="-1961206"/>
              <a:chExt cx="12997153" cy="3866746"/>
            </a:xfrm>
          </p:grpSpPr>
          <p:sp>
            <p:nvSpPr>
              <p:cNvPr id="50" name="Freeform: Shape 49">
                <a:extLst>
                  <a:ext uri="{FF2B5EF4-FFF2-40B4-BE49-F238E27FC236}">
                    <a16:creationId xmlns:a16="http://schemas.microsoft.com/office/drawing/2014/main" id="{DC983F68-6408-45D7-8D30-B4E057F303B3}"/>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EB180B-7818-494C-992D-FA2FE05B29A4}"/>
                  </a:ext>
                </a:extLst>
              </p:cNvPr>
              <p:cNvSpPr/>
              <p:nvPr/>
            </p:nvSpPr>
            <p:spPr>
              <a:xfrm>
                <a:off x="11529916" y="1867487"/>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C653AF2B-B04D-4F22-A61D-E19ED5CAA88E}"/>
                </a:ext>
              </a:extLst>
            </p:cNvPr>
            <p:cNvGrpSpPr/>
            <p:nvPr/>
          </p:nvGrpSpPr>
          <p:grpSpPr>
            <a:xfrm>
              <a:off x="-1430468" y="-1961206"/>
              <a:ext cx="13225728" cy="3227827"/>
              <a:chOff x="-1430468" y="-1961206"/>
              <a:chExt cx="13225728" cy="3227827"/>
            </a:xfrm>
          </p:grpSpPr>
          <p:sp>
            <p:nvSpPr>
              <p:cNvPr id="48" name="Freeform: Shape 47">
                <a:extLst>
                  <a:ext uri="{FF2B5EF4-FFF2-40B4-BE49-F238E27FC236}">
                    <a16:creationId xmlns:a16="http://schemas.microsoft.com/office/drawing/2014/main" id="{630FC8C2-C153-40D2-80BC-8077558C6307}"/>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99AAA17-65D4-4472-B0D9-99177EB7B8FB}"/>
                  </a:ext>
                </a:extLst>
              </p:cNvPr>
              <p:cNvSpPr/>
              <p:nvPr/>
            </p:nvSpPr>
            <p:spPr>
              <a:xfrm>
                <a:off x="11758491" y="1228568"/>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90" y="38054"/>
                      <a:pt x="42890" y="0"/>
                      <a:pt x="18408" y="0"/>
                    </a:cubicBezTo>
                    <a:cubicBezTo>
                      <a:pt x="-6072" y="0"/>
                      <a:pt x="-6199"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nvGrpSpPr>
            <p:cNvPr id="24" name="Graphic 2">
              <a:extLst>
                <a:ext uri="{FF2B5EF4-FFF2-40B4-BE49-F238E27FC236}">
                  <a16:creationId xmlns:a16="http://schemas.microsoft.com/office/drawing/2014/main" id="{DD44E4D1-8485-4901-8E07-9C0C5B9DA85E}"/>
                </a:ext>
              </a:extLst>
            </p:cNvPr>
            <p:cNvGrpSpPr/>
            <p:nvPr/>
          </p:nvGrpSpPr>
          <p:grpSpPr>
            <a:xfrm>
              <a:off x="-1430468" y="-1961206"/>
              <a:ext cx="13424494" cy="4165847"/>
              <a:chOff x="-1430468" y="-1961206"/>
              <a:chExt cx="13424494" cy="4165847"/>
            </a:xfrm>
          </p:grpSpPr>
          <p:sp>
            <p:nvSpPr>
              <p:cNvPr id="46" name="Freeform: Shape 45">
                <a:extLst>
                  <a:ext uri="{FF2B5EF4-FFF2-40B4-BE49-F238E27FC236}">
                    <a16:creationId xmlns:a16="http://schemas.microsoft.com/office/drawing/2014/main" id="{6ED3F2C4-BAE2-4F40-AC9B-CF8C88D88117}"/>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67FC4E4-79F3-4FB7-B48E-397A41BBF067}"/>
                  </a:ext>
                </a:extLst>
              </p:cNvPr>
              <p:cNvSpPr/>
              <p:nvPr/>
            </p:nvSpPr>
            <p:spPr>
              <a:xfrm>
                <a:off x="11957304" y="2166588"/>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25" name="Graphic 2">
              <a:extLst>
                <a:ext uri="{FF2B5EF4-FFF2-40B4-BE49-F238E27FC236}">
                  <a16:creationId xmlns:a16="http://schemas.microsoft.com/office/drawing/2014/main" id="{BE4AA3C4-3B32-49CC-ACA2-5B35DF3E21BE}"/>
                </a:ext>
              </a:extLst>
            </p:cNvPr>
            <p:cNvGrpSpPr/>
            <p:nvPr/>
          </p:nvGrpSpPr>
          <p:grpSpPr>
            <a:xfrm>
              <a:off x="-1430468" y="-1961206"/>
              <a:ext cx="13012121" cy="4302967"/>
              <a:chOff x="-1430468" y="-1961206"/>
              <a:chExt cx="13012121" cy="4302967"/>
            </a:xfrm>
          </p:grpSpPr>
          <p:sp>
            <p:nvSpPr>
              <p:cNvPr id="44" name="Freeform: Shape 43">
                <a:extLst>
                  <a:ext uri="{FF2B5EF4-FFF2-40B4-BE49-F238E27FC236}">
                    <a16:creationId xmlns:a16="http://schemas.microsoft.com/office/drawing/2014/main" id="{9F430096-809E-4C4D-81E1-755F6C1D7C1B}"/>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8337744-951F-44AB-A130-A1349A1D755C}"/>
                  </a:ext>
                </a:extLst>
              </p:cNvPr>
              <p:cNvSpPr/>
              <p:nvPr/>
            </p:nvSpPr>
            <p:spPr>
              <a:xfrm>
                <a:off x="11544884" y="2303707"/>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90" y="38054"/>
                      <a:pt x="42890"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nvGrpSpPr>
            <p:cNvPr id="26" name="Graphic 2">
              <a:extLst>
                <a:ext uri="{FF2B5EF4-FFF2-40B4-BE49-F238E27FC236}">
                  <a16:creationId xmlns:a16="http://schemas.microsoft.com/office/drawing/2014/main" id="{E1C1F39F-3F35-43CB-B5C4-BC663526AFD7}"/>
                </a:ext>
              </a:extLst>
            </p:cNvPr>
            <p:cNvGrpSpPr/>
            <p:nvPr/>
          </p:nvGrpSpPr>
          <p:grpSpPr>
            <a:xfrm>
              <a:off x="-1430468" y="-1961206"/>
              <a:ext cx="13217356" cy="3971901"/>
              <a:chOff x="-1430468" y="-1961206"/>
              <a:chExt cx="13217356" cy="3971901"/>
            </a:xfrm>
          </p:grpSpPr>
          <p:sp>
            <p:nvSpPr>
              <p:cNvPr id="42" name="Freeform: Shape 41">
                <a:extLst>
                  <a:ext uri="{FF2B5EF4-FFF2-40B4-BE49-F238E27FC236}">
                    <a16:creationId xmlns:a16="http://schemas.microsoft.com/office/drawing/2014/main" id="{D98F63AD-E44E-47D5-811A-E9847EF9A7CF}"/>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5212622-8EB7-462F-B444-F01EDE2ECD0F}"/>
                  </a:ext>
                </a:extLst>
              </p:cNvPr>
              <p:cNvSpPr/>
              <p:nvPr/>
            </p:nvSpPr>
            <p:spPr>
              <a:xfrm>
                <a:off x="11750167" y="1972641"/>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DE428AF5-F114-4DE9-B569-9B591F5FC544}"/>
                </a:ext>
              </a:extLst>
            </p:cNvPr>
            <p:cNvGrpSpPr/>
            <p:nvPr/>
          </p:nvGrpSpPr>
          <p:grpSpPr>
            <a:xfrm>
              <a:off x="-1430468" y="-1961206"/>
              <a:ext cx="12778852" cy="3521728"/>
              <a:chOff x="-1430468" y="-1961206"/>
              <a:chExt cx="12778852" cy="3521728"/>
            </a:xfrm>
          </p:grpSpPr>
          <p:sp>
            <p:nvSpPr>
              <p:cNvPr id="40" name="Freeform: Shape 39">
                <a:extLst>
                  <a:ext uri="{FF2B5EF4-FFF2-40B4-BE49-F238E27FC236}">
                    <a16:creationId xmlns:a16="http://schemas.microsoft.com/office/drawing/2014/main" id="{4825F168-D8F3-4969-8C50-01E65C7FF908}"/>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62CA12A-A659-45D5-A14C-9E9767A9DE8C}"/>
                  </a:ext>
                </a:extLst>
              </p:cNvPr>
              <p:cNvSpPr/>
              <p:nvPr/>
            </p:nvSpPr>
            <p:spPr>
              <a:xfrm>
                <a:off x="11311663" y="1522468"/>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1219363B-6B42-41C1-93C8-74A3E6381093}"/>
                </a:ext>
              </a:extLst>
            </p:cNvPr>
            <p:cNvGrpSpPr/>
            <p:nvPr/>
          </p:nvGrpSpPr>
          <p:grpSpPr>
            <a:xfrm>
              <a:off x="-1430468" y="-1961206"/>
              <a:ext cx="13598399" cy="3631956"/>
              <a:chOff x="-1430468" y="-1961206"/>
              <a:chExt cx="13598399" cy="3631956"/>
            </a:xfrm>
          </p:grpSpPr>
          <p:sp>
            <p:nvSpPr>
              <p:cNvPr id="38" name="Freeform: Shape 37">
                <a:extLst>
                  <a:ext uri="{FF2B5EF4-FFF2-40B4-BE49-F238E27FC236}">
                    <a16:creationId xmlns:a16="http://schemas.microsoft.com/office/drawing/2014/main" id="{A4ABFD5B-DD7E-4AFB-9066-FC5EBD9DD6A1}"/>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CEE0638-814A-4E8C-BA20-D755B8D79290}"/>
                  </a:ext>
                </a:extLst>
              </p:cNvPr>
              <p:cNvSpPr/>
              <p:nvPr/>
            </p:nvSpPr>
            <p:spPr>
              <a:xfrm>
                <a:off x="12131210" y="1632696"/>
                <a:ext cx="36721" cy="38053"/>
              </a:xfrm>
              <a:custGeom>
                <a:avLst/>
                <a:gdLst>
                  <a:gd name="connsiteX0" fmla="*/ 18360 w 36721"/>
                  <a:gd name="connsiteY0" fmla="*/ 38054 h 38053"/>
                  <a:gd name="connsiteX1" fmla="*/ 18360 w 36721"/>
                  <a:gd name="connsiteY1" fmla="*/ 0 h 38053"/>
                  <a:gd name="connsiteX2" fmla="*/ 18360 w 36721"/>
                  <a:gd name="connsiteY2" fmla="*/ 38054 h 38053"/>
                  <a:gd name="connsiteX3" fmla="*/ 18360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0" y="38054"/>
                    </a:moveTo>
                    <a:cubicBezTo>
                      <a:pt x="42842" y="38054"/>
                      <a:pt x="42842" y="0"/>
                      <a:pt x="18360" y="0"/>
                    </a:cubicBezTo>
                    <a:cubicBezTo>
                      <a:pt x="-6120" y="0"/>
                      <a:pt x="-6120" y="38054"/>
                      <a:pt x="18360" y="38054"/>
                    </a:cubicBezTo>
                    <a:lnTo>
                      <a:pt x="18360" y="38054"/>
                    </a:lnTo>
                    <a:close/>
                  </a:path>
                </a:pathLst>
              </a:custGeom>
              <a:solidFill>
                <a:srgbClr val="000000"/>
              </a:solidFill>
              <a:ln w="1268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2E31085-F9DB-4072-892C-281734CCDB82}"/>
                </a:ext>
              </a:extLst>
            </p:cNvPr>
            <p:cNvGrpSpPr/>
            <p:nvPr/>
          </p:nvGrpSpPr>
          <p:grpSpPr>
            <a:xfrm>
              <a:off x="-1430468" y="-1961206"/>
              <a:ext cx="12705536" cy="4020736"/>
              <a:chOff x="-1430468" y="-1961206"/>
              <a:chExt cx="12705536" cy="4020736"/>
            </a:xfrm>
          </p:grpSpPr>
          <p:sp>
            <p:nvSpPr>
              <p:cNvPr id="36" name="Freeform: Shape 35">
                <a:extLst>
                  <a:ext uri="{FF2B5EF4-FFF2-40B4-BE49-F238E27FC236}">
                    <a16:creationId xmlns:a16="http://schemas.microsoft.com/office/drawing/2014/main" id="{3A10EA75-BD71-4ACD-8F9C-A765DBD57BA2}"/>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DBC280EF-41F4-4EF8-96F4-E39DD48BF59B}"/>
                  </a:ext>
                </a:extLst>
              </p:cNvPr>
              <p:cNvSpPr/>
              <p:nvPr/>
            </p:nvSpPr>
            <p:spPr>
              <a:xfrm>
                <a:off x="11238347" y="2021477"/>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F1FCE22A-A2E5-408A-9830-CFA6E93FF9DF}"/>
                </a:ext>
              </a:extLst>
            </p:cNvPr>
            <p:cNvGrpSpPr/>
            <p:nvPr/>
          </p:nvGrpSpPr>
          <p:grpSpPr>
            <a:xfrm>
              <a:off x="-1430468" y="-1961206"/>
              <a:ext cx="12864473" cy="3085507"/>
              <a:chOff x="-1430468" y="-1961206"/>
              <a:chExt cx="12864473" cy="3085507"/>
            </a:xfrm>
          </p:grpSpPr>
          <p:sp>
            <p:nvSpPr>
              <p:cNvPr id="34" name="Freeform: Shape 33">
                <a:extLst>
                  <a:ext uri="{FF2B5EF4-FFF2-40B4-BE49-F238E27FC236}">
                    <a16:creationId xmlns:a16="http://schemas.microsoft.com/office/drawing/2014/main" id="{74B8DC81-41D7-448B-BEF7-5835B01C6459}"/>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AE1B23E-20CC-4F5B-AD42-7BA31174F8E4}"/>
                  </a:ext>
                </a:extLst>
              </p:cNvPr>
              <p:cNvSpPr/>
              <p:nvPr/>
            </p:nvSpPr>
            <p:spPr>
              <a:xfrm>
                <a:off x="11397188" y="1086248"/>
                <a:ext cx="36816" cy="38053"/>
              </a:xfrm>
              <a:custGeom>
                <a:avLst/>
                <a:gdLst>
                  <a:gd name="connsiteX0" fmla="*/ 18456 w 36816"/>
                  <a:gd name="connsiteY0" fmla="*/ 38054 h 38053"/>
                  <a:gd name="connsiteX1" fmla="*/ 18456 w 36816"/>
                  <a:gd name="connsiteY1" fmla="*/ 0 h 38053"/>
                  <a:gd name="connsiteX2" fmla="*/ 18456 w 36816"/>
                  <a:gd name="connsiteY2" fmla="*/ 38054 h 38053"/>
                  <a:gd name="connsiteX3" fmla="*/ 18456 w 36816"/>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816" h="38053">
                    <a:moveTo>
                      <a:pt x="18456" y="38054"/>
                    </a:moveTo>
                    <a:cubicBezTo>
                      <a:pt x="42937" y="38054"/>
                      <a:pt x="42937" y="0"/>
                      <a:pt x="18456" y="0"/>
                    </a:cubicBezTo>
                    <a:cubicBezTo>
                      <a:pt x="-6152" y="0"/>
                      <a:pt x="-6152" y="38054"/>
                      <a:pt x="18456" y="38054"/>
                    </a:cubicBezTo>
                    <a:lnTo>
                      <a:pt x="18456" y="38054"/>
                    </a:lnTo>
                    <a:close/>
                  </a:path>
                </a:pathLst>
              </a:custGeom>
              <a:solidFill>
                <a:srgbClr val="000000"/>
              </a:solidFill>
              <a:ln w="1268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50525564-898E-4D47-A348-67340DBC02D0}"/>
                </a:ext>
              </a:extLst>
            </p:cNvPr>
            <p:cNvGrpSpPr/>
            <p:nvPr/>
          </p:nvGrpSpPr>
          <p:grpSpPr>
            <a:xfrm>
              <a:off x="-1430468" y="-1961206"/>
              <a:ext cx="13218245" cy="4568453"/>
              <a:chOff x="-1430468" y="-1961206"/>
              <a:chExt cx="13218245" cy="4568453"/>
            </a:xfrm>
          </p:grpSpPr>
          <p:sp>
            <p:nvSpPr>
              <p:cNvPr id="32" name="Freeform: Shape 31">
                <a:extLst>
                  <a:ext uri="{FF2B5EF4-FFF2-40B4-BE49-F238E27FC236}">
                    <a16:creationId xmlns:a16="http://schemas.microsoft.com/office/drawing/2014/main" id="{8507BAE4-3653-40FC-A748-3B592701F154}"/>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839892E-D312-4694-AA5A-6DFBD65A20B3}"/>
                  </a:ext>
                </a:extLst>
              </p:cNvPr>
              <p:cNvSpPr/>
              <p:nvPr/>
            </p:nvSpPr>
            <p:spPr>
              <a:xfrm>
                <a:off x="11751054" y="2569194"/>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3" y="38054"/>
                      <a:pt x="42843"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grpSp>
        <p:nvGrpSpPr>
          <p:cNvPr id="56" name="Graphic 2">
            <a:extLst>
              <a:ext uri="{FF2B5EF4-FFF2-40B4-BE49-F238E27FC236}">
                <a16:creationId xmlns:a16="http://schemas.microsoft.com/office/drawing/2014/main" id="{F8478E42-5910-415A-BA02-A7393C5693BE}"/>
              </a:ext>
            </a:extLst>
          </p:cNvPr>
          <p:cNvGrpSpPr/>
          <p:nvPr userDrawn="1"/>
        </p:nvGrpSpPr>
        <p:grpSpPr>
          <a:xfrm>
            <a:off x="-1430468" y="-1961206"/>
            <a:ext cx="8461806" cy="8712737"/>
            <a:chOff x="-1430468" y="-1961206"/>
            <a:chExt cx="8461806" cy="8712737"/>
          </a:xfrm>
        </p:grpSpPr>
        <p:grpSp>
          <p:nvGrpSpPr>
            <p:cNvPr id="57" name="Graphic 2">
              <a:extLst>
                <a:ext uri="{FF2B5EF4-FFF2-40B4-BE49-F238E27FC236}">
                  <a16:creationId xmlns:a16="http://schemas.microsoft.com/office/drawing/2014/main" id="{E8099C92-2EE2-43F9-BAF4-353F2B854591}"/>
                </a:ext>
              </a:extLst>
            </p:cNvPr>
            <p:cNvGrpSpPr/>
            <p:nvPr/>
          </p:nvGrpSpPr>
          <p:grpSpPr>
            <a:xfrm>
              <a:off x="-1430468" y="-1961206"/>
              <a:ext cx="7937809" cy="7682375"/>
              <a:chOff x="-1430468" y="-1961206"/>
              <a:chExt cx="7937809" cy="7682375"/>
            </a:xfrm>
          </p:grpSpPr>
          <p:sp>
            <p:nvSpPr>
              <p:cNvPr id="91" name="Freeform: Shape 90">
                <a:extLst>
                  <a:ext uri="{FF2B5EF4-FFF2-40B4-BE49-F238E27FC236}">
                    <a16:creationId xmlns:a16="http://schemas.microsoft.com/office/drawing/2014/main" id="{89E5F0A3-4265-42EC-9C10-7E2D5A4B3F3B}"/>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C41EFC8-1801-41A3-A192-416C472BB540}"/>
                  </a:ext>
                </a:extLst>
              </p:cNvPr>
              <p:cNvSpPr/>
              <p:nvPr/>
            </p:nvSpPr>
            <p:spPr>
              <a:xfrm>
                <a:off x="6470619" y="5683115"/>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F115AC80-BC0C-4D85-9AC1-33A8B1DDDD9A}"/>
                </a:ext>
              </a:extLst>
            </p:cNvPr>
            <p:cNvGrpSpPr/>
            <p:nvPr/>
          </p:nvGrpSpPr>
          <p:grpSpPr>
            <a:xfrm>
              <a:off x="-1430468" y="-1961206"/>
              <a:ext cx="8186425" cy="7860084"/>
              <a:chOff x="-1430468" y="-1961206"/>
              <a:chExt cx="8186425" cy="7860084"/>
            </a:xfrm>
          </p:grpSpPr>
          <p:sp>
            <p:nvSpPr>
              <p:cNvPr id="89" name="Freeform: Shape 88">
                <a:extLst>
                  <a:ext uri="{FF2B5EF4-FFF2-40B4-BE49-F238E27FC236}">
                    <a16:creationId xmlns:a16="http://schemas.microsoft.com/office/drawing/2014/main" id="{D4230280-834E-4C42-A27E-278DA1AE4C10}"/>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BE96C74-80F5-4581-A838-ED460CFD257D}"/>
                  </a:ext>
                </a:extLst>
              </p:cNvPr>
              <p:cNvSpPr/>
              <p:nvPr/>
            </p:nvSpPr>
            <p:spPr>
              <a:xfrm>
                <a:off x="6719235" y="5860824"/>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B133E4CA-B626-485F-BA92-A1FA903C058E}"/>
                </a:ext>
              </a:extLst>
            </p:cNvPr>
            <p:cNvGrpSpPr/>
            <p:nvPr/>
          </p:nvGrpSpPr>
          <p:grpSpPr>
            <a:xfrm>
              <a:off x="-1430468" y="-1961206"/>
              <a:ext cx="7860433" cy="8035131"/>
              <a:chOff x="-1430468" y="-1961206"/>
              <a:chExt cx="7860433" cy="8035131"/>
            </a:xfrm>
          </p:grpSpPr>
          <p:sp>
            <p:nvSpPr>
              <p:cNvPr id="87" name="Freeform: Shape 86">
                <a:extLst>
                  <a:ext uri="{FF2B5EF4-FFF2-40B4-BE49-F238E27FC236}">
                    <a16:creationId xmlns:a16="http://schemas.microsoft.com/office/drawing/2014/main" id="{CC1F11DE-63F5-4417-AD34-0A4FBEF80DE9}"/>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3D7772B-A841-4B8F-9A9F-CFB2C1440C81}"/>
                  </a:ext>
                </a:extLst>
              </p:cNvPr>
              <p:cNvSpPr/>
              <p:nvPr/>
            </p:nvSpPr>
            <p:spPr>
              <a:xfrm>
                <a:off x="6393243" y="6035871"/>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944C963F-1DCC-4DA7-97A0-BFA5FBBE3888}"/>
                </a:ext>
              </a:extLst>
            </p:cNvPr>
            <p:cNvGrpSpPr/>
            <p:nvPr/>
          </p:nvGrpSpPr>
          <p:grpSpPr>
            <a:xfrm>
              <a:off x="-1430468" y="-1961206"/>
              <a:ext cx="8089008" cy="7396338"/>
              <a:chOff x="-1430468" y="-1961206"/>
              <a:chExt cx="8089008" cy="7396338"/>
            </a:xfrm>
          </p:grpSpPr>
          <p:sp>
            <p:nvSpPr>
              <p:cNvPr id="85" name="Freeform: Shape 84">
                <a:extLst>
                  <a:ext uri="{FF2B5EF4-FFF2-40B4-BE49-F238E27FC236}">
                    <a16:creationId xmlns:a16="http://schemas.microsoft.com/office/drawing/2014/main" id="{3EBC4529-DBE5-4B83-A75B-F49692D9147C}"/>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C51B3D7-EC01-4B64-BC88-FB2D06236968}"/>
                  </a:ext>
                </a:extLst>
              </p:cNvPr>
              <p:cNvSpPr/>
              <p:nvPr/>
            </p:nvSpPr>
            <p:spPr>
              <a:xfrm>
                <a:off x="6621819" y="5397079"/>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61" name="Graphic 2">
              <a:extLst>
                <a:ext uri="{FF2B5EF4-FFF2-40B4-BE49-F238E27FC236}">
                  <a16:creationId xmlns:a16="http://schemas.microsoft.com/office/drawing/2014/main" id="{BF63B72D-73F6-4FE1-AD80-80F40688222F}"/>
                </a:ext>
              </a:extLst>
            </p:cNvPr>
            <p:cNvGrpSpPr/>
            <p:nvPr/>
          </p:nvGrpSpPr>
          <p:grpSpPr>
            <a:xfrm>
              <a:off x="-1430468" y="-1961206"/>
              <a:ext cx="8287901" cy="8334231"/>
              <a:chOff x="-1430468" y="-1961206"/>
              <a:chExt cx="8287901" cy="8334231"/>
            </a:xfrm>
          </p:grpSpPr>
          <p:sp>
            <p:nvSpPr>
              <p:cNvPr id="83" name="Freeform: Shape 82">
                <a:extLst>
                  <a:ext uri="{FF2B5EF4-FFF2-40B4-BE49-F238E27FC236}">
                    <a16:creationId xmlns:a16="http://schemas.microsoft.com/office/drawing/2014/main" id="{C3243497-3A37-4EDF-92FD-B2B4C8B3E416}"/>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18082EA-0C59-4752-A9C0-76BC3AEB4F77}"/>
                  </a:ext>
                </a:extLst>
              </p:cNvPr>
              <p:cNvSpPr/>
              <p:nvPr/>
            </p:nvSpPr>
            <p:spPr>
              <a:xfrm>
                <a:off x="6820664" y="6334972"/>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nvGrpSpPr>
            <p:cNvPr id="62" name="Graphic 2">
              <a:extLst>
                <a:ext uri="{FF2B5EF4-FFF2-40B4-BE49-F238E27FC236}">
                  <a16:creationId xmlns:a16="http://schemas.microsoft.com/office/drawing/2014/main" id="{2F368452-43DD-44A8-8087-3044394846DF}"/>
                </a:ext>
              </a:extLst>
            </p:cNvPr>
            <p:cNvGrpSpPr/>
            <p:nvPr/>
          </p:nvGrpSpPr>
          <p:grpSpPr>
            <a:xfrm>
              <a:off x="-1430468" y="-1961206"/>
              <a:ext cx="7875401" cy="8471351"/>
              <a:chOff x="-1430468" y="-1961206"/>
              <a:chExt cx="7875401" cy="8471351"/>
            </a:xfrm>
          </p:grpSpPr>
          <p:sp>
            <p:nvSpPr>
              <p:cNvPr id="81" name="Freeform: Shape 80">
                <a:extLst>
                  <a:ext uri="{FF2B5EF4-FFF2-40B4-BE49-F238E27FC236}">
                    <a16:creationId xmlns:a16="http://schemas.microsoft.com/office/drawing/2014/main" id="{B665E0EA-F658-479D-9A4A-049148287E9A}"/>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619DA20-2197-4E3F-9D31-138021ABF908}"/>
                  </a:ext>
                </a:extLst>
              </p:cNvPr>
              <p:cNvSpPr/>
              <p:nvPr/>
            </p:nvSpPr>
            <p:spPr>
              <a:xfrm>
                <a:off x="6408211" y="6472091"/>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976687DF-03EF-41F3-975C-89F5FDF444B9}"/>
                </a:ext>
              </a:extLst>
            </p:cNvPr>
            <p:cNvGrpSpPr/>
            <p:nvPr/>
          </p:nvGrpSpPr>
          <p:grpSpPr>
            <a:xfrm>
              <a:off x="-1430468" y="-1961206"/>
              <a:ext cx="8080763" cy="8140285"/>
              <a:chOff x="-1430468" y="-1961206"/>
              <a:chExt cx="8080763" cy="8140285"/>
            </a:xfrm>
          </p:grpSpPr>
          <p:sp>
            <p:nvSpPr>
              <p:cNvPr id="79" name="Freeform: Shape 78">
                <a:extLst>
                  <a:ext uri="{FF2B5EF4-FFF2-40B4-BE49-F238E27FC236}">
                    <a16:creationId xmlns:a16="http://schemas.microsoft.com/office/drawing/2014/main" id="{3F3D56C0-FBD0-438F-BE82-7F8371E9F039}"/>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CA723D-FA3B-400F-A9D8-AB6C0BE12874}"/>
                  </a:ext>
                </a:extLst>
              </p:cNvPr>
              <p:cNvSpPr/>
              <p:nvPr/>
            </p:nvSpPr>
            <p:spPr>
              <a:xfrm>
                <a:off x="6613526" y="6141026"/>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017278AB-8457-471D-99E9-7A9DBD8814FB}"/>
                </a:ext>
              </a:extLst>
            </p:cNvPr>
            <p:cNvGrpSpPr/>
            <p:nvPr/>
          </p:nvGrpSpPr>
          <p:grpSpPr>
            <a:xfrm>
              <a:off x="-1430468" y="-1961206"/>
              <a:ext cx="7642259" cy="7690239"/>
              <a:chOff x="-1430468" y="-1961206"/>
              <a:chExt cx="7642259" cy="7690239"/>
            </a:xfrm>
          </p:grpSpPr>
          <p:sp>
            <p:nvSpPr>
              <p:cNvPr id="77" name="Freeform: Shape 76">
                <a:extLst>
                  <a:ext uri="{FF2B5EF4-FFF2-40B4-BE49-F238E27FC236}">
                    <a16:creationId xmlns:a16="http://schemas.microsoft.com/office/drawing/2014/main" id="{8DBCCBB2-4CFE-4551-9C4D-D8EC13EC2183}"/>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A065238-7DD0-45EB-94C4-08DCD74E1AE3}"/>
                  </a:ext>
                </a:extLst>
              </p:cNvPr>
              <p:cNvSpPr/>
              <p:nvPr/>
            </p:nvSpPr>
            <p:spPr>
              <a:xfrm>
                <a:off x="6175022" y="5690979"/>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56956B95-DBB0-41A8-A273-EB6386585AC9}"/>
                </a:ext>
              </a:extLst>
            </p:cNvPr>
            <p:cNvGrpSpPr/>
            <p:nvPr/>
          </p:nvGrpSpPr>
          <p:grpSpPr>
            <a:xfrm>
              <a:off x="-1430468" y="-1961206"/>
              <a:ext cx="8461806" cy="7800467"/>
              <a:chOff x="-1430468" y="-1961206"/>
              <a:chExt cx="8461806" cy="7800467"/>
            </a:xfrm>
          </p:grpSpPr>
          <p:sp>
            <p:nvSpPr>
              <p:cNvPr id="75" name="Freeform: Shape 74">
                <a:extLst>
                  <a:ext uri="{FF2B5EF4-FFF2-40B4-BE49-F238E27FC236}">
                    <a16:creationId xmlns:a16="http://schemas.microsoft.com/office/drawing/2014/main" id="{2BEE3B9C-5AC5-43F5-A4E7-D9E969C657DB}"/>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5A10AC6-9BAB-403D-924D-89019567D54F}"/>
                  </a:ext>
                </a:extLst>
              </p:cNvPr>
              <p:cNvSpPr/>
              <p:nvPr/>
            </p:nvSpPr>
            <p:spPr>
              <a:xfrm>
                <a:off x="6994616" y="5801208"/>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368737A4-9948-41E5-8809-845B89969B76}"/>
                </a:ext>
              </a:extLst>
            </p:cNvPr>
            <p:cNvGrpSpPr/>
            <p:nvPr/>
          </p:nvGrpSpPr>
          <p:grpSpPr>
            <a:xfrm>
              <a:off x="-1430468" y="-1961206"/>
              <a:ext cx="7568943" cy="8189247"/>
              <a:chOff x="-1430468" y="-1961206"/>
              <a:chExt cx="7568943" cy="8189247"/>
            </a:xfrm>
          </p:grpSpPr>
          <p:sp>
            <p:nvSpPr>
              <p:cNvPr id="73" name="Freeform: Shape 72">
                <a:extLst>
                  <a:ext uri="{FF2B5EF4-FFF2-40B4-BE49-F238E27FC236}">
                    <a16:creationId xmlns:a16="http://schemas.microsoft.com/office/drawing/2014/main" id="{A25C1D64-1B73-4CA4-9EED-B9FF5C912FDF}"/>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4275C70-7D59-417F-8922-272B9183957F}"/>
                  </a:ext>
                </a:extLst>
              </p:cNvPr>
              <p:cNvSpPr/>
              <p:nvPr/>
            </p:nvSpPr>
            <p:spPr>
              <a:xfrm>
                <a:off x="6101658" y="6189988"/>
                <a:ext cx="36816" cy="38053"/>
              </a:xfrm>
              <a:custGeom>
                <a:avLst/>
                <a:gdLst>
                  <a:gd name="connsiteX0" fmla="*/ 18456 w 36816"/>
                  <a:gd name="connsiteY0" fmla="*/ 38054 h 38053"/>
                  <a:gd name="connsiteX1" fmla="*/ 18456 w 36816"/>
                  <a:gd name="connsiteY1" fmla="*/ 0 h 38053"/>
                  <a:gd name="connsiteX2" fmla="*/ 18456 w 36816"/>
                  <a:gd name="connsiteY2" fmla="*/ 38054 h 38053"/>
                  <a:gd name="connsiteX3" fmla="*/ 18456 w 36816"/>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816" h="38053">
                    <a:moveTo>
                      <a:pt x="18456" y="38054"/>
                    </a:moveTo>
                    <a:cubicBezTo>
                      <a:pt x="42937" y="38054"/>
                      <a:pt x="42937" y="0"/>
                      <a:pt x="18456" y="0"/>
                    </a:cubicBezTo>
                    <a:cubicBezTo>
                      <a:pt x="-6152" y="0"/>
                      <a:pt x="-6152" y="38054"/>
                      <a:pt x="18456" y="38054"/>
                    </a:cubicBezTo>
                    <a:lnTo>
                      <a:pt x="18456" y="38054"/>
                    </a:lnTo>
                    <a:close/>
                  </a:path>
                </a:pathLst>
              </a:custGeom>
              <a:solidFill>
                <a:srgbClr val="000000"/>
              </a:solidFill>
              <a:ln w="12682"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5D6DE47D-724B-43AA-80B4-730275B7C1CC}"/>
                </a:ext>
              </a:extLst>
            </p:cNvPr>
            <p:cNvGrpSpPr/>
            <p:nvPr/>
          </p:nvGrpSpPr>
          <p:grpSpPr>
            <a:xfrm>
              <a:off x="-1430468" y="-1961206"/>
              <a:ext cx="7727753" cy="7254018"/>
              <a:chOff x="-1430468" y="-1961206"/>
              <a:chExt cx="7727753" cy="7254018"/>
            </a:xfrm>
          </p:grpSpPr>
          <p:sp>
            <p:nvSpPr>
              <p:cNvPr id="71" name="Freeform: Shape 70">
                <a:extLst>
                  <a:ext uri="{FF2B5EF4-FFF2-40B4-BE49-F238E27FC236}">
                    <a16:creationId xmlns:a16="http://schemas.microsoft.com/office/drawing/2014/main" id="{4D28A9D0-8EF2-410B-88F4-33942AFF662C}"/>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2AAA4B4-E67C-4D02-91B8-FA41F908678C}"/>
                  </a:ext>
                </a:extLst>
              </p:cNvPr>
              <p:cNvSpPr/>
              <p:nvPr/>
            </p:nvSpPr>
            <p:spPr>
              <a:xfrm>
                <a:off x="6260563" y="5254759"/>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4965037D-673F-4E75-BB8D-2C3684371826}"/>
                </a:ext>
              </a:extLst>
            </p:cNvPr>
            <p:cNvGrpSpPr/>
            <p:nvPr/>
          </p:nvGrpSpPr>
          <p:grpSpPr>
            <a:xfrm>
              <a:off x="-1430468" y="-1961206"/>
              <a:ext cx="7615622" cy="8712737"/>
              <a:chOff x="-1430468" y="-1961206"/>
              <a:chExt cx="7615622" cy="8712737"/>
            </a:xfrm>
          </p:grpSpPr>
          <p:sp>
            <p:nvSpPr>
              <p:cNvPr id="69" name="Freeform: Shape 68">
                <a:extLst>
                  <a:ext uri="{FF2B5EF4-FFF2-40B4-BE49-F238E27FC236}">
                    <a16:creationId xmlns:a16="http://schemas.microsoft.com/office/drawing/2014/main" id="{551272E6-5DA7-4341-9D50-F92E2F981EF8}"/>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1E439EF-5D81-4CB3-B5F4-526ACFF10DAB}"/>
                  </a:ext>
                </a:extLst>
              </p:cNvPr>
              <p:cNvSpPr/>
              <p:nvPr/>
            </p:nvSpPr>
            <p:spPr>
              <a:xfrm>
                <a:off x="6148385" y="6713478"/>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0554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165F5-6584-4F25-BEA8-5D62781C7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2E602-2B40-4CBF-B115-9AA84B065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1503D-9A52-4E57-AFA6-A86A022E6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36C02-326E-4198-A7B3-FB5254099B04}" type="datetimeFigureOut">
              <a:rPr lang="en-US" smtClean="0"/>
              <a:t>3/7/2022</a:t>
            </a:fld>
            <a:endParaRPr lang="en-US"/>
          </a:p>
        </p:txBody>
      </p:sp>
      <p:sp>
        <p:nvSpPr>
          <p:cNvPr id="5" name="Footer Placeholder 4">
            <a:extLst>
              <a:ext uri="{FF2B5EF4-FFF2-40B4-BE49-F238E27FC236}">
                <a16:creationId xmlns:a16="http://schemas.microsoft.com/office/drawing/2014/main" id="{B25D1D73-2125-4736-96F9-48D7761DB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91C66-6185-464D-AE83-5AFF1CA2FA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FA55A-3FAE-4809-B829-5B4FD04ED371}" type="slidenum">
              <a:rPr lang="en-US" smtClean="0"/>
              <a:t>‹#›</a:t>
            </a:fld>
            <a:endParaRPr lang="en-US"/>
          </a:p>
        </p:txBody>
      </p:sp>
    </p:spTree>
    <p:extLst>
      <p:ext uri="{BB962C8B-B14F-4D97-AF65-F5344CB8AC3E}">
        <p14:creationId xmlns:p14="http://schemas.microsoft.com/office/powerpoint/2010/main" val="425715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7"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7"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0.png"/><Relationship Id="rId18" Type="http://schemas.openxmlformats.org/officeDocument/2006/relationships/image" Target="../media/image44.svg"/><Relationship Id="rId3" Type="http://schemas.openxmlformats.org/officeDocument/2006/relationships/image" Target="../media/image23.png"/><Relationship Id="rId7" Type="http://schemas.openxmlformats.org/officeDocument/2006/relationships/image" Target="../media/image27.png"/><Relationship Id="rId12" Type="http://schemas.microsoft.com/office/2007/relationships/hdphoto" Target="../media/hdphoto1.wdp"/><Relationship Id="rId17" Type="http://schemas.openxmlformats.org/officeDocument/2006/relationships/image" Target="../media/image43.png"/><Relationship Id="rId2" Type="http://schemas.openxmlformats.org/officeDocument/2006/relationships/image" Target="../media/image22.png"/><Relationship Id="rId16" Type="http://schemas.openxmlformats.org/officeDocument/2006/relationships/image" Target="../media/image42.sv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9.png"/><Relationship Id="rId5" Type="http://schemas.openxmlformats.org/officeDocument/2006/relationships/image" Target="../media/image25.png"/><Relationship Id="rId15" Type="http://schemas.openxmlformats.org/officeDocument/2006/relationships/image" Target="../media/image41.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29.png"/><Relationship Id="rId1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18" Type="http://schemas.openxmlformats.org/officeDocument/2006/relationships/customXml" Target="../ink/ink15.xml"/><Relationship Id="rId3" Type="http://schemas.openxmlformats.org/officeDocument/2006/relationships/image" Target="../media/image51.png"/><Relationship Id="rId21" Type="http://schemas.openxmlformats.org/officeDocument/2006/relationships/customXml" Target="../ink/ink18.xml"/><Relationship Id="rId7" Type="http://schemas.openxmlformats.org/officeDocument/2006/relationships/customXml" Target="../ink/ink4.xml"/><Relationship Id="rId12" Type="http://schemas.openxmlformats.org/officeDocument/2006/relationships/customXml" Target="../ink/ink9.xml"/><Relationship Id="rId17" Type="http://schemas.openxmlformats.org/officeDocument/2006/relationships/customXml" Target="../ink/ink14.xml"/><Relationship Id="rId2" Type="http://schemas.openxmlformats.org/officeDocument/2006/relationships/customXml" Target="../ink/ink1.xml"/><Relationship Id="rId16" Type="http://schemas.openxmlformats.org/officeDocument/2006/relationships/customXml" Target="../ink/ink13.xml"/><Relationship Id="rId20" Type="http://schemas.openxmlformats.org/officeDocument/2006/relationships/customXml" Target="../ink/ink17.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image" Target="../media/image52.png"/><Relationship Id="rId15" Type="http://schemas.openxmlformats.org/officeDocument/2006/relationships/customXml" Target="../ink/ink12.xml"/><Relationship Id="rId23" Type="http://schemas.openxmlformats.org/officeDocument/2006/relationships/image" Target="../media/image53.png"/><Relationship Id="rId10" Type="http://schemas.openxmlformats.org/officeDocument/2006/relationships/customXml" Target="../ink/ink7.xml"/><Relationship Id="rId19" Type="http://schemas.openxmlformats.org/officeDocument/2006/relationships/customXml" Target="../ink/ink16.xml"/><Relationship Id="rId4" Type="http://schemas.openxmlformats.org/officeDocument/2006/relationships/customXml" Target="../ink/ink2.xml"/><Relationship Id="rId9" Type="http://schemas.openxmlformats.org/officeDocument/2006/relationships/customXml" Target="../ink/ink6.xml"/><Relationship Id="rId14" Type="http://schemas.openxmlformats.org/officeDocument/2006/relationships/customXml" Target="../ink/ink11.xml"/><Relationship Id="rId22" Type="http://schemas.openxmlformats.org/officeDocument/2006/relationships/customXml" Target="../ink/ink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Graphic 60">
            <a:extLst>
              <a:ext uri="{FF2B5EF4-FFF2-40B4-BE49-F238E27FC236}">
                <a16:creationId xmlns:a16="http://schemas.microsoft.com/office/drawing/2014/main" id="{C719D5C0-B93B-4FE7-8E49-07AE9E3A94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78" y="12700"/>
            <a:ext cx="12169422" cy="6845300"/>
          </a:xfrm>
          <a:prstGeom prst="rect">
            <a:avLst/>
          </a:prstGeom>
        </p:spPr>
      </p:pic>
      <p:pic>
        <p:nvPicPr>
          <p:cNvPr id="63" name="Graphic 62">
            <a:extLst>
              <a:ext uri="{FF2B5EF4-FFF2-40B4-BE49-F238E27FC236}">
                <a16:creationId xmlns:a16="http://schemas.microsoft.com/office/drawing/2014/main" id="{144E5DCE-F185-448C-8F2E-777BB012FA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3991" y="1138555"/>
            <a:ext cx="2742426" cy="5706745"/>
          </a:xfrm>
          <a:prstGeom prst="rect">
            <a:avLst/>
          </a:prstGeom>
        </p:spPr>
      </p:pic>
      <p:sp>
        <p:nvSpPr>
          <p:cNvPr id="13" name="Freeform: Shape 12">
            <a:extLst>
              <a:ext uri="{FF2B5EF4-FFF2-40B4-BE49-F238E27FC236}">
                <a16:creationId xmlns:a16="http://schemas.microsoft.com/office/drawing/2014/main" id="{290B0609-801A-46C6-9141-9F40ADD63655}"/>
              </a:ext>
            </a:extLst>
          </p:cNvPr>
          <p:cNvSpPr/>
          <p:nvPr/>
        </p:nvSpPr>
        <p:spPr>
          <a:xfrm>
            <a:off x="-1540003" y="2275204"/>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nvGrpSpPr>
          <p:cNvPr id="15" name="Graphic 8">
            <a:extLst>
              <a:ext uri="{FF2B5EF4-FFF2-40B4-BE49-F238E27FC236}">
                <a16:creationId xmlns:a16="http://schemas.microsoft.com/office/drawing/2014/main" id="{B1A93B4C-8745-4E2B-97A6-6D0C373684CD}"/>
              </a:ext>
            </a:extLst>
          </p:cNvPr>
          <p:cNvGrpSpPr/>
          <p:nvPr/>
        </p:nvGrpSpPr>
        <p:grpSpPr>
          <a:xfrm>
            <a:off x="0" y="0"/>
            <a:ext cx="6443567" cy="2614422"/>
            <a:chOff x="0" y="0"/>
            <a:chExt cx="6443567" cy="2614422"/>
          </a:xfrm>
          <a:solidFill>
            <a:srgbClr val="000000"/>
          </a:solidFill>
        </p:grpSpPr>
        <p:sp>
          <p:nvSpPr>
            <p:cNvPr id="16" name="Freeform: Shape 15">
              <a:extLst>
                <a:ext uri="{FF2B5EF4-FFF2-40B4-BE49-F238E27FC236}">
                  <a16:creationId xmlns:a16="http://schemas.microsoft.com/office/drawing/2014/main" id="{C0144620-E3C4-48C9-A5D0-65C20D68035A}"/>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 name="Freeform: Shape 16">
              <a:extLst>
                <a:ext uri="{FF2B5EF4-FFF2-40B4-BE49-F238E27FC236}">
                  <a16:creationId xmlns:a16="http://schemas.microsoft.com/office/drawing/2014/main" id="{A3905F78-4C92-4AD7-B864-253E302E89A7}"/>
                </a:ext>
              </a:extLst>
            </p:cNvPr>
            <p:cNvSpPr/>
            <p:nvPr/>
          </p:nvSpPr>
          <p:spPr>
            <a:xfrm>
              <a:off x="6406705" y="2576322"/>
              <a:ext cx="36861" cy="38100"/>
            </a:xfrm>
            <a:custGeom>
              <a:avLst/>
              <a:gdLst>
                <a:gd name="connsiteX0" fmla="*/ 18479 w 36861"/>
                <a:gd name="connsiteY0" fmla="*/ 38100 h 38100"/>
                <a:gd name="connsiteX1" fmla="*/ 18479 w 36861"/>
                <a:gd name="connsiteY1" fmla="*/ 0 h 38100"/>
                <a:gd name="connsiteX2" fmla="*/ 18479 w 36861"/>
                <a:gd name="connsiteY2" fmla="*/ 38100 h 38100"/>
                <a:gd name="connsiteX3" fmla="*/ 18479 w 36861"/>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61" h="38100">
                  <a:moveTo>
                    <a:pt x="18479" y="38100"/>
                  </a:moveTo>
                  <a:cubicBezTo>
                    <a:pt x="42989" y="38100"/>
                    <a:pt x="42989" y="0"/>
                    <a:pt x="18479" y="0"/>
                  </a:cubicBezTo>
                  <a:cubicBezTo>
                    <a:pt x="-6160" y="0"/>
                    <a:pt x="-6160" y="38100"/>
                    <a:pt x="18479" y="38100"/>
                  </a:cubicBezTo>
                  <a:lnTo>
                    <a:pt x="18479"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8" name="Graphic 8">
            <a:extLst>
              <a:ext uri="{FF2B5EF4-FFF2-40B4-BE49-F238E27FC236}">
                <a16:creationId xmlns:a16="http://schemas.microsoft.com/office/drawing/2014/main" id="{B1A93B4C-8745-4E2B-97A6-6D0C373684CD}"/>
              </a:ext>
            </a:extLst>
          </p:cNvPr>
          <p:cNvGrpSpPr/>
          <p:nvPr/>
        </p:nvGrpSpPr>
        <p:grpSpPr>
          <a:xfrm>
            <a:off x="0" y="0"/>
            <a:ext cx="6045041" cy="2346070"/>
            <a:chOff x="0" y="0"/>
            <a:chExt cx="6045041" cy="2346070"/>
          </a:xfrm>
          <a:solidFill>
            <a:srgbClr val="000000"/>
          </a:solidFill>
        </p:grpSpPr>
        <p:sp>
          <p:nvSpPr>
            <p:cNvPr id="19" name="Freeform: Shape 18">
              <a:extLst>
                <a:ext uri="{FF2B5EF4-FFF2-40B4-BE49-F238E27FC236}">
                  <a16:creationId xmlns:a16="http://schemas.microsoft.com/office/drawing/2014/main" id="{99DDC8CD-66C5-4B0A-8DDE-264760621A41}"/>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0" name="Freeform: Shape 19">
              <a:extLst>
                <a:ext uri="{FF2B5EF4-FFF2-40B4-BE49-F238E27FC236}">
                  <a16:creationId xmlns:a16="http://schemas.microsoft.com/office/drawing/2014/main" id="{209ADF84-792B-41E5-8B54-F4EF5513B9AB}"/>
                </a:ext>
              </a:extLst>
            </p:cNvPr>
            <p:cNvSpPr/>
            <p:nvPr/>
          </p:nvSpPr>
          <p:spPr>
            <a:xfrm>
              <a:off x="6008274" y="230797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1" name="Graphic 8">
            <a:extLst>
              <a:ext uri="{FF2B5EF4-FFF2-40B4-BE49-F238E27FC236}">
                <a16:creationId xmlns:a16="http://schemas.microsoft.com/office/drawing/2014/main" id="{B1A93B4C-8745-4E2B-97A6-6D0C373684CD}"/>
              </a:ext>
            </a:extLst>
          </p:cNvPr>
          <p:cNvGrpSpPr/>
          <p:nvPr/>
        </p:nvGrpSpPr>
        <p:grpSpPr>
          <a:xfrm>
            <a:off x="0" y="0"/>
            <a:ext cx="6045041" cy="2346070"/>
            <a:chOff x="0" y="0"/>
            <a:chExt cx="6045041" cy="2346070"/>
          </a:xfrm>
          <a:solidFill>
            <a:srgbClr val="000000"/>
          </a:solidFill>
        </p:grpSpPr>
        <p:sp>
          <p:nvSpPr>
            <p:cNvPr id="22" name="Freeform: Shape 21">
              <a:extLst>
                <a:ext uri="{FF2B5EF4-FFF2-40B4-BE49-F238E27FC236}">
                  <a16:creationId xmlns:a16="http://schemas.microsoft.com/office/drawing/2014/main" id="{724AC4B1-6712-4031-8E44-99DFF0AA60F3}"/>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3" name="Freeform: Shape 22">
              <a:extLst>
                <a:ext uri="{FF2B5EF4-FFF2-40B4-BE49-F238E27FC236}">
                  <a16:creationId xmlns:a16="http://schemas.microsoft.com/office/drawing/2014/main" id="{2FE8C18C-1DB0-430A-9D99-4D3F7C32C484}"/>
                </a:ext>
              </a:extLst>
            </p:cNvPr>
            <p:cNvSpPr/>
            <p:nvPr/>
          </p:nvSpPr>
          <p:spPr>
            <a:xfrm>
              <a:off x="6008274" y="230797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4" name="Graphic 8">
            <a:extLst>
              <a:ext uri="{FF2B5EF4-FFF2-40B4-BE49-F238E27FC236}">
                <a16:creationId xmlns:a16="http://schemas.microsoft.com/office/drawing/2014/main" id="{B1A93B4C-8745-4E2B-97A6-6D0C373684CD}"/>
              </a:ext>
            </a:extLst>
          </p:cNvPr>
          <p:cNvGrpSpPr/>
          <p:nvPr/>
        </p:nvGrpSpPr>
        <p:grpSpPr>
          <a:xfrm>
            <a:off x="0" y="0"/>
            <a:ext cx="6847427" cy="2492501"/>
            <a:chOff x="0" y="0"/>
            <a:chExt cx="6847427" cy="2492501"/>
          </a:xfrm>
          <a:solidFill>
            <a:srgbClr val="000000"/>
          </a:solidFill>
        </p:grpSpPr>
        <p:sp>
          <p:nvSpPr>
            <p:cNvPr id="25" name="Freeform: Shape 24">
              <a:extLst>
                <a:ext uri="{FF2B5EF4-FFF2-40B4-BE49-F238E27FC236}">
                  <a16:creationId xmlns:a16="http://schemas.microsoft.com/office/drawing/2014/main" id="{F1256A58-E832-481C-864E-61527EAAA094}"/>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6" name="Freeform: Shape 25">
              <a:extLst>
                <a:ext uri="{FF2B5EF4-FFF2-40B4-BE49-F238E27FC236}">
                  <a16:creationId xmlns:a16="http://schemas.microsoft.com/office/drawing/2014/main" id="{08032947-BCE4-4B17-8E0B-29F3EA754589}"/>
                </a:ext>
              </a:extLst>
            </p:cNvPr>
            <p:cNvSpPr/>
            <p:nvPr/>
          </p:nvSpPr>
          <p:spPr>
            <a:xfrm>
              <a:off x="6810660" y="245440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7" name="Graphic 8">
            <a:extLst>
              <a:ext uri="{FF2B5EF4-FFF2-40B4-BE49-F238E27FC236}">
                <a16:creationId xmlns:a16="http://schemas.microsoft.com/office/drawing/2014/main" id="{B1A93B4C-8745-4E2B-97A6-6D0C373684CD}"/>
              </a:ext>
            </a:extLst>
          </p:cNvPr>
          <p:cNvGrpSpPr/>
          <p:nvPr/>
        </p:nvGrpSpPr>
        <p:grpSpPr>
          <a:xfrm>
            <a:off x="0" y="0"/>
            <a:ext cx="6321520" cy="2402967"/>
            <a:chOff x="0" y="0"/>
            <a:chExt cx="6321520" cy="2402967"/>
          </a:xfrm>
          <a:solidFill>
            <a:srgbClr val="000000"/>
          </a:solidFill>
        </p:grpSpPr>
        <p:sp>
          <p:nvSpPr>
            <p:cNvPr id="28" name="Freeform: Shape 27">
              <a:extLst>
                <a:ext uri="{FF2B5EF4-FFF2-40B4-BE49-F238E27FC236}">
                  <a16:creationId xmlns:a16="http://schemas.microsoft.com/office/drawing/2014/main" id="{BF8B4F7D-DB0B-4D34-A925-8A66BDB97E0F}"/>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9" name="Freeform: Shape 28">
              <a:extLst>
                <a:ext uri="{FF2B5EF4-FFF2-40B4-BE49-F238E27FC236}">
                  <a16:creationId xmlns:a16="http://schemas.microsoft.com/office/drawing/2014/main" id="{CC41B8CF-40AE-45C8-95B8-60533F5A3407}"/>
                </a:ext>
              </a:extLst>
            </p:cNvPr>
            <p:cNvSpPr/>
            <p:nvPr/>
          </p:nvSpPr>
          <p:spPr>
            <a:xfrm>
              <a:off x="6284753" y="236486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0" name="Graphic 8">
            <a:extLst>
              <a:ext uri="{FF2B5EF4-FFF2-40B4-BE49-F238E27FC236}">
                <a16:creationId xmlns:a16="http://schemas.microsoft.com/office/drawing/2014/main" id="{B1A93B4C-8745-4E2B-97A6-6D0C373684CD}"/>
              </a:ext>
            </a:extLst>
          </p:cNvPr>
          <p:cNvGrpSpPr/>
          <p:nvPr/>
        </p:nvGrpSpPr>
        <p:grpSpPr>
          <a:xfrm>
            <a:off x="0" y="0"/>
            <a:ext cx="6101937" cy="2630677"/>
            <a:chOff x="0" y="0"/>
            <a:chExt cx="6101937" cy="2630677"/>
          </a:xfrm>
          <a:solidFill>
            <a:srgbClr val="000000"/>
          </a:solidFill>
        </p:grpSpPr>
        <p:sp>
          <p:nvSpPr>
            <p:cNvPr id="31" name="Freeform: Shape 30">
              <a:extLst>
                <a:ext uri="{FF2B5EF4-FFF2-40B4-BE49-F238E27FC236}">
                  <a16:creationId xmlns:a16="http://schemas.microsoft.com/office/drawing/2014/main" id="{93789AFE-4483-44CB-9713-685C24F500F6}"/>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2" name="Freeform: Shape 31">
              <a:extLst>
                <a:ext uri="{FF2B5EF4-FFF2-40B4-BE49-F238E27FC236}">
                  <a16:creationId xmlns:a16="http://schemas.microsoft.com/office/drawing/2014/main" id="{B32B8B68-3771-4407-BEED-6D6CC0245D85}"/>
                </a:ext>
              </a:extLst>
            </p:cNvPr>
            <p:cNvSpPr/>
            <p:nvPr/>
          </p:nvSpPr>
          <p:spPr>
            <a:xfrm>
              <a:off x="6065170" y="259257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3" name="Graphic 8">
            <a:extLst>
              <a:ext uri="{FF2B5EF4-FFF2-40B4-BE49-F238E27FC236}">
                <a16:creationId xmlns:a16="http://schemas.microsoft.com/office/drawing/2014/main" id="{B1A93B4C-8745-4E2B-97A6-6D0C373684CD}"/>
              </a:ext>
            </a:extLst>
          </p:cNvPr>
          <p:cNvGrpSpPr/>
          <p:nvPr/>
        </p:nvGrpSpPr>
        <p:grpSpPr>
          <a:xfrm>
            <a:off x="0" y="0"/>
            <a:ext cx="6484207" cy="2972180"/>
            <a:chOff x="0" y="0"/>
            <a:chExt cx="6484207" cy="2972180"/>
          </a:xfrm>
          <a:solidFill>
            <a:srgbClr val="000000"/>
          </a:solidFill>
        </p:grpSpPr>
        <p:sp>
          <p:nvSpPr>
            <p:cNvPr id="34" name="Freeform: Shape 33">
              <a:extLst>
                <a:ext uri="{FF2B5EF4-FFF2-40B4-BE49-F238E27FC236}">
                  <a16:creationId xmlns:a16="http://schemas.microsoft.com/office/drawing/2014/main" id="{D93CE028-3E55-4C7F-B66D-635B57161D33}"/>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5" name="Freeform: Shape 34">
              <a:extLst>
                <a:ext uri="{FF2B5EF4-FFF2-40B4-BE49-F238E27FC236}">
                  <a16:creationId xmlns:a16="http://schemas.microsoft.com/office/drawing/2014/main" id="{ADD2F4BE-55E2-4187-A5B7-CE536A2A4983}"/>
                </a:ext>
              </a:extLst>
            </p:cNvPr>
            <p:cNvSpPr/>
            <p:nvPr/>
          </p:nvSpPr>
          <p:spPr>
            <a:xfrm>
              <a:off x="6447393" y="293408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6" name="Graphic 8">
            <a:extLst>
              <a:ext uri="{FF2B5EF4-FFF2-40B4-BE49-F238E27FC236}">
                <a16:creationId xmlns:a16="http://schemas.microsoft.com/office/drawing/2014/main" id="{B1A93B4C-8745-4E2B-97A6-6D0C373684CD}"/>
              </a:ext>
            </a:extLst>
          </p:cNvPr>
          <p:cNvGrpSpPr/>
          <p:nvPr/>
        </p:nvGrpSpPr>
        <p:grpSpPr>
          <a:xfrm>
            <a:off x="0" y="0"/>
            <a:ext cx="6752431" cy="2175382"/>
            <a:chOff x="0" y="0"/>
            <a:chExt cx="6752431" cy="2175382"/>
          </a:xfrm>
          <a:solidFill>
            <a:srgbClr val="000000"/>
          </a:solidFill>
        </p:grpSpPr>
        <p:sp>
          <p:nvSpPr>
            <p:cNvPr id="37" name="Freeform: Shape 36">
              <a:extLst>
                <a:ext uri="{FF2B5EF4-FFF2-40B4-BE49-F238E27FC236}">
                  <a16:creationId xmlns:a16="http://schemas.microsoft.com/office/drawing/2014/main" id="{625B17B3-3E92-4C86-A407-B6D07B8FA41C}"/>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8" name="Freeform: Shape 37">
              <a:extLst>
                <a:ext uri="{FF2B5EF4-FFF2-40B4-BE49-F238E27FC236}">
                  <a16:creationId xmlns:a16="http://schemas.microsoft.com/office/drawing/2014/main" id="{FFAA7DAA-1516-46E6-B6B3-DDBA1AC549BB}"/>
                </a:ext>
              </a:extLst>
            </p:cNvPr>
            <p:cNvSpPr/>
            <p:nvPr/>
          </p:nvSpPr>
          <p:spPr>
            <a:xfrm>
              <a:off x="6715664" y="213728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9" name="Graphic 8">
            <a:extLst>
              <a:ext uri="{FF2B5EF4-FFF2-40B4-BE49-F238E27FC236}">
                <a16:creationId xmlns:a16="http://schemas.microsoft.com/office/drawing/2014/main" id="{B1A93B4C-8745-4E2B-97A6-6D0C373684CD}"/>
              </a:ext>
            </a:extLst>
          </p:cNvPr>
          <p:cNvGrpSpPr/>
          <p:nvPr/>
        </p:nvGrpSpPr>
        <p:grpSpPr>
          <a:xfrm>
            <a:off x="0" y="0"/>
            <a:ext cx="6451695" cy="2159126"/>
            <a:chOff x="0" y="0"/>
            <a:chExt cx="6451695" cy="2159126"/>
          </a:xfrm>
          <a:solidFill>
            <a:srgbClr val="000000"/>
          </a:solidFill>
        </p:grpSpPr>
        <p:sp>
          <p:nvSpPr>
            <p:cNvPr id="40" name="Freeform: Shape 39">
              <a:extLst>
                <a:ext uri="{FF2B5EF4-FFF2-40B4-BE49-F238E27FC236}">
                  <a16:creationId xmlns:a16="http://schemas.microsoft.com/office/drawing/2014/main" id="{01804958-1E45-434A-9013-8106B8E233DC}"/>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1" name="Freeform: Shape 40">
              <a:extLst>
                <a:ext uri="{FF2B5EF4-FFF2-40B4-BE49-F238E27FC236}">
                  <a16:creationId xmlns:a16="http://schemas.microsoft.com/office/drawing/2014/main" id="{51475564-AE07-456E-8A8B-741E9122CD5C}"/>
                </a:ext>
              </a:extLst>
            </p:cNvPr>
            <p:cNvSpPr/>
            <p:nvPr/>
          </p:nvSpPr>
          <p:spPr>
            <a:xfrm>
              <a:off x="6414881" y="2121026"/>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2" name="Graphic 8">
            <a:extLst>
              <a:ext uri="{FF2B5EF4-FFF2-40B4-BE49-F238E27FC236}">
                <a16:creationId xmlns:a16="http://schemas.microsoft.com/office/drawing/2014/main" id="{B1A93B4C-8745-4E2B-97A6-6D0C373684CD}"/>
              </a:ext>
            </a:extLst>
          </p:cNvPr>
          <p:cNvGrpSpPr/>
          <p:nvPr/>
        </p:nvGrpSpPr>
        <p:grpSpPr>
          <a:xfrm>
            <a:off x="0" y="0"/>
            <a:ext cx="6565487" cy="2346070"/>
            <a:chOff x="0" y="0"/>
            <a:chExt cx="6565487" cy="2346070"/>
          </a:xfrm>
          <a:solidFill>
            <a:srgbClr val="000000"/>
          </a:solidFill>
        </p:grpSpPr>
        <p:sp>
          <p:nvSpPr>
            <p:cNvPr id="43" name="Freeform: Shape 42">
              <a:extLst>
                <a:ext uri="{FF2B5EF4-FFF2-40B4-BE49-F238E27FC236}">
                  <a16:creationId xmlns:a16="http://schemas.microsoft.com/office/drawing/2014/main" id="{0B5CE3B9-9772-4620-8AFB-48E30D7B6EE1}"/>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4" name="Freeform: Shape 43">
              <a:extLst>
                <a:ext uri="{FF2B5EF4-FFF2-40B4-BE49-F238E27FC236}">
                  <a16:creationId xmlns:a16="http://schemas.microsoft.com/office/drawing/2014/main" id="{46A12A02-EFB5-440C-A387-4BD348C99DFF}"/>
                </a:ext>
              </a:extLst>
            </p:cNvPr>
            <p:cNvSpPr/>
            <p:nvPr/>
          </p:nvSpPr>
          <p:spPr>
            <a:xfrm>
              <a:off x="6528721" y="230797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5" name="Graphic 8">
            <a:extLst>
              <a:ext uri="{FF2B5EF4-FFF2-40B4-BE49-F238E27FC236}">
                <a16:creationId xmlns:a16="http://schemas.microsoft.com/office/drawing/2014/main" id="{B1A93B4C-8745-4E2B-97A6-6D0C373684CD}"/>
              </a:ext>
            </a:extLst>
          </p:cNvPr>
          <p:cNvGrpSpPr/>
          <p:nvPr/>
        </p:nvGrpSpPr>
        <p:grpSpPr>
          <a:xfrm>
            <a:off x="0" y="0"/>
            <a:ext cx="6807803" cy="2818764"/>
            <a:chOff x="0" y="0"/>
            <a:chExt cx="6807803" cy="2818764"/>
          </a:xfrm>
          <a:solidFill>
            <a:srgbClr val="000000"/>
          </a:solidFill>
        </p:grpSpPr>
        <p:sp>
          <p:nvSpPr>
            <p:cNvPr id="46" name="Freeform: Shape 45">
              <a:extLst>
                <a:ext uri="{FF2B5EF4-FFF2-40B4-BE49-F238E27FC236}">
                  <a16:creationId xmlns:a16="http://schemas.microsoft.com/office/drawing/2014/main" id="{75E98BE4-A865-4C02-8731-17299C93D4EC}"/>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7" name="Freeform: Shape 46">
              <a:extLst>
                <a:ext uri="{FF2B5EF4-FFF2-40B4-BE49-F238E27FC236}">
                  <a16:creationId xmlns:a16="http://schemas.microsoft.com/office/drawing/2014/main" id="{47B52A1E-0A7A-4B6B-BAF0-08D97D5F53F2}"/>
                </a:ext>
              </a:extLst>
            </p:cNvPr>
            <p:cNvSpPr/>
            <p:nvPr/>
          </p:nvSpPr>
          <p:spPr>
            <a:xfrm>
              <a:off x="6771036" y="278066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8" name="Graphic 8">
            <a:extLst>
              <a:ext uri="{FF2B5EF4-FFF2-40B4-BE49-F238E27FC236}">
                <a16:creationId xmlns:a16="http://schemas.microsoft.com/office/drawing/2014/main" id="{B1A93B4C-8745-4E2B-97A6-6D0C373684CD}"/>
              </a:ext>
            </a:extLst>
          </p:cNvPr>
          <p:cNvGrpSpPr/>
          <p:nvPr/>
        </p:nvGrpSpPr>
        <p:grpSpPr>
          <a:xfrm>
            <a:off x="0" y="0"/>
            <a:ext cx="5815171" cy="2552064"/>
            <a:chOff x="0" y="0"/>
            <a:chExt cx="5815171" cy="2552064"/>
          </a:xfrm>
          <a:solidFill>
            <a:srgbClr val="000000"/>
          </a:solidFill>
        </p:grpSpPr>
        <p:sp>
          <p:nvSpPr>
            <p:cNvPr id="49" name="Freeform: Shape 48">
              <a:extLst>
                <a:ext uri="{FF2B5EF4-FFF2-40B4-BE49-F238E27FC236}">
                  <a16:creationId xmlns:a16="http://schemas.microsoft.com/office/drawing/2014/main" id="{B384AD3F-B8FC-433A-9018-DA9873B0732D}"/>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0" name="Freeform: Shape 49">
              <a:extLst>
                <a:ext uri="{FF2B5EF4-FFF2-40B4-BE49-F238E27FC236}">
                  <a16:creationId xmlns:a16="http://schemas.microsoft.com/office/drawing/2014/main" id="{75E9E8B2-FB64-4D35-9057-C48014DB9AA6}"/>
                </a:ext>
              </a:extLst>
            </p:cNvPr>
            <p:cNvSpPr/>
            <p:nvPr/>
          </p:nvSpPr>
          <p:spPr>
            <a:xfrm>
              <a:off x="5778404" y="251396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1" name="Graphic 8">
            <a:extLst>
              <a:ext uri="{FF2B5EF4-FFF2-40B4-BE49-F238E27FC236}">
                <a16:creationId xmlns:a16="http://schemas.microsoft.com/office/drawing/2014/main" id="{B1A93B4C-8745-4E2B-97A6-6D0C373684CD}"/>
              </a:ext>
            </a:extLst>
          </p:cNvPr>
          <p:cNvGrpSpPr/>
          <p:nvPr/>
        </p:nvGrpSpPr>
        <p:grpSpPr>
          <a:xfrm>
            <a:off x="0" y="0"/>
            <a:ext cx="6016847" cy="1987042"/>
            <a:chOff x="0" y="0"/>
            <a:chExt cx="6016847" cy="1987042"/>
          </a:xfrm>
          <a:solidFill>
            <a:srgbClr val="000000"/>
          </a:solidFill>
        </p:grpSpPr>
        <p:sp>
          <p:nvSpPr>
            <p:cNvPr id="52" name="Freeform: Shape 51">
              <a:extLst>
                <a:ext uri="{FF2B5EF4-FFF2-40B4-BE49-F238E27FC236}">
                  <a16:creationId xmlns:a16="http://schemas.microsoft.com/office/drawing/2014/main" id="{B4F738CD-848A-477D-8528-A992FC14CEE4}"/>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3" name="Freeform: Shape 52">
              <a:extLst>
                <a:ext uri="{FF2B5EF4-FFF2-40B4-BE49-F238E27FC236}">
                  <a16:creationId xmlns:a16="http://schemas.microsoft.com/office/drawing/2014/main" id="{7C3BDB55-3376-4F53-B39A-E8E161278B5C}"/>
                </a:ext>
              </a:extLst>
            </p:cNvPr>
            <p:cNvSpPr/>
            <p:nvPr/>
          </p:nvSpPr>
          <p:spPr>
            <a:xfrm>
              <a:off x="5980080" y="194894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4" name="Graphic 8">
            <a:extLst>
              <a:ext uri="{FF2B5EF4-FFF2-40B4-BE49-F238E27FC236}">
                <a16:creationId xmlns:a16="http://schemas.microsoft.com/office/drawing/2014/main" id="{B1A93B4C-8745-4E2B-97A6-6D0C373684CD}"/>
              </a:ext>
            </a:extLst>
          </p:cNvPr>
          <p:cNvGrpSpPr/>
          <p:nvPr/>
        </p:nvGrpSpPr>
        <p:grpSpPr>
          <a:xfrm>
            <a:off x="0" y="0"/>
            <a:ext cx="6510115" cy="1885442"/>
            <a:chOff x="0" y="0"/>
            <a:chExt cx="6510115" cy="1885442"/>
          </a:xfrm>
          <a:solidFill>
            <a:srgbClr val="000000"/>
          </a:solidFill>
        </p:grpSpPr>
        <p:sp>
          <p:nvSpPr>
            <p:cNvPr id="55" name="Freeform: Shape 54">
              <a:extLst>
                <a:ext uri="{FF2B5EF4-FFF2-40B4-BE49-F238E27FC236}">
                  <a16:creationId xmlns:a16="http://schemas.microsoft.com/office/drawing/2014/main" id="{1016B8CE-B612-4F55-AA77-FABAB92BD478}"/>
                </a:ext>
              </a:extLst>
            </p:cNvPr>
            <p:cNvSpPr/>
            <p:nvPr/>
          </p:nvSpPr>
          <p:spPr>
            <a:xfrm>
              <a:off x="0" y="0"/>
              <a:ext cx="12700" cy="12700"/>
            </a:xfrm>
            <a:custGeom>
              <a:avLst/>
              <a:gdLst/>
              <a:ahLst/>
              <a:cxnLst/>
              <a:rect l="l" t="t" r="r" b="b"/>
              <a:pathLst>
                <a:path w="12700" h="12700"/>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6" name="Freeform: Shape 55">
              <a:extLst>
                <a:ext uri="{FF2B5EF4-FFF2-40B4-BE49-F238E27FC236}">
                  <a16:creationId xmlns:a16="http://schemas.microsoft.com/office/drawing/2014/main" id="{230C2D1F-356D-4E19-8470-E1311B3E51BC}"/>
                </a:ext>
              </a:extLst>
            </p:cNvPr>
            <p:cNvSpPr/>
            <p:nvPr/>
          </p:nvSpPr>
          <p:spPr>
            <a:xfrm>
              <a:off x="6473348" y="184734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sp>
        <p:nvSpPr>
          <p:cNvPr id="57" name="Freeform: Shape 56">
            <a:extLst>
              <a:ext uri="{FF2B5EF4-FFF2-40B4-BE49-F238E27FC236}">
                <a16:creationId xmlns:a16="http://schemas.microsoft.com/office/drawing/2014/main" id="{7DB67535-ECE2-4345-AE83-EE5E5B2F6D5B}"/>
              </a:ext>
            </a:extLst>
          </p:cNvPr>
          <p:cNvSpPr/>
          <p:nvPr/>
        </p:nvSpPr>
        <p:spPr>
          <a:xfrm>
            <a:off x="1960117" y="1511681"/>
            <a:ext cx="186944" cy="186944"/>
          </a:xfrm>
          <a:custGeom>
            <a:avLst/>
            <a:gdLst>
              <a:gd name="connsiteX0" fmla="*/ 186944 w 186944"/>
              <a:gd name="connsiteY0" fmla="*/ 93472 h 186944"/>
              <a:gd name="connsiteX1" fmla="*/ 93472 w 186944"/>
              <a:gd name="connsiteY1" fmla="*/ 186944 h 186944"/>
              <a:gd name="connsiteX2" fmla="*/ 0 w 186944"/>
              <a:gd name="connsiteY2" fmla="*/ 93472 h 186944"/>
              <a:gd name="connsiteX3" fmla="*/ 93472 w 186944"/>
              <a:gd name="connsiteY3" fmla="*/ 0 h 186944"/>
              <a:gd name="connsiteX4" fmla="*/ 186944 w 186944"/>
              <a:gd name="connsiteY4" fmla="*/ 93472 h 18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 h="186944">
                <a:moveTo>
                  <a:pt x="186944" y="93472"/>
                </a:moveTo>
                <a:cubicBezTo>
                  <a:pt x="186944" y="145095"/>
                  <a:pt x="145095" y="186944"/>
                  <a:pt x="93472" y="186944"/>
                </a:cubicBezTo>
                <a:cubicBezTo>
                  <a:pt x="41849" y="186944"/>
                  <a:pt x="0" y="145095"/>
                  <a:pt x="0" y="93472"/>
                </a:cubicBezTo>
                <a:cubicBezTo>
                  <a:pt x="0" y="41849"/>
                  <a:pt x="41849" y="0"/>
                  <a:pt x="93472" y="0"/>
                </a:cubicBezTo>
                <a:cubicBezTo>
                  <a:pt x="145095" y="0"/>
                  <a:pt x="186944" y="41849"/>
                  <a:pt x="186944" y="93472"/>
                </a:cubicBez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8" name="Freeform: Shape 57">
            <a:extLst>
              <a:ext uri="{FF2B5EF4-FFF2-40B4-BE49-F238E27FC236}">
                <a16:creationId xmlns:a16="http://schemas.microsoft.com/office/drawing/2014/main" id="{A48CCBEE-D9A7-40DF-83E2-1C48B79F6AC7}"/>
              </a:ext>
            </a:extLst>
          </p:cNvPr>
          <p:cNvSpPr/>
          <p:nvPr/>
        </p:nvSpPr>
        <p:spPr>
          <a:xfrm>
            <a:off x="10649077" y="5610733"/>
            <a:ext cx="186944" cy="186944"/>
          </a:xfrm>
          <a:custGeom>
            <a:avLst/>
            <a:gdLst>
              <a:gd name="connsiteX0" fmla="*/ 186944 w 186944"/>
              <a:gd name="connsiteY0" fmla="*/ 93472 h 186944"/>
              <a:gd name="connsiteX1" fmla="*/ 93472 w 186944"/>
              <a:gd name="connsiteY1" fmla="*/ 186944 h 186944"/>
              <a:gd name="connsiteX2" fmla="*/ 0 w 186944"/>
              <a:gd name="connsiteY2" fmla="*/ 93472 h 186944"/>
              <a:gd name="connsiteX3" fmla="*/ 93472 w 186944"/>
              <a:gd name="connsiteY3" fmla="*/ 0 h 186944"/>
              <a:gd name="connsiteX4" fmla="*/ 186944 w 186944"/>
              <a:gd name="connsiteY4" fmla="*/ 93472 h 18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 h="186944">
                <a:moveTo>
                  <a:pt x="186944" y="93472"/>
                </a:moveTo>
                <a:cubicBezTo>
                  <a:pt x="186944" y="145095"/>
                  <a:pt x="145095" y="186944"/>
                  <a:pt x="93472" y="186944"/>
                </a:cubicBezTo>
                <a:cubicBezTo>
                  <a:pt x="41849" y="186944"/>
                  <a:pt x="0" y="145095"/>
                  <a:pt x="0" y="93472"/>
                </a:cubicBezTo>
                <a:cubicBezTo>
                  <a:pt x="0" y="41849"/>
                  <a:pt x="41849" y="0"/>
                  <a:pt x="93472" y="0"/>
                </a:cubicBezTo>
                <a:cubicBezTo>
                  <a:pt x="145095" y="0"/>
                  <a:pt x="186944" y="41849"/>
                  <a:pt x="186944" y="93472"/>
                </a:cubicBez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9" name="Freeform: Shape 58">
            <a:extLst>
              <a:ext uri="{FF2B5EF4-FFF2-40B4-BE49-F238E27FC236}">
                <a16:creationId xmlns:a16="http://schemas.microsoft.com/office/drawing/2014/main" id="{DCCD2108-A545-4586-B929-4824E9A97949}"/>
              </a:ext>
            </a:extLst>
          </p:cNvPr>
          <p:cNvSpPr/>
          <p:nvPr/>
        </p:nvSpPr>
        <p:spPr>
          <a:xfrm>
            <a:off x="8841867" y="4583557"/>
            <a:ext cx="1807082" cy="1384680"/>
          </a:xfrm>
          <a:custGeom>
            <a:avLst/>
            <a:gdLst>
              <a:gd name="connsiteX0" fmla="*/ 0 w 1807082"/>
              <a:gd name="connsiteY0" fmla="*/ 1384681 h 1384680"/>
              <a:gd name="connsiteX1" fmla="*/ 1074547 w 1807082"/>
              <a:gd name="connsiteY1" fmla="*/ 671195 h 1384680"/>
              <a:gd name="connsiteX2" fmla="*/ 1316863 w 1807082"/>
              <a:gd name="connsiteY2" fmla="*/ 364871 h 1384680"/>
              <a:gd name="connsiteX3" fmla="*/ 1807083 w 1807082"/>
              <a:gd name="connsiteY3" fmla="*/ 0 h 1384680"/>
            </a:gdLst>
            <a:ahLst/>
            <a:cxnLst>
              <a:cxn ang="0">
                <a:pos x="connsiteX0" y="connsiteY0"/>
              </a:cxn>
              <a:cxn ang="0">
                <a:pos x="connsiteX1" y="connsiteY1"/>
              </a:cxn>
              <a:cxn ang="0">
                <a:pos x="connsiteX2" y="connsiteY2"/>
              </a:cxn>
              <a:cxn ang="0">
                <a:pos x="connsiteX3" y="connsiteY3"/>
              </a:cxn>
            </a:cxnLst>
            <a:rect l="l" t="t" r="r" b="b"/>
            <a:pathLst>
              <a:path w="1807082" h="1384680">
                <a:moveTo>
                  <a:pt x="0" y="1384681"/>
                </a:moveTo>
                <a:cubicBezTo>
                  <a:pt x="250317" y="1030097"/>
                  <a:pt x="770509" y="980948"/>
                  <a:pt x="1074547" y="671195"/>
                </a:cubicBezTo>
                <a:cubicBezTo>
                  <a:pt x="1165860" y="578231"/>
                  <a:pt x="1233805" y="465201"/>
                  <a:pt x="1316863" y="364871"/>
                </a:cubicBezTo>
                <a:cubicBezTo>
                  <a:pt x="1448054" y="206502"/>
                  <a:pt x="1617726" y="80137"/>
                  <a:pt x="1807083" y="0"/>
                </a:cubicBezTo>
              </a:path>
            </a:pathLst>
          </a:custGeom>
          <a:noFill/>
          <a:ln w="1270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4" name="TextBox 63">
            <a:extLst>
              <a:ext uri="{FF2B5EF4-FFF2-40B4-BE49-F238E27FC236}">
                <a16:creationId xmlns:a16="http://schemas.microsoft.com/office/drawing/2014/main" id="{DE52EAAC-8703-4A01-B347-87575A04EA4A}"/>
              </a:ext>
            </a:extLst>
          </p:cNvPr>
          <p:cNvSpPr txBox="1"/>
          <p:nvPr/>
        </p:nvSpPr>
        <p:spPr>
          <a:xfrm>
            <a:off x="4255268" y="690972"/>
            <a:ext cx="658075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6N H" panose="020B0800000000000000" pitchFamily="34" charset="-128"/>
                <a:ea typeface="Kozuka Gothic Pr6N H" panose="020B0800000000000000" pitchFamily="34" charset="-128"/>
                <a:cs typeface="Kanit Bold" panose="00000800000000000000" pitchFamily="2" charset="-34"/>
              </a:rPr>
              <a:t>Tables, Charts and Graphs/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DFEFE6">
                    <a:lumMod val="50000"/>
                  </a:srgbClr>
                </a:solidFill>
                <a:effectLst>
                  <a:outerShdw blurRad="355600" dist="152400" dir="6540000" sx="102000" sy="102000" algn="ctr" rotWithShape="0">
                    <a:srgbClr val="DFEFE6">
                      <a:lumMod val="75000"/>
                    </a:srgbClr>
                  </a:outerShdw>
                </a:effectLst>
                <a:uLnTx/>
                <a:uFillTx/>
                <a:latin typeface="Kozuka Gothic Pr6N H" panose="020B0800000000000000" pitchFamily="34" charset="-128"/>
                <a:ea typeface="Kozuka Gothic Pr6N H" panose="020B0800000000000000" pitchFamily="34" charset="-128"/>
                <a:cs typeface="Kanit Bold" panose="00000800000000000000" pitchFamily="2" charset="-34"/>
              </a:rPr>
              <a:t>Describing trends </a:t>
            </a:r>
          </a:p>
        </p:txBody>
      </p:sp>
      <p:pic>
        <p:nvPicPr>
          <p:cNvPr id="65" name="Picture 64">
            <a:extLst>
              <a:ext uri="{FF2B5EF4-FFF2-40B4-BE49-F238E27FC236}">
                <a16:creationId xmlns:a16="http://schemas.microsoft.com/office/drawing/2014/main" id="{9AC015B0-947A-477E-803C-9C4C9B0CEEE8}"/>
              </a:ext>
            </a:extLst>
          </p:cNvPr>
          <p:cNvPicPr>
            <a:picLocks noChangeAspect="1"/>
          </p:cNvPicPr>
          <p:nvPr/>
        </p:nvPicPr>
        <p:blipFill>
          <a:blip r:embed="rId6"/>
          <a:stretch>
            <a:fillRect/>
          </a:stretch>
        </p:blipFill>
        <p:spPr>
          <a:xfrm>
            <a:off x="813131" y="-1828800"/>
            <a:ext cx="4394199" cy="3505200"/>
          </a:xfrm>
          <a:custGeom>
            <a:avLst/>
            <a:gdLst>
              <a:gd name="connsiteX0" fmla="*/ 64 w 2865782"/>
              <a:gd name="connsiteY0" fmla="*/ 0 h 2286000"/>
              <a:gd name="connsiteX1" fmla="*/ 2865847 w 2865782"/>
              <a:gd name="connsiteY1" fmla="*/ 0 h 2286000"/>
              <a:gd name="connsiteX2" fmla="*/ 2865847 w 2865782"/>
              <a:gd name="connsiteY2" fmla="*/ 2286000 h 2286000"/>
              <a:gd name="connsiteX3" fmla="*/ 64 w 2865782"/>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865782" h="2286000">
                <a:moveTo>
                  <a:pt x="64" y="0"/>
                </a:moveTo>
                <a:lnTo>
                  <a:pt x="2865847" y="0"/>
                </a:lnTo>
                <a:lnTo>
                  <a:pt x="2865847" y="2286000"/>
                </a:lnTo>
                <a:lnTo>
                  <a:pt x="64" y="2286000"/>
                </a:lnTo>
                <a:close/>
              </a:path>
            </a:pathLst>
          </a:custGeom>
        </p:spPr>
      </p:pic>
      <p:pic>
        <p:nvPicPr>
          <p:cNvPr id="66" name="Picture 65">
            <a:extLst>
              <a:ext uri="{FF2B5EF4-FFF2-40B4-BE49-F238E27FC236}">
                <a16:creationId xmlns:a16="http://schemas.microsoft.com/office/drawing/2014/main" id="{D0136F89-D316-4F9B-8C49-46CF6F5A3A6C}"/>
              </a:ext>
            </a:extLst>
          </p:cNvPr>
          <p:cNvPicPr>
            <a:picLocks noChangeAspect="1"/>
          </p:cNvPicPr>
          <p:nvPr/>
        </p:nvPicPr>
        <p:blipFill>
          <a:blip r:embed="rId7"/>
          <a:stretch>
            <a:fillRect/>
          </a:stretch>
        </p:blipFill>
        <p:spPr>
          <a:xfrm>
            <a:off x="994358" y="2953129"/>
            <a:ext cx="2638378" cy="3944883"/>
          </a:xfrm>
          <a:custGeom>
            <a:avLst/>
            <a:gdLst>
              <a:gd name="connsiteX0" fmla="*/ 448 w 2638378"/>
              <a:gd name="connsiteY0" fmla="*/ 0 h 3944883"/>
              <a:gd name="connsiteX1" fmla="*/ 2638827 w 2638378"/>
              <a:gd name="connsiteY1" fmla="*/ 0 h 3944883"/>
              <a:gd name="connsiteX2" fmla="*/ 2638827 w 2638378"/>
              <a:gd name="connsiteY2" fmla="*/ 3944883 h 3944883"/>
              <a:gd name="connsiteX3" fmla="*/ 448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48" y="0"/>
                </a:moveTo>
                <a:lnTo>
                  <a:pt x="2638827" y="0"/>
                </a:lnTo>
                <a:lnTo>
                  <a:pt x="2638827" y="3944883"/>
                </a:lnTo>
                <a:lnTo>
                  <a:pt x="448" y="3944883"/>
                </a:lnTo>
                <a:close/>
              </a:path>
            </a:pathLst>
          </a:custGeom>
        </p:spPr>
      </p:pic>
      <p:pic>
        <p:nvPicPr>
          <p:cNvPr id="67" name="Picture 66">
            <a:extLst>
              <a:ext uri="{FF2B5EF4-FFF2-40B4-BE49-F238E27FC236}">
                <a16:creationId xmlns:a16="http://schemas.microsoft.com/office/drawing/2014/main" id="{FDA908C2-E73A-4A5E-9F88-E1C90ACACFB0}"/>
              </a:ext>
            </a:extLst>
          </p:cNvPr>
          <p:cNvPicPr>
            <a:picLocks noChangeAspect="1"/>
          </p:cNvPicPr>
          <p:nvPr/>
        </p:nvPicPr>
        <p:blipFill>
          <a:blip r:embed="rId7"/>
          <a:stretch>
            <a:fillRect/>
          </a:stretch>
        </p:blipFill>
        <p:spPr>
          <a:xfrm flipV="1">
            <a:off x="10742549" y="-1972442"/>
            <a:ext cx="2638378" cy="3944883"/>
          </a:xfrm>
          <a:custGeom>
            <a:avLst/>
            <a:gdLst>
              <a:gd name="connsiteX0" fmla="*/ 448 w 2638378"/>
              <a:gd name="connsiteY0" fmla="*/ 0 h 3944883"/>
              <a:gd name="connsiteX1" fmla="*/ 2638827 w 2638378"/>
              <a:gd name="connsiteY1" fmla="*/ 0 h 3944883"/>
              <a:gd name="connsiteX2" fmla="*/ 2638827 w 2638378"/>
              <a:gd name="connsiteY2" fmla="*/ 3944883 h 3944883"/>
              <a:gd name="connsiteX3" fmla="*/ 448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48" y="0"/>
                </a:moveTo>
                <a:lnTo>
                  <a:pt x="2638827" y="0"/>
                </a:lnTo>
                <a:lnTo>
                  <a:pt x="2638827" y="3944883"/>
                </a:lnTo>
                <a:lnTo>
                  <a:pt x="448" y="3944883"/>
                </a:lnTo>
                <a:close/>
              </a:path>
            </a:pathLst>
          </a:custGeom>
        </p:spPr>
      </p:pic>
      <p:sp>
        <p:nvSpPr>
          <p:cNvPr id="68" name="TextBox 67">
            <a:extLst>
              <a:ext uri="{FF2B5EF4-FFF2-40B4-BE49-F238E27FC236}">
                <a16:creationId xmlns:a16="http://schemas.microsoft.com/office/drawing/2014/main" id="{D8C03C7F-455D-48F8-8E50-8A36136ACBD0}"/>
              </a:ext>
            </a:extLst>
          </p:cNvPr>
          <p:cNvSpPr txBox="1"/>
          <p:nvPr/>
        </p:nvSpPr>
        <p:spPr>
          <a:xfrm>
            <a:off x="4374205" y="5350113"/>
            <a:ext cx="38578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anit Bold" panose="00000800000000000000" pitchFamily="2" charset="-34"/>
                <a:ea typeface="+mn-ea"/>
                <a:cs typeface="Kanit Bold" panose="00000800000000000000" pitchFamily="2" charset="-34"/>
              </a:rPr>
              <a:t>Business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anit Bold" panose="00000800000000000000" pitchFamily="2" charset="-34"/>
                <a:ea typeface="+mn-ea"/>
                <a:cs typeface="Kanit Bold" panose="00000800000000000000" pitchFamily="2" charset="-34"/>
              </a:rPr>
              <a:t>SSRU  </a:t>
            </a:r>
            <a:endParaRPr kumimoji="0" lang="en-US" sz="2400" b="1" i="0" u="none" strike="noStrike" kern="1200" cap="none" spc="0" normalizeH="0" baseline="0" noProof="0" dirty="0">
              <a:ln>
                <a:noFill/>
              </a:ln>
              <a:solidFill>
                <a:srgbClr val="DFEFE6">
                  <a:lumMod val="50000"/>
                </a:srgbClr>
              </a:solidFill>
              <a:effectLst>
                <a:outerShdw blurRad="355600" dist="152400" dir="6540000" sx="102000" sy="102000" algn="ctr" rotWithShape="0">
                  <a:srgbClr val="DFEFE6">
                    <a:lumMod val="75000"/>
                  </a:srgbClr>
                </a:outerShdw>
              </a:effectLst>
              <a:uLnTx/>
              <a:uFillTx/>
              <a:latin typeface="Kanit Bold" panose="00000800000000000000" pitchFamily="2" charset="-34"/>
              <a:ea typeface="+mn-ea"/>
              <a:cs typeface="Kanit Bold" panose="00000800000000000000" pitchFamily="2" charset="-34"/>
            </a:endParaRPr>
          </a:p>
        </p:txBody>
      </p:sp>
    </p:spTree>
    <p:extLst>
      <p:ext uri="{BB962C8B-B14F-4D97-AF65-F5344CB8AC3E}">
        <p14:creationId xmlns:p14="http://schemas.microsoft.com/office/powerpoint/2010/main" val="150113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a:extLst>
              <a:ext uri="{FF2B5EF4-FFF2-40B4-BE49-F238E27FC236}">
                <a16:creationId xmlns:a16="http://schemas.microsoft.com/office/drawing/2014/main" id="{C62C2E04-BCF7-455D-98B3-B05088E85D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5271" y="2962923"/>
            <a:ext cx="2519588" cy="3895077"/>
          </a:xfrm>
          <a:prstGeom prst="rect">
            <a:avLst/>
          </a:prstGeom>
        </p:spPr>
      </p:pic>
      <p:sp>
        <p:nvSpPr>
          <p:cNvPr id="11" name="Freeform: Shape 10">
            <a:extLst>
              <a:ext uri="{FF2B5EF4-FFF2-40B4-BE49-F238E27FC236}">
                <a16:creationId xmlns:a16="http://schemas.microsoft.com/office/drawing/2014/main" id="{D89B5B7E-0D6D-4CA6-993E-D3AC592C9FBC}"/>
              </a:ext>
            </a:extLst>
          </p:cNvPr>
          <p:cNvSpPr/>
          <p:nvPr/>
        </p:nvSpPr>
        <p:spPr>
          <a:xfrm>
            <a:off x="7682738" y="0"/>
            <a:ext cx="3674236" cy="3358261"/>
          </a:xfrm>
          <a:custGeom>
            <a:avLst/>
            <a:gdLst>
              <a:gd name="connsiteX0" fmla="*/ 0 w 3674236"/>
              <a:gd name="connsiteY0" fmla="*/ 0 h 3358261"/>
              <a:gd name="connsiteX1" fmla="*/ 3674237 w 3674236"/>
              <a:gd name="connsiteY1" fmla="*/ 0 h 3358261"/>
              <a:gd name="connsiteX2" fmla="*/ 3674237 w 3674236"/>
              <a:gd name="connsiteY2" fmla="*/ 3358261 h 3358261"/>
              <a:gd name="connsiteX3" fmla="*/ 0 w 3674236"/>
              <a:gd name="connsiteY3" fmla="*/ 3358261 h 3358261"/>
            </a:gdLst>
            <a:ahLst/>
            <a:cxnLst>
              <a:cxn ang="0">
                <a:pos x="connsiteX0" y="connsiteY0"/>
              </a:cxn>
              <a:cxn ang="0">
                <a:pos x="connsiteX1" y="connsiteY1"/>
              </a:cxn>
              <a:cxn ang="0">
                <a:pos x="connsiteX2" y="connsiteY2"/>
              </a:cxn>
              <a:cxn ang="0">
                <a:pos x="connsiteX3" y="connsiteY3"/>
              </a:cxn>
            </a:cxnLst>
            <a:rect l="l" t="t" r="r" b="b"/>
            <a:pathLst>
              <a:path w="3674236" h="3358261">
                <a:moveTo>
                  <a:pt x="0" y="0"/>
                </a:moveTo>
                <a:lnTo>
                  <a:pt x="3674237" y="0"/>
                </a:lnTo>
                <a:lnTo>
                  <a:pt x="3674237" y="3358261"/>
                </a:lnTo>
                <a:lnTo>
                  <a:pt x="0" y="3358261"/>
                </a:lnTo>
                <a:close/>
              </a:path>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nvGrpSpPr>
          <p:cNvPr id="16" name="Graphic 2">
            <a:extLst>
              <a:ext uri="{FF2B5EF4-FFF2-40B4-BE49-F238E27FC236}">
                <a16:creationId xmlns:a16="http://schemas.microsoft.com/office/drawing/2014/main" id="{DE4B26F7-C17F-4D2E-B535-4442F11D03ED}"/>
              </a:ext>
            </a:extLst>
          </p:cNvPr>
          <p:cNvGrpSpPr/>
          <p:nvPr/>
        </p:nvGrpSpPr>
        <p:grpSpPr>
          <a:xfrm>
            <a:off x="0" y="0"/>
            <a:ext cx="5636482" cy="3922776"/>
            <a:chOff x="0" y="0"/>
            <a:chExt cx="5636482" cy="3922776"/>
          </a:xfrm>
        </p:grpSpPr>
        <p:grpSp>
          <p:nvGrpSpPr>
            <p:cNvPr id="17" name="Graphic 2">
              <a:extLst>
                <a:ext uri="{FF2B5EF4-FFF2-40B4-BE49-F238E27FC236}">
                  <a16:creationId xmlns:a16="http://schemas.microsoft.com/office/drawing/2014/main" id="{DE4B26F7-C17F-4D2E-B535-4442F11D03ED}"/>
                </a:ext>
              </a:extLst>
            </p:cNvPr>
            <p:cNvGrpSpPr/>
            <p:nvPr/>
          </p:nvGrpSpPr>
          <p:grpSpPr>
            <a:xfrm>
              <a:off x="0" y="0"/>
              <a:ext cx="5190712" cy="2886836"/>
              <a:chOff x="0" y="0"/>
              <a:chExt cx="5190712" cy="2886836"/>
            </a:xfrm>
          </p:grpSpPr>
          <p:sp>
            <p:nvSpPr>
              <p:cNvPr id="18" name="Freeform: Shape 17">
                <a:extLst>
                  <a:ext uri="{FF2B5EF4-FFF2-40B4-BE49-F238E27FC236}">
                    <a16:creationId xmlns:a16="http://schemas.microsoft.com/office/drawing/2014/main" id="{89973AEC-CCE0-4AF6-B0B9-5DE03E21E983}"/>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9" name="Freeform: Shape 18">
                <a:extLst>
                  <a:ext uri="{FF2B5EF4-FFF2-40B4-BE49-F238E27FC236}">
                    <a16:creationId xmlns:a16="http://schemas.microsoft.com/office/drawing/2014/main" id="{FD5B19C6-3DE8-4F7B-A08D-65FF96DAE350}"/>
                  </a:ext>
                </a:extLst>
              </p:cNvPr>
              <p:cNvSpPr/>
              <p:nvPr/>
            </p:nvSpPr>
            <p:spPr>
              <a:xfrm>
                <a:off x="5153945" y="284873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0" name="Graphic 2">
              <a:extLst>
                <a:ext uri="{FF2B5EF4-FFF2-40B4-BE49-F238E27FC236}">
                  <a16:creationId xmlns:a16="http://schemas.microsoft.com/office/drawing/2014/main" id="{DE4B26F7-C17F-4D2E-B535-4442F11D03ED}"/>
                </a:ext>
              </a:extLst>
            </p:cNvPr>
            <p:cNvGrpSpPr/>
            <p:nvPr/>
          </p:nvGrpSpPr>
          <p:grpSpPr>
            <a:xfrm>
              <a:off x="0" y="0"/>
              <a:ext cx="5357844" cy="3143123"/>
              <a:chOff x="0" y="0"/>
              <a:chExt cx="5357844" cy="3143123"/>
            </a:xfrm>
          </p:grpSpPr>
          <p:sp>
            <p:nvSpPr>
              <p:cNvPr id="21" name="Freeform: Shape 20">
                <a:extLst>
                  <a:ext uri="{FF2B5EF4-FFF2-40B4-BE49-F238E27FC236}">
                    <a16:creationId xmlns:a16="http://schemas.microsoft.com/office/drawing/2014/main" id="{3B2F7009-A484-4CDA-9FD5-6EDCA5D299BC}"/>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2" name="Freeform: Shape 21">
                <a:extLst>
                  <a:ext uri="{FF2B5EF4-FFF2-40B4-BE49-F238E27FC236}">
                    <a16:creationId xmlns:a16="http://schemas.microsoft.com/office/drawing/2014/main" id="{4028E747-5A2A-4C75-8E36-3C93B3E225B4}"/>
                  </a:ext>
                </a:extLst>
              </p:cNvPr>
              <p:cNvSpPr/>
              <p:nvPr/>
            </p:nvSpPr>
            <p:spPr>
              <a:xfrm>
                <a:off x="5321077" y="310502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3" name="Graphic 2">
              <a:extLst>
                <a:ext uri="{FF2B5EF4-FFF2-40B4-BE49-F238E27FC236}">
                  <a16:creationId xmlns:a16="http://schemas.microsoft.com/office/drawing/2014/main" id="{DE4B26F7-C17F-4D2E-B535-4442F11D03ED}"/>
                </a:ext>
              </a:extLst>
            </p:cNvPr>
            <p:cNvGrpSpPr/>
            <p:nvPr/>
          </p:nvGrpSpPr>
          <p:grpSpPr>
            <a:xfrm>
              <a:off x="0" y="0"/>
              <a:ext cx="4990179" cy="3187700"/>
              <a:chOff x="0" y="0"/>
              <a:chExt cx="4990179" cy="3187700"/>
            </a:xfrm>
          </p:grpSpPr>
          <p:sp>
            <p:nvSpPr>
              <p:cNvPr id="24" name="Freeform: Shape 23">
                <a:extLst>
                  <a:ext uri="{FF2B5EF4-FFF2-40B4-BE49-F238E27FC236}">
                    <a16:creationId xmlns:a16="http://schemas.microsoft.com/office/drawing/2014/main" id="{59D77DD2-F883-4892-9306-757D62595C0C}"/>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5" name="Freeform: Shape 24">
                <a:extLst>
                  <a:ext uri="{FF2B5EF4-FFF2-40B4-BE49-F238E27FC236}">
                    <a16:creationId xmlns:a16="http://schemas.microsoft.com/office/drawing/2014/main" id="{9B2170E0-5974-435E-A1F2-29CD8FCC67E7}"/>
                  </a:ext>
                </a:extLst>
              </p:cNvPr>
              <p:cNvSpPr/>
              <p:nvPr/>
            </p:nvSpPr>
            <p:spPr>
              <a:xfrm>
                <a:off x="4953365" y="314960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6" name="Graphic 2">
              <a:extLst>
                <a:ext uri="{FF2B5EF4-FFF2-40B4-BE49-F238E27FC236}">
                  <a16:creationId xmlns:a16="http://schemas.microsoft.com/office/drawing/2014/main" id="{DE4B26F7-C17F-4D2E-B535-4442F11D03ED}"/>
                </a:ext>
              </a:extLst>
            </p:cNvPr>
            <p:cNvGrpSpPr/>
            <p:nvPr/>
          </p:nvGrpSpPr>
          <p:grpSpPr>
            <a:xfrm>
              <a:off x="0" y="0"/>
              <a:ext cx="5435822" cy="2675127"/>
              <a:chOff x="0" y="0"/>
              <a:chExt cx="5435822" cy="2675127"/>
            </a:xfrm>
          </p:grpSpPr>
          <p:sp>
            <p:nvSpPr>
              <p:cNvPr id="27" name="Freeform: Shape 26">
                <a:extLst>
                  <a:ext uri="{FF2B5EF4-FFF2-40B4-BE49-F238E27FC236}">
                    <a16:creationId xmlns:a16="http://schemas.microsoft.com/office/drawing/2014/main" id="{7CEC8F53-B2C4-49F9-8898-B9BEE2767754}"/>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8" name="Freeform: Shape 27">
                <a:extLst>
                  <a:ext uri="{FF2B5EF4-FFF2-40B4-BE49-F238E27FC236}">
                    <a16:creationId xmlns:a16="http://schemas.microsoft.com/office/drawing/2014/main" id="{277F8E87-BB44-45C7-B66E-BAB14D9E8EF5}"/>
                  </a:ext>
                </a:extLst>
              </p:cNvPr>
              <p:cNvSpPr/>
              <p:nvPr/>
            </p:nvSpPr>
            <p:spPr>
              <a:xfrm>
                <a:off x="5399055" y="263702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9" name="Graphic 2">
              <a:extLst>
                <a:ext uri="{FF2B5EF4-FFF2-40B4-BE49-F238E27FC236}">
                  <a16:creationId xmlns:a16="http://schemas.microsoft.com/office/drawing/2014/main" id="{DE4B26F7-C17F-4D2E-B535-4442F11D03ED}"/>
                </a:ext>
              </a:extLst>
            </p:cNvPr>
            <p:cNvGrpSpPr/>
            <p:nvPr/>
          </p:nvGrpSpPr>
          <p:grpSpPr>
            <a:xfrm>
              <a:off x="0" y="0"/>
              <a:ext cx="5279866" cy="3622294"/>
              <a:chOff x="0" y="0"/>
              <a:chExt cx="5279866" cy="3622294"/>
            </a:xfrm>
          </p:grpSpPr>
          <p:sp>
            <p:nvSpPr>
              <p:cNvPr id="30" name="Freeform: Shape 29">
                <a:extLst>
                  <a:ext uri="{FF2B5EF4-FFF2-40B4-BE49-F238E27FC236}">
                    <a16:creationId xmlns:a16="http://schemas.microsoft.com/office/drawing/2014/main" id="{054E9961-43A9-4341-B6C1-D34BA9B4FCA9}"/>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1" name="Freeform: Shape 30">
                <a:extLst>
                  <a:ext uri="{FF2B5EF4-FFF2-40B4-BE49-F238E27FC236}">
                    <a16:creationId xmlns:a16="http://schemas.microsoft.com/office/drawing/2014/main" id="{601B920D-28CD-4224-BE65-9FD53A4E187A}"/>
                  </a:ext>
                </a:extLst>
              </p:cNvPr>
              <p:cNvSpPr/>
              <p:nvPr/>
            </p:nvSpPr>
            <p:spPr>
              <a:xfrm>
                <a:off x="5243099" y="358419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2" name="Graphic 2">
              <a:extLst>
                <a:ext uri="{FF2B5EF4-FFF2-40B4-BE49-F238E27FC236}">
                  <a16:creationId xmlns:a16="http://schemas.microsoft.com/office/drawing/2014/main" id="{DE4B26F7-C17F-4D2E-B535-4442F11D03ED}"/>
                </a:ext>
              </a:extLst>
            </p:cNvPr>
            <p:cNvGrpSpPr/>
            <p:nvPr/>
          </p:nvGrpSpPr>
          <p:grpSpPr>
            <a:xfrm>
              <a:off x="0" y="0"/>
              <a:ext cx="4845272" cy="3600069"/>
              <a:chOff x="0" y="0"/>
              <a:chExt cx="4845272" cy="3600069"/>
            </a:xfrm>
          </p:grpSpPr>
          <p:sp>
            <p:nvSpPr>
              <p:cNvPr id="33" name="Freeform: Shape 32">
                <a:extLst>
                  <a:ext uri="{FF2B5EF4-FFF2-40B4-BE49-F238E27FC236}">
                    <a16:creationId xmlns:a16="http://schemas.microsoft.com/office/drawing/2014/main" id="{6E75F5EE-1792-4070-95E5-93EB1203043C}"/>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4" name="Freeform: Shape 33">
                <a:extLst>
                  <a:ext uri="{FF2B5EF4-FFF2-40B4-BE49-F238E27FC236}">
                    <a16:creationId xmlns:a16="http://schemas.microsoft.com/office/drawing/2014/main" id="{3692E431-C583-4636-973B-120A2E36631B}"/>
                  </a:ext>
                </a:extLst>
              </p:cNvPr>
              <p:cNvSpPr/>
              <p:nvPr/>
            </p:nvSpPr>
            <p:spPr>
              <a:xfrm>
                <a:off x="4808505" y="3561969"/>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5" name="Graphic 2">
              <a:extLst>
                <a:ext uri="{FF2B5EF4-FFF2-40B4-BE49-F238E27FC236}">
                  <a16:creationId xmlns:a16="http://schemas.microsoft.com/office/drawing/2014/main" id="{DE4B26F7-C17F-4D2E-B535-4442F11D03ED}"/>
                </a:ext>
              </a:extLst>
            </p:cNvPr>
            <p:cNvGrpSpPr/>
            <p:nvPr/>
          </p:nvGrpSpPr>
          <p:grpSpPr>
            <a:xfrm>
              <a:off x="0" y="0"/>
              <a:ext cx="5157311" cy="3366008"/>
              <a:chOff x="0" y="0"/>
              <a:chExt cx="5157311" cy="3366008"/>
            </a:xfrm>
          </p:grpSpPr>
          <p:sp>
            <p:nvSpPr>
              <p:cNvPr id="36" name="Freeform: Shape 35">
                <a:extLst>
                  <a:ext uri="{FF2B5EF4-FFF2-40B4-BE49-F238E27FC236}">
                    <a16:creationId xmlns:a16="http://schemas.microsoft.com/office/drawing/2014/main" id="{F976F620-9611-4776-BD70-5C00EA1849FD}"/>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7" name="Freeform: Shape 36">
                <a:extLst>
                  <a:ext uri="{FF2B5EF4-FFF2-40B4-BE49-F238E27FC236}">
                    <a16:creationId xmlns:a16="http://schemas.microsoft.com/office/drawing/2014/main" id="{5C22EE39-FD1F-47B4-96B5-FDC3969E0D80}"/>
                  </a:ext>
                </a:extLst>
              </p:cNvPr>
              <p:cNvSpPr/>
              <p:nvPr/>
            </p:nvSpPr>
            <p:spPr>
              <a:xfrm>
                <a:off x="5120497" y="3327908"/>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8" name="Graphic 2">
              <a:extLst>
                <a:ext uri="{FF2B5EF4-FFF2-40B4-BE49-F238E27FC236}">
                  <a16:creationId xmlns:a16="http://schemas.microsoft.com/office/drawing/2014/main" id="{DE4B26F7-C17F-4D2E-B535-4442F11D03ED}"/>
                </a:ext>
              </a:extLst>
            </p:cNvPr>
            <p:cNvGrpSpPr/>
            <p:nvPr/>
          </p:nvGrpSpPr>
          <p:grpSpPr>
            <a:xfrm>
              <a:off x="0" y="0"/>
              <a:ext cx="4912201" cy="2786633"/>
              <a:chOff x="0" y="0"/>
              <a:chExt cx="4912201" cy="2786633"/>
            </a:xfrm>
          </p:grpSpPr>
          <p:sp>
            <p:nvSpPr>
              <p:cNvPr id="39" name="Freeform: Shape 38">
                <a:extLst>
                  <a:ext uri="{FF2B5EF4-FFF2-40B4-BE49-F238E27FC236}">
                    <a16:creationId xmlns:a16="http://schemas.microsoft.com/office/drawing/2014/main" id="{7D801786-5615-4963-831B-FC25A090CB37}"/>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0" name="Freeform: Shape 39">
                <a:extLst>
                  <a:ext uri="{FF2B5EF4-FFF2-40B4-BE49-F238E27FC236}">
                    <a16:creationId xmlns:a16="http://schemas.microsoft.com/office/drawing/2014/main" id="{ADF2B98A-86A8-43C5-AE31-C042147AB08F}"/>
                  </a:ext>
                </a:extLst>
              </p:cNvPr>
              <p:cNvSpPr/>
              <p:nvPr/>
            </p:nvSpPr>
            <p:spPr>
              <a:xfrm>
                <a:off x="4875339" y="2748533"/>
                <a:ext cx="36861" cy="38100"/>
              </a:xfrm>
              <a:custGeom>
                <a:avLst/>
                <a:gdLst>
                  <a:gd name="connsiteX0" fmla="*/ 18479 w 36861"/>
                  <a:gd name="connsiteY0" fmla="*/ 38100 h 38100"/>
                  <a:gd name="connsiteX1" fmla="*/ 18479 w 36861"/>
                  <a:gd name="connsiteY1" fmla="*/ 0 h 38100"/>
                  <a:gd name="connsiteX2" fmla="*/ 18479 w 36861"/>
                  <a:gd name="connsiteY2" fmla="*/ 38100 h 38100"/>
                  <a:gd name="connsiteX3" fmla="*/ 18479 w 36861"/>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61" h="38100">
                    <a:moveTo>
                      <a:pt x="18479" y="38100"/>
                    </a:moveTo>
                    <a:cubicBezTo>
                      <a:pt x="42989" y="38100"/>
                      <a:pt x="42989" y="0"/>
                      <a:pt x="18479" y="0"/>
                    </a:cubicBezTo>
                    <a:cubicBezTo>
                      <a:pt x="-6160" y="0"/>
                      <a:pt x="-6160" y="38100"/>
                      <a:pt x="18479" y="38100"/>
                    </a:cubicBezTo>
                    <a:lnTo>
                      <a:pt x="18479"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1" name="Graphic 2">
              <a:extLst>
                <a:ext uri="{FF2B5EF4-FFF2-40B4-BE49-F238E27FC236}">
                  <a16:creationId xmlns:a16="http://schemas.microsoft.com/office/drawing/2014/main" id="{DE4B26F7-C17F-4D2E-B535-4442F11D03ED}"/>
                </a:ext>
              </a:extLst>
            </p:cNvPr>
            <p:cNvGrpSpPr/>
            <p:nvPr/>
          </p:nvGrpSpPr>
          <p:grpSpPr>
            <a:xfrm>
              <a:off x="0" y="0"/>
              <a:ext cx="5636482" cy="3187700"/>
              <a:chOff x="0" y="0"/>
              <a:chExt cx="5636482" cy="3187700"/>
            </a:xfrm>
          </p:grpSpPr>
          <p:sp>
            <p:nvSpPr>
              <p:cNvPr id="42" name="Freeform: Shape 41">
                <a:extLst>
                  <a:ext uri="{FF2B5EF4-FFF2-40B4-BE49-F238E27FC236}">
                    <a16:creationId xmlns:a16="http://schemas.microsoft.com/office/drawing/2014/main" id="{03442FF3-4A8A-4A64-8F50-A79432B228CD}"/>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3" name="Freeform: Shape 42">
                <a:extLst>
                  <a:ext uri="{FF2B5EF4-FFF2-40B4-BE49-F238E27FC236}">
                    <a16:creationId xmlns:a16="http://schemas.microsoft.com/office/drawing/2014/main" id="{BE95C373-64AB-4BEB-89EA-BA3A70A3CF72}"/>
                  </a:ext>
                </a:extLst>
              </p:cNvPr>
              <p:cNvSpPr/>
              <p:nvPr/>
            </p:nvSpPr>
            <p:spPr>
              <a:xfrm>
                <a:off x="5599668" y="314960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4" name="Graphic 2">
              <a:extLst>
                <a:ext uri="{FF2B5EF4-FFF2-40B4-BE49-F238E27FC236}">
                  <a16:creationId xmlns:a16="http://schemas.microsoft.com/office/drawing/2014/main" id="{DE4B26F7-C17F-4D2E-B535-4442F11D03ED}"/>
                </a:ext>
              </a:extLst>
            </p:cNvPr>
            <p:cNvGrpSpPr/>
            <p:nvPr/>
          </p:nvGrpSpPr>
          <p:grpSpPr>
            <a:xfrm>
              <a:off x="0" y="0"/>
              <a:ext cx="4662138" cy="3225292"/>
              <a:chOff x="0" y="0"/>
              <a:chExt cx="4662138" cy="3225292"/>
            </a:xfrm>
          </p:grpSpPr>
          <p:sp>
            <p:nvSpPr>
              <p:cNvPr id="45" name="Freeform: Shape 44">
                <a:extLst>
                  <a:ext uri="{FF2B5EF4-FFF2-40B4-BE49-F238E27FC236}">
                    <a16:creationId xmlns:a16="http://schemas.microsoft.com/office/drawing/2014/main" id="{C0D6CDBD-4162-4263-9542-4581E65CB0E9}"/>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6" name="Freeform: Shape 45">
                <a:extLst>
                  <a:ext uri="{FF2B5EF4-FFF2-40B4-BE49-F238E27FC236}">
                    <a16:creationId xmlns:a16="http://schemas.microsoft.com/office/drawing/2014/main" id="{9E1DFFC7-E386-4BF5-8E7B-023211F648F5}"/>
                  </a:ext>
                </a:extLst>
              </p:cNvPr>
              <p:cNvSpPr/>
              <p:nvPr/>
            </p:nvSpPr>
            <p:spPr>
              <a:xfrm>
                <a:off x="4625324" y="3187192"/>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7" name="Graphic 2">
              <a:extLst>
                <a:ext uri="{FF2B5EF4-FFF2-40B4-BE49-F238E27FC236}">
                  <a16:creationId xmlns:a16="http://schemas.microsoft.com/office/drawing/2014/main" id="{DE4B26F7-C17F-4D2E-B535-4442F11D03ED}"/>
                </a:ext>
              </a:extLst>
            </p:cNvPr>
            <p:cNvGrpSpPr/>
            <p:nvPr/>
          </p:nvGrpSpPr>
          <p:grpSpPr>
            <a:xfrm>
              <a:off x="0" y="0"/>
              <a:ext cx="5150707" cy="2410841"/>
              <a:chOff x="0" y="0"/>
              <a:chExt cx="5150707" cy="2410841"/>
            </a:xfrm>
          </p:grpSpPr>
          <p:sp>
            <p:nvSpPr>
              <p:cNvPr id="48" name="Freeform: Shape 47">
                <a:extLst>
                  <a:ext uri="{FF2B5EF4-FFF2-40B4-BE49-F238E27FC236}">
                    <a16:creationId xmlns:a16="http://schemas.microsoft.com/office/drawing/2014/main" id="{8EDE3B81-D457-44C9-9943-27A49162D0EF}"/>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9" name="Freeform: Shape 48">
                <a:extLst>
                  <a:ext uri="{FF2B5EF4-FFF2-40B4-BE49-F238E27FC236}">
                    <a16:creationId xmlns:a16="http://schemas.microsoft.com/office/drawing/2014/main" id="{D12415F8-5715-4B79-89A6-7ED56AF367B2}"/>
                  </a:ext>
                </a:extLst>
              </p:cNvPr>
              <p:cNvSpPr/>
              <p:nvPr/>
            </p:nvSpPr>
            <p:spPr>
              <a:xfrm>
                <a:off x="5113940" y="237274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0" name="Graphic 2">
              <a:extLst>
                <a:ext uri="{FF2B5EF4-FFF2-40B4-BE49-F238E27FC236}">
                  <a16:creationId xmlns:a16="http://schemas.microsoft.com/office/drawing/2014/main" id="{DE4B26F7-C17F-4D2E-B535-4442F11D03ED}"/>
                </a:ext>
              </a:extLst>
            </p:cNvPr>
            <p:cNvGrpSpPr/>
            <p:nvPr/>
          </p:nvGrpSpPr>
          <p:grpSpPr>
            <a:xfrm>
              <a:off x="0" y="0"/>
              <a:ext cx="4940903" cy="3922776"/>
              <a:chOff x="0" y="0"/>
              <a:chExt cx="4940903" cy="3922776"/>
            </a:xfrm>
          </p:grpSpPr>
          <p:sp>
            <p:nvSpPr>
              <p:cNvPr id="51" name="Freeform: Shape 50">
                <a:extLst>
                  <a:ext uri="{FF2B5EF4-FFF2-40B4-BE49-F238E27FC236}">
                    <a16:creationId xmlns:a16="http://schemas.microsoft.com/office/drawing/2014/main" id="{76A9B02A-F63C-41B1-9BFA-6D218CD6A925}"/>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2" name="Freeform: Shape 51">
                <a:extLst>
                  <a:ext uri="{FF2B5EF4-FFF2-40B4-BE49-F238E27FC236}">
                    <a16:creationId xmlns:a16="http://schemas.microsoft.com/office/drawing/2014/main" id="{D4518EE6-59BF-4CA1-8AB8-F078BB533B21}"/>
                  </a:ext>
                </a:extLst>
              </p:cNvPr>
              <p:cNvSpPr/>
              <p:nvPr/>
            </p:nvSpPr>
            <p:spPr>
              <a:xfrm>
                <a:off x="4904089" y="3884676"/>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pic>
        <p:nvPicPr>
          <p:cNvPr id="56" name="Graphic 55">
            <a:extLst>
              <a:ext uri="{FF2B5EF4-FFF2-40B4-BE49-F238E27FC236}">
                <a16:creationId xmlns:a16="http://schemas.microsoft.com/office/drawing/2014/main" id="{F0BF77BE-BD5C-4828-A2CD-F3396E1E6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8132" y="2281518"/>
            <a:ext cx="1710827" cy="1588625"/>
          </a:xfrm>
          <a:prstGeom prst="rect">
            <a:avLst/>
          </a:prstGeom>
        </p:spPr>
      </p:pic>
      <p:sp>
        <p:nvSpPr>
          <p:cNvPr id="55" name="TextBox 54">
            <a:extLst>
              <a:ext uri="{FF2B5EF4-FFF2-40B4-BE49-F238E27FC236}">
                <a16:creationId xmlns:a16="http://schemas.microsoft.com/office/drawing/2014/main" id="{051EDF12-F14B-44EC-A8E6-D5C2F762C727}"/>
              </a:ext>
            </a:extLst>
          </p:cNvPr>
          <p:cNvSpPr txBox="1"/>
          <p:nvPr/>
        </p:nvSpPr>
        <p:spPr>
          <a:xfrm>
            <a:off x="5715961" y="738630"/>
            <a:ext cx="53520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Tables</a:t>
            </a:r>
            <a:r>
              <a:rPr kumimoji="0" lang="en-US" sz="36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anit Bold" panose="00000800000000000000" pitchFamily="2" charset="-34"/>
                <a:ea typeface="+mn-ea"/>
                <a:cs typeface="Kanit Bold" panose="00000800000000000000" pitchFamily="2" charset="-34"/>
              </a:rPr>
              <a:t> </a:t>
            </a:r>
          </a:p>
        </p:txBody>
      </p:sp>
      <p:sp>
        <p:nvSpPr>
          <p:cNvPr id="15" name="Freeform: Shape 14">
            <a:extLst>
              <a:ext uri="{FF2B5EF4-FFF2-40B4-BE49-F238E27FC236}">
                <a16:creationId xmlns:a16="http://schemas.microsoft.com/office/drawing/2014/main" id="{CBEE350A-C79C-41EA-8C02-005D6E039523}"/>
              </a:ext>
            </a:extLst>
          </p:cNvPr>
          <p:cNvSpPr/>
          <p:nvPr/>
        </p:nvSpPr>
        <p:spPr>
          <a:xfrm>
            <a:off x="8907311" y="2428312"/>
            <a:ext cx="186944" cy="186944"/>
          </a:xfrm>
          <a:custGeom>
            <a:avLst/>
            <a:gdLst>
              <a:gd name="connsiteX0" fmla="*/ 186944 w 186944"/>
              <a:gd name="connsiteY0" fmla="*/ 93472 h 186944"/>
              <a:gd name="connsiteX1" fmla="*/ 93473 w 186944"/>
              <a:gd name="connsiteY1" fmla="*/ 186944 h 186944"/>
              <a:gd name="connsiteX2" fmla="*/ 1 w 186944"/>
              <a:gd name="connsiteY2" fmla="*/ 93472 h 186944"/>
              <a:gd name="connsiteX3" fmla="*/ 93473 w 186944"/>
              <a:gd name="connsiteY3" fmla="*/ 0 h 186944"/>
              <a:gd name="connsiteX4" fmla="*/ 186944 w 186944"/>
              <a:gd name="connsiteY4" fmla="*/ 93472 h 18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 h="186944">
                <a:moveTo>
                  <a:pt x="186944" y="93472"/>
                </a:moveTo>
                <a:cubicBezTo>
                  <a:pt x="186944" y="145095"/>
                  <a:pt x="145096" y="186944"/>
                  <a:pt x="93473" y="186944"/>
                </a:cubicBezTo>
                <a:cubicBezTo>
                  <a:pt x="41849" y="186944"/>
                  <a:pt x="1" y="145095"/>
                  <a:pt x="1" y="93472"/>
                </a:cubicBezTo>
                <a:cubicBezTo>
                  <a:pt x="1" y="41849"/>
                  <a:pt x="41849" y="0"/>
                  <a:pt x="93473" y="0"/>
                </a:cubicBezTo>
                <a:cubicBezTo>
                  <a:pt x="145096" y="0"/>
                  <a:pt x="186944" y="41849"/>
                  <a:pt x="186944" y="93472"/>
                </a:cubicBez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pic>
        <p:nvPicPr>
          <p:cNvPr id="7170" name="Picture 2" descr="Person Holding White Ceramic Mug With Coffee">
            <a:extLst>
              <a:ext uri="{FF2B5EF4-FFF2-40B4-BE49-F238E27FC236}">
                <a16:creationId xmlns:a16="http://schemas.microsoft.com/office/drawing/2014/main" id="{27087CDE-F658-4B44-ABF0-DE0613389E9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1463" y="12700"/>
            <a:ext cx="2806938" cy="420165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8C41BD1-C13D-47B4-90B0-545C4D6FB52A}"/>
              </a:ext>
            </a:extLst>
          </p:cNvPr>
          <p:cNvSpPr txBox="1"/>
          <p:nvPr/>
        </p:nvSpPr>
        <p:spPr>
          <a:xfrm>
            <a:off x="7682738" y="4016937"/>
            <a:ext cx="349139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Kanit Light"/>
                <a:ea typeface="+mn-ea"/>
                <a:cs typeface="Cordia New"/>
              </a:rPr>
              <a:t>A table displays content arranged in vertical columns and horizontal rows. This makes data comparison easy. Tables usually show exact numerical data. The aim of the table is to show data details or words in orderly manner and to understand them easily. </a:t>
            </a:r>
          </a:p>
        </p:txBody>
      </p:sp>
    </p:spTree>
    <p:extLst>
      <p:ext uri="{BB962C8B-B14F-4D97-AF65-F5344CB8AC3E}">
        <p14:creationId xmlns:p14="http://schemas.microsoft.com/office/powerpoint/2010/main" val="356062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raphic 53">
            <a:extLst>
              <a:ext uri="{FF2B5EF4-FFF2-40B4-BE49-F238E27FC236}">
                <a16:creationId xmlns:a16="http://schemas.microsoft.com/office/drawing/2014/main" id="{C62C2E04-BCF7-455D-98B3-B05088E85D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45271" y="2962923"/>
            <a:ext cx="2519588" cy="3895077"/>
          </a:xfrm>
          <a:prstGeom prst="rect">
            <a:avLst/>
          </a:prstGeom>
        </p:spPr>
      </p:pic>
      <p:sp>
        <p:nvSpPr>
          <p:cNvPr id="11" name="Freeform: Shape 10">
            <a:extLst>
              <a:ext uri="{FF2B5EF4-FFF2-40B4-BE49-F238E27FC236}">
                <a16:creationId xmlns:a16="http://schemas.microsoft.com/office/drawing/2014/main" id="{D89B5B7E-0D6D-4CA6-993E-D3AC592C9FBC}"/>
              </a:ext>
            </a:extLst>
          </p:cNvPr>
          <p:cNvSpPr/>
          <p:nvPr/>
        </p:nvSpPr>
        <p:spPr>
          <a:xfrm>
            <a:off x="7682738" y="0"/>
            <a:ext cx="3674236" cy="3358261"/>
          </a:xfrm>
          <a:custGeom>
            <a:avLst/>
            <a:gdLst>
              <a:gd name="connsiteX0" fmla="*/ 0 w 3674236"/>
              <a:gd name="connsiteY0" fmla="*/ 0 h 3358261"/>
              <a:gd name="connsiteX1" fmla="*/ 3674237 w 3674236"/>
              <a:gd name="connsiteY1" fmla="*/ 0 h 3358261"/>
              <a:gd name="connsiteX2" fmla="*/ 3674237 w 3674236"/>
              <a:gd name="connsiteY2" fmla="*/ 3358261 h 3358261"/>
              <a:gd name="connsiteX3" fmla="*/ 0 w 3674236"/>
              <a:gd name="connsiteY3" fmla="*/ 3358261 h 3358261"/>
            </a:gdLst>
            <a:ahLst/>
            <a:cxnLst>
              <a:cxn ang="0">
                <a:pos x="connsiteX0" y="connsiteY0"/>
              </a:cxn>
              <a:cxn ang="0">
                <a:pos x="connsiteX1" y="connsiteY1"/>
              </a:cxn>
              <a:cxn ang="0">
                <a:pos x="connsiteX2" y="connsiteY2"/>
              </a:cxn>
              <a:cxn ang="0">
                <a:pos x="connsiteX3" y="connsiteY3"/>
              </a:cxn>
            </a:cxnLst>
            <a:rect l="l" t="t" r="r" b="b"/>
            <a:pathLst>
              <a:path w="3674236" h="3358261">
                <a:moveTo>
                  <a:pt x="0" y="0"/>
                </a:moveTo>
                <a:lnTo>
                  <a:pt x="3674237" y="0"/>
                </a:lnTo>
                <a:lnTo>
                  <a:pt x="3674237" y="3358261"/>
                </a:lnTo>
                <a:lnTo>
                  <a:pt x="0" y="3358261"/>
                </a:lnTo>
                <a:close/>
              </a:path>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nvGrpSpPr>
          <p:cNvPr id="16" name="Graphic 2">
            <a:extLst>
              <a:ext uri="{FF2B5EF4-FFF2-40B4-BE49-F238E27FC236}">
                <a16:creationId xmlns:a16="http://schemas.microsoft.com/office/drawing/2014/main" id="{DE4B26F7-C17F-4D2E-B535-4442F11D03ED}"/>
              </a:ext>
            </a:extLst>
          </p:cNvPr>
          <p:cNvGrpSpPr/>
          <p:nvPr/>
        </p:nvGrpSpPr>
        <p:grpSpPr>
          <a:xfrm>
            <a:off x="0" y="0"/>
            <a:ext cx="5636482" cy="3922776"/>
            <a:chOff x="0" y="0"/>
            <a:chExt cx="5636482" cy="3922776"/>
          </a:xfrm>
        </p:grpSpPr>
        <p:grpSp>
          <p:nvGrpSpPr>
            <p:cNvPr id="17" name="Graphic 2">
              <a:extLst>
                <a:ext uri="{FF2B5EF4-FFF2-40B4-BE49-F238E27FC236}">
                  <a16:creationId xmlns:a16="http://schemas.microsoft.com/office/drawing/2014/main" id="{DE4B26F7-C17F-4D2E-B535-4442F11D03ED}"/>
                </a:ext>
              </a:extLst>
            </p:cNvPr>
            <p:cNvGrpSpPr/>
            <p:nvPr/>
          </p:nvGrpSpPr>
          <p:grpSpPr>
            <a:xfrm>
              <a:off x="0" y="0"/>
              <a:ext cx="5190712" cy="2886836"/>
              <a:chOff x="0" y="0"/>
              <a:chExt cx="5190712" cy="2886836"/>
            </a:xfrm>
          </p:grpSpPr>
          <p:sp>
            <p:nvSpPr>
              <p:cNvPr id="18" name="Freeform: Shape 17">
                <a:extLst>
                  <a:ext uri="{FF2B5EF4-FFF2-40B4-BE49-F238E27FC236}">
                    <a16:creationId xmlns:a16="http://schemas.microsoft.com/office/drawing/2014/main" id="{89973AEC-CCE0-4AF6-B0B9-5DE03E21E983}"/>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9" name="Freeform: Shape 18">
                <a:extLst>
                  <a:ext uri="{FF2B5EF4-FFF2-40B4-BE49-F238E27FC236}">
                    <a16:creationId xmlns:a16="http://schemas.microsoft.com/office/drawing/2014/main" id="{FD5B19C6-3DE8-4F7B-A08D-65FF96DAE350}"/>
                  </a:ext>
                </a:extLst>
              </p:cNvPr>
              <p:cNvSpPr/>
              <p:nvPr/>
            </p:nvSpPr>
            <p:spPr>
              <a:xfrm>
                <a:off x="5153945" y="284873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0" name="Graphic 2">
              <a:extLst>
                <a:ext uri="{FF2B5EF4-FFF2-40B4-BE49-F238E27FC236}">
                  <a16:creationId xmlns:a16="http://schemas.microsoft.com/office/drawing/2014/main" id="{DE4B26F7-C17F-4D2E-B535-4442F11D03ED}"/>
                </a:ext>
              </a:extLst>
            </p:cNvPr>
            <p:cNvGrpSpPr/>
            <p:nvPr/>
          </p:nvGrpSpPr>
          <p:grpSpPr>
            <a:xfrm>
              <a:off x="0" y="0"/>
              <a:ext cx="5357844" cy="3143123"/>
              <a:chOff x="0" y="0"/>
              <a:chExt cx="5357844" cy="3143123"/>
            </a:xfrm>
          </p:grpSpPr>
          <p:sp>
            <p:nvSpPr>
              <p:cNvPr id="21" name="Freeform: Shape 20">
                <a:extLst>
                  <a:ext uri="{FF2B5EF4-FFF2-40B4-BE49-F238E27FC236}">
                    <a16:creationId xmlns:a16="http://schemas.microsoft.com/office/drawing/2014/main" id="{3B2F7009-A484-4CDA-9FD5-6EDCA5D299BC}"/>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2" name="Freeform: Shape 21">
                <a:extLst>
                  <a:ext uri="{FF2B5EF4-FFF2-40B4-BE49-F238E27FC236}">
                    <a16:creationId xmlns:a16="http://schemas.microsoft.com/office/drawing/2014/main" id="{4028E747-5A2A-4C75-8E36-3C93B3E225B4}"/>
                  </a:ext>
                </a:extLst>
              </p:cNvPr>
              <p:cNvSpPr/>
              <p:nvPr/>
            </p:nvSpPr>
            <p:spPr>
              <a:xfrm>
                <a:off x="5321077" y="310502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3" name="Graphic 2">
              <a:extLst>
                <a:ext uri="{FF2B5EF4-FFF2-40B4-BE49-F238E27FC236}">
                  <a16:creationId xmlns:a16="http://schemas.microsoft.com/office/drawing/2014/main" id="{DE4B26F7-C17F-4D2E-B535-4442F11D03ED}"/>
                </a:ext>
              </a:extLst>
            </p:cNvPr>
            <p:cNvGrpSpPr/>
            <p:nvPr/>
          </p:nvGrpSpPr>
          <p:grpSpPr>
            <a:xfrm>
              <a:off x="0" y="0"/>
              <a:ext cx="4990179" cy="3187700"/>
              <a:chOff x="0" y="0"/>
              <a:chExt cx="4990179" cy="3187700"/>
            </a:xfrm>
          </p:grpSpPr>
          <p:sp>
            <p:nvSpPr>
              <p:cNvPr id="24" name="Freeform: Shape 23">
                <a:extLst>
                  <a:ext uri="{FF2B5EF4-FFF2-40B4-BE49-F238E27FC236}">
                    <a16:creationId xmlns:a16="http://schemas.microsoft.com/office/drawing/2014/main" id="{59D77DD2-F883-4892-9306-757D62595C0C}"/>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5" name="Freeform: Shape 24">
                <a:extLst>
                  <a:ext uri="{FF2B5EF4-FFF2-40B4-BE49-F238E27FC236}">
                    <a16:creationId xmlns:a16="http://schemas.microsoft.com/office/drawing/2014/main" id="{9B2170E0-5974-435E-A1F2-29CD8FCC67E7}"/>
                  </a:ext>
                </a:extLst>
              </p:cNvPr>
              <p:cNvSpPr/>
              <p:nvPr/>
            </p:nvSpPr>
            <p:spPr>
              <a:xfrm>
                <a:off x="4953365" y="314960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6" name="Graphic 2">
              <a:extLst>
                <a:ext uri="{FF2B5EF4-FFF2-40B4-BE49-F238E27FC236}">
                  <a16:creationId xmlns:a16="http://schemas.microsoft.com/office/drawing/2014/main" id="{DE4B26F7-C17F-4D2E-B535-4442F11D03ED}"/>
                </a:ext>
              </a:extLst>
            </p:cNvPr>
            <p:cNvGrpSpPr/>
            <p:nvPr/>
          </p:nvGrpSpPr>
          <p:grpSpPr>
            <a:xfrm>
              <a:off x="0" y="0"/>
              <a:ext cx="5435822" cy="2675127"/>
              <a:chOff x="0" y="0"/>
              <a:chExt cx="5435822" cy="2675127"/>
            </a:xfrm>
          </p:grpSpPr>
          <p:sp>
            <p:nvSpPr>
              <p:cNvPr id="27" name="Freeform: Shape 26">
                <a:extLst>
                  <a:ext uri="{FF2B5EF4-FFF2-40B4-BE49-F238E27FC236}">
                    <a16:creationId xmlns:a16="http://schemas.microsoft.com/office/drawing/2014/main" id="{7CEC8F53-B2C4-49F9-8898-B9BEE2767754}"/>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8" name="Freeform: Shape 27">
                <a:extLst>
                  <a:ext uri="{FF2B5EF4-FFF2-40B4-BE49-F238E27FC236}">
                    <a16:creationId xmlns:a16="http://schemas.microsoft.com/office/drawing/2014/main" id="{277F8E87-BB44-45C7-B66E-BAB14D9E8EF5}"/>
                  </a:ext>
                </a:extLst>
              </p:cNvPr>
              <p:cNvSpPr/>
              <p:nvPr/>
            </p:nvSpPr>
            <p:spPr>
              <a:xfrm>
                <a:off x="5399055" y="263702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9" name="Graphic 2">
              <a:extLst>
                <a:ext uri="{FF2B5EF4-FFF2-40B4-BE49-F238E27FC236}">
                  <a16:creationId xmlns:a16="http://schemas.microsoft.com/office/drawing/2014/main" id="{DE4B26F7-C17F-4D2E-B535-4442F11D03ED}"/>
                </a:ext>
              </a:extLst>
            </p:cNvPr>
            <p:cNvGrpSpPr/>
            <p:nvPr/>
          </p:nvGrpSpPr>
          <p:grpSpPr>
            <a:xfrm>
              <a:off x="0" y="0"/>
              <a:ext cx="5279866" cy="3622294"/>
              <a:chOff x="0" y="0"/>
              <a:chExt cx="5279866" cy="3622294"/>
            </a:xfrm>
          </p:grpSpPr>
          <p:sp>
            <p:nvSpPr>
              <p:cNvPr id="30" name="Freeform: Shape 29">
                <a:extLst>
                  <a:ext uri="{FF2B5EF4-FFF2-40B4-BE49-F238E27FC236}">
                    <a16:creationId xmlns:a16="http://schemas.microsoft.com/office/drawing/2014/main" id="{054E9961-43A9-4341-B6C1-D34BA9B4FCA9}"/>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1" name="Freeform: Shape 30">
                <a:extLst>
                  <a:ext uri="{FF2B5EF4-FFF2-40B4-BE49-F238E27FC236}">
                    <a16:creationId xmlns:a16="http://schemas.microsoft.com/office/drawing/2014/main" id="{601B920D-28CD-4224-BE65-9FD53A4E187A}"/>
                  </a:ext>
                </a:extLst>
              </p:cNvPr>
              <p:cNvSpPr/>
              <p:nvPr/>
            </p:nvSpPr>
            <p:spPr>
              <a:xfrm>
                <a:off x="5243099" y="358419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2" name="Graphic 2">
              <a:extLst>
                <a:ext uri="{FF2B5EF4-FFF2-40B4-BE49-F238E27FC236}">
                  <a16:creationId xmlns:a16="http://schemas.microsoft.com/office/drawing/2014/main" id="{DE4B26F7-C17F-4D2E-B535-4442F11D03ED}"/>
                </a:ext>
              </a:extLst>
            </p:cNvPr>
            <p:cNvGrpSpPr/>
            <p:nvPr/>
          </p:nvGrpSpPr>
          <p:grpSpPr>
            <a:xfrm>
              <a:off x="0" y="0"/>
              <a:ext cx="4845272" cy="3600069"/>
              <a:chOff x="0" y="0"/>
              <a:chExt cx="4845272" cy="3600069"/>
            </a:xfrm>
          </p:grpSpPr>
          <p:sp>
            <p:nvSpPr>
              <p:cNvPr id="33" name="Freeform: Shape 32">
                <a:extLst>
                  <a:ext uri="{FF2B5EF4-FFF2-40B4-BE49-F238E27FC236}">
                    <a16:creationId xmlns:a16="http://schemas.microsoft.com/office/drawing/2014/main" id="{6E75F5EE-1792-4070-95E5-93EB1203043C}"/>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4" name="Freeform: Shape 33">
                <a:extLst>
                  <a:ext uri="{FF2B5EF4-FFF2-40B4-BE49-F238E27FC236}">
                    <a16:creationId xmlns:a16="http://schemas.microsoft.com/office/drawing/2014/main" id="{3692E431-C583-4636-973B-120A2E36631B}"/>
                  </a:ext>
                </a:extLst>
              </p:cNvPr>
              <p:cNvSpPr/>
              <p:nvPr/>
            </p:nvSpPr>
            <p:spPr>
              <a:xfrm>
                <a:off x="4808505" y="3561969"/>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5" name="Graphic 2">
              <a:extLst>
                <a:ext uri="{FF2B5EF4-FFF2-40B4-BE49-F238E27FC236}">
                  <a16:creationId xmlns:a16="http://schemas.microsoft.com/office/drawing/2014/main" id="{DE4B26F7-C17F-4D2E-B535-4442F11D03ED}"/>
                </a:ext>
              </a:extLst>
            </p:cNvPr>
            <p:cNvGrpSpPr/>
            <p:nvPr/>
          </p:nvGrpSpPr>
          <p:grpSpPr>
            <a:xfrm>
              <a:off x="0" y="0"/>
              <a:ext cx="5157311" cy="3366008"/>
              <a:chOff x="0" y="0"/>
              <a:chExt cx="5157311" cy="3366008"/>
            </a:xfrm>
          </p:grpSpPr>
          <p:sp>
            <p:nvSpPr>
              <p:cNvPr id="36" name="Freeform: Shape 35">
                <a:extLst>
                  <a:ext uri="{FF2B5EF4-FFF2-40B4-BE49-F238E27FC236}">
                    <a16:creationId xmlns:a16="http://schemas.microsoft.com/office/drawing/2014/main" id="{F976F620-9611-4776-BD70-5C00EA1849FD}"/>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7" name="Freeform: Shape 36">
                <a:extLst>
                  <a:ext uri="{FF2B5EF4-FFF2-40B4-BE49-F238E27FC236}">
                    <a16:creationId xmlns:a16="http://schemas.microsoft.com/office/drawing/2014/main" id="{5C22EE39-FD1F-47B4-96B5-FDC3969E0D80}"/>
                  </a:ext>
                </a:extLst>
              </p:cNvPr>
              <p:cNvSpPr/>
              <p:nvPr/>
            </p:nvSpPr>
            <p:spPr>
              <a:xfrm>
                <a:off x="5120497" y="3327908"/>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8" name="Graphic 2">
              <a:extLst>
                <a:ext uri="{FF2B5EF4-FFF2-40B4-BE49-F238E27FC236}">
                  <a16:creationId xmlns:a16="http://schemas.microsoft.com/office/drawing/2014/main" id="{DE4B26F7-C17F-4D2E-B535-4442F11D03ED}"/>
                </a:ext>
              </a:extLst>
            </p:cNvPr>
            <p:cNvGrpSpPr/>
            <p:nvPr/>
          </p:nvGrpSpPr>
          <p:grpSpPr>
            <a:xfrm>
              <a:off x="0" y="0"/>
              <a:ext cx="4912201" cy="2786633"/>
              <a:chOff x="0" y="0"/>
              <a:chExt cx="4912201" cy="2786633"/>
            </a:xfrm>
          </p:grpSpPr>
          <p:sp>
            <p:nvSpPr>
              <p:cNvPr id="39" name="Freeform: Shape 38">
                <a:extLst>
                  <a:ext uri="{FF2B5EF4-FFF2-40B4-BE49-F238E27FC236}">
                    <a16:creationId xmlns:a16="http://schemas.microsoft.com/office/drawing/2014/main" id="{7D801786-5615-4963-831B-FC25A090CB37}"/>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0" name="Freeform: Shape 39">
                <a:extLst>
                  <a:ext uri="{FF2B5EF4-FFF2-40B4-BE49-F238E27FC236}">
                    <a16:creationId xmlns:a16="http://schemas.microsoft.com/office/drawing/2014/main" id="{ADF2B98A-86A8-43C5-AE31-C042147AB08F}"/>
                  </a:ext>
                </a:extLst>
              </p:cNvPr>
              <p:cNvSpPr/>
              <p:nvPr/>
            </p:nvSpPr>
            <p:spPr>
              <a:xfrm>
                <a:off x="4875339" y="2748533"/>
                <a:ext cx="36861" cy="38100"/>
              </a:xfrm>
              <a:custGeom>
                <a:avLst/>
                <a:gdLst>
                  <a:gd name="connsiteX0" fmla="*/ 18479 w 36861"/>
                  <a:gd name="connsiteY0" fmla="*/ 38100 h 38100"/>
                  <a:gd name="connsiteX1" fmla="*/ 18479 w 36861"/>
                  <a:gd name="connsiteY1" fmla="*/ 0 h 38100"/>
                  <a:gd name="connsiteX2" fmla="*/ 18479 w 36861"/>
                  <a:gd name="connsiteY2" fmla="*/ 38100 h 38100"/>
                  <a:gd name="connsiteX3" fmla="*/ 18479 w 36861"/>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61" h="38100">
                    <a:moveTo>
                      <a:pt x="18479" y="38100"/>
                    </a:moveTo>
                    <a:cubicBezTo>
                      <a:pt x="42989" y="38100"/>
                      <a:pt x="42989" y="0"/>
                      <a:pt x="18479" y="0"/>
                    </a:cubicBezTo>
                    <a:cubicBezTo>
                      <a:pt x="-6160" y="0"/>
                      <a:pt x="-6160" y="38100"/>
                      <a:pt x="18479" y="38100"/>
                    </a:cubicBezTo>
                    <a:lnTo>
                      <a:pt x="18479"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1" name="Graphic 2">
              <a:extLst>
                <a:ext uri="{FF2B5EF4-FFF2-40B4-BE49-F238E27FC236}">
                  <a16:creationId xmlns:a16="http://schemas.microsoft.com/office/drawing/2014/main" id="{DE4B26F7-C17F-4D2E-B535-4442F11D03ED}"/>
                </a:ext>
              </a:extLst>
            </p:cNvPr>
            <p:cNvGrpSpPr/>
            <p:nvPr/>
          </p:nvGrpSpPr>
          <p:grpSpPr>
            <a:xfrm>
              <a:off x="0" y="0"/>
              <a:ext cx="5636482" cy="3187700"/>
              <a:chOff x="0" y="0"/>
              <a:chExt cx="5636482" cy="3187700"/>
            </a:xfrm>
          </p:grpSpPr>
          <p:sp>
            <p:nvSpPr>
              <p:cNvPr id="42" name="Freeform: Shape 41">
                <a:extLst>
                  <a:ext uri="{FF2B5EF4-FFF2-40B4-BE49-F238E27FC236}">
                    <a16:creationId xmlns:a16="http://schemas.microsoft.com/office/drawing/2014/main" id="{03442FF3-4A8A-4A64-8F50-A79432B228CD}"/>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3" name="Freeform: Shape 42">
                <a:extLst>
                  <a:ext uri="{FF2B5EF4-FFF2-40B4-BE49-F238E27FC236}">
                    <a16:creationId xmlns:a16="http://schemas.microsoft.com/office/drawing/2014/main" id="{BE95C373-64AB-4BEB-89EA-BA3A70A3CF72}"/>
                  </a:ext>
                </a:extLst>
              </p:cNvPr>
              <p:cNvSpPr/>
              <p:nvPr/>
            </p:nvSpPr>
            <p:spPr>
              <a:xfrm>
                <a:off x="5599668" y="3149600"/>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4" name="Graphic 2">
              <a:extLst>
                <a:ext uri="{FF2B5EF4-FFF2-40B4-BE49-F238E27FC236}">
                  <a16:creationId xmlns:a16="http://schemas.microsoft.com/office/drawing/2014/main" id="{DE4B26F7-C17F-4D2E-B535-4442F11D03ED}"/>
                </a:ext>
              </a:extLst>
            </p:cNvPr>
            <p:cNvGrpSpPr/>
            <p:nvPr/>
          </p:nvGrpSpPr>
          <p:grpSpPr>
            <a:xfrm>
              <a:off x="0" y="0"/>
              <a:ext cx="4662138" cy="3225292"/>
              <a:chOff x="0" y="0"/>
              <a:chExt cx="4662138" cy="3225292"/>
            </a:xfrm>
          </p:grpSpPr>
          <p:sp>
            <p:nvSpPr>
              <p:cNvPr id="45" name="Freeform: Shape 44">
                <a:extLst>
                  <a:ext uri="{FF2B5EF4-FFF2-40B4-BE49-F238E27FC236}">
                    <a16:creationId xmlns:a16="http://schemas.microsoft.com/office/drawing/2014/main" id="{C0D6CDBD-4162-4263-9542-4581E65CB0E9}"/>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6" name="Freeform: Shape 45">
                <a:extLst>
                  <a:ext uri="{FF2B5EF4-FFF2-40B4-BE49-F238E27FC236}">
                    <a16:creationId xmlns:a16="http://schemas.microsoft.com/office/drawing/2014/main" id="{9E1DFFC7-E386-4BF5-8E7B-023211F648F5}"/>
                  </a:ext>
                </a:extLst>
              </p:cNvPr>
              <p:cNvSpPr/>
              <p:nvPr/>
            </p:nvSpPr>
            <p:spPr>
              <a:xfrm>
                <a:off x="4625324" y="3187192"/>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7" name="Graphic 2">
              <a:extLst>
                <a:ext uri="{FF2B5EF4-FFF2-40B4-BE49-F238E27FC236}">
                  <a16:creationId xmlns:a16="http://schemas.microsoft.com/office/drawing/2014/main" id="{DE4B26F7-C17F-4D2E-B535-4442F11D03ED}"/>
                </a:ext>
              </a:extLst>
            </p:cNvPr>
            <p:cNvGrpSpPr/>
            <p:nvPr/>
          </p:nvGrpSpPr>
          <p:grpSpPr>
            <a:xfrm>
              <a:off x="0" y="0"/>
              <a:ext cx="5150707" cy="2410841"/>
              <a:chOff x="0" y="0"/>
              <a:chExt cx="5150707" cy="2410841"/>
            </a:xfrm>
          </p:grpSpPr>
          <p:sp>
            <p:nvSpPr>
              <p:cNvPr id="48" name="Freeform: Shape 47">
                <a:extLst>
                  <a:ext uri="{FF2B5EF4-FFF2-40B4-BE49-F238E27FC236}">
                    <a16:creationId xmlns:a16="http://schemas.microsoft.com/office/drawing/2014/main" id="{8EDE3B81-D457-44C9-9943-27A49162D0EF}"/>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9" name="Freeform: Shape 48">
                <a:extLst>
                  <a:ext uri="{FF2B5EF4-FFF2-40B4-BE49-F238E27FC236}">
                    <a16:creationId xmlns:a16="http://schemas.microsoft.com/office/drawing/2014/main" id="{D12415F8-5715-4B79-89A6-7ED56AF367B2}"/>
                  </a:ext>
                </a:extLst>
              </p:cNvPr>
              <p:cNvSpPr/>
              <p:nvPr/>
            </p:nvSpPr>
            <p:spPr>
              <a:xfrm>
                <a:off x="5113940" y="237274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0" name="Graphic 2">
              <a:extLst>
                <a:ext uri="{FF2B5EF4-FFF2-40B4-BE49-F238E27FC236}">
                  <a16:creationId xmlns:a16="http://schemas.microsoft.com/office/drawing/2014/main" id="{DE4B26F7-C17F-4D2E-B535-4442F11D03ED}"/>
                </a:ext>
              </a:extLst>
            </p:cNvPr>
            <p:cNvGrpSpPr/>
            <p:nvPr/>
          </p:nvGrpSpPr>
          <p:grpSpPr>
            <a:xfrm>
              <a:off x="0" y="0"/>
              <a:ext cx="4940903" cy="3922776"/>
              <a:chOff x="0" y="0"/>
              <a:chExt cx="4940903" cy="3922776"/>
            </a:xfrm>
          </p:grpSpPr>
          <p:sp>
            <p:nvSpPr>
              <p:cNvPr id="51" name="Freeform: Shape 50">
                <a:extLst>
                  <a:ext uri="{FF2B5EF4-FFF2-40B4-BE49-F238E27FC236}">
                    <a16:creationId xmlns:a16="http://schemas.microsoft.com/office/drawing/2014/main" id="{76A9B02A-F63C-41B1-9BFA-6D218CD6A925}"/>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2" name="Freeform: Shape 51">
                <a:extLst>
                  <a:ext uri="{FF2B5EF4-FFF2-40B4-BE49-F238E27FC236}">
                    <a16:creationId xmlns:a16="http://schemas.microsoft.com/office/drawing/2014/main" id="{D4518EE6-59BF-4CA1-8AB8-F078BB533B21}"/>
                  </a:ext>
                </a:extLst>
              </p:cNvPr>
              <p:cNvSpPr/>
              <p:nvPr/>
            </p:nvSpPr>
            <p:spPr>
              <a:xfrm>
                <a:off x="4904089" y="3884676"/>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pic>
        <p:nvPicPr>
          <p:cNvPr id="56" name="Graphic 55">
            <a:extLst>
              <a:ext uri="{FF2B5EF4-FFF2-40B4-BE49-F238E27FC236}">
                <a16:creationId xmlns:a16="http://schemas.microsoft.com/office/drawing/2014/main" id="{F0BF77BE-BD5C-4828-A2CD-F3396E1E6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8132" y="2281518"/>
            <a:ext cx="1710827" cy="1588625"/>
          </a:xfrm>
          <a:prstGeom prst="rect">
            <a:avLst/>
          </a:prstGeom>
        </p:spPr>
      </p:pic>
      <p:sp>
        <p:nvSpPr>
          <p:cNvPr id="55" name="TextBox 54">
            <a:extLst>
              <a:ext uri="{FF2B5EF4-FFF2-40B4-BE49-F238E27FC236}">
                <a16:creationId xmlns:a16="http://schemas.microsoft.com/office/drawing/2014/main" id="{051EDF12-F14B-44EC-A8E6-D5C2F762C727}"/>
              </a:ext>
            </a:extLst>
          </p:cNvPr>
          <p:cNvSpPr txBox="1"/>
          <p:nvPr/>
        </p:nvSpPr>
        <p:spPr>
          <a:xfrm>
            <a:off x="5715961" y="738630"/>
            <a:ext cx="53520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anit Bold" panose="00000800000000000000" pitchFamily="2" charset="-34"/>
                <a:ea typeface="+mn-ea"/>
                <a:cs typeface="Kanit Bold" panose="00000800000000000000" pitchFamily="2" charset="-34"/>
              </a:rPr>
              <a:t>  </a:t>
            </a:r>
            <a:r>
              <a:rPr kumimoji="0" lang="en-US" sz="36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Charts  </a:t>
            </a:r>
          </a:p>
        </p:txBody>
      </p:sp>
      <p:sp>
        <p:nvSpPr>
          <p:cNvPr id="15" name="Freeform: Shape 14">
            <a:extLst>
              <a:ext uri="{FF2B5EF4-FFF2-40B4-BE49-F238E27FC236}">
                <a16:creationId xmlns:a16="http://schemas.microsoft.com/office/drawing/2014/main" id="{CBEE350A-C79C-41EA-8C02-005D6E039523}"/>
              </a:ext>
            </a:extLst>
          </p:cNvPr>
          <p:cNvSpPr/>
          <p:nvPr/>
        </p:nvSpPr>
        <p:spPr>
          <a:xfrm>
            <a:off x="8907311" y="2428312"/>
            <a:ext cx="186944" cy="186944"/>
          </a:xfrm>
          <a:custGeom>
            <a:avLst/>
            <a:gdLst>
              <a:gd name="connsiteX0" fmla="*/ 186944 w 186944"/>
              <a:gd name="connsiteY0" fmla="*/ 93472 h 186944"/>
              <a:gd name="connsiteX1" fmla="*/ 93473 w 186944"/>
              <a:gd name="connsiteY1" fmla="*/ 186944 h 186944"/>
              <a:gd name="connsiteX2" fmla="*/ 1 w 186944"/>
              <a:gd name="connsiteY2" fmla="*/ 93472 h 186944"/>
              <a:gd name="connsiteX3" fmla="*/ 93473 w 186944"/>
              <a:gd name="connsiteY3" fmla="*/ 0 h 186944"/>
              <a:gd name="connsiteX4" fmla="*/ 186944 w 186944"/>
              <a:gd name="connsiteY4" fmla="*/ 93472 h 186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44" h="186944">
                <a:moveTo>
                  <a:pt x="186944" y="93472"/>
                </a:moveTo>
                <a:cubicBezTo>
                  <a:pt x="186944" y="145095"/>
                  <a:pt x="145096" y="186944"/>
                  <a:pt x="93473" y="186944"/>
                </a:cubicBezTo>
                <a:cubicBezTo>
                  <a:pt x="41849" y="186944"/>
                  <a:pt x="1" y="145095"/>
                  <a:pt x="1" y="93472"/>
                </a:cubicBezTo>
                <a:cubicBezTo>
                  <a:pt x="1" y="41849"/>
                  <a:pt x="41849" y="0"/>
                  <a:pt x="93473" y="0"/>
                </a:cubicBezTo>
                <a:cubicBezTo>
                  <a:pt x="145096" y="0"/>
                  <a:pt x="186944" y="41849"/>
                  <a:pt x="186944" y="93472"/>
                </a:cubicBez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pic>
        <p:nvPicPr>
          <p:cNvPr id="7170" name="Picture 2" descr="Person Holding White Ceramic Mug With Coffee">
            <a:extLst>
              <a:ext uri="{FF2B5EF4-FFF2-40B4-BE49-F238E27FC236}">
                <a16:creationId xmlns:a16="http://schemas.microsoft.com/office/drawing/2014/main" id="{27087CDE-F658-4B44-ABF0-DE0613389E9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1463" y="12700"/>
            <a:ext cx="2806938" cy="4201653"/>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38C41BD1-C13D-47B4-90B0-545C4D6FB52A}"/>
              </a:ext>
            </a:extLst>
          </p:cNvPr>
          <p:cNvSpPr txBox="1"/>
          <p:nvPr/>
        </p:nvSpPr>
        <p:spPr>
          <a:xfrm>
            <a:off x="7682738" y="4016937"/>
            <a:ext cx="349139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Kanit Light"/>
                <a:ea typeface="+mn-ea"/>
                <a:cs typeface="Cordia New"/>
              </a:rPr>
              <a:t>There are three types of charts including bar charts, pie charts and line charts </a:t>
            </a:r>
          </a:p>
        </p:txBody>
      </p:sp>
      <p:grpSp>
        <p:nvGrpSpPr>
          <p:cNvPr id="115" name="Graphic 135">
            <a:extLst>
              <a:ext uri="{FF2B5EF4-FFF2-40B4-BE49-F238E27FC236}">
                <a16:creationId xmlns:a16="http://schemas.microsoft.com/office/drawing/2014/main" id="{154008FA-75D7-4087-84D2-4A85C32F085E}"/>
              </a:ext>
            </a:extLst>
          </p:cNvPr>
          <p:cNvGrpSpPr/>
          <p:nvPr/>
        </p:nvGrpSpPr>
        <p:grpSpPr>
          <a:xfrm>
            <a:off x="3969384" y="1258340"/>
            <a:ext cx="2740152" cy="1744473"/>
            <a:chOff x="9039603" y="2333198"/>
            <a:chExt cx="2740152" cy="1744473"/>
          </a:xfrm>
        </p:grpSpPr>
        <p:sp>
          <p:nvSpPr>
            <p:cNvPr id="116" name="Freeform: Shape 115">
              <a:extLst>
                <a:ext uri="{FF2B5EF4-FFF2-40B4-BE49-F238E27FC236}">
                  <a16:creationId xmlns:a16="http://schemas.microsoft.com/office/drawing/2014/main" id="{8EBC6972-7D67-4498-9332-510C0E549586}"/>
                </a:ext>
              </a:extLst>
            </p:cNvPr>
            <p:cNvSpPr/>
            <p:nvPr/>
          </p:nvSpPr>
          <p:spPr>
            <a:xfrm>
              <a:off x="9039603" y="3904513"/>
              <a:ext cx="1334806" cy="173633"/>
            </a:xfrm>
            <a:custGeom>
              <a:avLst/>
              <a:gdLst>
                <a:gd name="connsiteX0" fmla="*/ 1334807 w 1334806"/>
                <a:gd name="connsiteY0" fmla="*/ 86817 h 173633"/>
                <a:gd name="connsiteX1" fmla="*/ 667403 w 1334806"/>
                <a:gd name="connsiteY1" fmla="*/ 173633 h 173633"/>
                <a:gd name="connsiteX2" fmla="*/ 0 w 1334806"/>
                <a:gd name="connsiteY2" fmla="*/ 86817 h 173633"/>
                <a:gd name="connsiteX3" fmla="*/ 667403 w 1334806"/>
                <a:gd name="connsiteY3" fmla="*/ 0 h 173633"/>
                <a:gd name="connsiteX4" fmla="*/ 1334807 w 1334806"/>
                <a:gd name="connsiteY4" fmla="*/ 86817 h 17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06" h="173633">
                  <a:moveTo>
                    <a:pt x="1334807" y="86817"/>
                  </a:moveTo>
                  <a:cubicBezTo>
                    <a:pt x="1334807" y="134764"/>
                    <a:pt x="1036000" y="173633"/>
                    <a:pt x="667403" y="173633"/>
                  </a:cubicBezTo>
                  <a:cubicBezTo>
                    <a:pt x="298807" y="173633"/>
                    <a:pt x="0" y="134764"/>
                    <a:pt x="0" y="86817"/>
                  </a:cubicBezTo>
                  <a:cubicBezTo>
                    <a:pt x="0" y="38869"/>
                    <a:pt x="298807" y="0"/>
                    <a:pt x="667403" y="0"/>
                  </a:cubicBezTo>
                  <a:cubicBezTo>
                    <a:pt x="1036000" y="0"/>
                    <a:pt x="1334807" y="38869"/>
                    <a:pt x="1334807" y="86817"/>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17" name="Freeform: Shape 116">
              <a:extLst>
                <a:ext uri="{FF2B5EF4-FFF2-40B4-BE49-F238E27FC236}">
                  <a16:creationId xmlns:a16="http://schemas.microsoft.com/office/drawing/2014/main" id="{697F0361-F69C-4E65-A332-01DC4794AC93}"/>
                </a:ext>
              </a:extLst>
            </p:cNvPr>
            <p:cNvSpPr/>
            <p:nvPr/>
          </p:nvSpPr>
          <p:spPr>
            <a:xfrm>
              <a:off x="10599354" y="3115995"/>
              <a:ext cx="872613" cy="571952"/>
            </a:xfrm>
            <a:custGeom>
              <a:avLst/>
              <a:gdLst>
                <a:gd name="connsiteX0" fmla="*/ 872519 w 872613"/>
                <a:gd name="connsiteY0" fmla="*/ -128 h 571952"/>
                <a:gd name="connsiteX1" fmla="*/ 300567 w 872613"/>
                <a:gd name="connsiteY1" fmla="*/ -128 h 571952"/>
                <a:gd name="connsiteX2" fmla="*/ -95 w 872613"/>
                <a:gd name="connsiteY2" fmla="*/ 486470 h 571952"/>
                <a:gd name="connsiteX3" fmla="*/ 300567 w 872613"/>
                <a:gd name="connsiteY3" fmla="*/ 571823 h 571952"/>
                <a:gd name="connsiteX4" fmla="*/ 872519 w 872613"/>
                <a:gd name="connsiteY4" fmla="*/ -128 h 571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13" h="571952">
                  <a:moveTo>
                    <a:pt x="872519" y="-128"/>
                  </a:moveTo>
                  <a:lnTo>
                    <a:pt x="300567" y="-128"/>
                  </a:lnTo>
                  <a:lnTo>
                    <a:pt x="-95" y="486470"/>
                  </a:lnTo>
                  <a:cubicBezTo>
                    <a:pt x="90199" y="542416"/>
                    <a:pt x="194346" y="571982"/>
                    <a:pt x="300567" y="571823"/>
                  </a:cubicBezTo>
                  <a:cubicBezTo>
                    <a:pt x="616447" y="571823"/>
                    <a:pt x="872519" y="315751"/>
                    <a:pt x="872519" y="-128"/>
                  </a:cubicBezTo>
                  <a:close/>
                </a:path>
              </a:pathLst>
            </a:custGeom>
            <a:solidFill>
              <a:srgbClr val="F2F2F2"/>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18" name="Freeform: Shape 117">
              <a:extLst>
                <a:ext uri="{FF2B5EF4-FFF2-40B4-BE49-F238E27FC236}">
                  <a16:creationId xmlns:a16="http://schemas.microsoft.com/office/drawing/2014/main" id="{50F3B63A-4A3A-4198-A7E0-52E3B651F123}"/>
                </a:ext>
              </a:extLst>
            </p:cNvPr>
            <p:cNvSpPr/>
            <p:nvPr/>
          </p:nvSpPr>
          <p:spPr>
            <a:xfrm>
              <a:off x="9939517" y="3633324"/>
              <a:ext cx="303956" cy="303956"/>
            </a:xfrm>
            <a:custGeom>
              <a:avLst/>
              <a:gdLst>
                <a:gd name="connsiteX0" fmla="*/ 303956 w 303956"/>
                <a:gd name="connsiteY0" fmla="*/ 151978 h 303956"/>
                <a:gd name="connsiteX1" fmla="*/ 151978 w 303956"/>
                <a:gd name="connsiteY1" fmla="*/ 303956 h 303956"/>
                <a:gd name="connsiteX2" fmla="*/ 0 w 303956"/>
                <a:gd name="connsiteY2" fmla="*/ 151978 h 303956"/>
                <a:gd name="connsiteX3" fmla="*/ 151978 w 303956"/>
                <a:gd name="connsiteY3" fmla="*/ 0 h 303956"/>
                <a:gd name="connsiteX4" fmla="*/ 303956 w 303956"/>
                <a:gd name="connsiteY4" fmla="*/ 151978 h 30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56" h="303956">
                  <a:moveTo>
                    <a:pt x="303956" y="151978"/>
                  </a:moveTo>
                  <a:cubicBezTo>
                    <a:pt x="303956" y="235913"/>
                    <a:pt x="235913" y="303956"/>
                    <a:pt x="151978" y="303956"/>
                  </a:cubicBezTo>
                  <a:cubicBezTo>
                    <a:pt x="68043" y="303956"/>
                    <a:pt x="0" y="235913"/>
                    <a:pt x="0" y="151978"/>
                  </a:cubicBezTo>
                  <a:cubicBezTo>
                    <a:pt x="0" y="68043"/>
                    <a:pt x="68043" y="0"/>
                    <a:pt x="151978" y="0"/>
                  </a:cubicBezTo>
                  <a:cubicBezTo>
                    <a:pt x="235913" y="0"/>
                    <a:pt x="303956" y="68043"/>
                    <a:pt x="303956" y="151978"/>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19" name="Freeform: Shape 118">
              <a:extLst>
                <a:ext uri="{FF2B5EF4-FFF2-40B4-BE49-F238E27FC236}">
                  <a16:creationId xmlns:a16="http://schemas.microsoft.com/office/drawing/2014/main" id="{D8060820-EA25-4083-A2B4-AF893FB2E95F}"/>
                </a:ext>
              </a:extLst>
            </p:cNvPr>
            <p:cNvSpPr/>
            <p:nvPr/>
          </p:nvSpPr>
          <p:spPr>
            <a:xfrm>
              <a:off x="9792254" y="2679583"/>
              <a:ext cx="125010" cy="233319"/>
            </a:xfrm>
            <a:custGeom>
              <a:avLst/>
              <a:gdLst>
                <a:gd name="connsiteX0" fmla="*/ 13682 w 125010"/>
                <a:gd name="connsiteY0" fmla="*/ -128 h 233319"/>
                <a:gd name="connsiteX1" fmla="*/ 2830 w 125010"/>
                <a:gd name="connsiteY1" fmla="*/ 75836 h 233319"/>
                <a:gd name="connsiteX2" fmla="*/ 43525 w 125010"/>
                <a:gd name="connsiteY2" fmla="*/ 233191 h 233319"/>
                <a:gd name="connsiteX3" fmla="*/ 124916 w 125010"/>
                <a:gd name="connsiteY3" fmla="*/ 81262 h 233319"/>
                <a:gd name="connsiteX4" fmla="*/ 114064 w 125010"/>
                <a:gd name="connsiteY4" fmla="*/ 18863 h 23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10" h="233319">
                  <a:moveTo>
                    <a:pt x="13682" y="-128"/>
                  </a:moveTo>
                  <a:cubicBezTo>
                    <a:pt x="13682" y="-128"/>
                    <a:pt x="19108" y="54132"/>
                    <a:pt x="2830" y="75836"/>
                  </a:cubicBezTo>
                  <a:cubicBezTo>
                    <a:pt x="-13448" y="97540"/>
                    <a:pt x="43525" y="233191"/>
                    <a:pt x="43525" y="233191"/>
                  </a:cubicBezTo>
                  <a:lnTo>
                    <a:pt x="124916" y="81262"/>
                  </a:lnTo>
                  <a:cubicBezTo>
                    <a:pt x="124916" y="81262"/>
                    <a:pt x="97786" y="64984"/>
                    <a:pt x="114064" y="18863"/>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0" name="Freeform: Shape 119">
              <a:extLst>
                <a:ext uri="{FF2B5EF4-FFF2-40B4-BE49-F238E27FC236}">
                  <a16:creationId xmlns:a16="http://schemas.microsoft.com/office/drawing/2014/main" id="{2C824E00-F3E2-47AB-B728-261904F971A7}"/>
                </a:ext>
              </a:extLst>
            </p:cNvPr>
            <p:cNvSpPr/>
            <p:nvPr/>
          </p:nvSpPr>
          <p:spPr>
            <a:xfrm>
              <a:off x="9792254" y="2679583"/>
              <a:ext cx="125010" cy="233319"/>
            </a:xfrm>
            <a:custGeom>
              <a:avLst/>
              <a:gdLst>
                <a:gd name="connsiteX0" fmla="*/ 13682 w 125010"/>
                <a:gd name="connsiteY0" fmla="*/ -128 h 233319"/>
                <a:gd name="connsiteX1" fmla="*/ 2830 w 125010"/>
                <a:gd name="connsiteY1" fmla="*/ 75836 h 233319"/>
                <a:gd name="connsiteX2" fmla="*/ 43525 w 125010"/>
                <a:gd name="connsiteY2" fmla="*/ 233191 h 233319"/>
                <a:gd name="connsiteX3" fmla="*/ 124916 w 125010"/>
                <a:gd name="connsiteY3" fmla="*/ 81262 h 233319"/>
                <a:gd name="connsiteX4" fmla="*/ 114064 w 125010"/>
                <a:gd name="connsiteY4" fmla="*/ 18863 h 23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10" h="233319">
                  <a:moveTo>
                    <a:pt x="13682" y="-128"/>
                  </a:moveTo>
                  <a:cubicBezTo>
                    <a:pt x="13682" y="-128"/>
                    <a:pt x="19108" y="54132"/>
                    <a:pt x="2830" y="75836"/>
                  </a:cubicBezTo>
                  <a:cubicBezTo>
                    <a:pt x="-13448" y="97540"/>
                    <a:pt x="43525" y="233191"/>
                    <a:pt x="43525" y="233191"/>
                  </a:cubicBezTo>
                  <a:lnTo>
                    <a:pt x="124916" y="81262"/>
                  </a:lnTo>
                  <a:cubicBezTo>
                    <a:pt x="124916" y="81262"/>
                    <a:pt x="97786" y="64984"/>
                    <a:pt x="114064" y="18863"/>
                  </a:cubicBezTo>
                  <a:close/>
                </a:path>
              </a:pathLst>
            </a:custGeom>
            <a:solidFill>
              <a:srgbClr val="000000">
                <a:alpha val="10000"/>
              </a:srgbClr>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1" name="Freeform: Shape 120">
              <a:extLst>
                <a:ext uri="{FF2B5EF4-FFF2-40B4-BE49-F238E27FC236}">
                  <a16:creationId xmlns:a16="http://schemas.microsoft.com/office/drawing/2014/main" id="{06EA05E2-2325-4BC3-9653-17606021588C}"/>
                </a:ext>
              </a:extLst>
            </p:cNvPr>
            <p:cNvSpPr/>
            <p:nvPr/>
          </p:nvSpPr>
          <p:spPr>
            <a:xfrm>
              <a:off x="9930830" y="2952585"/>
              <a:ext cx="122085" cy="277742"/>
            </a:xfrm>
            <a:custGeom>
              <a:avLst/>
              <a:gdLst>
                <a:gd name="connsiteX0" fmla="*/ 119278 w 122085"/>
                <a:gd name="connsiteY0" fmla="*/ 885 h 277742"/>
                <a:gd name="connsiteX1" fmla="*/ 121991 w 122085"/>
                <a:gd name="connsiteY1" fmla="*/ 112119 h 277742"/>
                <a:gd name="connsiteX2" fmla="*/ 18896 w 122085"/>
                <a:gd name="connsiteY2" fmla="*/ 277614 h 277742"/>
                <a:gd name="connsiteX3" fmla="*/ -95 w 122085"/>
                <a:gd name="connsiteY3" fmla="*/ 215214 h 277742"/>
                <a:gd name="connsiteX4" fmla="*/ 56878 w 122085"/>
                <a:gd name="connsiteY4" fmla="*/ 103980 h 277742"/>
                <a:gd name="connsiteX5" fmla="*/ 43313 w 122085"/>
                <a:gd name="connsiteY5" fmla="*/ 22590 h 277742"/>
                <a:gd name="connsiteX6" fmla="*/ 119278 w 122085"/>
                <a:gd name="connsiteY6" fmla="*/ 885 h 27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5" h="277742">
                  <a:moveTo>
                    <a:pt x="119278" y="885"/>
                  </a:moveTo>
                  <a:lnTo>
                    <a:pt x="121991" y="112119"/>
                  </a:lnTo>
                  <a:lnTo>
                    <a:pt x="18896" y="277614"/>
                  </a:lnTo>
                  <a:lnTo>
                    <a:pt x="-95" y="215214"/>
                  </a:lnTo>
                  <a:lnTo>
                    <a:pt x="56878" y="103980"/>
                  </a:lnTo>
                  <a:cubicBezTo>
                    <a:pt x="56878" y="103980"/>
                    <a:pt x="37887" y="52433"/>
                    <a:pt x="43313" y="22590"/>
                  </a:cubicBezTo>
                  <a:cubicBezTo>
                    <a:pt x="48739" y="-7254"/>
                    <a:pt x="119278" y="885"/>
                    <a:pt x="119278" y="885"/>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2" name="Freeform: Shape 121">
              <a:extLst>
                <a:ext uri="{FF2B5EF4-FFF2-40B4-BE49-F238E27FC236}">
                  <a16:creationId xmlns:a16="http://schemas.microsoft.com/office/drawing/2014/main" id="{71CE4996-D516-451B-8D27-C702DFF136F8}"/>
                </a:ext>
              </a:extLst>
            </p:cNvPr>
            <p:cNvSpPr/>
            <p:nvPr/>
          </p:nvSpPr>
          <p:spPr>
            <a:xfrm>
              <a:off x="9624259" y="2936307"/>
              <a:ext cx="122085" cy="277742"/>
            </a:xfrm>
            <a:custGeom>
              <a:avLst/>
              <a:gdLst>
                <a:gd name="connsiteX0" fmla="*/ 2618 w 122085"/>
                <a:gd name="connsiteY0" fmla="*/ 885 h 277742"/>
                <a:gd name="connsiteX1" fmla="*/ -95 w 122085"/>
                <a:gd name="connsiteY1" fmla="*/ 112119 h 277742"/>
                <a:gd name="connsiteX2" fmla="*/ 103000 w 122085"/>
                <a:gd name="connsiteY2" fmla="*/ 277614 h 277742"/>
                <a:gd name="connsiteX3" fmla="*/ 121991 w 122085"/>
                <a:gd name="connsiteY3" fmla="*/ 215214 h 277742"/>
                <a:gd name="connsiteX4" fmla="*/ 65018 w 122085"/>
                <a:gd name="connsiteY4" fmla="*/ 103980 h 277742"/>
                <a:gd name="connsiteX5" fmla="*/ 78583 w 122085"/>
                <a:gd name="connsiteY5" fmla="*/ 22590 h 277742"/>
                <a:gd name="connsiteX6" fmla="*/ 2618 w 122085"/>
                <a:gd name="connsiteY6" fmla="*/ 885 h 27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5" h="277742">
                  <a:moveTo>
                    <a:pt x="2618" y="885"/>
                  </a:moveTo>
                  <a:lnTo>
                    <a:pt x="-95" y="112119"/>
                  </a:lnTo>
                  <a:lnTo>
                    <a:pt x="103000" y="277614"/>
                  </a:lnTo>
                  <a:lnTo>
                    <a:pt x="121991" y="215214"/>
                  </a:lnTo>
                  <a:lnTo>
                    <a:pt x="65018" y="103980"/>
                  </a:lnTo>
                  <a:cubicBezTo>
                    <a:pt x="65018" y="103980"/>
                    <a:pt x="84009" y="52433"/>
                    <a:pt x="78583" y="22590"/>
                  </a:cubicBezTo>
                  <a:cubicBezTo>
                    <a:pt x="73157" y="-7254"/>
                    <a:pt x="2618" y="885"/>
                    <a:pt x="2618" y="885"/>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3" name="Freeform: Shape 122">
              <a:extLst>
                <a:ext uri="{FF2B5EF4-FFF2-40B4-BE49-F238E27FC236}">
                  <a16:creationId xmlns:a16="http://schemas.microsoft.com/office/drawing/2014/main" id="{2FF6AD42-77F0-4FA7-93E8-7CAD803D71D0}"/>
                </a:ext>
              </a:extLst>
            </p:cNvPr>
            <p:cNvSpPr/>
            <p:nvPr/>
          </p:nvSpPr>
          <p:spPr>
            <a:xfrm>
              <a:off x="9574698" y="3116380"/>
              <a:ext cx="388119" cy="754567"/>
            </a:xfrm>
            <a:custGeom>
              <a:avLst/>
              <a:gdLst>
                <a:gd name="connsiteX0" fmla="*/ 128143 w 388119"/>
                <a:gd name="connsiteY0" fmla="*/ -128 h 754567"/>
                <a:gd name="connsiteX1" fmla="*/ 117291 w 388119"/>
                <a:gd name="connsiteY1" fmla="*/ 27002 h 754567"/>
                <a:gd name="connsiteX2" fmla="*/ 73883 w 388119"/>
                <a:gd name="connsiteY2" fmla="*/ 132810 h 754567"/>
                <a:gd name="connsiteX3" fmla="*/ 41327 w 388119"/>
                <a:gd name="connsiteY3" fmla="*/ 469224 h 754567"/>
                <a:gd name="connsiteX4" fmla="*/ 27762 w 388119"/>
                <a:gd name="connsiteY4" fmla="*/ 523485 h 754567"/>
                <a:gd name="connsiteX5" fmla="*/ 19623 w 388119"/>
                <a:gd name="connsiteY5" fmla="*/ 656423 h 754567"/>
                <a:gd name="connsiteX6" fmla="*/ 22336 w 388119"/>
                <a:gd name="connsiteY6" fmla="*/ 745953 h 754567"/>
                <a:gd name="connsiteX7" fmla="*/ 92874 w 388119"/>
                <a:gd name="connsiteY7" fmla="*/ 732387 h 754567"/>
                <a:gd name="connsiteX8" fmla="*/ 106439 w 388119"/>
                <a:gd name="connsiteY8" fmla="*/ 642858 h 754567"/>
                <a:gd name="connsiteX9" fmla="*/ 225812 w 388119"/>
                <a:gd name="connsiteY9" fmla="*/ 219626 h 754567"/>
                <a:gd name="connsiteX10" fmla="*/ 244803 w 388119"/>
                <a:gd name="connsiteY10" fmla="*/ 482789 h 754567"/>
                <a:gd name="connsiteX11" fmla="*/ 231238 w 388119"/>
                <a:gd name="connsiteY11" fmla="*/ 572319 h 754567"/>
                <a:gd name="connsiteX12" fmla="*/ 212247 w 388119"/>
                <a:gd name="connsiteY12" fmla="*/ 740527 h 754567"/>
                <a:gd name="connsiteX13" fmla="*/ 288212 w 388119"/>
                <a:gd name="connsiteY13" fmla="*/ 748666 h 754567"/>
                <a:gd name="connsiteX14" fmla="*/ 293638 w 388119"/>
                <a:gd name="connsiteY14" fmla="*/ 669988 h 754567"/>
                <a:gd name="connsiteX15" fmla="*/ 326194 w 388119"/>
                <a:gd name="connsiteY15" fmla="*/ 591310 h 754567"/>
                <a:gd name="connsiteX16" fmla="*/ 337046 w 388119"/>
                <a:gd name="connsiteY16" fmla="*/ 466511 h 754567"/>
                <a:gd name="connsiteX17" fmla="*/ 385881 w 388119"/>
                <a:gd name="connsiteY17" fmla="*/ 154514 h 754567"/>
                <a:gd name="connsiteX18" fmla="*/ 369602 w 388119"/>
                <a:gd name="connsiteY18" fmla="*/ 54132 h 754567"/>
                <a:gd name="connsiteX19" fmla="*/ 358750 w 388119"/>
                <a:gd name="connsiteY19" fmla="*/ 5298 h 7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119" h="754567">
                  <a:moveTo>
                    <a:pt x="128143" y="-128"/>
                  </a:moveTo>
                  <a:lnTo>
                    <a:pt x="117291" y="27002"/>
                  </a:lnTo>
                  <a:cubicBezTo>
                    <a:pt x="88010" y="54202"/>
                    <a:pt x="72141" y="92882"/>
                    <a:pt x="73883" y="132810"/>
                  </a:cubicBezTo>
                  <a:lnTo>
                    <a:pt x="41327" y="469224"/>
                  </a:lnTo>
                  <a:cubicBezTo>
                    <a:pt x="41327" y="469224"/>
                    <a:pt x="19623" y="493642"/>
                    <a:pt x="27762" y="523485"/>
                  </a:cubicBezTo>
                  <a:cubicBezTo>
                    <a:pt x="27762" y="523485"/>
                    <a:pt x="8770" y="623867"/>
                    <a:pt x="19623" y="656423"/>
                  </a:cubicBezTo>
                  <a:cubicBezTo>
                    <a:pt x="19623" y="656423"/>
                    <a:pt x="-26499" y="740527"/>
                    <a:pt x="22336" y="745953"/>
                  </a:cubicBezTo>
                  <a:cubicBezTo>
                    <a:pt x="71170" y="751379"/>
                    <a:pt x="87448" y="751379"/>
                    <a:pt x="92874" y="732387"/>
                  </a:cubicBezTo>
                  <a:cubicBezTo>
                    <a:pt x="98300" y="713396"/>
                    <a:pt x="106439" y="642858"/>
                    <a:pt x="106439" y="642858"/>
                  </a:cubicBezTo>
                  <a:lnTo>
                    <a:pt x="225812" y="219626"/>
                  </a:lnTo>
                  <a:lnTo>
                    <a:pt x="244803" y="482789"/>
                  </a:lnTo>
                  <a:cubicBezTo>
                    <a:pt x="244803" y="482789"/>
                    <a:pt x="225812" y="553328"/>
                    <a:pt x="231238" y="572319"/>
                  </a:cubicBezTo>
                  <a:cubicBezTo>
                    <a:pt x="236664" y="591310"/>
                    <a:pt x="193256" y="726961"/>
                    <a:pt x="212247" y="740527"/>
                  </a:cubicBezTo>
                  <a:cubicBezTo>
                    <a:pt x="231238" y="754092"/>
                    <a:pt x="285499" y="759518"/>
                    <a:pt x="288212" y="748666"/>
                  </a:cubicBezTo>
                  <a:cubicBezTo>
                    <a:pt x="290925" y="737814"/>
                    <a:pt x="293638" y="669988"/>
                    <a:pt x="293638" y="669988"/>
                  </a:cubicBezTo>
                  <a:cubicBezTo>
                    <a:pt x="293638" y="669988"/>
                    <a:pt x="320768" y="610302"/>
                    <a:pt x="326194" y="591310"/>
                  </a:cubicBezTo>
                  <a:cubicBezTo>
                    <a:pt x="331620" y="572319"/>
                    <a:pt x="337046" y="466511"/>
                    <a:pt x="337046" y="466511"/>
                  </a:cubicBezTo>
                  <a:lnTo>
                    <a:pt x="385881" y="154514"/>
                  </a:lnTo>
                  <a:cubicBezTo>
                    <a:pt x="385881" y="154514"/>
                    <a:pt x="396733" y="70410"/>
                    <a:pt x="369602" y="54132"/>
                  </a:cubicBezTo>
                  <a:lnTo>
                    <a:pt x="358750" y="5298"/>
                  </a:ln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4" name="Freeform: Shape 123">
              <a:extLst>
                <a:ext uri="{FF2B5EF4-FFF2-40B4-BE49-F238E27FC236}">
                  <a16:creationId xmlns:a16="http://schemas.microsoft.com/office/drawing/2014/main" id="{29E179B0-27E4-422A-B644-775816E4029E}"/>
                </a:ext>
              </a:extLst>
            </p:cNvPr>
            <p:cNvSpPr/>
            <p:nvPr/>
          </p:nvSpPr>
          <p:spPr>
            <a:xfrm>
              <a:off x="9551992" y="3846183"/>
              <a:ext cx="110248" cy="143790"/>
            </a:xfrm>
            <a:custGeom>
              <a:avLst/>
              <a:gdLst>
                <a:gd name="connsiteX0" fmla="*/ 36902 w 110248"/>
                <a:gd name="connsiteY0" fmla="*/ -128 h 143790"/>
                <a:gd name="connsiteX1" fmla="*/ 26050 w 110248"/>
                <a:gd name="connsiteY1" fmla="*/ 54132 h 143790"/>
                <a:gd name="connsiteX2" fmla="*/ 23337 w 110248"/>
                <a:gd name="connsiteY2" fmla="*/ 143662 h 143790"/>
                <a:gd name="connsiteX3" fmla="*/ 83023 w 110248"/>
                <a:gd name="connsiteY3" fmla="*/ 116532 h 143790"/>
                <a:gd name="connsiteX4" fmla="*/ 83023 w 110248"/>
                <a:gd name="connsiteY4" fmla="*/ 92114 h 143790"/>
                <a:gd name="connsiteX5" fmla="*/ 110154 w 110248"/>
                <a:gd name="connsiteY5" fmla="*/ 75836 h 143790"/>
                <a:gd name="connsiteX6" fmla="*/ 102015 w 110248"/>
                <a:gd name="connsiteY6" fmla="*/ 8011 h 14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8" h="143790">
                  <a:moveTo>
                    <a:pt x="36902" y="-128"/>
                  </a:moveTo>
                  <a:lnTo>
                    <a:pt x="26050" y="54132"/>
                  </a:lnTo>
                  <a:cubicBezTo>
                    <a:pt x="26050" y="54132"/>
                    <a:pt x="-30924" y="143662"/>
                    <a:pt x="23337" y="143662"/>
                  </a:cubicBezTo>
                  <a:cubicBezTo>
                    <a:pt x="77597" y="143662"/>
                    <a:pt x="83023" y="116532"/>
                    <a:pt x="83023" y="116532"/>
                  </a:cubicBezTo>
                  <a:lnTo>
                    <a:pt x="83023" y="92114"/>
                  </a:lnTo>
                  <a:cubicBezTo>
                    <a:pt x="83023" y="92114"/>
                    <a:pt x="110154" y="78549"/>
                    <a:pt x="110154" y="75836"/>
                  </a:cubicBezTo>
                  <a:cubicBezTo>
                    <a:pt x="110154" y="73123"/>
                    <a:pt x="102015" y="8011"/>
                    <a:pt x="102015" y="8011"/>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5" name="Freeform: Shape 124">
              <a:extLst>
                <a:ext uri="{FF2B5EF4-FFF2-40B4-BE49-F238E27FC236}">
                  <a16:creationId xmlns:a16="http://schemas.microsoft.com/office/drawing/2014/main" id="{BB9C0997-5ACE-4664-9C20-4FC964D196BB}"/>
                </a:ext>
              </a:extLst>
            </p:cNvPr>
            <p:cNvSpPr/>
            <p:nvPr/>
          </p:nvSpPr>
          <p:spPr>
            <a:xfrm>
              <a:off x="9781614" y="3846183"/>
              <a:ext cx="110248" cy="143790"/>
            </a:xfrm>
            <a:custGeom>
              <a:avLst/>
              <a:gdLst>
                <a:gd name="connsiteX0" fmla="*/ 73157 w 110248"/>
                <a:gd name="connsiteY0" fmla="*/ -128 h 143790"/>
                <a:gd name="connsiteX1" fmla="*/ 84009 w 110248"/>
                <a:gd name="connsiteY1" fmla="*/ 54132 h 143790"/>
                <a:gd name="connsiteX2" fmla="*/ 86722 w 110248"/>
                <a:gd name="connsiteY2" fmla="*/ 143662 h 143790"/>
                <a:gd name="connsiteX3" fmla="*/ 27035 w 110248"/>
                <a:gd name="connsiteY3" fmla="*/ 116532 h 143790"/>
                <a:gd name="connsiteX4" fmla="*/ 27035 w 110248"/>
                <a:gd name="connsiteY4" fmla="*/ 92114 h 143790"/>
                <a:gd name="connsiteX5" fmla="*/ -95 w 110248"/>
                <a:gd name="connsiteY5" fmla="*/ 75836 h 143790"/>
                <a:gd name="connsiteX6" fmla="*/ 8044 w 110248"/>
                <a:gd name="connsiteY6" fmla="*/ 8011 h 14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8" h="143790">
                  <a:moveTo>
                    <a:pt x="73157" y="-128"/>
                  </a:moveTo>
                  <a:lnTo>
                    <a:pt x="84009" y="54132"/>
                  </a:lnTo>
                  <a:cubicBezTo>
                    <a:pt x="84009" y="54132"/>
                    <a:pt x="140982" y="143662"/>
                    <a:pt x="86722" y="143662"/>
                  </a:cubicBezTo>
                  <a:cubicBezTo>
                    <a:pt x="32461" y="143662"/>
                    <a:pt x="27035" y="116532"/>
                    <a:pt x="27035" y="116532"/>
                  </a:cubicBezTo>
                  <a:lnTo>
                    <a:pt x="27035" y="92114"/>
                  </a:lnTo>
                  <a:cubicBezTo>
                    <a:pt x="27035" y="92114"/>
                    <a:pt x="-95" y="78549"/>
                    <a:pt x="-95" y="75836"/>
                  </a:cubicBezTo>
                  <a:cubicBezTo>
                    <a:pt x="-95" y="73123"/>
                    <a:pt x="8044" y="8011"/>
                    <a:pt x="8044" y="8011"/>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6" name="Freeform: Shape 125">
              <a:extLst>
                <a:ext uri="{FF2B5EF4-FFF2-40B4-BE49-F238E27FC236}">
                  <a16:creationId xmlns:a16="http://schemas.microsoft.com/office/drawing/2014/main" id="{3F765C5F-4F1A-4DF0-B4D0-9F84C60D5222}"/>
                </a:ext>
              </a:extLst>
            </p:cNvPr>
            <p:cNvSpPr/>
            <p:nvPr/>
          </p:nvSpPr>
          <p:spPr>
            <a:xfrm>
              <a:off x="9794691" y="2595148"/>
              <a:ext cx="143156" cy="143156"/>
            </a:xfrm>
            <a:custGeom>
              <a:avLst/>
              <a:gdLst>
                <a:gd name="connsiteX0" fmla="*/ 143157 w 143156"/>
                <a:gd name="connsiteY0" fmla="*/ 71578 h 143156"/>
                <a:gd name="connsiteX1" fmla="*/ 71578 w 143156"/>
                <a:gd name="connsiteY1" fmla="*/ 143157 h 143156"/>
                <a:gd name="connsiteX2" fmla="*/ 0 w 143156"/>
                <a:gd name="connsiteY2" fmla="*/ 71578 h 143156"/>
                <a:gd name="connsiteX3" fmla="*/ 71578 w 143156"/>
                <a:gd name="connsiteY3" fmla="*/ 0 h 143156"/>
                <a:gd name="connsiteX4" fmla="*/ 143157 w 143156"/>
                <a:gd name="connsiteY4" fmla="*/ 71578 h 14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56" h="143156">
                  <a:moveTo>
                    <a:pt x="143157" y="71578"/>
                  </a:moveTo>
                  <a:cubicBezTo>
                    <a:pt x="143157" y="111110"/>
                    <a:pt x="111110" y="143157"/>
                    <a:pt x="71578" y="143157"/>
                  </a:cubicBezTo>
                  <a:cubicBezTo>
                    <a:pt x="32047" y="143157"/>
                    <a:pt x="0" y="111110"/>
                    <a:pt x="0" y="71578"/>
                  </a:cubicBezTo>
                  <a:cubicBezTo>
                    <a:pt x="0" y="32047"/>
                    <a:pt x="32047" y="0"/>
                    <a:pt x="71578" y="0"/>
                  </a:cubicBezTo>
                  <a:cubicBezTo>
                    <a:pt x="111110" y="0"/>
                    <a:pt x="143157" y="32047"/>
                    <a:pt x="143157" y="71578"/>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7" name="Freeform: Shape 126">
              <a:extLst>
                <a:ext uri="{FF2B5EF4-FFF2-40B4-BE49-F238E27FC236}">
                  <a16:creationId xmlns:a16="http://schemas.microsoft.com/office/drawing/2014/main" id="{2605898F-4A4C-4B6F-B2AC-DD1CDD8DDD0A}"/>
                </a:ext>
              </a:extLst>
            </p:cNvPr>
            <p:cNvSpPr/>
            <p:nvPr/>
          </p:nvSpPr>
          <p:spPr>
            <a:xfrm>
              <a:off x="9678519" y="2738931"/>
              <a:ext cx="339127" cy="404880"/>
            </a:xfrm>
            <a:custGeom>
              <a:avLst/>
              <a:gdLst>
                <a:gd name="connsiteX0" fmla="*/ 162686 w 339127"/>
                <a:gd name="connsiteY0" fmla="*/ 116870 h 404880"/>
                <a:gd name="connsiteX1" fmla="*/ 124704 w 339127"/>
                <a:gd name="connsiteY1" fmla="*/ 32767 h 404880"/>
                <a:gd name="connsiteX2" fmla="*/ 124574 w 339127"/>
                <a:gd name="connsiteY2" fmla="*/ 4579 h 404880"/>
                <a:gd name="connsiteX3" fmla="*/ 100287 w 339127"/>
                <a:gd name="connsiteY3" fmla="*/ 19202 h 404880"/>
                <a:gd name="connsiteX4" fmla="*/ -95 w 339127"/>
                <a:gd name="connsiteY4" fmla="*/ 65323 h 404880"/>
                <a:gd name="connsiteX5" fmla="*/ 40600 w 339127"/>
                <a:gd name="connsiteY5" fmla="*/ 200974 h 404880"/>
                <a:gd name="connsiteX6" fmla="*/ 29748 w 339127"/>
                <a:gd name="connsiteY6" fmla="*/ 252522 h 404880"/>
                <a:gd name="connsiteX7" fmla="*/ 29748 w 339127"/>
                <a:gd name="connsiteY7" fmla="*/ 306782 h 404880"/>
                <a:gd name="connsiteX8" fmla="*/ 27035 w 339127"/>
                <a:gd name="connsiteY8" fmla="*/ 339338 h 404880"/>
                <a:gd name="connsiteX9" fmla="*/ 29748 w 339127"/>
                <a:gd name="connsiteY9" fmla="*/ 361042 h 404880"/>
                <a:gd name="connsiteX10" fmla="*/ 13470 w 339127"/>
                <a:gd name="connsiteY10" fmla="*/ 388173 h 404880"/>
                <a:gd name="connsiteX11" fmla="*/ 56878 w 339127"/>
                <a:gd name="connsiteY11" fmla="*/ 388173 h 404880"/>
                <a:gd name="connsiteX12" fmla="*/ 81296 w 339127"/>
                <a:gd name="connsiteY12" fmla="*/ 390886 h 404880"/>
                <a:gd name="connsiteX13" fmla="*/ 216947 w 339127"/>
                <a:gd name="connsiteY13" fmla="*/ 404451 h 404880"/>
                <a:gd name="connsiteX14" fmla="*/ 287485 w 339127"/>
                <a:gd name="connsiteY14" fmla="*/ 396312 h 404880"/>
                <a:gd name="connsiteX15" fmla="*/ 301050 w 339127"/>
                <a:gd name="connsiteY15" fmla="*/ 257948 h 404880"/>
                <a:gd name="connsiteX16" fmla="*/ 339033 w 339127"/>
                <a:gd name="connsiteY16" fmla="*/ 78888 h 404880"/>
                <a:gd name="connsiteX17" fmla="*/ 252216 w 339127"/>
                <a:gd name="connsiteY17" fmla="*/ 24628 h 404880"/>
                <a:gd name="connsiteX18" fmla="*/ 224174 w 339127"/>
                <a:gd name="connsiteY18" fmla="*/ -128 h 404880"/>
                <a:gd name="connsiteX19" fmla="*/ 216947 w 339127"/>
                <a:gd name="connsiteY19" fmla="*/ 38193 h 40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127" h="404880">
                  <a:moveTo>
                    <a:pt x="162686" y="116870"/>
                  </a:moveTo>
                  <a:cubicBezTo>
                    <a:pt x="162686" y="116870"/>
                    <a:pt x="121991" y="49045"/>
                    <a:pt x="124704" y="32767"/>
                  </a:cubicBezTo>
                  <a:cubicBezTo>
                    <a:pt x="126374" y="23441"/>
                    <a:pt x="126330" y="13889"/>
                    <a:pt x="124574" y="4579"/>
                  </a:cubicBezTo>
                  <a:lnTo>
                    <a:pt x="100287" y="19202"/>
                  </a:lnTo>
                  <a:lnTo>
                    <a:pt x="-95" y="65323"/>
                  </a:lnTo>
                  <a:lnTo>
                    <a:pt x="40600" y="200974"/>
                  </a:lnTo>
                  <a:cubicBezTo>
                    <a:pt x="40600" y="200974"/>
                    <a:pt x="29748" y="230817"/>
                    <a:pt x="29748" y="252522"/>
                  </a:cubicBezTo>
                  <a:cubicBezTo>
                    <a:pt x="29748" y="274226"/>
                    <a:pt x="35174" y="298643"/>
                    <a:pt x="29748" y="306782"/>
                  </a:cubicBezTo>
                  <a:cubicBezTo>
                    <a:pt x="24322" y="314921"/>
                    <a:pt x="21609" y="328486"/>
                    <a:pt x="27035" y="339338"/>
                  </a:cubicBezTo>
                  <a:cubicBezTo>
                    <a:pt x="30274" y="346086"/>
                    <a:pt x="31226" y="353705"/>
                    <a:pt x="29748" y="361042"/>
                  </a:cubicBezTo>
                  <a:cubicBezTo>
                    <a:pt x="29748" y="361042"/>
                    <a:pt x="-8234" y="382747"/>
                    <a:pt x="13470" y="388173"/>
                  </a:cubicBezTo>
                  <a:cubicBezTo>
                    <a:pt x="27768" y="391324"/>
                    <a:pt x="42581" y="391324"/>
                    <a:pt x="56878" y="388173"/>
                  </a:cubicBezTo>
                  <a:cubicBezTo>
                    <a:pt x="56878" y="388173"/>
                    <a:pt x="59591" y="380034"/>
                    <a:pt x="81296" y="390886"/>
                  </a:cubicBezTo>
                  <a:cubicBezTo>
                    <a:pt x="103000" y="401738"/>
                    <a:pt x="216947" y="404451"/>
                    <a:pt x="216947" y="404451"/>
                  </a:cubicBezTo>
                  <a:cubicBezTo>
                    <a:pt x="216947" y="404451"/>
                    <a:pt x="290198" y="407164"/>
                    <a:pt x="287485" y="396312"/>
                  </a:cubicBezTo>
                  <a:cubicBezTo>
                    <a:pt x="284772" y="385460"/>
                    <a:pt x="301050" y="257948"/>
                    <a:pt x="301050" y="257948"/>
                  </a:cubicBezTo>
                  <a:lnTo>
                    <a:pt x="339033" y="78888"/>
                  </a:lnTo>
                  <a:lnTo>
                    <a:pt x="252216" y="24628"/>
                  </a:lnTo>
                  <a:lnTo>
                    <a:pt x="224174" y="-128"/>
                  </a:lnTo>
                  <a:lnTo>
                    <a:pt x="216947" y="38193"/>
                  </a:lnTo>
                  <a:close/>
                </a:path>
              </a:pathLst>
            </a:custGeom>
            <a:solidFill>
              <a:srgbClr val="D0CDE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8" name="Freeform: Shape 127">
              <a:extLst>
                <a:ext uri="{FF2B5EF4-FFF2-40B4-BE49-F238E27FC236}">
                  <a16:creationId xmlns:a16="http://schemas.microsoft.com/office/drawing/2014/main" id="{EF940F57-D320-467B-A5CC-35856F893498}"/>
                </a:ext>
              </a:extLst>
            </p:cNvPr>
            <p:cNvSpPr/>
            <p:nvPr/>
          </p:nvSpPr>
          <p:spPr>
            <a:xfrm>
              <a:off x="9604520" y="2807095"/>
              <a:ext cx="125546" cy="168207"/>
            </a:xfrm>
            <a:custGeom>
              <a:avLst/>
              <a:gdLst>
                <a:gd name="connsiteX0" fmla="*/ 92896 w 125546"/>
                <a:gd name="connsiteY0" fmla="*/ -128 h 168207"/>
                <a:gd name="connsiteX1" fmla="*/ 73904 w 125546"/>
                <a:gd name="connsiteY1" fmla="*/ -128 h 168207"/>
                <a:gd name="connsiteX2" fmla="*/ 4722 w 125546"/>
                <a:gd name="connsiteY2" fmla="*/ 134166 h 168207"/>
                <a:gd name="connsiteX3" fmla="*/ 125452 w 125546"/>
                <a:gd name="connsiteY3" fmla="*/ 168079 h 168207"/>
                <a:gd name="connsiteX4" fmla="*/ 92896 w 125546"/>
                <a:gd name="connsiteY4" fmla="*/ -128 h 16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46" h="168207">
                  <a:moveTo>
                    <a:pt x="92896" y="-128"/>
                  </a:moveTo>
                  <a:lnTo>
                    <a:pt x="73904" y="-128"/>
                  </a:lnTo>
                  <a:cubicBezTo>
                    <a:pt x="73904" y="-128"/>
                    <a:pt x="-22408" y="115175"/>
                    <a:pt x="4722" y="134166"/>
                  </a:cubicBezTo>
                  <a:cubicBezTo>
                    <a:pt x="31853" y="153157"/>
                    <a:pt x="125452" y="168079"/>
                    <a:pt x="125452" y="168079"/>
                  </a:cubicBezTo>
                  <a:cubicBezTo>
                    <a:pt x="125452" y="168079"/>
                    <a:pt x="117313" y="-128"/>
                    <a:pt x="92896" y="-128"/>
                  </a:cubicBezTo>
                  <a:close/>
                </a:path>
              </a:pathLst>
            </a:custGeom>
            <a:solidFill>
              <a:srgbClr val="D0CDE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9" name="Freeform: Shape 128">
              <a:extLst>
                <a:ext uri="{FF2B5EF4-FFF2-40B4-BE49-F238E27FC236}">
                  <a16:creationId xmlns:a16="http://schemas.microsoft.com/office/drawing/2014/main" id="{477ACC64-D9C3-43D1-846C-54D99C4BEFB9}"/>
                </a:ext>
              </a:extLst>
            </p:cNvPr>
            <p:cNvSpPr/>
            <p:nvPr/>
          </p:nvSpPr>
          <p:spPr>
            <a:xfrm>
              <a:off x="9960673" y="2817947"/>
              <a:ext cx="104811" cy="173157"/>
            </a:xfrm>
            <a:custGeom>
              <a:avLst/>
              <a:gdLst>
                <a:gd name="connsiteX0" fmla="*/ 32461 w 104811"/>
                <a:gd name="connsiteY0" fmla="*/ -128 h 173157"/>
                <a:gd name="connsiteX1" fmla="*/ 56878 w 104811"/>
                <a:gd name="connsiteY1" fmla="*/ -128 h 173157"/>
                <a:gd name="connsiteX2" fmla="*/ 100287 w 104811"/>
                <a:gd name="connsiteY2" fmla="*/ 157227 h 173157"/>
                <a:gd name="connsiteX3" fmla="*/ -95 w 104811"/>
                <a:gd name="connsiteY3" fmla="*/ 170792 h 173157"/>
                <a:gd name="connsiteX4" fmla="*/ 32461 w 104811"/>
                <a:gd name="connsiteY4" fmla="*/ -128 h 17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11" h="173157">
                  <a:moveTo>
                    <a:pt x="32461" y="-128"/>
                  </a:moveTo>
                  <a:lnTo>
                    <a:pt x="56878" y="-128"/>
                  </a:lnTo>
                  <a:cubicBezTo>
                    <a:pt x="56878" y="-128"/>
                    <a:pt x="121991" y="151801"/>
                    <a:pt x="100287" y="157227"/>
                  </a:cubicBezTo>
                  <a:cubicBezTo>
                    <a:pt x="78583" y="162653"/>
                    <a:pt x="-95" y="178931"/>
                    <a:pt x="-95" y="170792"/>
                  </a:cubicBezTo>
                  <a:cubicBezTo>
                    <a:pt x="-95" y="162653"/>
                    <a:pt x="32461" y="-128"/>
                    <a:pt x="32461" y="-128"/>
                  </a:cubicBezTo>
                  <a:close/>
                </a:path>
              </a:pathLst>
            </a:custGeom>
            <a:solidFill>
              <a:srgbClr val="D0CDE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0" name="Freeform: Shape 129">
              <a:extLst>
                <a:ext uri="{FF2B5EF4-FFF2-40B4-BE49-F238E27FC236}">
                  <a16:creationId xmlns:a16="http://schemas.microsoft.com/office/drawing/2014/main" id="{B80D7344-1808-4F18-B553-CB49FC2F480F}"/>
                </a:ext>
              </a:extLst>
            </p:cNvPr>
            <p:cNvSpPr/>
            <p:nvPr/>
          </p:nvSpPr>
          <p:spPr>
            <a:xfrm>
              <a:off x="9789769" y="2554712"/>
              <a:ext cx="164121" cy="146454"/>
            </a:xfrm>
            <a:custGeom>
              <a:avLst/>
              <a:gdLst>
                <a:gd name="connsiteX0" fmla="*/ 5368 w 164121"/>
                <a:gd name="connsiteY0" fmla="*/ 111503 h 146454"/>
                <a:gd name="connsiteX1" fmla="*/ 589 w 164121"/>
                <a:gd name="connsiteY1" fmla="*/ 87308 h 146454"/>
                <a:gd name="connsiteX2" fmla="*/ 2680 w 164121"/>
                <a:gd name="connsiteY2" fmla="*/ 65504 h 146454"/>
                <a:gd name="connsiteX3" fmla="*/ 15225 w 164121"/>
                <a:gd name="connsiteY3" fmla="*/ 33842 h 146454"/>
                <a:gd name="connsiteX4" fmla="*/ 38224 w 164121"/>
                <a:gd name="connsiteY4" fmla="*/ 14128 h 146454"/>
                <a:gd name="connsiteX5" fmla="*/ 101846 w 164121"/>
                <a:gd name="connsiteY5" fmla="*/ 12635 h 146454"/>
                <a:gd name="connsiteX6" fmla="*/ 117677 w 164121"/>
                <a:gd name="connsiteY6" fmla="*/ 18608 h 146454"/>
                <a:gd name="connsiteX7" fmla="*/ 132313 w 164121"/>
                <a:gd name="connsiteY7" fmla="*/ 31452 h 146454"/>
                <a:gd name="connsiteX8" fmla="*/ 142170 w 164121"/>
                <a:gd name="connsiteY8" fmla="*/ 33244 h 146454"/>
                <a:gd name="connsiteX9" fmla="*/ 164026 w 164121"/>
                <a:gd name="connsiteY9" fmla="*/ 69983 h 146454"/>
                <a:gd name="connsiteX10" fmla="*/ 142214 w 164121"/>
                <a:gd name="connsiteY10" fmla="*/ 146326 h 146454"/>
                <a:gd name="connsiteX11" fmla="*/ 108268 w 164121"/>
                <a:gd name="connsiteY11" fmla="*/ 71627 h 146454"/>
                <a:gd name="connsiteX12" fmla="*/ 25231 w 164121"/>
                <a:gd name="connsiteY12" fmla="*/ 70432 h 146454"/>
                <a:gd name="connsiteX13" fmla="*/ 5368 w 164121"/>
                <a:gd name="connsiteY13" fmla="*/ 111503 h 14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21" h="146454">
                  <a:moveTo>
                    <a:pt x="5368" y="111503"/>
                  </a:moveTo>
                  <a:cubicBezTo>
                    <a:pt x="5368" y="111503"/>
                    <a:pt x="-2398" y="99853"/>
                    <a:pt x="589" y="87308"/>
                  </a:cubicBezTo>
                  <a:cubicBezTo>
                    <a:pt x="2374" y="80186"/>
                    <a:pt x="3078" y="72835"/>
                    <a:pt x="2680" y="65504"/>
                  </a:cubicBezTo>
                  <a:cubicBezTo>
                    <a:pt x="6021" y="54636"/>
                    <a:pt x="10216" y="44049"/>
                    <a:pt x="15225" y="33842"/>
                  </a:cubicBezTo>
                  <a:cubicBezTo>
                    <a:pt x="21497" y="22491"/>
                    <a:pt x="18510" y="17712"/>
                    <a:pt x="38224" y="14128"/>
                  </a:cubicBezTo>
                  <a:cubicBezTo>
                    <a:pt x="57938" y="10544"/>
                    <a:pt x="49873" y="-15144"/>
                    <a:pt x="101846" y="12635"/>
                  </a:cubicBezTo>
                  <a:cubicBezTo>
                    <a:pt x="105432" y="17641"/>
                    <a:pt x="111678" y="19998"/>
                    <a:pt x="117677" y="18608"/>
                  </a:cubicBezTo>
                  <a:cubicBezTo>
                    <a:pt x="128430" y="16518"/>
                    <a:pt x="132313" y="31452"/>
                    <a:pt x="132313" y="31452"/>
                  </a:cubicBezTo>
                  <a:cubicBezTo>
                    <a:pt x="132313" y="31452"/>
                    <a:pt x="139482" y="27271"/>
                    <a:pt x="142170" y="33244"/>
                  </a:cubicBezTo>
                  <a:cubicBezTo>
                    <a:pt x="144858" y="39218"/>
                    <a:pt x="164026" y="29659"/>
                    <a:pt x="164026" y="69983"/>
                  </a:cubicBezTo>
                  <a:cubicBezTo>
                    <a:pt x="164026" y="110307"/>
                    <a:pt x="142214" y="146326"/>
                    <a:pt x="142214" y="146326"/>
                  </a:cubicBezTo>
                  <a:cubicBezTo>
                    <a:pt x="142214" y="146326"/>
                    <a:pt x="143813" y="78497"/>
                    <a:pt x="108268" y="71627"/>
                  </a:cubicBezTo>
                  <a:cubicBezTo>
                    <a:pt x="72724" y="64757"/>
                    <a:pt x="34491" y="44744"/>
                    <a:pt x="25231" y="70432"/>
                  </a:cubicBezTo>
                  <a:cubicBezTo>
                    <a:pt x="20233" y="84849"/>
                    <a:pt x="13567" y="98633"/>
                    <a:pt x="5368" y="111503"/>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1" name="Freeform: Shape 130">
              <a:extLst>
                <a:ext uri="{FF2B5EF4-FFF2-40B4-BE49-F238E27FC236}">
                  <a16:creationId xmlns:a16="http://schemas.microsoft.com/office/drawing/2014/main" id="{671202EF-A547-4489-82A6-04D58B1D306D}"/>
                </a:ext>
              </a:extLst>
            </p:cNvPr>
            <p:cNvSpPr/>
            <p:nvPr/>
          </p:nvSpPr>
          <p:spPr>
            <a:xfrm>
              <a:off x="10576233" y="3057541"/>
              <a:ext cx="879058" cy="577378"/>
            </a:xfrm>
            <a:custGeom>
              <a:avLst/>
              <a:gdLst>
                <a:gd name="connsiteX0" fmla="*/ 304301 w 879058"/>
                <a:gd name="connsiteY0" fmla="*/ 577250 h 577378"/>
                <a:gd name="connsiteX1" fmla="*/ 2210 w 879058"/>
                <a:gd name="connsiteY1" fmla="*/ 491490 h 577378"/>
                <a:gd name="connsiteX2" fmla="*/ -95 w 879058"/>
                <a:gd name="connsiteY2" fmla="*/ 490062 h 577378"/>
                <a:gd name="connsiteX3" fmla="*/ 1330 w 879058"/>
                <a:gd name="connsiteY3" fmla="*/ 487757 h 577378"/>
                <a:gd name="connsiteX4" fmla="*/ 302788 w 879058"/>
                <a:gd name="connsiteY4" fmla="*/ -128 h 577378"/>
                <a:gd name="connsiteX5" fmla="*/ 878964 w 879058"/>
                <a:gd name="connsiteY5" fmla="*/ -128 h 577378"/>
                <a:gd name="connsiteX6" fmla="*/ 878964 w 879058"/>
                <a:gd name="connsiteY6" fmla="*/ 2585 h 577378"/>
                <a:gd name="connsiteX7" fmla="*/ 304301 w 879058"/>
                <a:gd name="connsiteY7" fmla="*/ 577250 h 577378"/>
                <a:gd name="connsiteX8" fmla="*/ 7374 w 879058"/>
                <a:gd name="connsiteY8" fmla="*/ 488298 h 577378"/>
                <a:gd name="connsiteX9" fmla="*/ 304301 w 879058"/>
                <a:gd name="connsiteY9" fmla="*/ 571824 h 577378"/>
                <a:gd name="connsiteX10" fmla="*/ 873532 w 879058"/>
                <a:gd name="connsiteY10" fmla="*/ 5298 h 577378"/>
                <a:gd name="connsiteX11" fmla="*/ 305814 w 879058"/>
                <a:gd name="connsiteY11" fmla="*/ 5298 h 57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058" h="577378">
                  <a:moveTo>
                    <a:pt x="304301" y="577250"/>
                  </a:moveTo>
                  <a:cubicBezTo>
                    <a:pt x="197585" y="577337"/>
                    <a:pt x="92962" y="547636"/>
                    <a:pt x="2210" y="491490"/>
                  </a:cubicBezTo>
                  <a:lnTo>
                    <a:pt x="-95" y="490062"/>
                  </a:lnTo>
                  <a:lnTo>
                    <a:pt x="1330" y="487757"/>
                  </a:lnTo>
                  <a:lnTo>
                    <a:pt x="302788" y="-128"/>
                  </a:lnTo>
                  <a:lnTo>
                    <a:pt x="878964" y="-128"/>
                  </a:lnTo>
                  <a:lnTo>
                    <a:pt x="878964" y="2585"/>
                  </a:lnTo>
                  <a:cubicBezTo>
                    <a:pt x="878964" y="319457"/>
                    <a:pt x="621171" y="577250"/>
                    <a:pt x="304301" y="577250"/>
                  </a:cubicBezTo>
                  <a:close/>
                  <a:moveTo>
                    <a:pt x="7374" y="488298"/>
                  </a:moveTo>
                  <a:cubicBezTo>
                    <a:pt x="96748" y="543002"/>
                    <a:pt x="199515" y="571910"/>
                    <a:pt x="304301" y="571824"/>
                  </a:cubicBezTo>
                  <a:cubicBezTo>
                    <a:pt x="617279" y="571824"/>
                    <a:pt x="872073" y="317942"/>
                    <a:pt x="873532" y="5298"/>
                  </a:cubicBezTo>
                  <a:lnTo>
                    <a:pt x="305814" y="5298"/>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2" name="Freeform: Shape 131">
              <a:extLst>
                <a:ext uri="{FF2B5EF4-FFF2-40B4-BE49-F238E27FC236}">
                  <a16:creationId xmlns:a16="http://schemas.microsoft.com/office/drawing/2014/main" id="{EA44D9DA-51E9-4E3D-B12D-1D8DCAE65054}"/>
                </a:ext>
              </a:extLst>
            </p:cNvPr>
            <p:cNvSpPr/>
            <p:nvPr/>
          </p:nvSpPr>
          <p:spPr>
            <a:xfrm>
              <a:off x="10189923" y="2749785"/>
              <a:ext cx="571951" cy="770408"/>
            </a:xfrm>
            <a:custGeom>
              <a:avLst/>
              <a:gdLst>
                <a:gd name="connsiteX0" fmla="*/ -94 w 571951"/>
                <a:gd name="connsiteY0" fmla="*/ 283682 h 770408"/>
                <a:gd name="connsiteX1" fmla="*/ 271195 w 571951"/>
                <a:gd name="connsiteY1" fmla="*/ 770280 h 770408"/>
                <a:gd name="connsiteX2" fmla="*/ 571857 w 571951"/>
                <a:gd name="connsiteY2" fmla="*/ 283682 h 770408"/>
                <a:gd name="connsiteX3" fmla="*/ 75189 w 571951"/>
                <a:gd name="connsiteY3" fmla="*/ -128 h 770408"/>
                <a:gd name="connsiteX4" fmla="*/ -94 w 571951"/>
                <a:gd name="connsiteY4" fmla="*/ 283682 h 77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51" h="770408">
                  <a:moveTo>
                    <a:pt x="-94" y="283682"/>
                  </a:moveTo>
                  <a:cubicBezTo>
                    <a:pt x="-188" y="481957"/>
                    <a:pt x="102484" y="666117"/>
                    <a:pt x="271195" y="770280"/>
                  </a:cubicBezTo>
                  <a:lnTo>
                    <a:pt x="571857" y="283682"/>
                  </a:lnTo>
                  <a:lnTo>
                    <a:pt x="75189" y="-128"/>
                  </a:lnTo>
                  <a:cubicBezTo>
                    <a:pt x="25711" y="86265"/>
                    <a:pt x="-247" y="184123"/>
                    <a:pt x="-94" y="283682"/>
                  </a:cubicBezTo>
                  <a:close/>
                </a:path>
              </a:pathLst>
            </a:custGeom>
            <a:solidFill>
              <a:srgbClr val="F2F2F2"/>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3" name="Freeform: Shape 132">
              <a:extLst>
                <a:ext uri="{FF2B5EF4-FFF2-40B4-BE49-F238E27FC236}">
                  <a16:creationId xmlns:a16="http://schemas.microsoft.com/office/drawing/2014/main" id="{16423E0D-29D8-44D6-8E61-0051A6D1F458}"/>
                </a:ext>
              </a:extLst>
            </p:cNvPr>
            <p:cNvSpPr/>
            <p:nvPr/>
          </p:nvSpPr>
          <p:spPr>
            <a:xfrm>
              <a:off x="10233177" y="2726697"/>
              <a:ext cx="578529" cy="777843"/>
            </a:xfrm>
            <a:custGeom>
              <a:avLst/>
              <a:gdLst>
                <a:gd name="connsiteX0" fmla="*/ 274867 w 578529"/>
                <a:gd name="connsiteY0" fmla="*/ 777715 h 777843"/>
                <a:gd name="connsiteX1" fmla="*/ 272559 w 578529"/>
                <a:gd name="connsiteY1" fmla="*/ 776287 h 777843"/>
                <a:gd name="connsiteX2" fmla="*/ 75628 w 578529"/>
                <a:gd name="connsiteY2" fmla="*/ 2223 h 777843"/>
                <a:gd name="connsiteX3" fmla="*/ 76975 w 578529"/>
                <a:gd name="connsiteY3" fmla="*/ -128 h 777843"/>
                <a:gd name="connsiteX4" fmla="*/ 578434 w 578529"/>
                <a:gd name="connsiteY4" fmla="*/ 286419 h 777843"/>
                <a:gd name="connsiteX5" fmla="*/ 78996 w 578529"/>
                <a:gd name="connsiteY5" fmla="*/ 7275 h 777843"/>
                <a:gd name="connsiteX6" fmla="*/ 273110 w 578529"/>
                <a:gd name="connsiteY6" fmla="*/ 770238 h 777843"/>
                <a:gd name="connsiteX7" fmla="*/ 570867 w 578529"/>
                <a:gd name="connsiteY7" fmla="*/ 288345 h 77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29" h="777843">
                  <a:moveTo>
                    <a:pt x="274867" y="777715"/>
                  </a:moveTo>
                  <a:lnTo>
                    <a:pt x="272559" y="776287"/>
                  </a:lnTo>
                  <a:cubicBezTo>
                    <a:pt x="9151" y="613417"/>
                    <a:pt x="-77921" y="271172"/>
                    <a:pt x="75628" y="2223"/>
                  </a:cubicBezTo>
                  <a:lnTo>
                    <a:pt x="76975" y="-128"/>
                  </a:lnTo>
                  <a:lnTo>
                    <a:pt x="578434" y="286419"/>
                  </a:lnTo>
                  <a:close/>
                  <a:moveTo>
                    <a:pt x="78996" y="7275"/>
                  </a:moveTo>
                  <a:cubicBezTo>
                    <a:pt x="-70793" y="272578"/>
                    <a:pt x="14744" y="608779"/>
                    <a:pt x="273110" y="770238"/>
                  </a:cubicBezTo>
                  <a:lnTo>
                    <a:pt x="570867" y="288345"/>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4" name="Freeform: Shape 133">
              <a:extLst>
                <a:ext uri="{FF2B5EF4-FFF2-40B4-BE49-F238E27FC236}">
                  <a16:creationId xmlns:a16="http://schemas.microsoft.com/office/drawing/2014/main" id="{153FCE53-544A-4A12-AED6-671E242888EB}"/>
                </a:ext>
              </a:extLst>
            </p:cNvPr>
            <p:cNvSpPr/>
            <p:nvPr/>
          </p:nvSpPr>
          <p:spPr>
            <a:xfrm>
              <a:off x="10923039" y="2387766"/>
              <a:ext cx="571951" cy="558582"/>
            </a:xfrm>
            <a:custGeom>
              <a:avLst/>
              <a:gdLst>
                <a:gd name="connsiteX0" fmla="*/ 123204 w 571951"/>
                <a:gd name="connsiteY0" fmla="*/ -128 h 558582"/>
                <a:gd name="connsiteX1" fmla="*/ -95 w 571951"/>
                <a:gd name="connsiteY1" fmla="*/ 558455 h 558582"/>
                <a:gd name="connsiteX2" fmla="*/ 571856 w 571951"/>
                <a:gd name="connsiteY2" fmla="*/ 558455 h 558582"/>
                <a:gd name="connsiteX3" fmla="*/ 123204 w 571951"/>
                <a:gd name="connsiteY3" fmla="*/ -128 h 558582"/>
              </a:gdLst>
              <a:ahLst/>
              <a:cxnLst>
                <a:cxn ang="0">
                  <a:pos x="connsiteX0" y="connsiteY0"/>
                </a:cxn>
                <a:cxn ang="0">
                  <a:pos x="connsiteX1" y="connsiteY1"/>
                </a:cxn>
                <a:cxn ang="0">
                  <a:pos x="connsiteX2" y="connsiteY2"/>
                </a:cxn>
                <a:cxn ang="0">
                  <a:pos x="connsiteX3" y="connsiteY3"/>
                </a:cxn>
              </a:cxnLst>
              <a:rect l="l" t="t" r="r" b="b"/>
              <a:pathLst>
                <a:path w="571951" h="558582">
                  <a:moveTo>
                    <a:pt x="123204" y="-128"/>
                  </a:moveTo>
                  <a:lnTo>
                    <a:pt x="-95" y="558455"/>
                  </a:lnTo>
                  <a:lnTo>
                    <a:pt x="571856" y="558455"/>
                  </a:lnTo>
                  <a:cubicBezTo>
                    <a:pt x="571856" y="284911"/>
                    <a:pt x="379811" y="56260"/>
                    <a:pt x="123204" y="-128"/>
                  </a:cubicBezTo>
                  <a:close/>
                </a:path>
              </a:pathLst>
            </a:custGeom>
            <a:solidFill>
              <a:schemeClr val="accent2">
                <a:lumMod val="75000"/>
              </a:schemeClr>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5" name="Freeform: Shape 134">
              <a:extLst>
                <a:ext uri="{FF2B5EF4-FFF2-40B4-BE49-F238E27FC236}">
                  <a16:creationId xmlns:a16="http://schemas.microsoft.com/office/drawing/2014/main" id="{2B4CF15A-3250-455E-812D-6D7E16625B62}"/>
                </a:ext>
              </a:extLst>
            </p:cNvPr>
            <p:cNvSpPr/>
            <p:nvPr/>
          </p:nvSpPr>
          <p:spPr>
            <a:xfrm>
              <a:off x="10877251" y="2416040"/>
              <a:ext cx="578040" cy="564527"/>
            </a:xfrm>
            <a:custGeom>
              <a:avLst/>
              <a:gdLst>
                <a:gd name="connsiteX0" fmla="*/ 577946 w 578040"/>
                <a:gd name="connsiteY0" fmla="*/ 564399 h 564527"/>
                <a:gd name="connsiteX1" fmla="*/ -95 w 578040"/>
                <a:gd name="connsiteY1" fmla="*/ 564399 h 564527"/>
                <a:gd name="connsiteX2" fmla="*/ 124516 w 578040"/>
                <a:gd name="connsiteY2" fmla="*/ -128 h 564527"/>
                <a:gd name="connsiteX3" fmla="*/ 127163 w 578040"/>
                <a:gd name="connsiteY3" fmla="*/ 453 h 564527"/>
                <a:gd name="connsiteX4" fmla="*/ 577946 w 578040"/>
                <a:gd name="connsiteY4" fmla="*/ 561686 h 564527"/>
                <a:gd name="connsiteX5" fmla="*/ 6661 w 578040"/>
                <a:gd name="connsiteY5" fmla="*/ 558973 h 564527"/>
                <a:gd name="connsiteX6" fmla="*/ 572514 w 578040"/>
                <a:gd name="connsiteY6" fmla="*/ 558973 h 564527"/>
                <a:gd name="connsiteX7" fmla="*/ 128644 w 578040"/>
                <a:gd name="connsiteY7" fmla="*/ 6340 h 56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040" h="564527">
                  <a:moveTo>
                    <a:pt x="577946" y="564399"/>
                  </a:moveTo>
                  <a:lnTo>
                    <a:pt x="-95" y="564399"/>
                  </a:lnTo>
                  <a:lnTo>
                    <a:pt x="124516" y="-128"/>
                  </a:lnTo>
                  <a:lnTo>
                    <a:pt x="127163" y="453"/>
                  </a:lnTo>
                  <a:cubicBezTo>
                    <a:pt x="390458" y="58648"/>
                    <a:pt x="577916" y="292036"/>
                    <a:pt x="577946" y="561686"/>
                  </a:cubicBezTo>
                  <a:close/>
                  <a:moveTo>
                    <a:pt x="6661" y="558973"/>
                  </a:moveTo>
                  <a:lnTo>
                    <a:pt x="572514" y="558973"/>
                  </a:lnTo>
                  <a:cubicBezTo>
                    <a:pt x="571240" y="295727"/>
                    <a:pt x="385125" y="64008"/>
                    <a:pt x="128644" y="6340"/>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6" name="Freeform: Shape 135">
              <a:extLst>
                <a:ext uri="{FF2B5EF4-FFF2-40B4-BE49-F238E27FC236}">
                  <a16:creationId xmlns:a16="http://schemas.microsoft.com/office/drawing/2014/main" id="{7DEC633C-2077-4320-BCDC-D0BFF37D8F65}"/>
                </a:ext>
              </a:extLst>
            </p:cNvPr>
            <p:cNvSpPr/>
            <p:nvPr/>
          </p:nvSpPr>
          <p:spPr>
            <a:xfrm>
              <a:off x="10303984" y="2333197"/>
              <a:ext cx="619967" cy="571951"/>
            </a:xfrm>
            <a:custGeom>
              <a:avLst/>
              <a:gdLst>
                <a:gd name="connsiteX0" fmla="*/ 496573 w 619967"/>
                <a:gd name="connsiteY0" fmla="*/ -128 h 571951"/>
                <a:gd name="connsiteX1" fmla="*/ -95 w 619967"/>
                <a:gd name="connsiteY1" fmla="*/ 288013 h 571951"/>
                <a:gd name="connsiteX2" fmla="*/ 496573 w 619967"/>
                <a:gd name="connsiteY2" fmla="*/ 571823 h 571951"/>
                <a:gd name="connsiteX3" fmla="*/ 619872 w 619967"/>
                <a:gd name="connsiteY3" fmla="*/ 13240 h 571951"/>
                <a:gd name="connsiteX4" fmla="*/ 496573 w 619967"/>
                <a:gd name="connsiteY4" fmla="*/ -128 h 571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967" h="571951">
                  <a:moveTo>
                    <a:pt x="496573" y="-128"/>
                  </a:moveTo>
                  <a:cubicBezTo>
                    <a:pt x="291294" y="-209"/>
                    <a:pt x="101728" y="109767"/>
                    <a:pt x="-95" y="288013"/>
                  </a:cubicBezTo>
                  <a:lnTo>
                    <a:pt x="496573" y="571823"/>
                  </a:lnTo>
                  <a:lnTo>
                    <a:pt x="619872" y="13240"/>
                  </a:lnTo>
                  <a:cubicBezTo>
                    <a:pt x="579376" y="4343"/>
                    <a:pt x="538035" y="-139"/>
                    <a:pt x="496573" y="-128"/>
                  </a:cubicBezTo>
                  <a:close/>
                </a:path>
              </a:pathLst>
            </a:custGeom>
            <a:solidFill>
              <a:srgbClr val="F2F2F2"/>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7" name="Freeform: Shape 136">
              <a:extLst>
                <a:ext uri="{FF2B5EF4-FFF2-40B4-BE49-F238E27FC236}">
                  <a16:creationId xmlns:a16="http://schemas.microsoft.com/office/drawing/2014/main" id="{50D486C9-CACD-4E0A-B4FE-248EFE7DB63B}"/>
                </a:ext>
              </a:extLst>
            </p:cNvPr>
            <p:cNvSpPr/>
            <p:nvPr/>
          </p:nvSpPr>
          <p:spPr>
            <a:xfrm>
              <a:off x="10324515" y="2376491"/>
              <a:ext cx="626906" cy="578888"/>
            </a:xfrm>
            <a:custGeom>
              <a:avLst/>
              <a:gdLst>
                <a:gd name="connsiteX0" fmla="*/ 502132 w 626906"/>
                <a:gd name="connsiteY0" fmla="*/ 578760 h 578888"/>
                <a:gd name="connsiteX1" fmla="*/ -95 w 626906"/>
                <a:gd name="connsiteY1" fmla="*/ 291774 h 578888"/>
                <a:gd name="connsiteX2" fmla="*/ 1255 w 626906"/>
                <a:gd name="connsiteY2" fmla="*/ 289417 h 578888"/>
                <a:gd name="connsiteX3" fmla="*/ 624160 w 626906"/>
                <a:gd name="connsiteY3" fmla="*/ 13343 h 578888"/>
                <a:gd name="connsiteX4" fmla="*/ 626812 w 626906"/>
                <a:gd name="connsiteY4" fmla="*/ 13926 h 578888"/>
                <a:gd name="connsiteX5" fmla="*/ 7318 w 626906"/>
                <a:gd name="connsiteY5" fmla="*/ 289760 h 578888"/>
                <a:gd name="connsiteX6" fmla="*/ 498423 w 626906"/>
                <a:gd name="connsiteY6" fmla="*/ 570391 h 578888"/>
                <a:gd name="connsiteX7" fmla="*/ 620342 w 626906"/>
                <a:gd name="connsiteY7" fmla="*/ 18066 h 578888"/>
                <a:gd name="connsiteX8" fmla="*/ 7318 w 626906"/>
                <a:gd name="connsiteY8" fmla="*/ 289760 h 5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6" h="578888">
                  <a:moveTo>
                    <a:pt x="502132" y="578760"/>
                  </a:moveTo>
                  <a:lnTo>
                    <a:pt x="-95" y="291774"/>
                  </a:lnTo>
                  <a:lnTo>
                    <a:pt x="1255" y="289417"/>
                  </a:lnTo>
                  <a:cubicBezTo>
                    <a:pt x="126218" y="71123"/>
                    <a:pt x="378500" y="-40690"/>
                    <a:pt x="624160" y="13343"/>
                  </a:cubicBezTo>
                  <a:lnTo>
                    <a:pt x="626812" y="13926"/>
                  </a:lnTo>
                  <a:close/>
                  <a:moveTo>
                    <a:pt x="7318" y="289760"/>
                  </a:moveTo>
                  <a:lnTo>
                    <a:pt x="498423" y="570391"/>
                  </a:lnTo>
                  <a:lnTo>
                    <a:pt x="620342" y="18066"/>
                  </a:lnTo>
                  <a:cubicBezTo>
                    <a:pt x="378705" y="-33877"/>
                    <a:pt x="131128" y="75850"/>
                    <a:pt x="7318" y="289760"/>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8" name="Freeform: Shape 137">
              <a:extLst>
                <a:ext uri="{FF2B5EF4-FFF2-40B4-BE49-F238E27FC236}">
                  <a16:creationId xmlns:a16="http://schemas.microsoft.com/office/drawing/2014/main" id="{F4223865-52AC-44DA-A6DC-99B883D1E754}"/>
                </a:ext>
              </a:extLst>
            </p:cNvPr>
            <p:cNvSpPr/>
            <p:nvPr/>
          </p:nvSpPr>
          <p:spPr>
            <a:xfrm>
              <a:off x="11118583" y="2471049"/>
              <a:ext cx="539994" cy="319631"/>
            </a:xfrm>
            <a:custGeom>
              <a:avLst/>
              <a:gdLst>
                <a:gd name="connsiteX0" fmla="*/ 3947 w 539994"/>
                <a:gd name="connsiteY0" fmla="*/ 319632 h 319631"/>
                <a:gd name="connsiteX1" fmla="*/ 0 w 539994"/>
                <a:gd name="connsiteY1" fmla="*/ 315910 h 319631"/>
                <a:gd name="connsiteX2" fmla="*/ 297684 w 539994"/>
                <a:gd name="connsiteY2" fmla="*/ 0 h 319631"/>
                <a:gd name="connsiteX3" fmla="*/ 539995 w 539994"/>
                <a:gd name="connsiteY3" fmla="*/ 0 h 319631"/>
                <a:gd name="connsiteX4" fmla="*/ 539995 w 539994"/>
                <a:gd name="connsiteY4" fmla="*/ 5426 h 319631"/>
                <a:gd name="connsiteX5" fmla="*/ 300028 w 539994"/>
                <a:gd name="connsiteY5" fmla="*/ 5426 h 319631"/>
                <a:gd name="connsiteX6" fmla="*/ 3947 w 539994"/>
                <a:gd name="connsiteY6" fmla="*/ 319632 h 3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94" h="319631">
                  <a:moveTo>
                    <a:pt x="3947" y="319632"/>
                  </a:moveTo>
                  <a:lnTo>
                    <a:pt x="0" y="315910"/>
                  </a:lnTo>
                  <a:lnTo>
                    <a:pt x="297684" y="0"/>
                  </a:lnTo>
                  <a:lnTo>
                    <a:pt x="539995" y="0"/>
                  </a:lnTo>
                  <a:lnTo>
                    <a:pt x="539995" y="5426"/>
                  </a:lnTo>
                  <a:lnTo>
                    <a:pt x="300028" y="5426"/>
                  </a:lnTo>
                  <a:lnTo>
                    <a:pt x="3947" y="319632"/>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9" name="Freeform: Shape 138">
              <a:extLst>
                <a:ext uri="{FF2B5EF4-FFF2-40B4-BE49-F238E27FC236}">
                  <a16:creationId xmlns:a16="http://schemas.microsoft.com/office/drawing/2014/main" id="{7A6E96D1-14F6-413D-95FE-25505E0D4558}"/>
                </a:ext>
              </a:extLst>
            </p:cNvPr>
            <p:cNvSpPr/>
            <p:nvPr/>
          </p:nvSpPr>
          <p:spPr>
            <a:xfrm>
              <a:off x="11493779" y="2512538"/>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0" name="Freeform: Shape 139">
              <a:extLst>
                <a:ext uri="{FF2B5EF4-FFF2-40B4-BE49-F238E27FC236}">
                  <a16:creationId xmlns:a16="http://schemas.microsoft.com/office/drawing/2014/main" id="{830E3653-9259-4B74-B860-AE674A1D3887}"/>
                </a:ext>
              </a:extLst>
            </p:cNvPr>
            <p:cNvSpPr/>
            <p:nvPr/>
          </p:nvSpPr>
          <p:spPr>
            <a:xfrm>
              <a:off x="11493779" y="2553738"/>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1" name="Freeform: Shape 140">
              <a:extLst>
                <a:ext uri="{FF2B5EF4-FFF2-40B4-BE49-F238E27FC236}">
                  <a16:creationId xmlns:a16="http://schemas.microsoft.com/office/drawing/2014/main" id="{DB22A21A-5C0A-4651-8E74-9738C28E2E63}"/>
                </a:ext>
              </a:extLst>
            </p:cNvPr>
            <p:cNvSpPr/>
            <p:nvPr/>
          </p:nvSpPr>
          <p:spPr>
            <a:xfrm>
              <a:off x="11493779" y="2594938"/>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2" name="Freeform: Shape 141">
              <a:extLst>
                <a:ext uri="{FF2B5EF4-FFF2-40B4-BE49-F238E27FC236}">
                  <a16:creationId xmlns:a16="http://schemas.microsoft.com/office/drawing/2014/main" id="{7A3F95E3-79AE-4792-9128-F9370F1F9FD0}"/>
                </a:ext>
              </a:extLst>
            </p:cNvPr>
            <p:cNvSpPr/>
            <p:nvPr/>
          </p:nvSpPr>
          <p:spPr>
            <a:xfrm>
              <a:off x="11396110" y="3711694"/>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3" name="Freeform: Shape 142">
              <a:extLst>
                <a:ext uri="{FF2B5EF4-FFF2-40B4-BE49-F238E27FC236}">
                  <a16:creationId xmlns:a16="http://schemas.microsoft.com/office/drawing/2014/main" id="{FCB55104-46C1-4405-87BB-4DB297795A3F}"/>
                </a:ext>
              </a:extLst>
            </p:cNvPr>
            <p:cNvSpPr/>
            <p:nvPr/>
          </p:nvSpPr>
          <p:spPr>
            <a:xfrm>
              <a:off x="11396110" y="3752894"/>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4" name="Freeform: Shape 143">
              <a:extLst>
                <a:ext uri="{FF2B5EF4-FFF2-40B4-BE49-F238E27FC236}">
                  <a16:creationId xmlns:a16="http://schemas.microsoft.com/office/drawing/2014/main" id="{B6026FFE-9B51-4530-A1FF-675E70969BE4}"/>
                </a:ext>
              </a:extLst>
            </p:cNvPr>
            <p:cNvSpPr/>
            <p:nvPr/>
          </p:nvSpPr>
          <p:spPr>
            <a:xfrm>
              <a:off x="11396110" y="3794094"/>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5" name="Freeform: Shape 144">
              <a:extLst>
                <a:ext uri="{FF2B5EF4-FFF2-40B4-BE49-F238E27FC236}">
                  <a16:creationId xmlns:a16="http://schemas.microsoft.com/office/drawing/2014/main" id="{0E8069E7-9C74-4473-873E-8088AC206B87}"/>
                </a:ext>
              </a:extLst>
            </p:cNvPr>
            <p:cNvSpPr/>
            <p:nvPr/>
          </p:nvSpPr>
          <p:spPr>
            <a:xfrm>
              <a:off x="11050432" y="3335952"/>
              <a:ext cx="509567" cy="327103"/>
            </a:xfrm>
            <a:custGeom>
              <a:avLst/>
              <a:gdLst>
                <a:gd name="connsiteX0" fmla="*/ 509568 w 509567"/>
                <a:gd name="connsiteY0" fmla="*/ 327104 h 327103"/>
                <a:gd name="connsiteX1" fmla="*/ 223276 w 509567"/>
                <a:gd name="connsiteY1" fmla="*/ 327104 h 327103"/>
                <a:gd name="connsiteX2" fmla="*/ 222468 w 509567"/>
                <a:gd name="connsiteY2" fmla="*/ 325929 h 327103"/>
                <a:gd name="connsiteX3" fmla="*/ 0 w 509567"/>
                <a:gd name="connsiteY3" fmla="*/ 3079 h 327103"/>
                <a:gd name="connsiteX4" fmla="*/ 4466 w 509567"/>
                <a:gd name="connsiteY4" fmla="*/ 0 h 327103"/>
                <a:gd name="connsiteX5" fmla="*/ 226125 w 509567"/>
                <a:gd name="connsiteY5" fmla="*/ 321678 h 327103"/>
                <a:gd name="connsiteX6" fmla="*/ 509568 w 509567"/>
                <a:gd name="connsiteY6" fmla="*/ 321678 h 327103"/>
                <a:gd name="connsiteX7" fmla="*/ 509568 w 509567"/>
                <a:gd name="connsiteY7" fmla="*/ 327104 h 32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67" h="327103">
                  <a:moveTo>
                    <a:pt x="509568" y="327104"/>
                  </a:moveTo>
                  <a:lnTo>
                    <a:pt x="223276" y="327104"/>
                  </a:lnTo>
                  <a:lnTo>
                    <a:pt x="222468" y="325929"/>
                  </a:lnTo>
                  <a:lnTo>
                    <a:pt x="0" y="3079"/>
                  </a:lnTo>
                  <a:lnTo>
                    <a:pt x="4466" y="0"/>
                  </a:lnTo>
                  <a:lnTo>
                    <a:pt x="226125" y="321678"/>
                  </a:lnTo>
                  <a:lnTo>
                    <a:pt x="509568" y="321678"/>
                  </a:lnTo>
                  <a:lnTo>
                    <a:pt x="509568" y="327104"/>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6" name="Freeform: Shape 145">
              <a:extLst>
                <a:ext uri="{FF2B5EF4-FFF2-40B4-BE49-F238E27FC236}">
                  <a16:creationId xmlns:a16="http://schemas.microsoft.com/office/drawing/2014/main" id="{960084E3-46F7-4274-A7BA-A763F6C40A5E}"/>
                </a:ext>
              </a:extLst>
            </p:cNvPr>
            <p:cNvSpPr/>
            <p:nvPr/>
          </p:nvSpPr>
          <p:spPr>
            <a:xfrm>
              <a:off x="9193565" y="3722677"/>
              <a:ext cx="114263" cy="286786"/>
            </a:xfrm>
            <a:custGeom>
              <a:avLst/>
              <a:gdLst>
                <a:gd name="connsiteX0" fmla="*/ 1024 w 114263"/>
                <a:gd name="connsiteY0" fmla="*/ 136873 h 286786"/>
                <a:gd name="connsiteX1" fmla="*/ 40673 w 114263"/>
                <a:gd name="connsiteY1" fmla="*/ 286658 h 286786"/>
                <a:gd name="connsiteX2" fmla="*/ 113050 w 114263"/>
                <a:gd name="connsiteY2" fmla="*/ 149657 h 286786"/>
                <a:gd name="connsiteX3" fmla="*/ 73401 w 114263"/>
                <a:gd name="connsiteY3" fmla="*/ -128 h 286786"/>
                <a:gd name="connsiteX4" fmla="*/ 1024 w 114263"/>
                <a:gd name="connsiteY4" fmla="*/ 136873 h 28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3" h="286786">
                  <a:moveTo>
                    <a:pt x="1024" y="136873"/>
                  </a:moveTo>
                  <a:cubicBezTo>
                    <a:pt x="-8014" y="216067"/>
                    <a:pt x="40673" y="286658"/>
                    <a:pt x="40673" y="286658"/>
                  </a:cubicBezTo>
                  <a:cubicBezTo>
                    <a:pt x="40673" y="286658"/>
                    <a:pt x="104012" y="228851"/>
                    <a:pt x="113050" y="149657"/>
                  </a:cubicBezTo>
                  <a:cubicBezTo>
                    <a:pt x="122088" y="70463"/>
                    <a:pt x="73401" y="-128"/>
                    <a:pt x="73401" y="-128"/>
                  </a:cubicBezTo>
                  <a:cubicBezTo>
                    <a:pt x="73401" y="-128"/>
                    <a:pt x="10062" y="57679"/>
                    <a:pt x="1024" y="136873"/>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7" name="Freeform: Shape 146">
              <a:extLst>
                <a:ext uri="{FF2B5EF4-FFF2-40B4-BE49-F238E27FC236}">
                  <a16:creationId xmlns:a16="http://schemas.microsoft.com/office/drawing/2014/main" id="{9715E3A8-DDA9-44FF-B321-BB759FBABEF7}"/>
                </a:ext>
              </a:extLst>
            </p:cNvPr>
            <p:cNvSpPr/>
            <p:nvPr/>
          </p:nvSpPr>
          <p:spPr>
            <a:xfrm>
              <a:off x="9109579" y="3746912"/>
              <a:ext cx="136359" cy="263441"/>
            </a:xfrm>
            <a:custGeom>
              <a:avLst/>
              <a:gdLst>
                <a:gd name="connsiteX0" fmla="*/ 119538 w 136359"/>
                <a:gd name="connsiteY0" fmla="*/ 108552 h 263441"/>
                <a:gd name="connsiteX1" fmla="*/ 127069 w 136359"/>
                <a:gd name="connsiteY1" fmla="*/ 263313 h 263441"/>
                <a:gd name="connsiteX2" fmla="*/ 16631 w 136359"/>
                <a:gd name="connsiteY2" fmla="*/ 154633 h 263441"/>
                <a:gd name="connsiteX3" fmla="*/ 9101 w 136359"/>
                <a:gd name="connsiteY3" fmla="*/ -128 h 263441"/>
                <a:gd name="connsiteX4" fmla="*/ 119538 w 136359"/>
                <a:gd name="connsiteY4" fmla="*/ 108552 h 2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59" h="263441">
                  <a:moveTo>
                    <a:pt x="119538" y="108552"/>
                  </a:moveTo>
                  <a:cubicBezTo>
                    <a:pt x="152114" y="181299"/>
                    <a:pt x="127069" y="263313"/>
                    <a:pt x="127069" y="263313"/>
                  </a:cubicBezTo>
                  <a:cubicBezTo>
                    <a:pt x="127069" y="263313"/>
                    <a:pt x="49207" y="227380"/>
                    <a:pt x="16631" y="154633"/>
                  </a:cubicBezTo>
                  <a:cubicBezTo>
                    <a:pt x="-15945" y="81886"/>
                    <a:pt x="9101" y="-128"/>
                    <a:pt x="9101" y="-128"/>
                  </a:cubicBezTo>
                  <a:cubicBezTo>
                    <a:pt x="9101" y="-128"/>
                    <a:pt x="86962" y="35804"/>
                    <a:pt x="119538" y="108552"/>
                  </a:cubicBez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sp>
        <p:nvSpPr>
          <p:cNvPr id="148" name="Shape 2056">
            <a:extLst>
              <a:ext uri="{FF2B5EF4-FFF2-40B4-BE49-F238E27FC236}">
                <a16:creationId xmlns:a16="http://schemas.microsoft.com/office/drawing/2014/main" id="{9019A9FD-1F78-41B0-845D-B2491CA19C12}"/>
              </a:ext>
            </a:extLst>
          </p:cNvPr>
          <p:cNvSpPr/>
          <p:nvPr/>
        </p:nvSpPr>
        <p:spPr>
          <a:xfrm>
            <a:off x="724447" y="4591802"/>
            <a:ext cx="3757326" cy="1386450"/>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chemeClr val="accent1">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Kanit Light"/>
                <a:ea typeface="Kanit Light"/>
                <a:cs typeface="Kanit Light"/>
                <a:sym typeface="Kanit Light"/>
              </a:defRPr>
            </a:pPr>
            <a:endParaRPr kumimoji="0" sz="1800" b="0" i="0" u="none" strike="noStrike" kern="1200" cap="none" spc="0" normalizeH="0" baseline="0" noProof="0">
              <a:ln>
                <a:noFill/>
              </a:ln>
              <a:solidFill>
                <a:srgbClr val="FFFFFF"/>
              </a:solidFill>
              <a:effectLst/>
              <a:uLnTx/>
              <a:uFillTx/>
              <a:latin typeface="Kanit Light"/>
              <a:cs typeface="Kanit Light"/>
              <a:sym typeface="Kanit Light"/>
            </a:endParaRPr>
          </a:p>
        </p:txBody>
      </p:sp>
      <p:sp>
        <p:nvSpPr>
          <p:cNvPr id="149" name="Shape 2060">
            <a:extLst>
              <a:ext uri="{FF2B5EF4-FFF2-40B4-BE49-F238E27FC236}">
                <a16:creationId xmlns:a16="http://schemas.microsoft.com/office/drawing/2014/main" id="{16620397-4DF0-4EAB-99E7-F8A14FB7CDC3}"/>
              </a:ext>
            </a:extLst>
          </p:cNvPr>
          <p:cNvSpPr/>
          <p:nvPr/>
        </p:nvSpPr>
        <p:spPr>
          <a:xfrm>
            <a:off x="1376343" y="5567826"/>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01</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
        <p:nvSpPr>
          <p:cNvPr id="150" name="Shape 2060">
            <a:extLst>
              <a:ext uri="{FF2B5EF4-FFF2-40B4-BE49-F238E27FC236}">
                <a16:creationId xmlns:a16="http://schemas.microsoft.com/office/drawing/2014/main" id="{CBA6B098-7B68-4B01-83D2-FF9A66E5F9BD}"/>
              </a:ext>
            </a:extLst>
          </p:cNvPr>
          <p:cNvSpPr/>
          <p:nvPr/>
        </p:nvSpPr>
        <p:spPr>
          <a:xfrm>
            <a:off x="2474893" y="4847934"/>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02</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
        <p:nvSpPr>
          <p:cNvPr id="151" name="Shape 2066">
            <a:extLst>
              <a:ext uri="{FF2B5EF4-FFF2-40B4-BE49-F238E27FC236}">
                <a16:creationId xmlns:a16="http://schemas.microsoft.com/office/drawing/2014/main" id="{584CEA41-8BB8-4E73-A29D-A819852DEAB1}"/>
              </a:ext>
            </a:extLst>
          </p:cNvPr>
          <p:cNvSpPr/>
          <p:nvPr/>
        </p:nvSpPr>
        <p:spPr>
          <a:xfrm>
            <a:off x="3672303" y="4847934"/>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03</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Tree>
    <p:extLst>
      <p:ext uri="{BB962C8B-B14F-4D97-AF65-F5344CB8AC3E}">
        <p14:creationId xmlns:p14="http://schemas.microsoft.com/office/powerpoint/2010/main" val="23536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500"/>
                                        <p:tgtEl>
                                          <p:spTgt spid="1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500"/>
                                        <p:tgtEl>
                                          <p:spTgt spid="1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fade">
                                      <p:cBhvr>
                                        <p:cTn id="19"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bldLvl="0" animBg="1"/>
      <p:bldP spid="149" grpId="0" bldLvl="0" animBg="1"/>
      <p:bldP spid="150" grpId="0" bldLvl="0" animBg="1"/>
      <p:bldP spid="15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CB05A0D-E20B-4053-B7E5-FEA6A942FD17}"/>
              </a:ext>
            </a:extLst>
          </p:cNvPr>
          <p:cNvSpPr/>
          <p:nvPr/>
        </p:nvSpPr>
        <p:spPr>
          <a:xfrm>
            <a:off x="38477" y="-41810"/>
            <a:ext cx="12163178" cy="6849636"/>
          </a:xfrm>
          <a:custGeom>
            <a:avLst/>
            <a:gdLst>
              <a:gd name="connsiteX0" fmla="*/ 0 w 12163178"/>
              <a:gd name="connsiteY0" fmla="*/ 0 h 6849636"/>
              <a:gd name="connsiteX1" fmla="*/ 12163179 w 12163178"/>
              <a:gd name="connsiteY1" fmla="*/ 0 h 6849636"/>
              <a:gd name="connsiteX2" fmla="*/ 12163179 w 12163178"/>
              <a:gd name="connsiteY2" fmla="*/ 6849637 h 6849636"/>
              <a:gd name="connsiteX3" fmla="*/ 0 w 12163178"/>
              <a:gd name="connsiteY3" fmla="*/ 6849637 h 6849636"/>
            </a:gdLst>
            <a:ahLst/>
            <a:cxnLst>
              <a:cxn ang="0">
                <a:pos x="connsiteX0" y="connsiteY0"/>
              </a:cxn>
              <a:cxn ang="0">
                <a:pos x="connsiteX1" y="connsiteY1"/>
              </a:cxn>
              <a:cxn ang="0">
                <a:pos x="connsiteX2" y="connsiteY2"/>
              </a:cxn>
              <a:cxn ang="0">
                <a:pos x="connsiteX3" y="connsiteY3"/>
              </a:cxn>
            </a:cxnLst>
            <a:rect l="l" t="t" r="r" b="b"/>
            <a:pathLst>
              <a:path w="12163178" h="6849636">
                <a:moveTo>
                  <a:pt x="0" y="0"/>
                </a:moveTo>
                <a:lnTo>
                  <a:pt x="12163179" y="0"/>
                </a:lnTo>
                <a:lnTo>
                  <a:pt x="12163179" y="6849637"/>
                </a:lnTo>
                <a:lnTo>
                  <a:pt x="0" y="6849637"/>
                </a:lnTo>
                <a:close/>
              </a:path>
            </a:pathLst>
          </a:custGeom>
          <a:solidFill>
            <a:srgbClr val="FFFEF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 name="Freeform: Shape 5">
            <a:extLst>
              <a:ext uri="{FF2B5EF4-FFF2-40B4-BE49-F238E27FC236}">
                <a16:creationId xmlns:a16="http://schemas.microsoft.com/office/drawing/2014/main" id="{44E770F4-7047-4C74-8239-F87D5CA54E23}"/>
              </a:ext>
            </a:extLst>
          </p:cNvPr>
          <p:cNvSpPr/>
          <p:nvPr/>
        </p:nvSpPr>
        <p:spPr>
          <a:xfrm>
            <a:off x="9514997" y="2185614"/>
            <a:ext cx="1430559" cy="1066767"/>
          </a:xfrm>
          <a:custGeom>
            <a:avLst/>
            <a:gdLst>
              <a:gd name="connsiteX0" fmla="*/ 0 w 1430559"/>
              <a:gd name="connsiteY0" fmla="*/ 0 h 1066767"/>
              <a:gd name="connsiteX1" fmla="*/ 1430560 w 1430559"/>
              <a:gd name="connsiteY1" fmla="*/ 0 h 1066767"/>
              <a:gd name="connsiteX2" fmla="*/ 1430560 w 1430559"/>
              <a:gd name="connsiteY2" fmla="*/ 1066768 h 1066767"/>
              <a:gd name="connsiteX3" fmla="*/ 0 w 1430559"/>
              <a:gd name="connsiteY3" fmla="*/ 1066768 h 1066767"/>
            </a:gdLst>
            <a:ahLst/>
            <a:cxnLst>
              <a:cxn ang="0">
                <a:pos x="connsiteX0" y="connsiteY0"/>
              </a:cxn>
              <a:cxn ang="0">
                <a:pos x="connsiteX1" y="connsiteY1"/>
              </a:cxn>
              <a:cxn ang="0">
                <a:pos x="connsiteX2" y="connsiteY2"/>
              </a:cxn>
              <a:cxn ang="0">
                <a:pos x="connsiteX3" y="connsiteY3"/>
              </a:cxn>
            </a:cxnLst>
            <a:rect l="l" t="t" r="r" b="b"/>
            <a:pathLst>
              <a:path w="1430559" h="1066767">
                <a:moveTo>
                  <a:pt x="0" y="0"/>
                </a:moveTo>
                <a:lnTo>
                  <a:pt x="1430560" y="0"/>
                </a:lnTo>
                <a:lnTo>
                  <a:pt x="1430560" y="1066768"/>
                </a:lnTo>
                <a:lnTo>
                  <a:pt x="0" y="1066768"/>
                </a:lnTo>
                <a:close/>
              </a:path>
            </a:pathLst>
          </a:custGeom>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nvGrpSpPr>
          <p:cNvPr id="7" name="Graphic 2">
            <a:extLst>
              <a:ext uri="{FF2B5EF4-FFF2-40B4-BE49-F238E27FC236}">
                <a16:creationId xmlns:a16="http://schemas.microsoft.com/office/drawing/2014/main" id="{871CD3DC-587B-472D-81C4-EDDE1A8C05B8}"/>
              </a:ext>
            </a:extLst>
          </p:cNvPr>
          <p:cNvGrpSpPr/>
          <p:nvPr/>
        </p:nvGrpSpPr>
        <p:grpSpPr>
          <a:xfrm>
            <a:off x="-1430468" y="-1961206"/>
            <a:ext cx="5923667" cy="9957342"/>
            <a:chOff x="-1430468" y="-1961206"/>
            <a:chExt cx="5923667" cy="9957342"/>
          </a:xfrm>
        </p:grpSpPr>
        <p:pic>
          <p:nvPicPr>
            <p:cNvPr id="8" name="Picture 7">
              <a:extLst>
                <a:ext uri="{FF2B5EF4-FFF2-40B4-BE49-F238E27FC236}">
                  <a16:creationId xmlns:a16="http://schemas.microsoft.com/office/drawing/2014/main" id="{7E5807AB-8189-42A3-A404-6A55D827026E}"/>
                </a:ext>
              </a:extLst>
            </p:cNvPr>
            <p:cNvPicPr>
              <a:picLocks noChangeAspect="1"/>
            </p:cNvPicPr>
            <p:nvPr/>
          </p:nvPicPr>
          <p:blipFill>
            <a:blip r:embed="rId2"/>
            <a:stretch>
              <a:fillRect/>
            </a:stretch>
          </p:blipFill>
          <p:spPr>
            <a:xfrm>
              <a:off x="-149332" y="-198058"/>
              <a:ext cx="2765223" cy="3932198"/>
            </a:xfrm>
            <a:custGeom>
              <a:avLst/>
              <a:gdLst>
                <a:gd name="connsiteX0" fmla="*/ 101 w 2765223"/>
                <a:gd name="connsiteY0" fmla="*/ 139 h 3932198"/>
                <a:gd name="connsiteX1" fmla="*/ 2765325 w 2765223"/>
                <a:gd name="connsiteY1" fmla="*/ 139 h 3932198"/>
                <a:gd name="connsiteX2" fmla="*/ 2765325 w 2765223"/>
                <a:gd name="connsiteY2" fmla="*/ 3932338 h 3932198"/>
                <a:gd name="connsiteX3" fmla="*/ 101 w 2765223"/>
                <a:gd name="connsiteY3" fmla="*/ 3932338 h 3932198"/>
              </a:gdLst>
              <a:ahLst/>
              <a:cxnLst>
                <a:cxn ang="0">
                  <a:pos x="connsiteX0" y="connsiteY0"/>
                </a:cxn>
                <a:cxn ang="0">
                  <a:pos x="connsiteX1" y="connsiteY1"/>
                </a:cxn>
                <a:cxn ang="0">
                  <a:pos x="connsiteX2" y="connsiteY2"/>
                </a:cxn>
                <a:cxn ang="0">
                  <a:pos x="connsiteX3" y="connsiteY3"/>
                </a:cxn>
              </a:cxnLst>
              <a:rect l="l" t="t" r="r" b="b"/>
              <a:pathLst>
                <a:path w="2765223" h="3932198">
                  <a:moveTo>
                    <a:pt x="101" y="139"/>
                  </a:moveTo>
                  <a:lnTo>
                    <a:pt x="2765325" y="139"/>
                  </a:lnTo>
                  <a:lnTo>
                    <a:pt x="2765325" y="3932338"/>
                  </a:lnTo>
                  <a:lnTo>
                    <a:pt x="101" y="3932338"/>
                  </a:lnTo>
                  <a:close/>
                </a:path>
              </a:pathLst>
            </a:custGeom>
          </p:spPr>
        </p:pic>
        <p:pic>
          <p:nvPicPr>
            <p:cNvPr id="9" name="Picture 8">
              <a:extLst>
                <a:ext uri="{FF2B5EF4-FFF2-40B4-BE49-F238E27FC236}">
                  <a16:creationId xmlns:a16="http://schemas.microsoft.com/office/drawing/2014/main" id="{3274E58A-2F4E-426C-A38F-41EE94B45A38}"/>
                </a:ext>
              </a:extLst>
            </p:cNvPr>
            <p:cNvPicPr>
              <a:picLocks noChangeAspect="1"/>
            </p:cNvPicPr>
            <p:nvPr/>
          </p:nvPicPr>
          <p:blipFill>
            <a:blip r:embed="rId3"/>
            <a:stretch>
              <a:fillRect/>
            </a:stretch>
          </p:blipFill>
          <p:spPr>
            <a:xfrm>
              <a:off x="-98594" y="3087229"/>
              <a:ext cx="2739854" cy="3944883"/>
            </a:xfrm>
            <a:custGeom>
              <a:avLst/>
              <a:gdLst>
                <a:gd name="connsiteX0" fmla="*/ 105 w 2739854"/>
                <a:gd name="connsiteY0" fmla="*/ 398 h 3944883"/>
                <a:gd name="connsiteX1" fmla="*/ 2739960 w 2739854"/>
                <a:gd name="connsiteY1" fmla="*/ 398 h 3944883"/>
                <a:gd name="connsiteX2" fmla="*/ 2739960 w 2739854"/>
                <a:gd name="connsiteY2" fmla="*/ 3945281 h 3944883"/>
                <a:gd name="connsiteX3" fmla="*/ 105 w 2739854"/>
                <a:gd name="connsiteY3" fmla="*/ 3945281 h 3944883"/>
              </a:gdLst>
              <a:ahLst/>
              <a:cxnLst>
                <a:cxn ang="0">
                  <a:pos x="connsiteX0" y="connsiteY0"/>
                </a:cxn>
                <a:cxn ang="0">
                  <a:pos x="connsiteX1" y="connsiteY1"/>
                </a:cxn>
                <a:cxn ang="0">
                  <a:pos x="connsiteX2" y="connsiteY2"/>
                </a:cxn>
                <a:cxn ang="0">
                  <a:pos x="connsiteX3" y="connsiteY3"/>
                </a:cxn>
              </a:cxnLst>
              <a:rect l="l" t="t" r="r" b="b"/>
              <a:pathLst>
                <a:path w="2739854" h="3944883">
                  <a:moveTo>
                    <a:pt x="105" y="398"/>
                  </a:moveTo>
                  <a:lnTo>
                    <a:pt x="2739960" y="398"/>
                  </a:lnTo>
                  <a:lnTo>
                    <a:pt x="2739960" y="3945281"/>
                  </a:lnTo>
                  <a:lnTo>
                    <a:pt x="105" y="3945281"/>
                  </a:lnTo>
                  <a:close/>
                </a:path>
              </a:pathLst>
            </a:custGeom>
          </p:spPr>
        </p:pic>
        <p:pic>
          <p:nvPicPr>
            <p:cNvPr id="10" name="Picture 9">
              <a:extLst>
                <a:ext uri="{FF2B5EF4-FFF2-40B4-BE49-F238E27FC236}">
                  <a16:creationId xmlns:a16="http://schemas.microsoft.com/office/drawing/2014/main" id="{32F92DAF-091C-416E-BF1A-313F0FECB1F9}"/>
                </a:ext>
              </a:extLst>
            </p:cNvPr>
            <p:cNvPicPr>
              <a:picLocks noChangeAspect="1"/>
            </p:cNvPicPr>
            <p:nvPr/>
          </p:nvPicPr>
          <p:blipFill>
            <a:blip r:embed="rId4"/>
            <a:stretch>
              <a:fillRect/>
            </a:stretch>
          </p:blipFill>
          <p:spPr>
            <a:xfrm>
              <a:off x="1854820" y="854755"/>
              <a:ext cx="2638378" cy="3944883"/>
            </a:xfrm>
            <a:custGeom>
              <a:avLst/>
              <a:gdLst>
                <a:gd name="connsiteX0" fmla="*/ 259 w 2638378"/>
                <a:gd name="connsiteY0" fmla="*/ 222 h 3944883"/>
                <a:gd name="connsiteX1" fmla="*/ 2638638 w 2638378"/>
                <a:gd name="connsiteY1" fmla="*/ 222 h 3944883"/>
                <a:gd name="connsiteX2" fmla="*/ 2638638 w 2638378"/>
                <a:gd name="connsiteY2" fmla="*/ 3945105 h 3944883"/>
                <a:gd name="connsiteX3" fmla="*/ 259 w 2638378"/>
                <a:gd name="connsiteY3" fmla="*/ 3945105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259" y="222"/>
                  </a:moveTo>
                  <a:lnTo>
                    <a:pt x="2638638" y="222"/>
                  </a:lnTo>
                  <a:lnTo>
                    <a:pt x="2638638" y="3945105"/>
                  </a:lnTo>
                  <a:lnTo>
                    <a:pt x="259" y="3945105"/>
                  </a:lnTo>
                  <a:close/>
                </a:path>
              </a:pathLst>
            </a:custGeom>
          </p:spPr>
        </p:pic>
        <p:pic>
          <p:nvPicPr>
            <p:cNvPr id="11" name="Picture 10">
              <a:extLst>
                <a:ext uri="{FF2B5EF4-FFF2-40B4-BE49-F238E27FC236}">
                  <a16:creationId xmlns:a16="http://schemas.microsoft.com/office/drawing/2014/main" id="{15CB9ABE-E8F6-4E2E-B31E-2902C92C24A7}"/>
                </a:ext>
              </a:extLst>
            </p:cNvPr>
            <p:cNvPicPr>
              <a:picLocks noChangeAspect="1"/>
            </p:cNvPicPr>
            <p:nvPr/>
          </p:nvPicPr>
          <p:blipFill>
            <a:blip r:embed="rId5"/>
            <a:stretch>
              <a:fillRect/>
            </a:stretch>
          </p:blipFill>
          <p:spPr>
            <a:xfrm>
              <a:off x="1867505" y="3987830"/>
              <a:ext cx="2625694" cy="4008305"/>
            </a:xfrm>
            <a:custGeom>
              <a:avLst/>
              <a:gdLst>
                <a:gd name="connsiteX0" fmla="*/ 260 w 2625694"/>
                <a:gd name="connsiteY0" fmla="*/ 469 h 4008305"/>
                <a:gd name="connsiteX1" fmla="*/ 2625954 w 2625694"/>
                <a:gd name="connsiteY1" fmla="*/ 469 h 4008305"/>
                <a:gd name="connsiteX2" fmla="*/ 2625954 w 2625694"/>
                <a:gd name="connsiteY2" fmla="*/ 4008775 h 4008305"/>
                <a:gd name="connsiteX3" fmla="*/ 260 w 2625694"/>
                <a:gd name="connsiteY3" fmla="*/ 4008775 h 4008305"/>
              </a:gdLst>
              <a:ahLst/>
              <a:cxnLst>
                <a:cxn ang="0">
                  <a:pos x="connsiteX0" y="connsiteY0"/>
                </a:cxn>
                <a:cxn ang="0">
                  <a:pos x="connsiteX1" y="connsiteY1"/>
                </a:cxn>
                <a:cxn ang="0">
                  <a:pos x="connsiteX2" y="connsiteY2"/>
                </a:cxn>
                <a:cxn ang="0">
                  <a:pos x="connsiteX3" y="connsiteY3"/>
                </a:cxn>
              </a:cxnLst>
              <a:rect l="l" t="t" r="r" b="b"/>
              <a:pathLst>
                <a:path w="2625694" h="4008305">
                  <a:moveTo>
                    <a:pt x="260" y="469"/>
                  </a:moveTo>
                  <a:lnTo>
                    <a:pt x="2625954" y="469"/>
                  </a:lnTo>
                  <a:lnTo>
                    <a:pt x="2625954" y="4008775"/>
                  </a:lnTo>
                  <a:lnTo>
                    <a:pt x="260" y="4008775"/>
                  </a:lnTo>
                  <a:close/>
                </a:path>
              </a:pathLst>
            </a:custGeom>
          </p:spPr>
        </p:pic>
        <p:pic>
          <p:nvPicPr>
            <p:cNvPr id="12" name="Picture 11">
              <a:extLst>
                <a:ext uri="{FF2B5EF4-FFF2-40B4-BE49-F238E27FC236}">
                  <a16:creationId xmlns:a16="http://schemas.microsoft.com/office/drawing/2014/main" id="{84011318-1306-4AC2-B750-8A334063CF76}"/>
                </a:ext>
              </a:extLst>
            </p:cNvPr>
            <p:cNvPicPr>
              <a:picLocks noChangeAspect="1"/>
            </p:cNvPicPr>
            <p:nvPr/>
          </p:nvPicPr>
          <p:blipFill>
            <a:blip r:embed="rId6"/>
            <a:stretch>
              <a:fillRect/>
            </a:stretch>
          </p:blipFill>
          <p:spPr>
            <a:xfrm>
              <a:off x="1639183" y="-1961206"/>
              <a:ext cx="2638378" cy="3944883"/>
            </a:xfrm>
            <a:custGeom>
              <a:avLst/>
              <a:gdLst>
                <a:gd name="connsiteX0" fmla="*/ 242 w 2638378"/>
                <a:gd name="connsiteY0" fmla="*/ 0 h 3944883"/>
                <a:gd name="connsiteX1" fmla="*/ 2638621 w 2638378"/>
                <a:gd name="connsiteY1" fmla="*/ 0 h 3944883"/>
                <a:gd name="connsiteX2" fmla="*/ 2638621 w 2638378"/>
                <a:gd name="connsiteY2" fmla="*/ 3944883 h 3944883"/>
                <a:gd name="connsiteX3" fmla="*/ 242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242" y="0"/>
                  </a:moveTo>
                  <a:lnTo>
                    <a:pt x="2638621" y="0"/>
                  </a:lnTo>
                  <a:lnTo>
                    <a:pt x="2638621" y="3944883"/>
                  </a:lnTo>
                  <a:lnTo>
                    <a:pt x="242" y="3944883"/>
                  </a:lnTo>
                  <a:close/>
                </a:path>
              </a:pathLst>
            </a:custGeom>
          </p:spPr>
        </p:pic>
        <p:pic>
          <p:nvPicPr>
            <p:cNvPr id="13" name="Picture 12">
              <a:extLst>
                <a:ext uri="{FF2B5EF4-FFF2-40B4-BE49-F238E27FC236}">
                  <a16:creationId xmlns:a16="http://schemas.microsoft.com/office/drawing/2014/main" id="{350F8711-9A81-4E57-803B-981EDB0E1A32}"/>
                </a:ext>
              </a:extLst>
            </p:cNvPr>
            <p:cNvPicPr>
              <a:picLocks noChangeAspect="1"/>
            </p:cNvPicPr>
            <p:nvPr/>
          </p:nvPicPr>
          <p:blipFill>
            <a:blip r:embed="rId7"/>
            <a:stretch>
              <a:fillRect/>
            </a:stretch>
          </p:blipFill>
          <p:spPr>
            <a:xfrm>
              <a:off x="-1430468" y="-1593355"/>
              <a:ext cx="2625694" cy="4008305"/>
            </a:xfrm>
            <a:custGeom>
              <a:avLst/>
              <a:gdLst>
                <a:gd name="connsiteX0" fmla="*/ 0 w 2625694"/>
                <a:gd name="connsiteY0" fmla="*/ 29 h 4008305"/>
                <a:gd name="connsiteX1" fmla="*/ 2625694 w 2625694"/>
                <a:gd name="connsiteY1" fmla="*/ 29 h 4008305"/>
                <a:gd name="connsiteX2" fmla="*/ 2625694 w 2625694"/>
                <a:gd name="connsiteY2" fmla="*/ 4008335 h 4008305"/>
                <a:gd name="connsiteX3" fmla="*/ 0 w 2625694"/>
                <a:gd name="connsiteY3" fmla="*/ 4008335 h 4008305"/>
              </a:gdLst>
              <a:ahLst/>
              <a:cxnLst>
                <a:cxn ang="0">
                  <a:pos x="connsiteX0" y="connsiteY0"/>
                </a:cxn>
                <a:cxn ang="0">
                  <a:pos x="connsiteX1" y="connsiteY1"/>
                </a:cxn>
                <a:cxn ang="0">
                  <a:pos x="connsiteX2" y="connsiteY2"/>
                </a:cxn>
                <a:cxn ang="0">
                  <a:pos x="connsiteX3" y="connsiteY3"/>
                </a:cxn>
              </a:cxnLst>
              <a:rect l="l" t="t" r="r" b="b"/>
              <a:pathLst>
                <a:path w="2625694" h="4008305">
                  <a:moveTo>
                    <a:pt x="0" y="29"/>
                  </a:moveTo>
                  <a:lnTo>
                    <a:pt x="2625694" y="29"/>
                  </a:lnTo>
                  <a:lnTo>
                    <a:pt x="2625694" y="4008335"/>
                  </a:lnTo>
                  <a:lnTo>
                    <a:pt x="0" y="4008335"/>
                  </a:lnTo>
                  <a:close/>
                </a:path>
              </a:pathLst>
            </a:custGeom>
          </p:spPr>
        </p:pic>
      </p:grpSp>
      <p:grpSp>
        <p:nvGrpSpPr>
          <p:cNvPr id="14" name="Graphic 2">
            <a:extLst>
              <a:ext uri="{FF2B5EF4-FFF2-40B4-BE49-F238E27FC236}">
                <a16:creationId xmlns:a16="http://schemas.microsoft.com/office/drawing/2014/main" id="{871CD3DC-587B-472D-81C4-EDDE1A8C05B8}"/>
              </a:ext>
            </a:extLst>
          </p:cNvPr>
          <p:cNvGrpSpPr/>
          <p:nvPr/>
        </p:nvGrpSpPr>
        <p:grpSpPr>
          <a:xfrm>
            <a:off x="4164943" y="-1978087"/>
            <a:ext cx="2892068" cy="9919288"/>
            <a:chOff x="3998503" y="-1961206"/>
            <a:chExt cx="2892068" cy="9919288"/>
          </a:xfrm>
        </p:grpSpPr>
        <p:pic>
          <p:nvPicPr>
            <p:cNvPr id="15" name="Picture 14">
              <a:extLst>
                <a:ext uri="{FF2B5EF4-FFF2-40B4-BE49-F238E27FC236}">
                  <a16:creationId xmlns:a16="http://schemas.microsoft.com/office/drawing/2014/main" id="{37CA7DB4-2113-4619-AED2-635B6D7FE083}"/>
                </a:ext>
              </a:extLst>
            </p:cNvPr>
            <p:cNvPicPr>
              <a:picLocks noChangeAspect="1"/>
            </p:cNvPicPr>
            <p:nvPr/>
          </p:nvPicPr>
          <p:blipFill>
            <a:blip r:embed="rId8"/>
            <a:stretch>
              <a:fillRect/>
            </a:stretch>
          </p:blipFill>
          <p:spPr>
            <a:xfrm>
              <a:off x="4023872" y="854755"/>
              <a:ext cx="2638378" cy="3944883"/>
            </a:xfrm>
            <a:custGeom>
              <a:avLst/>
              <a:gdLst>
                <a:gd name="connsiteX0" fmla="*/ 430 w 2638378"/>
                <a:gd name="connsiteY0" fmla="*/ 222 h 3944883"/>
                <a:gd name="connsiteX1" fmla="*/ 2638809 w 2638378"/>
                <a:gd name="connsiteY1" fmla="*/ 222 h 3944883"/>
                <a:gd name="connsiteX2" fmla="*/ 2638809 w 2638378"/>
                <a:gd name="connsiteY2" fmla="*/ 3945105 h 3944883"/>
                <a:gd name="connsiteX3" fmla="*/ 430 w 2638378"/>
                <a:gd name="connsiteY3" fmla="*/ 3945105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30" y="222"/>
                  </a:moveTo>
                  <a:lnTo>
                    <a:pt x="2638809" y="222"/>
                  </a:lnTo>
                  <a:lnTo>
                    <a:pt x="2638809" y="3945105"/>
                  </a:lnTo>
                  <a:lnTo>
                    <a:pt x="430" y="3945105"/>
                  </a:lnTo>
                  <a:close/>
                </a:path>
              </a:pathLst>
            </a:custGeom>
          </p:spPr>
        </p:pic>
        <p:pic>
          <p:nvPicPr>
            <p:cNvPr id="16" name="Picture 15">
              <a:extLst>
                <a:ext uri="{FF2B5EF4-FFF2-40B4-BE49-F238E27FC236}">
                  <a16:creationId xmlns:a16="http://schemas.microsoft.com/office/drawing/2014/main" id="{1EE5A5BE-BFE2-4810-B1BD-EFD3CA701703}"/>
                </a:ext>
              </a:extLst>
            </p:cNvPr>
            <p:cNvPicPr>
              <a:picLocks noChangeAspect="1"/>
            </p:cNvPicPr>
            <p:nvPr/>
          </p:nvPicPr>
          <p:blipFill>
            <a:blip r:embed="rId9"/>
            <a:stretch>
              <a:fillRect/>
            </a:stretch>
          </p:blipFill>
          <p:spPr>
            <a:xfrm>
              <a:off x="3998503" y="4013199"/>
              <a:ext cx="2600324" cy="3944883"/>
            </a:xfrm>
            <a:custGeom>
              <a:avLst/>
              <a:gdLst>
                <a:gd name="connsiteX0" fmla="*/ 428 w 2600324"/>
                <a:gd name="connsiteY0" fmla="*/ 471 h 3944883"/>
                <a:gd name="connsiteX1" fmla="*/ 2600753 w 2600324"/>
                <a:gd name="connsiteY1" fmla="*/ 471 h 3944883"/>
                <a:gd name="connsiteX2" fmla="*/ 2600753 w 2600324"/>
                <a:gd name="connsiteY2" fmla="*/ 3945354 h 3944883"/>
                <a:gd name="connsiteX3" fmla="*/ 428 w 2600324"/>
                <a:gd name="connsiteY3" fmla="*/ 3945354 h 3944883"/>
              </a:gdLst>
              <a:ahLst/>
              <a:cxnLst>
                <a:cxn ang="0">
                  <a:pos x="connsiteX0" y="connsiteY0"/>
                </a:cxn>
                <a:cxn ang="0">
                  <a:pos x="connsiteX1" y="connsiteY1"/>
                </a:cxn>
                <a:cxn ang="0">
                  <a:pos x="connsiteX2" y="connsiteY2"/>
                </a:cxn>
                <a:cxn ang="0">
                  <a:pos x="connsiteX3" y="connsiteY3"/>
                </a:cxn>
              </a:cxnLst>
              <a:rect l="l" t="t" r="r" b="b"/>
              <a:pathLst>
                <a:path w="2600324" h="3944883">
                  <a:moveTo>
                    <a:pt x="428" y="471"/>
                  </a:moveTo>
                  <a:lnTo>
                    <a:pt x="2600753" y="471"/>
                  </a:lnTo>
                  <a:lnTo>
                    <a:pt x="2600753" y="3945354"/>
                  </a:lnTo>
                  <a:lnTo>
                    <a:pt x="428" y="3945354"/>
                  </a:lnTo>
                  <a:close/>
                </a:path>
              </a:pathLst>
            </a:custGeom>
          </p:spPr>
        </p:pic>
        <p:pic>
          <p:nvPicPr>
            <p:cNvPr id="17" name="Picture 16">
              <a:extLst>
                <a:ext uri="{FF2B5EF4-FFF2-40B4-BE49-F238E27FC236}">
                  <a16:creationId xmlns:a16="http://schemas.microsoft.com/office/drawing/2014/main" id="{426B4301-A959-472D-8EE5-15E8AD3AB8BC}"/>
                </a:ext>
              </a:extLst>
            </p:cNvPr>
            <p:cNvPicPr>
              <a:picLocks noChangeAspect="1"/>
            </p:cNvPicPr>
            <p:nvPr/>
          </p:nvPicPr>
          <p:blipFill>
            <a:blip r:embed="rId10"/>
            <a:stretch>
              <a:fillRect/>
            </a:stretch>
          </p:blipFill>
          <p:spPr>
            <a:xfrm>
              <a:off x="4252193" y="-1961206"/>
              <a:ext cx="2638378" cy="3944883"/>
            </a:xfrm>
            <a:custGeom>
              <a:avLst/>
              <a:gdLst>
                <a:gd name="connsiteX0" fmla="*/ 448 w 2638378"/>
                <a:gd name="connsiteY0" fmla="*/ 0 h 3944883"/>
                <a:gd name="connsiteX1" fmla="*/ 2638827 w 2638378"/>
                <a:gd name="connsiteY1" fmla="*/ 0 h 3944883"/>
                <a:gd name="connsiteX2" fmla="*/ 2638827 w 2638378"/>
                <a:gd name="connsiteY2" fmla="*/ 3944883 h 3944883"/>
                <a:gd name="connsiteX3" fmla="*/ 448 w 2638378"/>
                <a:gd name="connsiteY3" fmla="*/ 3944883 h 3944883"/>
              </a:gdLst>
              <a:ahLst/>
              <a:cxnLst>
                <a:cxn ang="0">
                  <a:pos x="connsiteX0" y="connsiteY0"/>
                </a:cxn>
                <a:cxn ang="0">
                  <a:pos x="connsiteX1" y="connsiteY1"/>
                </a:cxn>
                <a:cxn ang="0">
                  <a:pos x="connsiteX2" y="connsiteY2"/>
                </a:cxn>
                <a:cxn ang="0">
                  <a:pos x="connsiteX3" y="connsiteY3"/>
                </a:cxn>
              </a:cxnLst>
              <a:rect l="l" t="t" r="r" b="b"/>
              <a:pathLst>
                <a:path w="2638378" h="3944883">
                  <a:moveTo>
                    <a:pt x="448" y="0"/>
                  </a:moveTo>
                  <a:lnTo>
                    <a:pt x="2638827" y="0"/>
                  </a:lnTo>
                  <a:lnTo>
                    <a:pt x="2638827" y="3944883"/>
                  </a:lnTo>
                  <a:lnTo>
                    <a:pt x="448" y="3944883"/>
                  </a:lnTo>
                  <a:close/>
                </a:path>
              </a:pathLst>
            </a:custGeom>
          </p:spPr>
        </p:pic>
      </p:grpSp>
      <p:grpSp>
        <p:nvGrpSpPr>
          <p:cNvPr id="24" name="Graphic 2">
            <a:extLst>
              <a:ext uri="{FF2B5EF4-FFF2-40B4-BE49-F238E27FC236}">
                <a16:creationId xmlns:a16="http://schemas.microsoft.com/office/drawing/2014/main" id="{871CD3DC-587B-472D-81C4-EDDE1A8C05B8}"/>
              </a:ext>
            </a:extLst>
          </p:cNvPr>
          <p:cNvGrpSpPr/>
          <p:nvPr/>
        </p:nvGrpSpPr>
        <p:grpSpPr>
          <a:xfrm>
            <a:off x="-1430468" y="-1961206"/>
            <a:ext cx="13598399" cy="4568453"/>
            <a:chOff x="-1430468" y="-1961206"/>
            <a:chExt cx="13598399" cy="4568453"/>
          </a:xfrm>
        </p:grpSpPr>
        <p:grpSp>
          <p:nvGrpSpPr>
            <p:cNvPr id="25" name="Graphic 2">
              <a:extLst>
                <a:ext uri="{FF2B5EF4-FFF2-40B4-BE49-F238E27FC236}">
                  <a16:creationId xmlns:a16="http://schemas.microsoft.com/office/drawing/2014/main" id="{871CD3DC-587B-472D-81C4-EDDE1A8C05B8}"/>
                </a:ext>
              </a:extLst>
            </p:cNvPr>
            <p:cNvGrpSpPr/>
            <p:nvPr/>
          </p:nvGrpSpPr>
          <p:grpSpPr>
            <a:xfrm>
              <a:off x="-1430468" y="-1961206"/>
              <a:ext cx="13074529" cy="3513863"/>
              <a:chOff x="-1430468" y="-1961206"/>
              <a:chExt cx="13074529" cy="3513863"/>
            </a:xfrm>
          </p:grpSpPr>
          <p:sp>
            <p:nvSpPr>
              <p:cNvPr id="26" name="Freeform: Shape 25">
                <a:extLst>
                  <a:ext uri="{FF2B5EF4-FFF2-40B4-BE49-F238E27FC236}">
                    <a16:creationId xmlns:a16="http://schemas.microsoft.com/office/drawing/2014/main" id="{C84EC36A-B4F6-460C-93F9-8B6455D79C15}"/>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27" name="Freeform: Shape 26">
                <a:extLst>
                  <a:ext uri="{FF2B5EF4-FFF2-40B4-BE49-F238E27FC236}">
                    <a16:creationId xmlns:a16="http://schemas.microsoft.com/office/drawing/2014/main" id="{22EE4D23-D03B-4D22-86F3-318B2A9A9EA4}"/>
                  </a:ext>
                </a:extLst>
              </p:cNvPr>
              <p:cNvSpPr/>
              <p:nvPr/>
            </p:nvSpPr>
            <p:spPr>
              <a:xfrm>
                <a:off x="11607291" y="1514603"/>
                <a:ext cx="36769" cy="38053"/>
              </a:xfrm>
              <a:custGeom>
                <a:avLst/>
                <a:gdLst>
                  <a:gd name="connsiteX0" fmla="*/ 18409 w 36769"/>
                  <a:gd name="connsiteY0" fmla="*/ 38054 h 38053"/>
                  <a:gd name="connsiteX1" fmla="*/ 18409 w 36769"/>
                  <a:gd name="connsiteY1" fmla="*/ 0 h 38053"/>
                  <a:gd name="connsiteX2" fmla="*/ 18409 w 36769"/>
                  <a:gd name="connsiteY2" fmla="*/ 38054 h 38053"/>
                  <a:gd name="connsiteX3" fmla="*/ 18409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9" y="38054"/>
                    </a:moveTo>
                    <a:cubicBezTo>
                      <a:pt x="42889" y="38054"/>
                      <a:pt x="42889" y="0"/>
                      <a:pt x="18409" y="0"/>
                    </a:cubicBezTo>
                    <a:cubicBezTo>
                      <a:pt x="-6073" y="0"/>
                      <a:pt x="-6200" y="38054"/>
                      <a:pt x="18409" y="38054"/>
                    </a:cubicBezTo>
                    <a:lnTo>
                      <a:pt x="18409"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28" name="Graphic 2">
              <a:extLst>
                <a:ext uri="{FF2B5EF4-FFF2-40B4-BE49-F238E27FC236}">
                  <a16:creationId xmlns:a16="http://schemas.microsoft.com/office/drawing/2014/main" id="{871CD3DC-587B-472D-81C4-EDDE1A8C05B8}"/>
                </a:ext>
              </a:extLst>
            </p:cNvPr>
            <p:cNvGrpSpPr/>
            <p:nvPr/>
          </p:nvGrpSpPr>
          <p:grpSpPr>
            <a:xfrm>
              <a:off x="-1430468" y="-1961206"/>
              <a:ext cx="13323018" cy="3691700"/>
              <a:chOff x="-1430468" y="-1961206"/>
              <a:chExt cx="13323018" cy="3691700"/>
            </a:xfrm>
          </p:grpSpPr>
          <p:sp>
            <p:nvSpPr>
              <p:cNvPr id="29" name="Freeform: Shape 28">
                <a:extLst>
                  <a:ext uri="{FF2B5EF4-FFF2-40B4-BE49-F238E27FC236}">
                    <a16:creationId xmlns:a16="http://schemas.microsoft.com/office/drawing/2014/main" id="{A84D8E22-52C3-4856-B8A6-5E5645FD1347}"/>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0" name="Freeform: Shape 29">
                <a:extLst>
                  <a:ext uri="{FF2B5EF4-FFF2-40B4-BE49-F238E27FC236}">
                    <a16:creationId xmlns:a16="http://schemas.microsoft.com/office/drawing/2014/main" id="{069770F2-4BB7-45D6-9666-EB4D2A296E4A}"/>
                  </a:ext>
                </a:extLst>
              </p:cNvPr>
              <p:cNvSpPr/>
              <p:nvPr/>
            </p:nvSpPr>
            <p:spPr>
              <a:xfrm>
                <a:off x="11855828" y="1692440"/>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1" name="Graphic 2">
              <a:extLst>
                <a:ext uri="{FF2B5EF4-FFF2-40B4-BE49-F238E27FC236}">
                  <a16:creationId xmlns:a16="http://schemas.microsoft.com/office/drawing/2014/main" id="{871CD3DC-587B-472D-81C4-EDDE1A8C05B8}"/>
                </a:ext>
              </a:extLst>
            </p:cNvPr>
            <p:cNvGrpSpPr/>
            <p:nvPr/>
          </p:nvGrpSpPr>
          <p:grpSpPr>
            <a:xfrm>
              <a:off x="-1430468" y="-1961206"/>
              <a:ext cx="12997153" cy="3866746"/>
              <a:chOff x="-1430468" y="-1961206"/>
              <a:chExt cx="12997153" cy="3866746"/>
            </a:xfrm>
          </p:grpSpPr>
          <p:sp>
            <p:nvSpPr>
              <p:cNvPr id="32" name="Freeform: Shape 31">
                <a:extLst>
                  <a:ext uri="{FF2B5EF4-FFF2-40B4-BE49-F238E27FC236}">
                    <a16:creationId xmlns:a16="http://schemas.microsoft.com/office/drawing/2014/main" id="{556ABFF5-C91A-4BBF-820E-ACBFC83149D1}"/>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3" name="Freeform: Shape 32">
                <a:extLst>
                  <a:ext uri="{FF2B5EF4-FFF2-40B4-BE49-F238E27FC236}">
                    <a16:creationId xmlns:a16="http://schemas.microsoft.com/office/drawing/2014/main" id="{E97C15A9-E4DA-4674-BA19-D341B4A17302}"/>
                  </a:ext>
                </a:extLst>
              </p:cNvPr>
              <p:cNvSpPr/>
              <p:nvPr/>
            </p:nvSpPr>
            <p:spPr>
              <a:xfrm>
                <a:off x="11529916" y="1867487"/>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4" name="Graphic 2">
              <a:extLst>
                <a:ext uri="{FF2B5EF4-FFF2-40B4-BE49-F238E27FC236}">
                  <a16:creationId xmlns:a16="http://schemas.microsoft.com/office/drawing/2014/main" id="{871CD3DC-587B-472D-81C4-EDDE1A8C05B8}"/>
                </a:ext>
              </a:extLst>
            </p:cNvPr>
            <p:cNvGrpSpPr/>
            <p:nvPr/>
          </p:nvGrpSpPr>
          <p:grpSpPr>
            <a:xfrm>
              <a:off x="-1430468" y="-1961206"/>
              <a:ext cx="13225728" cy="3227827"/>
              <a:chOff x="-1430468" y="-1961206"/>
              <a:chExt cx="13225728" cy="3227827"/>
            </a:xfrm>
          </p:grpSpPr>
          <p:sp>
            <p:nvSpPr>
              <p:cNvPr id="35" name="Freeform: Shape 34">
                <a:extLst>
                  <a:ext uri="{FF2B5EF4-FFF2-40B4-BE49-F238E27FC236}">
                    <a16:creationId xmlns:a16="http://schemas.microsoft.com/office/drawing/2014/main" id="{025E0AFA-F86D-4DC7-84CA-049464007500}"/>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6" name="Freeform: Shape 35">
                <a:extLst>
                  <a:ext uri="{FF2B5EF4-FFF2-40B4-BE49-F238E27FC236}">
                    <a16:creationId xmlns:a16="http://schemas.microsoft.com/office/drawing/2014/main" id="{D4752CDF-3E4E-4FD2-AFFC-E16A2F89823C}"/>
                  </a:ext>
                </a:extLst>
              </p:cNvPr>
              <p:cNvSpPr/>
              <p:nvPr/>
            </p:nvSpPr>
            <p:spPr>
              <a:xfrm>
                <a:off x="11758491" y="1228568"/>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90" y="38054"/>
                      <a:pt x="42890" y="0"/>
                      <a:pt x="18408" y="0"/>
                    </a:cubicBezTo>
                    <a:cubicBezTo>
                      <a:pt x="-6072" y="0"/>
                      <a:pt x="-6199"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7" name="Graphic 2">
              <a:extLst>
                <a:ext uri="{FF2B5EF4-FFF2-40B4-BE49-F238E27FC236}">
                  <a16:creationId xmlns:a16="http://schemas.microsoft.com/office/drawing/2014/main" id="{871CD3DC-587B-472D-81C4-EDDE1A8C05B8}"/>
                </a:ext>
              </a:extLst>
            </p:cNvPr>
            <p:cNvGrpSpPr/>
            <p:nvPr/>
          </p:nvGrpSpPr>
          <p:grpSpPr>
            <a:xfrm>
              <a:off x="-1430468" y="-1961206"/>
              <a:ext cx="13424494" cy="4165847"/>
              <a:chOff x="-1430468" y="-1961206"/>
              <a:chExt cx="13424494" cy="4165847"/>
            </a:xfrm>
          </p:grpSpPr>
          <p:sp>
            <p:nvSpPr>
              <p:cNvPr id="38" name="Freeform: Shape 37">
                <a:extLst>
                  <a:ext uri="{FF2B5EF4-FFF2-40B4-BE49-F238E27FC236}">
                    <a16:creationId xmlns:a16="http://schemas.microsoft.com/office/drawing/2014/main" id="{848FE121-11E3-42C4-9ABE-1E7ECBFEACE9}"/>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9" name="Freeform: Shape 38">
                <a:extLst>
                  <a:ext uri="{FF2B5EF4-FFF2-40B4-BE49-F238E27FC236}">
                    <a16:creationId xmlns:a16="http://schemas.microsoft.com/office/drawing/2014/main" id="{14286F0A-77CE-422F-A0C1-40CBA1879332}"/>
                  </a:ext>
                </a:extLst>
              </p:cNvPr>
              <p:cNvSpPr/>
              <p:nvPr/>
            </p:nvSpPr>
            <p:spPr>
              <a:xfrm>
                <a:off x="11957304" y="2166588"/>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0" name="Graphic 2">
              <a:extLst>
                <a:ext uri="{FF2B5EF4-FFF2-40B4-BE49-F238E27FC236}">
                  <a16:creationId xmlns:a16="http://schemas.microsoft.com/office/drawing/2014/main" id="{871CD3DC-587B-472D-81C4-EDDE1A8C05B8}"/>
                </a:ext>
              </a:extLst>
            </p:cNvPr>
            <p:cNvGrpSpPr/>
            <p:nvPr/>
          </p:nvGrpSpPr>
          <p:grpSpPr>
            <a:xfrm>
              <a:off x="-1430468" y="-1961206"/>
              <a:ext cx="13012121" cy="4302967"/>
              <a:chOff x="-1430468" y="-1961206"/>
              <a:chExt cx="13012121" cy="4302967"/>
            </a:xfrm>
          </p:grpSpPr>
          <p:sp>
            <p:nvSpPr>
              <p:cNvPr id="41" name="Freeform: Shape 40">
                <a:extLst>
                  <a:ext uri="{FF2B5EF4-FFF2-40B4-BE49-F238E27FC236}">
                    <a16:creationId xmlns:a16="http://schemas.microsoft.com/office/drawing/2014/main" id="{DBCDBB71-F72D-4817-BD0C-8BC95548DEDB}"/>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2" name="Freeform: Shape 41">
                <a:extLst>
                  <a:ext uri="{FF2B5EF4-FFF2-40B4-BE49-F238E27FC236}">
                    <a16:creationId xmlns:a16="http://schemas.microsoft.com/office/drawing/2014/main" id="{08311D59-8D39-4763-B98E-216D03C6D250}"/>
                  </a:ext>
                </a:extLst>
              </p:cNvPr>
              <p:cNvSpPr/>
              <p:nvPr/>
            </p:nvSpPr>
            <p:spPr>
              <a:xfrm>
                <a:off x="11544884" y="2303707"/>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90" y="38054"/>
                      <a:pt x="42890"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3" name="Graphic 2">
              <a:extLst>
                <a:ext uri="{FF2B5EF4-FFF2-40B4-BE49-F238E27FC236}">
                  <a16:creationId xmlns:a16="http://schemas.microsoft.com/office/drawing/2014/main" id="{871CD3DC-587B-472D-81C4-EDDE1A8C05B8}"/>
                </a:ext>
              </a:extLst>
            </p:cNvPr>
            <p:cNvGrpSpPr/>
            <p:nvPr/>
          </p:nvGrpSpPr>
          <p:grpSpPr>
            <a:xfrm>
              <a:off x="-1430468" y="-1961206"/>
              <a:ext cx="13217356" cy="3971901"/>
              <a:chOff x="-1430468" y="-1961206"/>
              <a:chExt cx="13217356" cy="3971901"/>
            </a:xfrm>
          </p:grpSpPr>
          <p:sp>
            <p:nvSpPr>
              <p:cNvPr id="44" name="Freeform: Shape 43">
                <a:extLst>
                  <a:ext uri="{FF2B5EF4-FFF2-40B4-BE49-F238E27FC236}">
                    <a16:creationId xmlns:a16="http://schemas.microsoft.com/office/drawing/2014/main" id="{F7DF0F28-2655-4D25-9610-2253327A3775}"/>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5" name="Freeform: Shape 44">
                <a:extLst>
                  <a:ext uri="{FF2B5EF4-FFF2-40B4-BE49-F238E27FC236}">
                    <a16:creationId xmlns:a16="http://schemas.microsoft.com/office/drawing/2014/main" id="{25C44E28-C6CE-433C-8C23-12CB17479DD1}"/>
                  </a:ext>
                </a:extLst>
              </p:cNvPr>
              <p:cNvSpPr/>
              <p:nvPr/>
            </p:nvSpPr>
            <p:spPr>
              <a:xfrm>
                <a:off x="11750167" y="1972641"/>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6" name="Graphic 2">
              <a:extLst>
                <a:ext uri="{FF2B5EF4-FFF2-40B4-BE49-F238E27FC236}">
                  <a16:creationId xmlns:a16="http://schemas.microsoft.com/office/drawing/2014/main" id="{871CD3DC-587B-472D-81C4-EDDE1A8C05B8}"/>
                </a:ext>
              </a:extLst>
            </p:cNvPr>
            <p:cNvGrpSpPr/>
            <p:nvPr/>
          </p:nvGrpSpPr>
          <p:grpSpPr>
            <a:xfrm>
              <a:off x="-1430468" y="-1961206"/>
              <a:ext cx="12778852" cy="3521728"/>
              <a:chOff x="-1430468" y="-1961206"/>
              <a:chExt cx="12778852" cy="3521728"/>
            </a:xfrm>
          </p:grpSpPr>
          <p:sp>
            <p:nvSpPr>
              <p:cNvPr id="47" name="Freeform: Shape 46">
                <a:extLst>
                  <a:ext uri="{FF2B5EF4-FFF2-40B4-BE49-F238E27FC236}">
                    <a16:creationId xmlns:a16="http://schemas.microsoft.com/office/drawing/2014/main" id="{B24E124E-CF26-4B43-9329-4C7170EA8CF4}"/>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8" name="Freeform: Shape 47">
                <a:extLst>
                  <a:ext uri="{FF2B5EF4-FFF2-40B4-BE49-F238E27FC236}">
                    <a16:creationId xmlns:a16="http://schemas.microsoft.com/office/drawing/2014/main" id="{FE1925A3-A55E-4B7A-8C43-6F21D4FB951B}"/>
                  </a:ext>
                </a:extLst>
              </p:cNvPr>
              <p:cNvSpPr/>
              <p:nvPr/>
            </p:nvSpPr>
            <p:spPr>
              <a:xfrm>
                <a:off x="11311663" y="1522468"/>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9" name="Graphic 2">
              <a:extLst>
                <a:ext uri="{FF2B5EF4-FFF2-40B4-BE49-F238E27FC236}">
                  <a16:creationId xmlns:a16="http://schemas.microsoft.com/office/drawing/2014/main" id="{871CD3DC-587B-472D-81C4-EDDE1A8C05B8}"/>
                </a:ext>
              </a:extLst>
            </p:cNvPr>
            <p:cNvGrpSpPr/>
            <p:nvPr/>
          </p:nvGrpSpPr>
          <p:grpSpPr>
            <a:xfrm>
              <a:off x="-1430468" y="-1961206"/>
              <a:ext cx="13598399" cy="3631956"/>
              <a:chOff x="-1430468" y="-1961206"/>
              <a:chExt cx="13598399" cy="3631956"/>
            </a:xfrm>
          </p:grpSpPr>
          <p:sp>
            <p:nvSpPr>
              <p:cNvPr id="50" name="Freeform: Shape 49">
                <a:extLst>
                  <a:ext uri="{FF2B5EF4-FFF2-40B4-BE49-F238E27FC236}">
                    <a16:creationId xmlns:a16="http://schemas.microsoft.com/office/drawing/2014/main" id="{3DAE4DF8-29E5-44A0-824D-7FABE5853367}"/>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1" name="Freeform: Shape 50">
                <a:extLst>
                  <a:ext uri="{FF2B5EF4-FFF2-40B4-BE49-F238E27FC236}">
                    <a16:creationId xmlns:a16="http://schemas.microsoft.com/office/drawing/2014/main" id="{14D194DA-BEC1-403F-A009-0BC4208B0FA0}"/>
                  </a:ext>
                </a:extLst>
              </p:cNvPr>
              <p:cNvSpPr/>
              <p:nvPr/>
            </p:nvSpPr>
            <p:spPr>
              <a:xfrm>
                <a:off x="12131210" y="1632696"/>
                <a:ext cx="36721" cy="38053"/>
              </a:xfrm>
              <a:custGeom>
                <a:avLst/>
                <a:gdLst>
                  <a:gd name="connsiteX0" fmla="*/ 18360 w 36721"/>
                  <a:gd name="connsiteY0" fmla="*/ 38054 h 38053"/>
                  <a:gd name="connsiteX1" fmla="*/ 18360 w 36721"/>
                  <a:gd name="connsiteY1" fmla="*/ 0 h 38053"/>
                  <a:gd name="connsiteX2" fmla="*/ 18360 w 36721"/>
                  <a:gd name="connsiteY2" fmla="*/ 38054 h 38053"/>
                  <a:gd name="connsiteX3" fmla="*/ 18360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0" y="38054"/>
                    </a:moveTo>
                    <a:cubicBezTo>
                      <a:pt x="42842" y="38054"/>
                      <a:pt x="42842" y="0"/>
                      <a:pt x="18360" y="0"/>
                    </a:cubicBezTo>
                    <a:cubicBezTo>
                      <a:pt x="-6120" y="0"/>
                      <a:pt x="-6120" y="38054"/>
                      <a:pt x="18360" y="38054"/>
                    </a:cubicBezTo>
                    <a:lnTo>
                      <a:pt x="18360"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2" name="Graphic 2">
              <a:extLst>
                <a:ext uri="{FF2B5EF4-FFF2-40B4-BE49-F238E27FC236}">
                  <a16:creationId xmlns:a16="http://schemas.microsoft.com/office/drawing/2014/main" id="{871CD3DC-587B-472D-81C4-EDDE1A8C05B8}"/>
                </a:ext>
              </a:extLst>
            </p:cNvPr>
            <p:cNvGrpSpPr/>
            <p:nvPr/>
          </p:nvGrpSpPr>
          <p:grpSpPr>
            <a:xfrm>
              <a:off x="-1430468" y="-1961206"/>
              <a:ext cx="12705536" cy="4020736"/>
              <a:chOff x="-1430468" y="-1961206"/>
              <a:chExt cx="12705536" cy="4020736"/>
            </a:xfrm>
          </p:grpSpPr>
          <p:sp>
            <p:nvSpPr>
              <p:cNvPr id="53" name="Freeform: Shape 52">
                <a:extLst>
                  <a:ext uri="{FF2B5EF4-FFF2-40B4-BE49-F238E27FC236}">
                    <a16:creationId xmlns:a16="http://schemas.microsoft.com/office/drawing/2014/main" id="{42FE2E77-D958-41AE-9542-1DB9B5AFC7BC}"/>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4" name="Freeform: Shape 53">
                <a:extLst>
                  <a:ext uri="{FF2B5EF4-FFF2-40B4-BE49-F238E27FC236}">
                    <a16:creationId xmlns:a16="http://schemas.microsoft.com/office/drawing/2014/main" id="{3C5CECFA-87E7-4CE6-B3CA-3F1DB997B410}"/>
                  </a:ext>
                </a:extLst>
              </p:cNvPr>
              <p:cNvSpPr/>
              <p:nvPr/>
            </p:nvSpPr>
            <p:spPr>
              <a:xfrm>
                <a:off x="11238347" y="2021477"/>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5" name="Graphic 2">
              <a:extLst>
                <a:ext uri="{FF2B5EF4-FFF2-40B4-BE49-F238E27FC236}">
                  <a16:creationId xmlns:a16="http://schemas.microsoft.com/office/drawing/2014/main" id="{871CD3DC-587B-472D-81C4-EDDE1A8C05B8}"/>
                </a:ext>
              </a:extLst>
            </p:cNvPr>
            <p:cNvGrpSpPr/>
            <p:nvPr/>
          </p:nvGrpSpPr>
          <p:grpSpPr>
            <a:xfrm>
              <a:off x="-1430468" y="-1961206"/>
              <a:ext cx="12864473" cy="3085507"/>
              <a:chOff x="-1430468" y="-1961206"/>
              <a:chExt cx="12864473" cy="3085507"/>
            </a:xfrm>
          </p:grpSpPr>
          <p:sp>
            <p:nvSpPr>
              <p:cNvPr id="56" name="Freeform: Shape 55">
                <a:extLst>
                  <a:ext uri="{FF2B5EF4-FFF2-40B4-BE49-F238E27FC236}">
                    <a16:creationId xmlns:a16="http://schemas.microsoft.com/office/drawing/2014/main" id="{C84CB938-AB26-4CB6-9FC6-801B07BAD8C9}"/>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7" name="Freeform: Shape 56">
                <a:extLst>
                  <a:ext uri="{FF2B5EF4-FFF2-40B4-BE49-F238E27FC236}">
                    <a16:creationId xmlns:a16="http://schemas.microsoft.com/office/drawing/2014/main" id="{C6703B16-6AB9-4554-B30C-9BE61945411F}"/>
                  </a:ext>
                </a:extLst>
              </p:cNvPr>
              <p:cNvSpPr/>
              <p:nvPr/>
            </p:nvSpPr>
            <p:spPr>
              <a:xfrm>
                <a:off x="11397188" y="1086248"/>
                <a:ext cx="36816" cy="38053"/>
              </a:xfrm>
              <a:custGeom>
                <a:avLst/>
                <a:gdLst>
                  <a:gd name="connsiteX0" fmla="*/ 18456 w 36816"/>
                  <a:gd name="connsiteY0" fmla="*/ 38054 h 38053"/>
                  <a:gd name="connsiteX1" fmla="*/ 18456 w 36816"/>
                  <a:gd name="connsiteY1" fmla="*/ 0 h 38053"/>
                  <a:gd name="connsiteX2" fmla="*/ 18456 w 36816"/>
                  <a:gd name="connsiteY2" fmla="*/ 38054 h 38053"/>
                  <a:gd name="connsiteX3" fmla="*/ 18456 w 36816"/>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816" h="38053">
                    <a:moveTo>
                      <a:pt x="18456" y="38054"/>
                    </a:moveTo>
                    <a:cubicBezTo>
                      <a:pt x="42937" y="38054"/>
                      <a:pt x="42937" y="0"/>
                      <a:pt x="18456" y="0"/>
                    </a:cubicBezTo>
                    <a:cubicBezTo>
                      <a:pt x="-6152" y="0"/>
                      <a:pt x="-6152" y="38054"/>
                      <a:pt x="18456" y="38054"/>
                    </a:cubicBezTo>
                    <a:lnTo>
                      <a:pt x="18456"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8" name="Graphic 2">
              <a:extLst>
                <a:ext uri="{FF2B5EF4-FFF2-40B4-BE49-F238E27FC236}">
                  <a16:creationId xmlns:a16="http://schemas.microsoft.com/office/drawing/2014/main" id="{871CD3DC-587B-472D-81C4-EDDE1A8C05B8}"/>
                </a:ext>
              </a:extLst>
            </p:cNvPr>
            <p:cNvGrpSpPr/>
            <p:nvPr/>
          </p:nvGrpSpPr>
          <p:grpSpPr>
            <a:xfrm>
              <a:off x="-1430468" y="-1961206"/>
              <a:ext cx="13218245" cy="4568453"/>
              <a:chOff x="-1430468" y="-1961206"/>
              <a:chExt cx="13218245" cy="4568453"/>
            </a:xfrm>
          </p:grpSpPr>
          <p:sp>
            <p:nvSpPr>
              <p:cNvPr id="59" name="Freeform: Shape 58">
                <a:extLst>
                  <a:ext uri="{FF2B5EF4-FFF2-40B4-BE49-F238E27FC236}">
                    <a16:creationId xmlns:a16="http://schemas.microsoft.com/office/drawing/2014/main" id="{6A58ACA8-8E25-4662-A6E2-3329017635CB}"/>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0" name="Freeform: Shape 59">
                <a:extLst>
                  <a:ext uri="{FF2B5EF4-FFF2-40B4-BE49-F238E27FC236}">
                    <a16:creationId xmlns:a16="http://schemas.microsoft.com/office/drawing/2014/main" id="{5997CD59-2951-40A5-B963-F3D7D0AA4D99}"/>
                  </a:ext>
                </a:extLst>
              </p:cNvPr>
              <p:cNvSpPr/>
              <p:nvPr/>
            </p:nvSpPr>
            <p:spPr>
              <a:xfrm>
                <a:off x="11751054" y="2569194"/>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3" y="38054"/>
                      <a:pt x="42843"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grpSp>
        <p:nvGrpSpPr>
          <p:cNvPr id="61" name="Graphic 2">
            <a:extLst>
              <a:ext uri="{FF2B5EF4-FFF2-40B4-BE49-F238E27FC236}">
                <a16:creationId xmlns:a16="http://schemas.microsoft.com/office/drawing/2014/main" id="{871CD3DC-587B-472D-81C4-EDDE1A8C05B8}"/>
              </a:ext>
            </a:extLst>
          </p:cNvPr>
          <p:cNvGrpSpPr/>
          <p:nvPr/>
        </p:nvGrpSpPr>
        <p:grpSpPr>
          <a:xfrm>
            <a:off x="-1430468" y="-1961206"/>
            <a:ext cx="8461806" cy="8712737"/>
            <a:chOff x="-1430468" y="-1961206"/>
            <a:chExt cx="8461806" cy="8712737"/>
          </a:xfrm>
        </p:grpSpPr>
        <p:grpSp>
          <p:nvGrpSpPr>
            <p:cNvPr id="62" name="Graphic 2">
              <a:extLst>
                <a:ext uri="{FF2B5EF4-FFF2-40B4-BE49-F238E27FC236}">
                  <a16:creationId xmlns:a16="http://schemas.microsoft.com/office/drawing/2014/main" id="{871CD3DC-587B-472D-81C4-EDDE1A8C05B8}"/>
                </a:ext>
              </a:extLst>
            </p:cNvPr>
            <p:cNvGrpSpPr/>
            <p:nvPr/>
          </p:nvGrpSpPr>
          <p:grpSpPr>
            <a:xfrm>
              <a:off x="-1430468" y="-1961206"/>
              <a:ext cx="7937809" cy="7682375"/>
              <a:chOff x="-1430468" y="-1961206"/>
              <a:chExt cx="7937809" cy="7682375"/>
            </a:xfrm>
          </p:grpSpPr>
          <p:sp>
            <p:nvSpPr>
              <p:cNvPr id="63" name="Freeform: Shape 62">
                <a:extLst>
                  <a:ext uri="{FF2B5EF4-FFF2-40B4-BE49-F238E27FC236}">
                    <a16:creationId xmlns:a16="http://schemas.microsoft.com/office/drawing/2014/main" id="{2117258F-FCF7-4603-B894-6F5B1D672B7D}"/>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4" name="Freeform: Shape 63">
                <a:extLst>
                  <a:ext uri="{FF2B5EF4-FFF2-40B4-BE49-F238E27FC236}">
                    <a16:creationId xmlns:a16="http://schemas.microsoft.com/office/drawing/2014/main" id="{207BC36E-C2C9-4F2F-A953-641F9491CAD1}"/>
                  </a:ext>
                </a:extLst>
              </p:cNvPr>
              <p:cNvSpPr/>
              <p:nvPr/>
            </p:nvSpPr>
            <p:spPr>
              <a:xfrm>
                <a:off x="6470619" y="5683115"/>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65" name="Graphic 2">
              <a:extLst>
                <a:ext uri="{FF2B5EF4-FFF2-40B4-BE49-F238E27FC236}">
                  <a16:creationId xmlns:a16="http://schemas.microsoft.com/office/drawing/2014/main" id="{871CD3DC-587B-472D-81C4-EDDE1A8C05B8}"/>
                </a:ext>
              </a:extLst>
            </p:cNvPr>
            <p:cNvGrpSpPr/>
            <p:nvPr/>
          </p:nvGrpSpPr>
          <p:grpSpPr>
            <a:xfrm>
              <a:off x="-1430468" y="-1961206"/>
              <a:ext cx="8186425" cy="7860084"/>
              <a:chOff x="-1430468" y="-1961206"/>
              <a:chExt cx="8186425" cy="7860084"/>
            </a:xfrm>
          </p:grpSpPr>
          <p:sp>
            <p:nvSpPr>
              <p:cNvPr id="66" name="Freeform: Shape 65">
                <a:extLst>
                  <a:ext uri="{FF2B5EF4-FFF2-40B4-BE49-F238E27FC236}">
                    <a16:creationId xmlns:a16="http://schemas.microsoft.com/office/drawing/2014/main" id="{64A71CFA-3614-45A6-8816-1A8F4FD2F3C7}"/>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7" name="Freeform: Shape 66">
                <a:extLst>
                  <a:ext uri="{FF2B5EF4-FFF2-40B4-BE49-F238E27FC236}">
                    <a16:creationId xmlns:a16="http://schemas.microsoft.com/office/drawing/2014/main" id="{0209C452-32C1-46CD-9959-05E3445EDB53}"/>
                  </a:ext>
                </a:extLst>
              </p:cNvPr>
              <p:cNvSpPr/>
              <p:nvPr/>
            </p:nvSpPr>
            <p:spPr>
              <a:xfrm>
                <a:off x="6719235" y="5860824"/>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68" name="Graphic 2">
              <a:extLst>
                <a:ext uri="{FF2B5EF4-FFF2-40B4-BE49-F238E27FC236}">
                  <a16:creationId xmlns:a16="http://schemas.microsoft.com/office/drawing/2014/main" id="{871CD3DC-587B-472D-81C4-EDDE1A8C05B8}"/>
                </a:ext>
              </a:extLst>
            </p:cNvPr>
            <p:cNvGrpSpPr/>
            <p:nvPr/>
          </p:nvGrpSpPr>
          <p:grpSpPr>
            <a:xfrm>
              <a:off x="-1430468" y="-1961206"/>
              <a:ext cx="7860433" cy="8035131"/>
              <a:chOff x="-1430468" y="-1961206"/>
              <a:chExt cx="7860433" cy="8035131"/>
            </a:xfrm>
          </p:grpSpPr>
          <p:sp>
            <p:nvSpPr>
              <p:cNvPr id="69" name="Freeform: Shape 68">
                <a:extLst>
                  <a:ext uri="{FF2B5EF4-FFF2-40B4-BE49-F238E27FC236}">
                    <a16:creationId xmlns:a16="http://schemas.microsoft.com/office/drawing/2014/main" id="{C124A7D3-B962-4E09-B52C-52C113B56882}"/>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0" name="Freeform: Shape 69">
                <a:extLst>
                  <a:ext uri="{FF2B5EF4-FFF2-40B4-BE49-F238E27FC236}">
                    <a16:creationId xmlns:a16="http://schemas.microsoft.com/office/drawing/2014/main" id="{7A2349B5-7F13-49A2-819A-2881C8C24E48}"/>
                  </a:ext>
                </a:extLst>
              </p:cNvPr>
              <p:cNvSpPr/>
              <p:nvPr/>
            </p:nvSpPr>
            <p:spPr>
              <a:xfrm>
                <a:off x="6393243" y="6035871"/>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71" name="Graphic 2">
              <a:extLst>
                <a:ext uri="{FF2B5EF4-FFF2-40B4-BE49-F238E27FC236}">
                  <a16:creationId xmlns:a16="http://schemas.microsoft.com/office/drawing/2014/main" id="{871CD3DC-587B-472D-81C4-EDDE1A8C05B8}"/>
                </a:ext>
              </a:extLst>
            </p:cNvPr>
            <p:cNvGrpSpPr/>
            <p:nvPr/>
          </p:nvGrpSpPr>
          <p:grpSpPr>
            <a:xfrm>
              <a:off x="-1430468" y="-1961206"/>
              <a:ext cx="8089008" cy="7396338"/>
              <a:chOff x="-1430468" y="-1961206"/>
              <a:chExt cx="8089008" cy="7396338"/>
            </a:xfrm>
          </p:grpSpPr>
          <p:sp>
            <p:nvSpPr>
              <p:cNvPr id="72" name="Freeform: Shape 71">
                <a:extLst>
                  <a:ext uri="{FF2B5EF4-FFF2-40B4-BE49-F238E27FC236}">
                    <a16:creationId xmlns:a16="http://schemas.microsoft.com/office/drawing/2014/main" id="{A2B03CB6-70BE-4EB0-AC5B-383193C85ED6}"/>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3" name="Freeform: Shape 72">
                <a:extLst>
                  <a:ext uri="{FF2B5EF4-FFF2-40B4-BE49-F238E27FC236}">
                    <a16:creationId xmlns:a16="http://schemas.microsoft.com/office/drawing/2014/main" id="{1A04C006-ED66-4097-B27F-EB2EA7FDA308}"/>
                  </a:ext>
                </a:extLst>
              </p:cNvPr>
              <p:cNvSpPr/>
              <p:nvPr/>
            </p:nvSpPr>
            <p:spPr>
              <a:xfrm>
                <a:off x="6621819" y="5397079"/>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74" name="Graphic 2">
              <a:extLst>
                <a:ext uri="{FF2B5EF4-FFF2-40B4-BE49-F238E27FC236}">
                  <a16:creationId xmlns:a16="http://schemas.microsoft.com/office/drawing/2014/main" id="{871CD3DC-587B-472D-81C4-EDDE1A8C05B8}"/>
                </a:ext>
              </a:extLst>
            </p:cNvPr>
            <p:cNvGrpSpPr/>
            <p:nvPr/>
          </p:nvGrpSpPr>
          <p:grpSpPr>
            <a:xfrm>
              <a:off x="-1430468" y="-1961206"/>
              <a:ext cx="8287901" cy="8334231"/>
              <a:chOff x="-1430468" y="-1961206"/>
              <a:chExt cx="8287901" cy="8334231"/>
            </a:xfrm>
          </p:grpSpPr>
          <p:sp>
            <p:nvSpPr>
              <p:cNvPr id="75" name="Freeform: Shape 74">
                <a:extLst>
                  <a:ext uri="{FF2B5EF4-FFF2-40B4-BE49-F238E27FC236}">
                    <a16:creationId xmlns:a16="http://schemas.microsoft.com/office/drawing/2014/main" id="{752934B7-D9B8-4D9C-8D12-114CEFB2BCC8}"/>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6" name="Freeform: Shape 75">
                <a:extLst>
                  <a:ext uri="{FF2B5EF4-FFF2-40B4-BE49-F238E27FC236}">
                    <a16:creationId xmlns:a16="http://schemas.microsoft.com/office/drawing/2014/main" id="{CFD9BC62-ECDF-43A1-8168-176C2432EAD1}"/>
                  </a:ext>
                </a:extLst>
              </p:cNvPr>
              <p:cNvSpPr/>
              <p:nvPr/>
            </p:nvSpPr>
            <p:spPr>
              <a:xfrm>
                <a:off x="6820664" y="6334972"/>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77" name="Graphic 2">
              <a:extLst>
                <a:ext uri="{FF2B5EF4-FFF2-40B4-BE49-F238E27FC236}">
                  <a16:creationId xmlns:a16="http://schemas.microsoft.com/office/drawing/2014/main" id="{871CD3DC-587B-472D-81C4-EDDE1A8C05B8}"/>
                </a:ext>
              </a:extLst>
            </p:cNvPr>
            <p:cNvGrpSpPr/>
            <p:nvPr/>
          </p:nvGrpSpPr>
          <p:grpSpPr>
            <a:xfrm>
              <a:off x="-1430468" y="-1961206"/>
              <a:ext cx="7875401" cy="8471351"/>
              <a:chOff x="-1430468" y="-1961206"/>
              <a:chExt cx="7875401" cy="8471351"/>
            </a:xfrm>
          </p:grpSpPr>
          <p:sp>
            <p:nvSpPr>
              <p:cNvPr id="78" name="Freeform: Shape 77">
                <a:extLst>
                  <a:ext uri="{FF2B5EF4-FFF2-40B4-BE49-F238E27FC236}">
                    <a16:creationId xmlns:a16="http://schemas.microsoft.com/office/drawing/2014/main" id="{142B9CB9-291A-4A1C-B973-0BD0A804406C}"/>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9" name="Freeform: Shape 78">
                <a:extLst>
                  <a:ext uri="{FF2B5EF4-FFF2-40B4-BE49-F238E27FC236}">
                    <a16:creationId xmlns:a16="http://schemas.microsoft.com/office/drawing/2014/main" id="{C78FAD09-F502-4B02-BEC0-FF1D5E4DE33F}"/>
                  </a:ext>
                </a:extLst>
              </p:cNvPr>
              <p:cNvSpPr/>
              <p:nvPr/>
            </p:nvSpPr>
            <p:spPr>
              <a:xfrm>
                <a:off x="6408211" y="6472091"/>
                <a:ext cx="36721" cy="38053"/>
              </a:xfrm>
              <a:custGeom>
                <a:avLst/>
                <a:gdLst>
                  <a:gd name="connsiteX0" fmla="*/ 18361 w 36721"/>
                  <a:gd name="connsiteY0" fmla="*/ 38054 h 38053"/>
                  <a:gd name="connsiteX1" fmla="*/ 18361 w 36721"/>
                  <a:gd name="connsiteY1" fmla="*/ 0 h 38053"/>
                  <a:gd name="connsiteX2" fmla="*/ 18361 w 36721"/>
                  <a:gd name="connsiteY2" fmla="*/ 38054 h 38053"/>
                  <a:gd name="connsiteX3" fmla="*/ 18361 w 36721"/>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1"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0" name="Graphic 2">
              <a:extLst>
                <a:ext uri="{FF2B5EF4-FFF2-40B4-BE49-F238E27FC236}">
                  <a16:creationId xmlns:a16="http://schemas.microsoft.com/office/drawing/2014/main" id="{871CD3DC-587B-472D-81C4-EDDE1A8C05B8}"/>
                </a:ext>
              </a:extLst>
            </p:cNvPr>
            <p:cNvGrpSpPr/>
            <p:nvPr/>
          </p:nvGrpSpPr>
          <p:grpSpPr>
            <a:xfrm>
              <a:off x="-1430468" y="-1961206"/>
              <a:ext cx="8080763" cy="8140285"/>
              <a:chOff x="-1430468" y="-1961206"/>
              <a:chExt cx="8080763" cy="8140285"/>
            </a:xfrm>
          </p:grpSpPr>
          <p:sp>
            <p:nvSpPr>
              <p:cNvPr id="81" name="Freeform: Shape 80">
                <a:extLst>
                  <a:ext uri="{FF2B5EF4-FFF2-40B4-BE49-F238E27FC236}">
                    <a16:creationId xmlns:a16="http://schemas.microsoft.com/office/drawing/2014/main" id="{1AD23BD4-22AB-4F1E-82D7-220DFBE0132E}"/>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82" name="Freeform: Shape 81">
                <a:extLst>
                  <a:ext uri="{FF2B5EF4-FFF2-40B4-BE49-F238E27FC236}">
                    <a16:creationId xmlns:a16="http://schemas.microsoft.com/office/drawing/2014/main" id="{75A49A9F-6610-4524-974D-CF28216F6D4B}"/>
                  </a:ext>
                </a:extLst>
              </p:cNvPr>
              <p:cNvSpPr/>
              <p:nvPr/>
            </p:nvSpPr>
            <p:spPr>
              <a:xfrm>
                <a:off x="6613526" y="6141026"/>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3" name="Graphic 2">
              <a:extLst>
                <a:ext uri="{FF2B5EF4-FFF2-40B4-BE49-F238E27FC236}">
                  <a16:creationId xmlns:a16="http://schemas.microsoft.com/office/drawing/2014/main" id="{871CD3DC-587B-472D-81C4-EDDE1A8C05B8}"/>
                </a:ext>
              </a:extLst>
            </p:cNvPr>
            <p:cNvGrpSpPr/>
            <p:nvPr/>
          </p:nvGrpSpPr>
          <p:grpSpPr>
            <a:xfrm>
              <a:off x="-1430468" y="-1961206"/>
              <a:ext cx="7642259" cy="7690239"/>
              <a:chOff x="-1430468" y="-1961206"/>
              <a:chExt cx="7642259" cy="7690239"/>
            </a:xfrm>
          </p:grpSpPr>
          <p:sp>
            <p:nvSpPr>
              <p:cNvPr id="84" name="Freeform: Shape 83">
                <a:extLst>
                  <a:ext uri="{FF2B5EF4-FFF2-40B4-BE49-F238E27FC236}">
                    <a16:creationId xmlns:a16="http://schemas.microsoft.com/office/drawing/2014/main" id="{CBBB5237-5930-4992-9579-55BF39055641}"/>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85" name="Freeform: Shape 84">
                <a:extLst>
                  <a:ext uri="{FF2B5EF4-FFF2-40B4-BE49-F238E27FC236}">
                    <a16:creationId xmlns:a16="http://schemas.microsoft.com/office/drawing/2014/main" id="{8A754057-8D2C-4F42-8FAA-04DFEA4CABCA}"/>
                  </a:ext>
                </a:extLst>
              </p:cNvPr>
              <p:cNvSpPr/>
              <p:nvPr/>
            </p:nvSpPr>
            <p:spPr>
              <a:xfrm>
                <a:off x="6175022" y="5690979"/>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6" name="Graphic 2">
              <a:extLst>
                <a:ext uri="{FF2B5EF4-FFF2-40B4-BE49-F238E27FC236}">
                  <a16:creationId xmlns:a16="http://schemas.microsoft.com/office/drawing/2014/main" id="{871CD3DC-587B-472D-81C4-EDDE1A8C05B8}"/>
                </a:ext>
              </a:extLst>
            </p:cNvPr>
            <p:cNvGrpSpPr/>
            <p:nvPr/>
          </p:nvGrpSpPr>
          <p:grpSpPr>
            <a:xfrm>
              <a:off x="-1430468" y="-1961206"/>
              <a:ext cx="8461806" cy="7800467"/>
              <a:chOff x="-1430468" y="-1961206"/>
              <a:chExt cx="8461806" cy="7800467"/>
            </a:xfrm>
          </p:grpSpPr>
          <p:sp>
            <p:nvSpPr>
              <p:cNvPr id="87" name="Freeform: Shape 86">
                <a:extLst>
                  <a:ext uri="{FF2B5EF4-FFF2-40B4-BE49-F238E27FC236}">
                    <a16:creationId xmlns:a16="http://schemas.microsoft.com/office/drawing/2014/main" id="{495A46DE-C282-4016-9150-A485AEAB4155}"/>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88" name="Freeform: Shape 87">
                <a:extLst>
                  <a:ext uri="{FF2B5EF4-FFF2-40B4-BE49-F238E27FC236}">
                    <a16:creationId xmlns:a16="http://schemas.microsoft.com/office/drawing/2014/main" id="{D7D37B23-74D7-492B-8D7D-D420139F3EE0}"/>
                  </a:ext>
                </a:extLst>
              </p:cNvPr>
              <p:cNvSpPr/>
              <p:nvPr/>
            </p:nvSpPr>
            <p:spPr>
              <a:xfrm>
                <a:off x="6994616" y="5801208"/>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9" name="Graphic 2">
              <a:extLst>
                <a:ext uri="{FF2B5EF4-FFF2-40B4-BE49-F238E27FC236}">
                  <a16:creationId xmlns:a16="http://schemas.microsoft.com/office/drawing/2014/main" id="{871CD3DC-587B-472D-81C4-EDDE1A8C05B8}"/>
                </a:ext>
              </a:extLst>
            </p:cNvPr>
            <p:cNvGrpSpPr/>
            <p:nvPr/>
          </p:nvGrpSpPr>
          <p:grpSpPr>
            <a:xfrm>
              <a:off x="-1430468" y="-1961206"/>
              <a:ext cx="7568943" cy="8189247"/>
              <a:chOff x="-1430468" y="-1961206"/>
              <a:chExt cx="7568943" cy="8189247"/>
            </a:xfrm>
          </p:grpSpPr>
          <p:sp>
            <p:nvSpPr>
              <p:cNvPr id="90" name="Freeform: Shape 89">
                <a:extLst>
                  <a:ext uri="{FF2B5EF4-FFF2-40B4-BE49-F238E27FC236}">
                    <a16:creationId xmlns:a16="http://schemas.microsoft.com/office/drawing/2014/main" id="{3B7D48FE-5012-443F-B6D4-04CC83D1B3D1}"/>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91" name="Freeform: Shape 90">
                <a:extLst>
                  <a:ext uri="{FF2B5EF4-FFF2-40B4-BE49-F238E27FC236}">
                    <a16:creationId xmlns:a16="http://schemas.microsoft.com/office/drawing/2014/main" id="{B2160895-65BD-474D-B752-AAD0B1844F01}"/>
                  </a:ext>
                </a:extLst>
              </p:cNvPr>
              <p:cNvSpPr/>
              <p:nvPr/>
            </p:nvSpPr>
            <p:spPr>
              <a:xfrm>
                <a:off x="6101658" y="6189988"/>
                <a:ext cx="36816" cy="38053"/>
              </a:xfrm>
              <a:custGeom>
                <a:avLst/>
                <a:gdLst>
                  <a:gd name="connsiteX0" fmla="*/ 18456 w 36816"/>
                  <a:gd name="connsiteY0" fmla="*/ 38054 h 38053"/>
                  <a:gd name="connsiteX1" fmla="*/ 18456 w 36816"/>
                  <a:gd name="connsiteY1" fmla="*/ 0 h 38053"/>
                  <a:gd name="connsiteX2" fmla="*/ 18456 w 36816"/>
                  <a:gd name="connsiteY2" fmla="*/ 38054 h 38053"/>
                  <a:gd name="connsiteX3" fmla="*/ 18456 w 36816"/>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816" h="38053">
                    <a:moveTo>
                      <a:pt x="18456" y="38054"/>
                    </a:moveTo>
                    <a:cubicBezTo>
                      <a:pt x="42937" y="38054"/>
                      <a:pt x="42937" y="0"/>
                      <a:pt x="18456" y="0"/>
                    </a:cubicBezTo>
                    <a:cubicBezTo>
                      <a:pt x="-6152" y="0"/>
                      <a:pt x="-6152" y="38054"/>
                      <a:pt x="18456" y="38054"/>
                    </a:cubicBezTo>
                    <a:lnTo>
                      <a:pt x="18456"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92" name="Graphic 2">
              <a:extLst>
                <a:ext uri="{FF2B5EF4-FFF2-40B4-BE49-F238E27FC236}">
                  <a16:creationId xmlns:a16="http://schemas.microsoft.com/office/drawing/2014/main" id="{871CD3DC-587B-472D-81C4-EDDE1A8C05B8}"/>
                </a:ext>
              </a:extLst>
            </p:cNvPr>
            <p:cNvGrpSpPr/>
            <p:nvPr/>
          </p:nvGrpSpPr>
          <p:grpSpPr>
            <a:xfrm>
              <a:off x="-1430468" y="-1961206"/>
              <a:ext cx="7727753" cy="7254018"/>
              <a:chOff x="-1430468" y="-1961206"/>
              <a:chExt cx="7727753" cy="7254018"/>
            </a:xfrm>
          </p:grpSpPr>
          <p:sp>
            <p:nvSpPr>
              <p:cNvPr id="93" name="Freeform: Shape 92">
                <a:extLst>
                  <a:ext uri="{FF2B5EF4-FFF2-40B4-BE49-F238E27FC236}">
                    <a16:creationId xmlns:a16="http://schemas.microsoft.com/office/drawing/2014/main" id="{B600C581-3ABD-4E5C-BCA5-C55A92C7D8D6}"/>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94" name="Freeform: Shape 93">
                <a:extLst>
                  <a:ext uri="{FF2B5EF4-FFF2-40B4-BE49-F238E27FC236}">
                    <a16:creationId xmlns:a16="http://schemas.microsoft.com/office/drawing/2014/main" id="{ECB23E53-D1BB-403E-9856-5A5C32FE8AE8}"/>
                  </a:ext>
                </a:extLst>
              </p:cNvPr>
              <p:cNvSpPr/>
              <p:nvPr/>
            </p:nvSpPr>
            <p:spPr>
              <a:xfrm>
                <a:off x="6260563" y="5254759"/>
                <a:ext cx="36722" cy="38053"/>
              </a:xfrm>
              <a:custGeom>
                <a:avLst/>
                <a:gdLst>
                  <a:gd name="connsiteX0" fmla="*/ 18361 w 36722"/>
                  <a:gd name="connsiteY0" fmla="*/ 38054 h 38053"/>
                  <a:gd name="connsiteX1" fmla="*/ 18361 w 36722"/>
                  <a:gd name="connsiteY1" fmla="*/ 0 h 38053"/>
                  <a:gd name="connsiteX2" fmla="*/ 18361 w 36722"/>
                  <a:gd name="connsiteY2" fmla="*/ 38054 h 38053"/>
                  <a:gd name="connsiteX3" fmla="*/ 18361 w 36722"/>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22" h="38053">
                    <a:moveTo>
                      <a:pt x="18361" y="38054"/>
                    </a:moveTo>
                    <a:cubicBezTo>
                      <a:pt x="42842" y="38054"/>
                      <a:pt x="42842" y="0"/>
                      <a:pt x="18361" y="0"/>
                    </a:cubicBezTo>
                    <a:cubicBezTo>
                      <a:pt x="-6120" y="0"/>
                      <a:pt x="-6120" y="38054"/>
                      <a:pt x="18361" y="38054"/>
                    </a:cubicBezTo>
                    <a:lnTo>
                      <a:pt x="18361"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95" name="Graphic 2">
              <a:extLst>
                <a:ext uri="{FF2B5EF4-FFF2-40B4-BE49-F238E27FC236}">
                  <a16:creationId xmlns:a16="http://schemas.microsoft.com/office/drawing/2014/main" id="{871CD3DC-587B-472D-81C4-EDDE1A8C05B8}"/>
                </a:ext>
              </a:extLst>
            </p:cNvPr>
            <p:cNvGrpSpPr/>
            <p:nvPr/>
          </p:nvGrpSpPr>
          <p:grpSpPr>
            <a:xfrm>
              <a:off x="-1430468" y="-1961206"/>
              <a:ext cx="7615622" cy="8712737"/>
              <a:chOff x="-1430468" y="-1961206"/>
              <a:chExt cx="7615622" cy="8712737"/>
            </a:xfrm>
          </p:grpSpPr>
          <p:sp>
            <p:nvSpPr>
              <p:cNvPr id="96" name="Freeform: Shape 95">
                <a:extLst>
                  <a:ext uri="{FF2B5EF4-FFF2-40B4-BE49-F238E27FC236}">
                    <a16:creationId xmlns:a16="http://schemas.microsoft.com/office/drawing/2014/main" id="{019FF215-7E0F-4D2A-A467-C57A36B07D35}"/>
                  </a:ext>
                </a:extLst>
              </p:cNvPr>
              <p:cNvSpPr/>
              <p:nvPr/>
            </p:nvSpPr>
            <p:spPr>
              <a:xfrm>
                <a:off x="-1430468" y="-1961206"/>
                <a:ext cx="12684" cy="12684"/>
              </a:xfrm>
              <a:custGeom>
                <a:avLst/>
                <a:gdLst/>
                <a:ahLst/>
                <a:cxnLst/>
                <a:rect l="l" t="t" r="r" b="b"/>
                <a:pathLst>
                  <a:path w="12684" h="12684"/>
                </a:pathLst>
              </a:custGeom>
              <a:solidFill>
                <a:srgbClr val="DFEFE6"/>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97" name="Freeform: Shape 96">
                <a:extLst>
                  <a:ext uri="{FF2B5EF4-FFF2-40B4-BE49-F238E27FC236}">
                    <a16:creationId xmlns:a16="http://schemas.microsoft.com/office/drawing/2014/main" id="{3B447F93-B41C-4053-AC87-6B5D84046604}"/>
                  </a:ext>
                </a:extLst>
              </p:cNvPr>
              <p:cNvSpPr/>
              <p:nvPr/>
            </p:nvSpPr>
            <p:spPr>
              <a:xfrm>
                <a:off x="6148385" y="6713478"/>
                <a:ext cx="36769" cy="38053"/>
              </a:xfrm>
              <a:custGeom>
                <a:avLst/>
                <a:gdLst>
                  <a:gd name="connsiteX0" fmla="*/ 18408 w 36769"/>
                  <a:gd name="connsiteY0" fmla="*/ 38054 h 38053"/>
                  <a:gd name="connsiteX1" fmla="*/ 18408 w 36769"/>
                  <a:gd name="connsiteY1" fmla="*/ 0 h 38053"/>
                  <a:gd name="connsiteX2" fmla="*/ 18408 w 36769"/>
                  <a:gd name="connsiteY2" fmla="*/ 38054 h 38053"/>
                  <a:gd name="connsiteX3" fmla="*/ 18408 w 36769"/>
                  <a:gd name="connsiteY3" fmla="*/ 38054 h 38053"/>
                </a:gdLst>
                <a:ahLst/>
                <a:cxnLst>
                  <a:cxn ang="0">
                    <a:pos x="connsiteX0" y="connsiteY0"/>
                  </a:cxn>
                  <a:cxn ang="0">
                    <a:pos x="connsiteX1" y="connsiteY1"/>
                  </a:cxn>
                  <a:cxn ang="0">
                    <a:pos x="connsiteX2" y="connsiteY2"/>
                  </a:cxn>
                  <a:cxn ang="0">
                    <a:pos x="connsiteX3" y="connsiteY3"/>
                  </a:cxn>
                </a:cxnLst>
                <a:rect l="l" t="t" r="r" b="b"/>
                <a:pathLst>
                  <a:path w="36769" h="38053">
                    <a:moveTo>
                      <a:pt x="18408" y="38054"/>
                    </a:moveTo>
                    <a:cubicBezTo>
                      <a:pt x="42889" y="38054"/>
                      <a:pt x="42889" y="0"/>
                      <a:pt x="18408" y="0"/>
                    </a:cubicBezTo>
                    <a:cubicBezTo>
                      <a:pt x="-6073" y="0"/>
                      <a:pt x="-6200" y="38054"/>
                      <a:pt x="18408" y="38054"/>
                    </a:cubicBezTo>
                    <a:lnTo>
                      <a:pt x="18408" y="38054"/>
                    </a:lnTo>
                    <a:close/>
                  </a:path>
                </a:pathLst>
              </a:custGeom>
              <a:solidFill>
                <a:srgbClr val="000000"/>
              </a:solidFill>
              <a:ln w="1268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pic>
        <p:nvPicPr>
          <p:cNvPr id="103" name="Picture 2" descr="Person Holding White Ceramic Mug With Coffee">
            <a:extLst>
              <a:ext uri="{FF2B5EF4-FFF2-40B4-BE49-F238E27FC236}">
                <a16:creationId xmlns:a16="http://schemas.microsoft.com/office/drawing/2014/main" id="{0898484B-C526-4013-8877-4A14DA6747B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07403" y="1867"/>
            <a:ext cx="2389391" cy="35766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White Ceramic Mug on White Table">
            <a:extLst>
              <a:ext uri="{FF2B5EF4-FFF2-40B4-BE49-F238E27FC236}">
                <a16:creationId xmlns:a16="http://schemas.microsoft.com/office/drawing/2014/main" id="{ECA821EB-F778-439A-AF47-E259EDB42345}"/>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336481" y="3289333"/>
            <a:ext cx="2348237" cy="3515032"/>
          </a:xfrm>
          <a:prstGeom prst="rect">
            <a:avLst/>
          </a:prstGeom>
          <a:noFill/>
          <a:extLst>
            <a:ext uri="{909E8E84-426E-40DD-AFC4-6F175D3DCCD1}">
              <a14:hiddenFill xmlns:a14="http://schemas.microsoft.com/office/drawing/2010/main">
                <a:solidFill>
                  <a:srgbClr val="FFFFFF"/>
                </a:solidFill>
              </a14:hiddenFill>
            </a:ext>
          </a:extLst>
        </p:spPr>
      </p:pic>
      <p:pic>
        <p:nvPicPr>
          <p:cNvPr id="105" name="Graphic 104">
            <a:extLst>
              <a:ext uri="{FF2B5EF4-FFF2-40B4-BE49-F238E27FC236}">
                <a16:creationId xmlns:a16="http://schemas.microsoft.com/office/drawing/2014/main" id="{A7DD02BE-6842-47BC-92B2-D79C082758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73922" y="2894359"/>
            <a:ext cx="1686593" cy="1378904"/>
          </a:xfrm>
          <a:prstGeom prst="rect">
            <a:avLst/>
          </a:prstGeom>
        </p:spPr>
      </p:pic>
      <p:sp>
        <p:nvSpPr>
          <p:cNvPr id="106" name="TextBox 105">
            <a:extLst>
              <a:ext uri="{FF2B5EF4-FFF2-40B4-BE49-F238E27FC236}">
                <a16:creationId xmlns:a16="http://schemas.microsoft.com/office/drawing/2014/main" id="{6B33D0A0-6BE1-48F0-9589-8160D3EC58DD}"/>
              </a:ext>
            </a:extLst>
          </p:cNvPr>
          <p:cNvSpPr txBox="1"/>
          <p:nvPr/>
        </p:nvSpPr>
        <p:spPr>
          <a:xfrm>
            <a:off x="4937155" y="501991"/>
            <a:ext cx="51768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FEFE6">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Bar charts </a:t>
            </a:r>
            <a:endParaRPr kumimoji="0" lang="en-US" sz="40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endParaRPr>
          </a:p>
        </p:txBody>
      </p:sp>
      <p:sp>
        <p:nvSpPr>
          <p:cNvPr id="107" name="TextBox 106">
            <a:extLst>
              <a:ext uri="{FF2B5EF4-FFF2-40B4-BE49-F238E27FC236}">
                <a16:creationId xmlns:a16="http://schemas.microsoft.com/office/drawing/2014/main" id="{AEE31A91-FED8-41C4-AE52-16C36F0AFF35}"/>
              </a:ext>
            </a:extLst>
          </p:cNvPr>
          <p:cNvSpPr txBox="1"/>
          <p:nvPr/>
        </p:nvSpPr>
        <p:spPr>
          <a:xfrm>
            <a:off x="7039942" y="3295731"/>
            <a:ext cx="4604118"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Kanit Light"/>
                <a:ea typeface="+mn-ea"/>
                <a:cs typeface="Cordia New"/>
              </a:rPr>
              <a:t>Bar charts are easy to interpret because they ask people to compare distance along a common scale. Bar charts are useful in a variety of situations: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Kanit Light"/>
                <a:ea typeface="+mn-ea"/>
                <a:cs typeface="Cordia New"/>
              </a:rPr>
              <a:t>To compare one item to another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Kanit Light"/>
                <a:ea typeface="+mn-ea"/>
                <a:cs typeface="Cordia New"/>
              </a:rPr>
              <a:t>To compare items over time,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Kanit Light"/>
                <a:ea typeface="+mn-ea"/>
                <a:cs typeface="Cordia New"/>
              </a:rPr>
              <a:t>To </a:t>
            </a:r>
            <a:r>
              <a:rPr kumimoji="0" lang="en-US" sz="2000" b="0" i="0" u="none" strike="noStrike" kern="1200" cap="none" spc="0" normalizeH="0" baseline="0" noProof="0" dirty="0" err="1">
                <a:ln>
                  <a:noFill/>
                </a:ln>
                <a:solidFill>
                  <a:srgbClr val="000000"/>
                </a:solidFill>
                <a:effectLst/>
                <a:uLnTx/>
                <a:uFillTx/>
                <a:latin typeface="Kanit Light"/>
                <a:ea typeface="+mn-ea"/>
                <a:cs typeface="Cordia New"/>
              </a:rPr>
              <a:t>sho</a:t>
            </a:r>
            <a:r>
              <a:rPr kumimoji="0" lang="en-US" sz="2000" b="0" i="0" u="none" strike="noStrike" kern="1200" cap="none" spc="0" normalizeH="0" baseline="0" noProof="0" dirty="0">
                <a:ln>
                  <a:noFill/>
                </a:ln>
                <a:solidFill>
                  <a:srgbClr val="000000"/>
                </a:solidFill>
                <a:effectLst/>
                <a:uLnTx/>
                <a:uFillTx/>
                <a:latin typeface="Kanit Light"/>
                <a:ea typeface="+mn-ea"/>
                <a:cs typeface="Cordia New"/>
              </a:rPr>
              <a:t>w correlations </a:t>
            </a:r>
            <a:endParaRPr kumimoji="0" lang="en-US" sz="1800" b="0" i="0" u="none" strike="noStrike" kern="1200" cap="none" spc="0" normalizeH="0" baseline="0" noProof="0" dirty="0">
              <a:ln>
                <a:noFill/>
              </a:ln>
              <a:solidFill>
                <a:prstClr val="black"/>
              </a:solidFill>
              <a:effectLst/>
              <a:uLnTx/>
              <a:uFillTx/>
              <a:latin typeface="Kanit Light"/>
              <a:ea typeface="+mn-ea"/>
              <a:cs typeface="Cordia New"/>
            </a:endParaRPr>
          </a:p>
        </p:txBody>
      </p:sp>
      <p:grpSp>
        <p:nvGrpSpPr>
          <p:cNvPr id="137" name="Graphic 90">
            <a:extLst>
              <a:ext uri="{FF2B5EF4-FFF2-40B4-BE49-F238E27FC236}">
                <a16:creationId xmlns:a16="http://schemas.microsoft.com/office/drawing/2014/main" id="{F15E7982-A147-4FBA-818B-5AFA370E1C3A}"/>
              </a:ext>
            </a:extLst>
          </p:cNvPr>
          <p:cNvGrpSpPr/>
          <p:nvPr/>
        </p:nvGrpSpPr>
        <p:grpSpPr>
          <a:xfrm>
            <a:off x="7311386" y="1157248"/>
            <a:ext cx="3073690" cy="2056732"/>
            <a:chOff x="4957357" y="4063614"/>
            <a:chExt cx="3345607" cy="2238683"/>
          </a:xfrm>
        </p:grpSpPr>
        <p:sp>
          <p:nvSpPr>
            <p:cNvPr id="138" name="Freeform: Shape 137">
              <a:extLst>
                <a:ext uri="{FF2B5EF4-FFF2-40B4-BE49-F238E27FC236}">
                  <a16:creationId xmlns:a16="http://schemas.microsoft.com/office/drawing/2014/main" id="{78191978-43AE-445B-81FC-F1DBED929ACB}"/>
                </a:ext>
              </a:extLst>
            </p:cNvPr>
            <p:cNvSpPr/>
            <p:nvPr/>
          </p:nvSpPr>
          <p:spPr>
            <a:xfrm>
              <a:off x="7621186" y="4881299"/>
              <a:ext cx="224110" cy="212968"/>
            </a:xfrm>
            <a:custGeom>
              <a:avLst/>
              <a:gdLst>
                <a:gd name="connsiteX0" fmla="*/ -18 w 224110"/>
                <a:gd name="connsiteY0" fmla="*/ 173586 h 212968"/>
                <a:gd name="connsiteX1" fmla="*/ 9908 w 224110"/>
                <a:gd name="connsiteY1" fmla="*/ 94020 h 212968"/>
                <a:gd name="connsiteX2" fmla="*/ 129828 w 224110"/>
                <a:gd name="connsiteY2" fmla="*/ 704 h 212968"/>
                <a:gd name="connsiteX3" fmla="*/ 223144 w 224110"/>
                <a:gd name="connsiteY3" fmla="*/ 120623 h 212968"/>
                <a:gd name="connsiteX4" fmla="*/ 213218 w 224110"/>
                <a:gd name="connsiteY4" fmla="*/ 200189 h 212968"/>
                <a:gd name="connsiteX5" fmla="*/ 197109 w 224110"/>
                <a:gd name="connsiteY5" fmla="*/ 212724 h 212968"/>
                <a:gd name="connsiteX6" fmla="*/ 12517 w 224110"/>
                <a:gd name="connsiteY6" fmla="*/ 189694 h 212968"/>
                <a:gd name="connsiteX7" fmla="*/ -18 w 224110"/>
                <a:gd name="connsiteY7" fmla="*/ 173586 h 21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110" h="212968">
                  <a:moveTo>
                    <a:pt x="-18" y="173586"/>
                  </a:moveTo>
                  <a:lnTo>
                    <a:pt x="9908" y="94020"/>
                  </a:lnTo>
                  <a:cubicBezTo>
                    <a:pt x="17255" y="35137"/>
                    <a:pt x="70944" y="-6643"/>
                    <a:pt x="129828" y="704"/>
                  </a:cubicBezTo>
                  <a:cubicBezTo>
                    <a:pt x="188712" y="8050"/>
                    <a:pt x="230491" y="61740"/>
                    <a:pt x="223144" y="120623"/>
                  </a:cubicBezTo>
                  <a:lnTo>
                    <a:pt x="213218" y="200189"/>
                  </a:lnTo>
                  <a:cubicBezTo>
                    <a:pt x="212223" y="208094"/>
                    <a:pt x="205016" y="213701"/>
                    <a:pt x="197109" y="212724"/>
                  </a:cubicBezTo>
                  <a:lnTo>
                    <a:pt x="12517" y="189694"/>
                  </a:lnTo>
                  <a:cubicBezTo>
                    <a:pt x="4612" y="188699"/>
                    <a:pt x="-996" y="181493"/>
                    <a:pt x="-18" y="173586"/>
                  </a:cubicBezTo>
                  <a:close/>
                </a:path>
              </a:pathLst>
            </a:custGeom>
            <a:solidFill>
              <a:srgbClr val="2F2E4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9" name="Freeform: Shape 138">
              <a:extLst>
                <a:ext uri="{FF2B5EF4-FFF2-40B4-BE49-F238E27FC236}">
                  <a16:creationId xmlns:a16="http://schemas.microsoft.com/office/drawing/2014/main" id="{E0B60744-7731-4F47-8A8E-332F63655230}"/>
                </a:ext>
              </a:extLst>
            </p:cNvPr>
            <p:cNvSpPr/>
            <p:nvPr/>
          </p:nvSpPr>
          <p:spPr>
            <a:xfrm>
              <a:off x="7630943" y="4921207"/>
              <a:ext cx="157549" cy="157549"/>
            </a:xfrm>
            <a:custGeom>
              <a:avLst/>
              <a:gdLst>
                <a:gd name="connsiteX0" fmla="*/ 157549 w 157549"/>
                <a:gd name="connsiteY0" fmla="*/ 78775 h 157549"/>
                <a:gd name="connsiteX1" fmla="*/ 78775 w 157549"/>
                <a:gd name="connsiteY1" fmla="*/ 157549 h 157549"/>
                <a:gd name="connsiteX2" fmla="*/ 0 w 157549"/>
                <a:gd name="connsiteY2" fmla="*/ 78775 h 157549"/>
                <a:gd name="connsiteX3" fmla="*/ 78775 w 157549"/>
                <a:gd name="connsiteY3" fmla="*/ 0 h 157549"/>
                <a:gd name="connsiteX4" fmla="*/ 157549 w 157549"/>
                <a:gd name="connsiteY4" fmla="*/ 78775 h 15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49" h="157549">
                  <a:moveTo>
                    <a:pt x="157549" y="78775"/>
                  </a:moveTo>
                  <a:cubicBezTo>
                    <a:pt x="157549" y="122281"/>
                    <a:pt x="122281" y="157549"/>
                    <a:pt x="78775" y="157549"/>
                  </a:cubicBezTo>
                  <a:cubicBezTo>
                    <a:pt x="35269" y="157549"/>
                    <a:pt x="0" y="122280"/>
                    <a:pt x="0" y="78775"/>
                  </a:cubicBezTo>
                  <a:cubicBezTo>
                    <a:pt x="0" y="35269"/>
                    <a:pt x="35269" y="0"/>
                    <a:pt x="78775" y="0"/>
                  </a:cubicBezTo>
                  <a:cubicBezTo>
                    <a:pt x="122281" y="0"/>
                    <a:pt x="157549" y="35269"/>
                    <a:pt x="157549" y="78775"/>
                  </a:cubicBezTo>
                  <a:close/>
                </a:path>
              </a:pathLst>
            </a:custGeom>
            <a:solidFill>
              <a:srgbClr val="FFB8B8"/>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0" name="Freeform: Shape 139">
              <a:extLst>
                <a:ext uri="{FF2B5EF4-FFF2-40B4-BE49-F238E27FC236}">
                  <a16:creationId xmlns:a16="http://schemas.microsoft.com/office/drawing/2014/main" id="{9203AC95-C443-444E-BA0F-C6CC6A6A0719}"/>
                </a:ext>
              </a:extLst>
            </p:cNvPr>
            <p:cNvSpPr/>
            <p:nvPr/>
          </p:nvSpPr>
          <p:spPr>
            <a:xfrm>
              <a:off x="7605007" y="4904203"/>
              <a:ext cx="185442" cy="99089"/>
            </a:xfrm>
            <a:custGeom>
              <a:avLst/>
              <a:gdLst>
                <a:gd name="connsiteX0" fmla="*/ 70 w 185442"/>
                <a:gd name="connsiteY0" fmla="*/ 74335 h 99089"/>
                <a:gd name="connsiteX1" fmla="*/ 94932 w 185442"/>
                <a:gd name="connsiteY1" fmla="*/ 517 h 99089"/>
                <a:gd name="connsiteX2" fmla="*/ 110845 w 185442"/>
                <a:gd name="connsiteY2" fmla="*/ 2503 h 99089"/>
                <a:gd name="connsiteX3" fmla="*/ 184662 w 185442"/>
                <a:gd name="connsiteY3" fmla="*/ 97364 h 99089"/>
                <a:gd name="connsiteX4" fmla="*/ 184463 w 185442"/>
                <a:gd name="connsiteY4" fmla="*/ 98956 h 99089"/>
                <a:gd name="connsiteX5" fmla="*/ 150834 w 185442"/>
                <a:gd name="connsiteY5" fmla="*/ 94760 h 99089"/>
                <a:gd name="connsiteX6" fmla="*/ 143371 w 185442"/>
                <a:gd name="connsiteY6" fmla="*/ 61210 h 99089"/>
                <a:gd name="connsiteX7" fmla="*/ 137070 w 185442"/>
                <a:gd name="connsiteY7" fmla="*/ 93043 h 99089"/>
                <a:gd name="connsiteX8" fmla="*/ 119690 w 185442"/>
                <a:gd name="connsiteY8" fmla="*/ 90874 h 99089"/>
                <a:gd name="connsiteX9" fmla="*/ 115924 w 185442"/>
                <a:gd name="connsiteY9" fmla="*/ 73947 h 99089"/>
                <a:gd name="connsiteX10" fmla="*/ 112745 w 185442"/>
                <a:gd name="connsiteY10" fmla="*/ 90008 h 99089"/>
                <a:gd name="connsiteX11" fmla="*/ -129 w 185442"/>
                <a:gd name="connsiteY11" fmla="*/ 75926 h 9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442" h="99089">
                  <a:moveTo>
                    <a:pt x="70" y="74335"/>
                  </a:moveTo>
                  <a:cubicBezTo>
                    <a:pt x="5931" y="27784"/>
                    <a:pt x="48367" y="-5239"/>
                    <a:pt x="94932" y="517"/>
                  </a:cubicBezTo>
                  <a:lnTo>
                    <a:pt x="110845" y="2503"/>
                  </a:lnTo>
                  <a:cubicBezTo>
                    <a:pt x="157396" y="8364"/>
                    <a:pt x="190418" y="50800"/>
                    <a:pt x="184662" y="97364"/>
                  </a:cubicBezTo>
                  <a:lnTo>
                    <a:pt x="184463" y="98956"/>
                  </a:lnTo>
                  <a:lnTo>
                    <a:pt x="150834" y="94760"/>
                  </a:lnTo>
                  <a:lnTo>
                    <a:pt x="143371" y="61210"/>
                  </a:lnTo>
                  <a:lnTo>
                    <a:pt x="137070" y="93043"/>
                  </a:lnTo>
                  <a:lnTo>
                    <a:pt x="119690" y="90874"/>
                  </a:lnTo>
                  <a:lnTo>
                    <a:pt x="115924" y="73947"/>
                  </a:lnTo>
                  <a:lnTo>
                    <a:pt x="112745" y="90008"/>
                  </a:lnTo>
                  <a:lnTo>
                    <a:pt x="-129" y="75926"/>
                  </a:lnTo>
                  <a:close/>
                </a:path>
              </a:pathLst>
            </a:custGeom>
            <a:solidFill>
              <a:srgbClr val="2F2E4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1" name="Freeform: Shape 140">
              <a:extLst>
                <a:ext uri="{FF2B5EF4-FFF2-40B4-BE49-F238E27FC236}">
                  <a16:creationId xmlns:a16="http://schemas.microsoft.com/office/drawing/2014/main" id="{FFF3F010-98EC-41F0-BF7F-A1AB9DB5CF6F}"/>
                </a:ext>
              </a:extLst>
            </p:cNvPr>
            <p:cNvSpPr/>
            <p:nvPr/>
          </p:nvSpPr>
          <p:spPr>
            <a:xfrm>
              <a:off x="7320351" y="5227733"/>
              <a:ext cx="165933" cy="107635"/>
            </a:xfrm>
            <a:custGeom>
              <a:avLst/>
              <a:gdLst>
                <a:gd name="connsiteX0" fmla="*/ 3955 w 165933"/>
                <a:gd name="connsiteY0" fmla="*/ 53118 h 107635"/>
                <a:gd name="connsiteX1" fmla="*/ 52758 w 165933"/>
                <a:gd name="connsiteY1" fmla="*/ 68983 h 107635"/>
                <a:gd name="connsiteX2" fmla="*/ 58181 w 165933"/>
                <a:gd name="connsiteY2" fmla="*/ 65588 h 107635"/>
                <a:gd name="connsiteX3" fmla="*/ 129730 w 165933"/>
                <a:gd name="connsiteY3" fmla="*/ 107501 h 107635"/>
                <a:gd name="connsiteX4" fmla="*/ 165805 w 165933"/>
                <a:gd name="connsiteY4" fmla="*/ 70233 h 107635"/>
                <a:gd name="connsiteX5" fmla="*/ 63933 w 165933"/>
                <a:gd name="connsiteY5" fmla="*/ 12463 h 107635"/>
                <a:gd name="connsiteX6" fmla="*/ 12470 w 165933"/>
                <a:gd name="connsiteY6" fmla="*/ 8773 h 107635"/>
                <a:gd name="connsiteX7" fmla="*/ 3955 w 165933"/>
                <a:gd name="connsiteY7" fmla="*/ 53118 h 1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933" h="107635">
                  <a:moveTo>
                    <a:pt x="3955" y="53118"/>
                  </a:moveTo>
                  <a:cubicBezTo>
                    <a:pt x="13051" y="70976"/>
                    <a:pt x="34901" y="78079"/>
                    <a:pt x="52758" y="68983"/>
                  </a:cubicBezTo>
                  <a:cubicBezTo>
                    <a:pt x="54662" y="68013"/>
                    <a:pt x="56477" y="66877"/>
                    <a:pt x="58181" y="65588"/>
                  </a:cubicBezTo>
                  <a:lnTo>
                    <a:pt x="129730" y="107501"/>
                  </a:lnTo>
                  <a:lnTo>
                    <a:pt x="165805" y="70233"/>
                  </a:lnTo>
                  <a:lnTo>
                    <a:pt x="63933" y="12463"/>
                  </a:lnTo>
                  <a:cubicBezTo>
                    <a:pt x="50741" y="-2767"/>
                    <a:pt x="27700" y="-4419"/>
                    <a:pt x="12470" y="8773"/>
                  </a:cubicBezTo>
                  <a:cubicBezTo>
                    <a:pt x="-274" y="19812"/>
                    <a:pt x="-3794" y="38145"/>
                    <a:pt x="3955" y="53118"/>
                  </a:cubicBezTo>
                  <a:close/>
                </a:path>
              </a:pathLst>
            </a:custGeom>
            <a:solidFill>
              <a:srgbClr val="FFB8B8"/>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2" name="Freeform: Shape 141">
              <a:extLst>
                <a:ext uri="{FF2B5EF4-FFF2-40B4-BE49-F238E27FC236}">
                  <a16:creationId xmlns:a16="http://schemas.microsoft.com/office/drawing/2014/main" id="{B35DA116-B716-4BA4-931F-1D776185BE34}"/>
                </a:ext>
              </a:extLst>
            </p:cNvPr>
            <p:cNvSpPr/>
            <p:nvPr/>
          </p:nvSpPr>
          <p:spPr>
            <a:xfrm>
              <a:off x="7406521" y="5167439"/>
              <a:ext cx="322000" cy="188859"/>
            </a:xfrm>
            <a:custGeom>
              <a:avLst/>
              <a:gdLst>
                <a:gd name="connsiteX0" fmla="*/ 152283 w 322000"/>
                <a:gd name="connsiteY0" fmla="*/ 188725 h 188859"/>
                <a:gd name="connsiteX1" fmla="*/ 1495 w 322000"/>
                <a:gd name="connsiteY1" fmla="*/ 163780 h 188859"/>
                <a:gd name="connsiteX2" fmla="*/ -129 w 322000"/>
                <a:gd name="connsiteY2" fmla="*/ 163364 h 188859"/>
                <a:gd name="connsiteX3" fmla="*/ 14488 w 322000"/>
                <a:gd name="connsiteY3" fmla="*/ 89360 h 188859"/>
                <a:gd name="connsiteX4" fmla="*/ 156337 w 322000"/>
                <a:gd name="connsiteY4" fmla="*/ 117377 h 188859"/>
                <a:gd name="connsiteX5" fmla="*/ 233399 w 322000"/>
                <a:gd name="connsiteY5" fmla="*/ 8860 h 188859"/>
                <a:gd name="connsiteX6" fmla="*/ 321872 w 322000"/>
                <a:gd name="connsiteY6" fmla="*/ -134 h 188859"/>
                <a:gd name="connsiteX7" fmla="*/ 319402 w 322000"/>
                <a:gd name="connsiteY7" fmla="*/ 3115 h 188859"/>
                <a:gd name="connsiteX8" fmla="*/ 186456 w 322000"/>
                <a:gd name="connsiteY8" fmla="*/ 179946 h 188859"/>
                <a:gd name="connsiteX9" fmla="*/ 152283 w 322000"/>
                <a:gd name="connsiteY9" fmla="*/ 188725 h 18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000" h="188859">
                  <a:moveTo>
                    <a:pt x="152283" y="188725"/>
                  </a:moveTo>
                  <a:cubicBezTo>
                    <a:pt x="99508" y="188725"/>
                    <a:pt x="6638" y="165100"/>
                    <a:pt x="1495" y="163780"/>
                  </a:cubicBezTo>
                  <a:lnTo>
                    <a:pt x="-129" y="163364"/>
                  </a:lnTo>
                  <a:lnTo>
                    <a:pt x="14488" y="89360"/>
                  </a:lnTo>
                  <a:lnTo>
                    <a:pt x="156337" y="117377"/>
                  </a:lnTo>
                  <a:lnTo>
                    <a:pt x="233399" y="8860"/>
                  </a:lnTo>
                  <a:lnTo>
                    <a:pt x="321872" y="-134"/>
                  </a:lnTo>
                  <a:lnTo>
                    <a:pt x="319402" y="3115"/>
                  </a:lnTo>
                  <a:cubicBezTo>
                    <a:pt x="318252" y="4630"/>
                    <a:pt x="204205" y="154761"/>
                    <a:pt x="186456" y="179946"/>
                  </a:cubicBezTo>
                  <a:cubicBezTo>
                    <a:pt x="181978" y="186300"/>
                    <a:pt x="169184" y="188725"/>
                    <a:pt x="152283" y="188725"/>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3" name="Freeform: Shape 142">
              <a:extLst>
                <a:ext uri="{FF2B5EF4-FFF2-40B4-BE49-F238E27FC236}">
                  <a16:creationId xmlns:a16="http://schemas.microsoft.com/office/drawing/2014/main" id="{D9D50E9F-C1C0-46E0-B76C-55551563FAFB}"/>
                </a:ext>
              </a:extLst>
            </p:cNvPr>
            <p:cNvSpPr/>
            <p:nvPr/>
          </p:nvSpPr>
          <p:spPr>
            <a:xfrm>
              <a:off x="7499226" y="5143595"/>
              <a:ext cx="184563" cy="490456"/>
            </a:xfrm>
            <a:custGeom>
              <a:avLst/>
              <a:gdLst>
                <a:gd name="connsiteX0" fmla="*/ 73728 w 184563"/>
                <a:gd name="connsiteY0" fmla="*/ 490322 h 490456"/>
                <a:gd name="connsiteX1" fmla="*/ 71616 w 184563"/>
                <a:gd name="connsiteY1" fmla="*/ 489314 h 490456"/>
                <a:gd name="connsiteX2" fmla="*/ 3103 w 184563"/>
                <a:gd name="connsiteY2" fmla="*/ 424712 h 490456"/>
                <a:gd name="connsiteX3" fmla="*/ 95760 w 184563"/>
                <a:gd name="connsiteY3" fmla="*/ 190101 h 490456"/>
                <a:gd name="connsiteX4" fmla="*/ 95870 w 184563"/>
                <a:gd name="connsiteY4" fmla="*/ 133013 h 490456"/>
                <a:gd name="connsiteX5" fmla="*/ 134795 w 184563"/>
                <a:gd name="connsiteY5" fmla="*/ 27923 h 490456"/>
                <a:gd name="connsiteX6" fmla="*/ 184435 w 184563"/>
                <a:gd name="connsiteY6" fmla="*/ -134 h 490456"/>
                <a:gd name="connsiteX7" fmla="*/ 141815 w 184563"/>
                <a:gd name="connsiteY7" fmla="*/ 99311 h 4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63" h="490456">
                  <a:moveTo>
                    <a:pt x="73728" y="490322"/>
                  </a:moveTo>
                  <a:lnTo>
                    <a:pt x="71616" y="489314"/>
                  </a:lnTo>
                  <a:cubicBezTo>
                    <a:pt x="71166" y="489100"/>
                    <a:pt x="26327" y="467289"/>
                    <a:pt x="3103" y="424712"/>
                  </a:cubicBezTo>
                  <a:cubicBezTo>
                    <a:pt x="-20011" y="382335"/>
                    <a:pt x="88191" y="202574"/>
                    <a:pt x="95760" y="190101"/>
                  </a:cubicBezTo>
                  <a:lnTo>
                    <a:pt x="95870" y="133013"/>
                  </a:lnTo>
                  <a:lnTo>
                    <a:pt x="134795" y="27923"/>
                  </a:lnTo>
                  <a:lnTo>
                    <a:pt x="184435" y="-134"/>
                  </a:lnTo>
                  <a:lnTo>
                    <a:pt x="141815" y="99311"/>
                  </a:ln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4" name="Freeform: Shape 143">
              <a:extLst>
                <a:ext uri="{FF2B5EF4-FFF2-40B4-BE49-F238E27FC236}">
                  <a16:creationId xmlns:a16="http://schemas.microsoft.com/office/drawing/2014/main" id="{976517FC-6250-4BF0-9E40-6412E7BF86D7}"/>
                </a:ext>
              </a:extLst>
            </p:cNvPr>
            <p:cNvSpPr/>
            <p:nvPr/>
          </p:nvSpPr>
          <p:spPr>
            <a:xfrm>
              <a:off x="7453339" y="6064631"/>
              <a:ext cx="70019" cy="182997"/>
            </a:xfrm>
            <a:custGeom>
              <a:avLst/>
              <a:gdLst>
                <a:gd name="connsiteX0" fmla="*/ 70013 w 70019"/>
                <a:gd name="connsiteY0" fmla="*/ 182997 h 182997"/>
                <a:gd name="connsiteX1" fmla="*/ 22571 w 70019"/>
                <a:gd name="connsiteY1" fmla="*/ 182994 h 182997"/>
                <a:gd name="connsiteX2" fmla="*/ 0 w 70019"/>
                <a:gd name="connsiteY2" fmla="*/ 0 h 182997"/>
                <a:gd name="connsiteX3" fmla="*/ 70020 w 70019"/>
                <a:gd name="connsiteY3" fmla="*/ 4 h 182997"/>
                <a:gd name="connsiteX4" fmla="*/ 70013 w 70019"/>
                <a:gd name="connsiteY4" fmla="*/ 182997 h 18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19" h="182997">
                  <a:moveTo>
                    <a:pt x="70013" y="182997"/>
                  </a:moveTo>
                  <a:lnTo>
                    <a:pt x="22571" y="182994"/>
                  </a:lnTo>
                  <a:lnTo>
                    <a:pt x="0" y="0"/>
                  </a:lnTo>
                  <a:lnTo>
                    <a:pt x="70020" y="4"/>
                  </a:lnTo>
                  <a:lnTo>
                    <a:pt x="70013" y="182997"/>
                  </a:lnTo>
                  <a:close/>
                </a:path>
              </a:pathLst>
            </a:custGeom>
            <a:solidFill>
              <a:srgbClr val="FFB8B8"/>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5" name="Freeform: Shape 144">
              <a:extLst>
                <a:ext uri="{FF2B5EF4-FFF2-40B4-BE49-F238E27FC236}">
                  <a16:creationId xmlns:a16="http://schemas.microsoft.com/office/drawing/2014/main" id="{D412E0B1-FB38-425B-9C66-E7E0EE5BC362}"/>
                </a:ext>
              </a:extLst>
            </p:cNvPr>
            <p:cNvSpPr/>
            <p:nvPr/>
          </p:nvSpPr>
          <p:spPr>
            <a:xfrm>
              <a:off x="7382475" y="6232133"/>
              <a:ext cx="152977" cy="61481"/>
            </a:xfrm>
            <a:custGeom>
              <a:avLst/>
              <a:gdLst>
                <a:gd name="connsiteX0" fmla="*/ 152846 w 152977"/>
                <a:gd name="connsiteY0" fmla="*/ 61347 h 61481"/>
                <a:gd name="connsiteX1" fmla="*/ -129 w 152977"/>
                <a:gd name="connsiteY1" fmla="*/ 61342 h 61481"/>
                <a:gd name="connsiteX2" fmla="*/ -129 w 152977"/>
                <a:gd name="connsiteY2" fmla="*/ 59407 h 61481"/>
                <a:gd name="connsiteX3" fmla="*/ 59413 w 152977"/>
                <a:gd name="connsiteY3" fmla="*/ -134 h 61481"/>
                <a:gd name="connsiteX4" fmla="*/ 59417 w 152977"/>
                <a:gd name="connsiteY4" fmla="*/ -134 h 61481"/>
                <a:gd name="connsiteX5" fmla="*/ 152849 w 152977"/>
                <a:gd name="connsiteY5" fmla="*/ -131 h 6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7" h="61481">
                  <a:moveTo>
                    <a:pt x="152846" y="61347"/>
                  </a:moveTo>
                  <a:lnTo>
                    <a:pt x="-129" y="61342"/>
                  </a:lnTo>
                  <a:lnTo>
                    <a:pt x="-129" y="59407"/>
                  </a:lnTo>
                  <a:cubicBezTo>
                    <a:pt x="-126" y="26524"/>
                    <a:pt x="26530" y="-133"/>
                    <a:pt x="59413" y="-134"/>
                  </a:cubicBezTo>
                  <a:lnTo>
                    <a:pt x="59417" y="-134"/>
                  </a:lnTo>
                  <a:lnTo>
                    <a:pt x="152849" y="-131"/>
                  </a:lnTo>
                  <a:close/>
                </a:path>
              </a:pathLst>
            </a:custGeom>
            <a:solidFill>
              <a:srgbClr val="2F2E4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6" name="Freeform: Shape 145">
              <a:extLst>
                <a:ext uri="{FF2B5EF4-FFF2-40B4-BE49-F238E27FC236}">
                  <a16:creationId xmlns:a16="http://schemas.microsoft.com/office/drawing/2014/main" id="{6DF85189-1F42-4239-8E1F-58BF11F59F97}"/>
                </a:ext>
              </a:extLst>
            </p:cNvPr>
            <p:cNvSpPr/>
            <p:nvPr/>
          </p:nvSpPr>
          <p:spPr>
            <a:xfrm>
              <a:off x="7909427" y="6032154"/>
              <a:ext cx="123514" cy="188666"/>
            </a:xfrm>
            <a:custGeom>
              <a:avLst/>
              <a:gdLst>
                <a:gd name="connsiteX0" fmla="*/ 123514 w 123514"/>
                <a:gd name="connsiteY0" fmla="*/ 173897 h 188666"/>
                <a:gd name="connsiteX1" fmla="*/ 78432 w 123514"/>
                <a:gd name="connsiteY1" fmla="*/ 188667 h 188666"/>
                <a:gd name="connsiteX2" fmla="*/ 0 w 123514"/>
                <a:gd name="connsiteY2" fmla="*/ 21802 h 188666"/>
                <a:gd name="connsiteX3" fmla="*/ 66539 w 123514"/>
                <a:gd name="connsiteY3" fmla="*/ 0 h 188666"/>
                <a:gd name="connsiteX4" fmla="*/ 123514 w 123514"/>
                <a:gd name="connsiteY4" fmla="*/ 173897 h 1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14" h="188666">
                  <a:moveTo>
                    <a:pt x="123514" y="173897"/>
                  </a:moveTo>
                  <a:lnTo>
                    <a:pt x="78432" y="188667"/>
                  </a:lnTo>
                  <a:lnTo>
                    <a:pt x="0" y="21802"/>
                  </a:lnTo>
                  <a:lnTo>
                    <a:pt x="66539" y="0"/>
                  </a:lnTo>
                  <a:lnTo>
                    <a:pt x="123514" y="173897"/>
                  </a:lnTo>
                  <a:close/>
                </a:path>
              </a:pathLst>
            </a:custGeom>
            <a:solidFill>
              <a:srgbClr val="FFB8B8"/>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7" name="Freeform: Shape 146">
              <a:extLst>
                <a:ext uri="{FF2B5EF4-FFF2-40B4-BE49-F238E27FC236}">
                  <a16:creationId xmlns:a16="http://schemas.microsoft.com/office/drawing/2014/main" id="{A718ACC7-6EB2-4934-9225-30EC1A871A93}"/>
                </a:ext>
              </a:extLst>
            </p:cNvPr>
            <p:cNvSpPr/>
            <p:nvPr/>
          </p:nvSpPr>
          <p:spPr>
            <a:xfrm>
              <a:off x="7909811" y="6187563"/>
              <a:ext cx="148948" cy="106051"/>
            </a:xfrm>
            <a:custGeom>
              <a:avLst/>
              <a:gdLst>
                <a:gd name="connsiteX0" fmla="*/ 148820 w 148948"/>
                <a:gd name="connsiteY0" fmla="*/ 58288 h 106051"/>
                <a:gd name="connsiteX1" fmla="*/ 3449 w 148948"/>
                <a:gd name="connsiteY1" fmla="*/ 105917 h 106051"/>
                <a:gd name="connsiteX2" fmla="*/ 2847 w 148948"/>
                <a:gd name="connsiteY2" fmla="*/ 104079 h 106051"/>
                <a:gd name="connsiteX3" fmla="*/ 40888 w 148948"/>
                <a:gd name="connsiteY3" fmla="*/ 28957 h 106051"/>
                <a:gd name="connsiteX4" fmla="*/ 40891 w 148948"/>
                <a:gd name="connsiteY4" fmla="*/ 28956 h 106051"/>
                <a:gd name="connsiteX5" fmla="*/ 129679 w 148948"/>
                <a:gd name="connsiteY5" fmla="*/ -134 h 1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948" h="106051">
                  <a:moveTo>
                    <a:pt x="148820" y="58288"/>
                  </a:moveTo>
                  <a:lnTo>
                    <a:pt x="3449" y="105917"/>
                  </a:lnTo>
                  <a:lnTo>
                    <a:pt x="2847" y="104079"/>
                  </a:lnTo>
                  <a:cubicBezTo>
                    <a:pt x="-7391" y="72830"/>
                    <a:pt x="9640" y="39198"/>
                    <a:pt x="40888" y="28957"/>
                  </a:cubicBezTo>
                  <a:lnTo>
                    <a:pt x="40891" y="28956"/>
                  </a:lnTo>
                  <a:lnTo>
                    <a:pt x="129679" y="-134"/>
                  </a:lnTo>
                  <a:close/>
                </a:path>
              </a:pathLst>
            </a:custGeom>
            <a:solidFill>
              <a:srgbClr val="2F2E4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8" name="Freeform: Shape 147">
              <a:extLst>
                <a:ext uri="{FF2B5EF4-FFF2-40B4-BE49-F238E27FC236}">
                  <a16:creationId xmlns:a16="http://schemas.microsoft.com/office/drawing/2014/main" id="{4B8F5925-BDA2-4FE4-B20F-605FC97691AB}"/>
                </a:ext>
              </a:extLst>
            </p:cNvPr>
            <p:cNvSpPr/>
            <p:nvPr/>
          </p:nvSpPr>
          <p:spPr>
            <a:xfrm>
              <a:off x="7404987" y="5327611"/>
              <a:ext cx="653176" cy="872559"/>
            </a:xfrm>
            <a:custGeom>
              <a:avLst/>
              <a:gdLst>
                <a:gd name="connsiteX0" fmla="*/ 535969 w 653176"/>
                <a:gd name="connsiteY0" fmla="*/ 848387 h 872559"/>
                <a:gd name="connsiteX1" fmla="*/ 400724 w 653176"/>
                <a:gd name="connsiteY1" fmla="*/ 622600 h 872559"/>
                <a:gd name="connsiteX2" fmla="*/ 286554 w 653176"/>
                <a:gd name="connsiteY2" fmla="*/ 381372 h 872559"/>
                <a:gd name="connsiteX3" fmla="*/ 183815 w 653176"/>
                <a:gd name="connsiteY3" fmla="*/ 594457 h 872559"/>
                <a:gd name="connsiteX4" fmla="*/ 143002 w 653176"/>
                <a:gd name="connsiteY4" fmla="*/ 870436 h 872559"/>
                <a:gd name="connsiteX5" fmla="*/ -129 w 653176"/>
                <a:gd name="connsiteY5" fmla="*/ 872425 h 872559"/>
                <a:gd name="connsiteX6" fmla="*/ 435 w 653176"/>
                <a:gd name="connsiteY6" fmla="*/ 870187 h 872559"/>
                <a:gd name="connsiteX7" fmla="*/ 219470 w 653176"/>
                <a:gd name="connsiteY7" fmla="*/ -134 h 872559"/>
                <a:gd name="connsiteX8" fmla="*/ 391015 w 653176"/>
                <a:gd name="connsiteY8" fmla="*/ 25494 h 872559"/>
                <a:gd name="connsiteX9" fmla="*/ 383206 w 653176"/>
                <a:gd name="connsiteY9" fmla="*/ 138727 h 872559"/>
                <a:gd name="connsiteX10" fmla="*/ 387856 w 653176"/>
                <a:gd name="connsiteY10" fmla="*/ 145341 h 872559"/>
                <a:gd name="connsiteX11" fmla="*/ 443695 w 653176"/>
                <a:gd name="connsiteY11" fmla="*/ 318665 h 872559"/>
                <a:gd name="connsiteX12" fmla="*/ 508841 w 653176"/>
                <a:gd name="connsiteY12" fmla="*/ 512101 h 872559"/>
                <a:gd name="connsiteX13" fmla="*/ 653048 w 653176"/>
                <a:gd name="connsiteY13" fmla="*/ 834196 h 87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176" h="872559">
                  <a:moveTo>
                    <a:pt x="535969" y="848387"/>
                  </a:moveTo>
                  <a:lnTo>
                    <a:pt x="400724" y="622600"/>
                  </a:lnTo>
                  <a:lnTo>
                    <a:pt x="286554" y="381372"/>
                  </a:lnTo>
                  <a:lnTo>
                    <a:pt x="183815" y="594457"/>
                  </a:lnTo>
                  <a:lnTo>
                    <a:pt x="143002" y="870436"/>
                  </a:lnTo>
                  <a:lnTo>
                    <a:pt x="-129" y="872425"/>
                  </a:lnTo>
                  <a:lnTo>
                    <a:pt x="435" y="870187"/>
                  </a:lnTo>
                  <a:lnTo>
                    <a:pt x="219470" y="-134"/>
                  </a:lnTo>
                  <a:lnTo>
                    <a:pt x="391015" y="25494"/>
                  </a:lnTo>
                  <a:lnTo>
                    <a:pt x="383206" y="138727"/>
                  </a:lnTo>
                  <a:lnTo>
                    <a:pt x="387856" y="145341"/>
                  </a:lnTo>
                  <a:cubicBezTo>
                    <a:pt x="426608" y="200391"/>
                    <a:pt x="466675" y="257309"/>
                    <a:pt x="443695" y="318665"/>
                  </a:cubicBezTo>
                  <a:lnTo>
                    <a:pt x="508841" y="512101"/>
                  </a:lnTo>
                  <a:lnTo>
                    <a:pt x="653048" y="834196"/>
                  </a:lnTo>
                  <a:close/>
                </a:path>
              </a:pathLst>
            </a:custGeom>
            <a:solidFill>
              <a:srgbClr val="2F2E4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9" name="Freeform: Shape 148">
              <a:extLst>
                <a:ext uri="{FF2B5EF4-FFF2-40B4-BE49-F238E27FC236}">
                  <a16:creationId xmlns:a16="http://schemas.microsoft.com/office/drawing/2014/main" id="{70FDD5D8-26CA-418D-BD3B-780C060C211F}"/>
                </a:ext>
              </a:extLst>
            </p:cNvPr>
            <p:cNvSpPr/>
            <p:nvPr/>
          </p:nvSpPr>
          <p:spPr>
            <a:xfrm>
              <a:off x="7589877" y="5109570"/>
              <a:ext cx="200432" cy="406665"/>
            </a:xfrm>
            <a:custGeom>
              <a:avLst/>
              <a:gdLst>
                <a:gd name="connsiteX0" fmla="*/ 42417 w 200432"/>
                <a:gd name="connsiteY0" fmla="*/ 406531 h 406665"/>
                <a:gd name="connsiteX1" fmla="*/ 3912 w 200432"/>
                <a:gd name="connsiteY1" fmla="*/ 329691 h 406665"/>
                <a:gd name="connsiteX2" fmla="*/ 2960 w 200432"/>
                <a:gd name="connsiteY2" fmla="*/ 329002 h 406665"/>
                <a:gd name="connsiteX3" fmla="*/ 38298 w 200432"/>
                <a:gd name="connsiteY3" fmla="*/ 172869 h 406665"/>
                <a:gd name="connsiteX4" fmla="*/ 51929 w 200432"/>
                <a:gd name="connsiteY4" fmla="*/ 89112 h 406665"/>
                <a:gd name="connsiteX5" fmla="*/ 71338 w 200432"/>
                <a:gd name="connsiteY5" fmla="*/ 54176 h 406665"/>
                <a:gd name="connsiteX6" fmla="*/ 156975 w 200432"/>
                <a:gd name="connsiteY6" fmla="*/ -134 h 406665"/>
                <a:gd name="connsiteX7" fmla="*/ 200304 w 200432"/>
                <a:gd name="connsiteY7" fmla="*/ 359879 h 406665"/>
                <a:gd name="connsiteX8" fmla="*/ 199663 w 200432"/>
                <a:gd name="connsiteY8" fmla="*/ 360492 h 406665"/>
                <a:gd name="connsiteX9" fmla="*/ 42417 w 200432"/>
                <a:gd name="connsiteY9" fmla="*/ 406531 h 40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432" h="406665">
                  <a:moveTo>
                    <a:pt x="42417" y="406531"/>
                  </a:moveTo>
                  <a:cubicBezTo>
                    <a:pt x="17560" y="406531"/>
                    <a:pt x="-10801" y="378148"/>
                    <a:pt x="3912" y="329691"/>
                  </a:cubicBezTo>
                  <a:lnTo>
                    <a:pt x="2960" y="329002"/>
                  </a:lnTo>
                  <a:lnTo>
                    <a:pt x="38298" y="172869"/>
                  </a:lnTo>
                  <a:cubicBezTo>
                    <a:pt x="7458" y="128764"/>
                    <a:pt x="48119" y="92364"/>
                    <a:pt x="51929" y="89112"/>
                  </a:cubicBezTo>
                  <a:lnTo>
                    <a:pt x="71338" y="54176"/>
                  </a:lnTo>
                  <a:lnTo>
                    <a:pt x="156975" y="-134"/>
                  </a:lnTo>
                  <a:lnTo>
                    <a:pt x="200304" y="359879"/>
                  </a:lnTo>
                  <a:lnTo>
                    <a:pt x="199663" y="360492"/>
                  </a:lnTo>
                  <a:cubicBezTo>
                    <a:pt x="168369" y="390434"/>
                    <a:pt x="63268" y="406531"/>
                    <a:pt x="42417" y="406531"/>
                  </a:cubicBezTo>
                  <a:close/>
                </a:path>
              </a:pathLst>
            </a:custGeom>
            <a:solidFill>
              <a:schemeClr val="accent2">
                <a:lumMod val="75000"/>
              </a:schemeClr>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0" name="Freeform: Shape 149">
              <a:extLst>
                <a:ext uri="{FF2B5EF4-FFF2-40B4-BE49-F238E27FC236}">
                  <a16:creationId xmlns:a16="http://schemas.microsoft.com/office/drawing/2014/main" id="{C73AAEE5-9B71-4AEB-BD94-7C9276197995}"/>
                </a:ext>
              </a:extLst>
            </p:cNvPr>
            <p:cNvSpPr/>
            <p:nvPr/>
          </p:nvSpPr>
          <p:spPr>
            <a:xfrm>
              <a:off x="7727008" y="5092266"/>
              <a:ext cx="189241" cy="505210"/>
            </a:xfrm>
            <a:custGeom>
              <a:avLst/>
              <a:gdLst>
                <a:gd name="connsiteX0" fmla="*/ 80666 w 189241"/>
                <a:gd name="connsiteY0" fmla="*/ 505071 h 505210"/>
                <a:gd name="connsiteX1" fmla="*/ 70550 w 189241"/>
                <a:gd name="connsiteY1" fmla="*/ 504001 h 505210"/>
                <a:gd name="connsiteX2" fmla="*/ 53496 w 189241"/>
                <a:gd name="connsiteY2" fmla="*/ 471796 h 505210"/>
                <a:gd name="connsiteX3" fmla="*/ 9678 w 189241"/>
                <a:gd name="connsiteY3" fmla="*/ 7702 h 505210"/>
                <a:gd name="connsiteX4" fmla="*/ 10328 w 189241"/>
                <a:gd name="connsiteY4" fmla="*/ 6975 h 505210"/>
                <a:gd name="connsiteX5" fmla="*/ 56978 w 189241"/>
                <a:gd name="connsiteY5" fmla="*/ 14749 h 505210"/>
                <a:gd name="connsiteX6" fmla="*/ 99983 w 189241"/>
                <a:gd name="connsiteY6" fmla="*/ 153 h 505210"/>
                <a:gd name="connsiteX7" fmla="*/ 119484 w 189241"/>
                <a:gd name="connsiteY7" fmla="*/ 11680 h 505210"/>
                <a:gd name="connsiteX8" fmla="*/ 119805 w 189241"/>
                <a:gd name="connsiteY8" fmla="*/ 12101 h 505210"/>
                <a:gd name="connsiteX9" fmla="*/ 134667 w 189241"/>
                <a:gd name="connsiteY9" fmla="*/ 223531 h 505210"/>
                <a:gd name="connsiteX10" fmla="*/ 189113 w 189241"/>
                <a:gd name="connsiteY10" fmla="*/ 472344 h 505210"/>
                <a:gd name="connsiteX11" fmla="*/ 187807 w 189241"/>
                <a:gd name="connsiteY11" fmla="*/ 472936 h 505210"/>
                <a:gd name="connsiteX12" fmla="*/ 80666 w 189241"/>
                <a:gd name="connsiteY12" fmla="*/ 505071 h 50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41" h="505210">
                  <a:moveTo>
                    <a:pt x="80666" y="505071"/>
                  </a:moveTo>
                  <a:cubicBezTo>
                    <a:pt x="77264" y="505124"/>
                    <a:pt x="73867" y="504765"/>
                    <a:pt x="70550" y="504001"/>
                  </a:cubicBezTo>
                  <a:cubicBezTo>
                    <a:pt x="67220" y="503166"/>
                    <a:pt x="61828" y="498925"/>
                    <a:pt x="53496" y="471796"/>
                  </a:cubicBezTo>
                  <a:cubicBezTo>
                    <a:pt x="20373" y="363951"/>
                    <a:pt x="-18735" y="39456"/>
                    <a:pt x="9678" y="7702"/>
                  </a:cubicBezTo>
                  <a:lnTo>
                    <a:pt x="10328" y="6975"/>
                  </a:lnTo>
                  <a:lnTo>
                    <a:pt x="56978" y="14749"/>
                  </a:lnTo>
                  <a:cubicBezTo>
                    <a:pt x="60856" y="11888"/>
                    <a:pt x="81205" y="-2318"/>
                    <a:pt x="99983" y="153"/>
                  </a:cubicBezTo>
                  <a:cubicBezTo>
                    <a:pt x="107796" y="1136"/>
                    <a:pt x="114855" y="5308"/>
                    <a:pt x="119484" y="11680"/>
                  </a:cubicBezTo>
                  <a:lnTo>
                    <a:pt x="119805" y="12101"/>
                  </a:lnTo>
                  <a:lnTo>
                    <a:pt x="134667" y="223531"/>
                  </a:lnTo>
                  <a:lnTo>
                    <a:pt x="189113" y="472344"/>
                  </a:lnTo>
                  <a:lnTo>
                    <a:pt x="187807" y="472936"/>
                  </a:lnTo>
                  <a:cubicBezTo>
                    <a:pt x="184640" y="474378"/>
                    <a:pt x="116654" y="505071"/>
                    <a:pt x="80666" y="50507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1" name="Freeform: Shape 150">
              <a:extLst>
                <a:ext uri="{FF2B5EF4-FFF2-40B4-BE49-F238E27FC236}">
                  <a16:creationId xmlns:a16="http://schemas.microsoft.com/office/drawing/2014/main" id="{505296F5-32F8-40C9-83B2-E88098E6D7E0}"/>
                </a:ext>
              </a:extLst>
            </p:cNvPr>
            <p:cNvSpPr/>
            <p:nvPr/>
          </p:nvSpPr>
          <p:spPr>
            <a:xfrm>
              <a:off x="7738485" y="5375499"/>
              <a:ext cx="140516" cy="139363"/>
            </a:xfrm>
            <a:custGeom>
              <a:avLst/>
              <a:gdLst>
                <a:gd name="connsiteX0" fmla="*/ 37816 w 140516"/>
                <a:gd name="connsiteY0" fmla="*/ 139200 h 139363"/>
                <a:gd name="connsiteX1" fmla="*/ 72873 w 140516"/>
                <a:gd name="connsiteY1" fmla="*/ 101723 h 139363"/>
                <a:gd name="connsiteX2" fmla="*/ 72097 w 140516"/>
                <a:gd name="connsiteY2" fmla="*/ 95373 h 139363"/>
                <a:gd name="connsiteX3" fmla="*/ 140388 w 140516"/>
                <a:gd name="connsiteY3" fmla="*/ 48337 h 139363"/>
                <a:gd name="connsiteX4" fmla="*/ 121926 w 140516"/>
                <a:gd name="connsiteY4" fmla="*/ -134 h 139363"/>
                <a:gd name="connsiteX5" fmla="*/ 26419 w 140516"/>
                <a:gd name="connsiteY5" fmla="*/ 67644 h 139363"/>
                <a:gd name="connsiteX6" fmla="*/ 1262 w 140516"/>
                <a:gd name="connsiteY6" fmla="*/ 112690 h 139363"/>
                <a:gd name="connsiteX7" fmla="*/ 37816 w 140516"/>
                <a:gd name="connsiteY7" fmla="*/ 139200 h 1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516" h="139363">
                  <a:moveTo>
                    <a:pt x="37816" y="139200"/>
                  </a:moveTo>
                  <a:cubicBezTo>
                    <a:pt x="57846" y="138531"/>
                    <a:pt x="73541" y="121753"/>
                    <a:pt x="72873" y="101723"/>
                  </a:cubicBezTo>
                  <a:cubicBezTo>
                    <a:pt x="72802" y="99588"/>
                    <a:pt x="72542" y="97463"/>
                    <a:pt x="72097" y="95373"/>
                  </a:cubicBezTo>
                  <a:lnTo>
                    <a:pt x="140388" y="48337"/>
                  </a:lnTo>
                  <a:lnTo>
                    <a:pt x="121926" y="-134"/>
                  </a:lnTo>
                  <a:lnTo>
                    <a:pt x="26419" y="67644"/>
                  </a:lnTo>
                  <a:cubicBezTo>
                    <a:pt x="7033" y="73136"/>
                    <a:pt x="-4230" y="93304"/>
                    <a:pt x="1262" y="112690"/>
                  </a:cubicBezTo>
                  <a:cubicBezTo>
                    <a:pt x="5858" y="128912"/>
                    <a:pt x="20970" y="139871"/>
                    <a:pt x="37816" y="139200"/>
                  </a:cubicBezTo>
                  <a:close/>
                </a:path>
              </a:pathLst>
            </a:custGeom>
            <a:solidFill>
              <a:srgbClr val="FFB8B8"/>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2" name="Freeform: Shape 151">
              <a:extLst>
                <a:ext uri="{FF2B5EF4-FFF2-40B4-BE49-F238E27FC236}">
                  <a16:creationId xmlns:a16="http://schemas.microsoft.com/office/drawing/2014/main" id="{7EDC2DBA-29B7-45EE-9128-7869F744E9D5}"/>
                </a:ext>
              </a:extLst>
            </p:cNvPr>
            <p:cNvSpPr/>
            <p:nvPr/>
          </p:nvSpPr>
          <p:spPr>
            <a:xfrm>
              <a:off x="7795638" y="5100714"/>
              <a:ext cx="156586" cy="360945"/>
            </a:xfrm>
            <a:custGeom>
              <a:avLst/>
              <a:gdLst>
                <a:gd name="connsiteX0" fmla="*/ 60701 w 156586"/>
                <a:gd name="connsiteY0" fmla="*/ 360811 h 360945"/>
                <a:gd name="connsiteX1" fmla="*/ -129 w 156586"/>
                <a:gd name="connsiteY1" fmla="*/ 316203 h 360945"/>
                <a:gd name="connsiteX2" fmla="*/ 85377 w 156586"/>
                <a:gd name="connsiteY2" fmla="*/ 199606 h 360945"/>
                <a:gd name="connsiteX3" fmla="*/ 19760 w 156586"/>
                <a:gd name="connsiteY3" fmla="*/ 83811 h 360945"/>
                <a:gd name="connsiteX4" fmla="*/ 49117 w 156586"/>
                <a:gd name="connsiteY4" fmla="*/ -134 h 360945"/>
                <a:gd name="connsiteX5" fmla="*/ 51014 w 156586"/>
                <a:gd name="connsiteY5" fmla="*/ 3481 h 360945"/>
                <a:gd name="connsiteX6" fmla="*/ 154812 w 156586"/>
                <a:gd name="connsiteY6" fmla="*/ 198851 h 360945"/>
                <a:gd name="connsiteX7" fmla="*/ 61767 w 156586"/>
                <a:gd name="connsiteY7" fmla="*/ 359515 h 36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586" h="360945">
                  <a:moveTo>
                    <a:pt x="60701" y="360811"/>
                  </a:moveTo>
                  <a:lnTo>
                    <a:pt x="-129" y="316203"/>
                  </a:lnTo>
                  <a:lnTo>
                    <a:pt x="85377" y="199606"/>
                  </a:lnTo>
                  <a:lnTo>
                    <a:pt x="19760" y="83811"/>
                  </a:lnTo>
                  <a:lnTo>
                    <a:pt x="49117" y="-134"/>
                  </a:lnTo>
                  <a:lnTo>
                    <a:pt x="51014" y="3481"/>
                  </a:lnTo>
                  <a:cubicBezTo>
                    <a:pt x="51897" y="5165"/>
                    <a:pt x="139526" y="172098"/>
                    <a:pt x="154812" y="198851"/>
                  </a:cubicBezTo>
                  <a:cubicBezTo>
                    <a:pt x="170716" y="226679"/>
                    <a:pt x="66223" y="354107"/>
                    <a:pt x="61767" y="359515"/>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3" name="Freeform: Shape 152">
              <a:extLst>
                <a:ext uri="{FF2B5EF4-FFF2-40B4-BE49-F238E27FC236}">
                  <a16:creationId xmlns:a16="http://schemas.microsoft.com/office/drawing/2014/main" id="{A7DEC473-4EBF-4164-B242-8FA4C05CCA83}"/>
                </a:ext>
              </a:extLst>
            </p:cNvPr>
            <p:cNvSpPr/>
            <p:nvPr/>
          </p:nvSpPr>
          <p:spPr>
            <a:xfrm>
              <a:off x="5837052" y="5705121"/>
              <a:ext cx="657855" cy="302463"/>
            </a:xfrm>
            <a:custGeom>
              <a:avLst/>
              <a:gdLst>
                <a:gd name="connsiteX0" fmla="*/ 650994 w 657855"/>
                <a:gd name="connsiteY0" fmla="*/ 281194 h 302463"/>
                <a:gd name="connsiteX1" fmla="*/ 599223 w 657855"/>
                <a:gd name="connsiteY1" fmla="*/ 259395 h 302463"/>
                <a:gd name="connsiteX2" fmla="*/ 563709 w 657855"/>
                <a:gd name="connsiteY2" fmla="*/ -134 h 302463"/>
                <a:gd name="connsiteX3" fmla="*/ 90766 w 657855"/>
                <a:gd name="connsiteY3" fmla="*/ -134 h 302463"/>
                <a:gd name="connsiteX4" fmla="*/ 52271 w 657855"/>
                <a:gd name="connsiteY4" fmla="*/ 258335 h 302463"/>
                <a:gd name="connsiteX5" fmla="*/ 5954 w 657855"/>
                <a:gd name="connsiteY5" fmla="*/ 281493 h 302463"/>
                <a:gd name="connsiteX6" fmla="*/ 1035 w 657855"/>
                <a:gd name="connsiteY6" fmla="*/ 296249 h 302463"/>
                <a:gd name="connsiteX7" fmla="*/ 10873 w 657855"/>
                <a:gd name="connsiteY7" fmla="*/ 302329 h 302463"/>
                <a:gd name="connsiteX8" fmla="*/ 646728 w 657855"/>
                <a:gd name="connsiteY8" fmla="*/ 302329 h 302463"/>
                <a:gd name="connsiteX9" fmla="*/ 657727 w 657855"/>
                <a:gd name="connsiteY9" fmla="*/ 291332 h 302463"/>
                <a:gd name="connsiteX10" fmla="*/ 650994 w 657855"/>
                <a:gd name="connsiteY10" fmla="*/ 281194 h 30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855" h="302463">
                  <a:moveTo>
                    <a:pt x="650994" y="281194"/>
                  </a:moveTo>
                  <a:lnTo>
                    <a:pt x="599223" y="259395"/>
                  </a:lnTo>
                  <a:lnTo>
                    <a:pt x="563709" y="-134"/>
                  </a:lnTo>
                  <a:lnTo>
                    <a:pt x="90766" y="-134"/>
                  </a:lnTo>
                  <a:lnTo>
                    <a:pt x="52271" y="258335"/>
                  </a:lnTo>
                  <a:lnTo>
                    <a:pt x="5954" y="281493"/>
                  </a:lnTo>
                  <a:cubicBezTo>
                    <a:pt x="520" y="284210"/>
                    <a:pt x="-1682" y="290816"/>
                    <a:pt x="1035" y="296249"/>
                  </a:cubicBezTo>
                  <a:cubicBezTo>
                    <a:pt x="2898" y="299976"/>
                    <a:pt x="6707" y="302329"/>
                    <a:pt x="10873" y="302329"/>
                  </a:cubicBezTo>
                  <a:lnTo>
                    <a:pt x="646728" y="302329"/>
                  </a:lnTo>
                  <a:cubicBezTo>
                    <a:pt x="652802" y="302330"/>
                    <a:pt x="657726" y="297406"/>
                    <a:pt x="657727" y="291332"/>
                  </a:cubicBezTo>
                  <a:cubicBezTo>
                    <a:pt x="657727" y="286906"/>
                    <a:pt x="655074" y="282910"/>
                    <a:pt x="650994" y="281194"/>
                  </a:cubicBezTo>
                  <a:close/>
                </a:path>
              </a:pathLst>
            </a:custGeom>
            <a:solidFill>
              <a:srgbClr val="E6E6E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4" name="Freeform: Shape 153">
              <a:extLst>
                <a:ext uri="{FF2B5EF4-FFF2-40B4-BE49-F238E27FC236}">
                  <a16:creationId xmlns:a16="http://schemas.microsoft.com/office/drawing/2014/main" id="{5EA91CD0-2EF2-45CD-96FA-23D5F6B10893}"/>
                </a:ext>
              </a:extLst>
            </p:cNvPr>
            <p:cNvSpPr/>
            <p:nvPr/>
          </p:nvSpPr>
          <p:spPr>
            <a:xfrm>
              <a:off x="4959477" y="5366018"/>
              <a:ext cx="2415073" cy="373632"/>
            </a:xfrm>
            <a:custGeom>
              <a:avLst/>
              <a:gdLst>
                <a:gd name="connsiteX0" fmla="*/ 2369021 w 2415073"/>
                <a:gd name="connsiteY0" fmla="*/ 373498 h 373632"/>
                <a:gd name="connsiteX1" fmla="*/ 45796 w 2415073"/>
                <a:gd name="connsiteY1" fmla="*/ 373498 h 373632"/>
                <a:gd name="connsiteX2" fmla="*/ -129 w 2415073"/>
                <a:gd name="connsiteY2" fmla="*/ 327471 h 373632"/>
                <a:gd name="connsiteX3" fmla="*/ -129 w 2415073"/>
                <a:gd name="connsiteY3" fmla="*/ -134 h 373632"/>
                <a:gd name="connsiteX4" fmla="*/ 2414945 w 2415073"/>
                <a:gd name="connsiteY4" fmla="*/ -134 h 373632"/>
                <a:gd name="connsiteX5" fmla="*/ 2414945 w 2415073"/>
                <a:gd name="connsiteY5" fmla="*/ 327471 h 373632"/>
                <a:gd name="connsiteX6" fmla="*/ 2369021 w 2415073"/>
                <a:gd name="connsiteY6" fmla="*/ 373498 h 37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073" h="373632">
                  <a:moveTo>
                    <a:pt x="2369021" y="373498"/>
                  </a:moveTo>
                  <a:lnTo>
                    <a:pt x="45796" y="373498"/>
                  </a:lnTo>
                  <a:cubicBezTo>
                    <a:pt x="20416" y="373441"/>
                    <a:pt x="-129" y="352851"/>
                    <a:pt x="-129" y="327471"/>
                  </a:cubicBezTo>
                  <a:lnTo>
                    <a:pt x="-129" y="-134"/>
                  </a:lnTo>
                  <a:lnTo>
                    <a:pt x="2414945" y="-134"/>
                  </a:lnTo>
                  <a:lnTo>
                    <a:pt x="2414945" y="327471"/>
                  </a:lnTo>
                  <a:cubicBezTo>
                    <a:pt x="2414944" y="352851"/>
                    <a:pt x="2394400" y="373441"/>
                    <a:pt x="2369021" y="373498"/>
                  </a:cubicBezTo>
                  <a:close/>
                </a:path>
              </a:pathLst>
            </a:custGeom>
            <a:solidFill>
              <a:srgbClr val="CCCCCC"/>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5" name="Freeform: Shape 154">
              <a:extLst>
                <a:ext uri="{FF2B5EF4-FFF2-40B4-BE49-F238E27FC236}">
                  <a16:creationId xmlns:a16="http://schemas.microsoft.com/office/drawing/2014/main" id="{689C030A-668E-43D8-BDB1-5C93440CADC9}"/>
                </a:ext>
              </a:extLst>
            </p:cNvPr>
            <p:cNvSpPr/>
            <p:nvPr/>
          </p:nvSpPr>
          <p:spPr>
            <a:xfrm>
              <a:off x="4957356" y="4063614"/>
              <a:ext cx="2419622" cy="1457238"/>
            </a:xfrm>
            <a:custGeom>
              <a:avLst/>
              <a:gdLst>
                <a:gd name="connsiteX0" fmla="*/ 2419494 w 2419622"/>
                <a:gd name="connsiteY0" fmla="*/ 1457104 h 1457238"/>
                <a:gd name="connsiteX1" fmla="*/ -129 w 2419622"/>
                <a:gd name="connsiteY1" fmla="*/ 1457104 h 1457238"/>
                <a:gd name="connsiteX2" fmla="*/ -129 w 2419622"/>
                <a:gd name="connsiteY2" fmla="*/ 55351 h 1457238"/>
                <a:gd name="connsiteX3" fmla="*/ 55358 w 2419622"/>
                <a:gd name="connsiteY3" fmla="*/ -134 h 1457238"/>
                <a:gd name="connsiteX4" fmla="*/ 2364006 w 2419622"/>
                <a:gd name="connsiteY4" fmla="*/ -134 h 1457238"/>
                <a:gd name="connsiteX5" fmla="*/ 2419494 w 2419622"/>
                <a:gd name="connsiteY5" fmla="*/ 55351 h 14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622" h="1457238">
                  <a:moveTo>
                    <a:pt x="2419494" y="1457104"/>
                  </a:moveTo>
                  <a:lnTo>
                    <a:pt x="-129" y="1457104"/>
                  </a:lnTo>
                  <a:lnTo>
                    <a:pt x="-129" y="55351"/>
                  </a:lnTo>
                  <a:cubicBezTo>
                    <a:pt x="-93" y="24721"/>
                    <a:pt x="24729" y="-100"/>
                    <a:pt x="55358" y="-134"/>
                  </a:cubicBezTo>
                  <a:lnTo>
                    <a:pt x="2364006" y="-134"/>
                  </a:lnTo>
                  <a:cubicBezTo>
                    <a:pt x="2394636" y="-100"/>
                    <a:pt x="2419458" y="24721"/>
                    <a:pt x="2419494" y="5535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6" name="Freeform: Shape 155">
              <a:extLst>
                <a:ext uri="{FF2B5EF4-FFF2-40B4-BE49-F238E27FC236}">
                  <a16:creationId xmlns:a16="http://schemas.microsoft.com/office/drawing/2014/main" id="{AD505105-AD56-49B1-B1EC-87317DF9C76C}"/>
                </a:ext>
              </a:extLst>
            </p:cNvPr>
            <p:cNvSpPr/>
            <p:nvPr/>
          </p:nvSpPr>
          <p:spPr>
            <a:xfrm>
              <a:off x="5059095" y="4165350"/>
              <a:ext cx="2216146" cy="1253762"/>
            </a:xfrm>
            <a:custGeom>
              <a:avLst/>
              <a:gdLst>
                <a:gd name="connsiteX0" fmla="*/ 2173241 w 2216146"/>
                <a:gd name="connsiteY0" fmla="*/ 1253628 h 1253762"/>
                <a:gd name="connsiteX1" fmla="*/ 42648 w 2216146"/>
                <a:gd name="connsiteY1" fmla="*/ 1253628 h 1253762"/>
                <a:gd name="connsiteX2" fmla="*/ -129 w 2216146"/>
                <a:gd name="connsiteY2" fmla="*/ 1210853 h 1253762"/>
                <a:gd name="connsiteX3" fmla="*/ -129 w 2216146"/>
                <a:gd name="connsiteY3" fmla="*/ 42643 h 1253762"/>
                <a:gd name="connsiteX4" fmla="*/ 42648 w 2216146"/>
                <a:gd name="connsiteY4" fmla="*/ -134 h 1253762"/>
                <a:gd name="connsiteX5" fmla="*/ 2173241 w 2216146"/>
                <a:gd name="connsiteY5" fmla="*/ -134 h 1253762"/>
                <a:gd name="connsiteX6" fmla="*/ 2216017 w 2216146"/>
                <a:gd name="connsiteY6" fmla="*/ 42643 h 1253762"/>
                <a:gd name="connsiteX7" fmla="*/ 2216017 w 2216146"/>
                <a:gd name="connsiteY7" fmla="*/ 1210853 h 1253762"/>
                <a:gd name="connsiteX8" fmla="*/ 2173241 w 2216146"/>
                <a:gd name="connsiteY8" fmla="*/ 1253628 h 125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146" h="1253762">
                  <a:moveTo>
                    <a:pt x="2173241" y="1253628"/>
                  </a:moveTo>
                  <a:lnTo>
                    <a:pt x="42648" y="1253628"/>
                  </a:lnTo>
                  <a:cubicBezTo>
                    <a:pt x="19034" y="1253602"/>
                    <a:pt x="-102" y="1234466"/>
                    <a:pt x="-129" y="1210853"/>
                  </a:cubicBezTo>
                  <a:lnTo>
                    <a:pt x="-129" y="42643"/>
                  </a:lnTo>
                  <a:cubicBezTo>
                    <a:pt x="-102" y="19029"/>
                    <a:pt x="19034" y="-107"/>
                    <a:pt x="42648" y="-134"/>
                  </a:cubicBezTo>
                  <a:lnTo>
                    <a:pt x="2173241" y="-134"/>
                  </a:lnTo>
                  <a:cubicBezTo>
                    <a:pt x="2196855" y="-107"/>
                    <a:pt x="2215991" y="19029"/>
                    <a:pt x="2216017" y="42643"/>
                  </a:cubicBezTo>
                  <a:lnTo>
                    <a:pt x="2216017" y="1210853"/>
                  </a:lnTo>
                  <a:cubicBezTo>
                    <a:pt x="2215991" y="1234466"/>
                    <a:pt x="2196855" y="1253602"/>
                    <a:pt x="2173241" y="1253628"/>
                  </a:cubicBezTo>
                  <a:close/>
                </a:path>
              </a:pathLst>
            </a:custGeom>
            <a:solidFill>
              <a:srgbClr val="FFFFFF"/>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7" name="Freeform: Shape 156">
              <a:extLst>
                <a:ext uri="{FF2B5EF4-FFF2-40B4-BE49-F238E27FC236}">
                  <a16:creationId xmlns:a16="http://schemas.microsoft.com/office/drawing/2014/main" id="{1F6EFF9B-AF73-4469-841D-435CDD3768D8}"/>
                </a:ext>
              </a:extLst>
            </p:cNvPr>
            <p:cNvSpPr/>
            <p:nvPr/>
          </p:nvSpPr>
          <p:spPr>
            <a:xfrm>
              <a:off x="5561843" y="5999458"/>
              <a:ext cx="1208270" cy="10834"/>
            </a:xfrm>
            <a:custGeom>
              <a:avLst/>
              <a:gdLst>
                <a:gd name="connsiteX0" fmla="*/ 1202722 w 1208270"/>
                <a:gd name="connsiteY0" fmla="*/ 10699 h 10834"/>
                <a:gd name="connsiteX1" fmla="*/ 5512 w 1208270"/>
                <a:gd name="connsiteY1" fmla="*/ 10699 h 10834"/>
                <a:gd name="connsiteX2" fmla="*/ 52 w 1208270"/>
                <a:gd name="connsiteY2" fmla="*/ 6677 h 10834"/>
                <a:gd name="connsiteX3" fmla="*/ 3915 w 1208270"/>
                <a:gd name="connsiteY3" fmla="*/ 49 h 10834"/>
                <a:gd name="connsiteX4" fmla="*/ 5293 w 1208270"/>
                <a:gd name="connsiteY4" fmla="*/ -131 h 10834"/>
                <a:gd name="connsiteX5" fmla="*/ 1202279 w 1208270"/>
                <a:gd name="connsiteY5" fmla="*/ -131 h 10834"/>
                <a:gd name="connsiteX6" fmla="*/ 1208013 w 1208270"/>
                <a:gd name="connsiteY6" fmla="*/ 4104 h 10834"/>
                <a:gd name="connsiteX7" fmla="*/ 1203892 w 1208270"/>
                <a:gd name="connsiteY7" fmla="*/ 10571 h 10834"/>
                <a:gd name="connsiteX8" fmla="*/ 1202722 w 1208270"/>
                <a:gd name="connsiteY8" fmla="*/ 10699 h 1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70" h="10834">
                  <a:moveTo>
                    <a:pt x="1202722" y="10699"/>
                  </a:moveTo>
                  <a:lnTo>
                    <a:pt x="5512" y="10699"/>
                  </a:lnTo>
                  <a:cubicBezTo>
                    <a:pt x="2990" y="10753"/>
                    <a:pt x="749" y="9102"/>
                    <a:pt x="52" y="6677"/>
                  </a:cubicBezTo>
                  <a:cubicBezTo>
                    <a:pt x="-712" y="3780"/>
                    <a:pt x="1017" y="812"/>
                    <a:pt x="3915" y="49"/>
                  </a:cubicBezTo>
                  <a:cubicBezTo>
                    <a:pt x="4365" y="-70"/>
                    <a:pt x="4828" y="-130"/>
                    <a:pt x="5293" y="-131"/>
                  </a:cubicBezTo>
                  <a:lnTo>
                    <a:pt x="1202279" y="-131"/>
                  </a:lnTo>
                  <a:cubicBezTo>
                    <a:pt x="1204942" y="-224"/>
                    <a:pt x="1207319" y="1531"/>
                    <a:pt x="1208013" y="4104"/>
                  </a:cubicBezTo>
                  <a:cubicBezTo>
                    <a:pt x="1208660" y="7028"/>
                    <a:pt x="1206816" y="9923"/>
                    <a:pt x="1203892" y="10571"/>
                  </a:cubicBezTo>
                  <a:cubicBezTo>
                    <a:pt x="1203508" y="10656"/>
                    <a:pt x="1203116" y="10699"/>
                    <a:pt x="1202722" y="10699"/>
                  </a:cubicBezTo>
                  <a:close/>
                </a:path>
              </a:pathLst>
            </a:custGeom>
            <a:solidFill>
              <a:srgbClr val="CCCCCC"/>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8" name="Freeform: Shape 157">
              <a:extLst>
                <a:ext uri="{FF2B5EF4-FFF2-40B4-BE49-F238E27FC236}">
                  <a16:creationId xmlns:a16="http://schemas.microsoft.com/office/drawing/2014/main" id="{1D04C770-BB99-4071-A90B-52806265416F}"/>
                </a:ext>
              </a:extLst>
            </p:cNvPr>
            <p:cNvSpPr/>
            <p:nvPr/>
          </p:nvSpPr>
          <p:spPr>
            <a:xfrm>
              <a:off x="6695297" y="4354215"/>
              <a:ext cx="514421" cy="393005"/>
            </a:xfrm>
            <a:custGeom>
              <a:avLst/>
              <a:gdLst>
                <a:gd name="connsiteX0" fmla="*/ 0 w 514421"/>
                <a:gd name="connsiteY0" fmla="*/ 0 h 393005"/>
                <a:gd name="connsiteX1" fmla="*/ 514421 w 514421"/>
                <a:gd name="connsiteY1" fmla="*/ 0 h 393005"/>
                <a:gd name="connsiteX2" fmla="*/ 514421 w 514421"/>
                <a:gd name="connsiteY2" fmla="*/ 393005 h 393005"/>
                <a:gd name="connsiteX3" fmla="*/ 0 w 514421"/>
                <a:gd name="connsiteY3" fmla="*/ 393005 h 393005"/>
              </a:gdLst>
              <a:ahLst/>
              <a:cxnLst>
                <a:cxn ang="0">
                  <a:pos x="connsiteX0" y="connsiteY0"/>
                </a:cxn>
                <a:cxn ang="0">
                  <a:pos x="connsiteX1" y="connsiteY1"/>
                </a:cxn>
                <a:cxn ang="0">
                  <a:pos x="connsiteX2" y="connsiteY2"/>
                </a:cxn>
                <a:cxn ang="0">
                  <a:pos x="connsiteX3" y="connsiteY3"/>
                </a:cxn>
              </a:cxnLst>
              <a:rect l="l" t="t" r="r" b="b"/>
              <a:pathLst>
                <a:path w="514421" h="393005">
                  <a:moveTo>
                    <a:pt x="0" y="0"/>
                  </a:moveTo>
                  <a:lnTo>
                    <a:pt x="514421" y="0"/>
                  </a:lnTo>
                  <a:lnTo>
                    <a:pt x="514421" y="393005"/>
                  </a:lnTo>
                  <a:lnTo>
                    <a:pt x="0" y="393005"/>
                  </a:lnTo>
                  <a:close/>
                </a:path>
              </a:pathLst>
            </a:custGeom>
            <a:solidFill>
              <a:srgbClr val="F2F2F2"/>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9" name="Freeform: Shape 158">
              <a:extLst>
                <a:ext uri="{FF2B5EF4-FFF2-40B4-BE49-F238E27FC236}">
                  <a16:creationId xmlns:a16="http://schemas.microsoft.com/office/drawing/2014/main" id="{097F8022-2295-4E9D-82D8-CDF1DE1B2183}"/>
                </a:ext>
              </a:extLst>
            </p:cNvPr>
            <p:cNvSpPr/>
            <p:nvPr/>
          </p:nvSpPr>
          <p:spPr>
            <a:xfrm>
              <a:off x="6720859" y="4373743"/>
              <a:ext cx="463298" cy="353948"/>
            </a:xfrm>
            <a:custGeom>
              <a:avLst/>
              <a:gdLst>
                <a:gd name="connsiteX0" fmla="*/ 0 w 463298"/>
                <a:gd name="connsiteY0" fmla="*/ 0 h 353948"/>
                <a:gd name="connsiteX1" fmla="*/ 463299 w 463298"/>
                <a:gd name="connsiteY1" fmla="*/ 0 h 353948"/>
                <a:gd name="connsiteX2" fmla="*/ 463299 w 463298"/>
                <a:gd name="connsiteY2" fmla="*/ 353949 h 353948"/>
                <a:gd name="connsiteX3" fmla="*/ 0 w 463298"/>
                <a:gd name="connsiteY3" fmla="*/ 353949 h 353948"/>
              </a:gdLst>
              <a:ahLst/>
              <a:cxnLst>
                <a:cxn ang="0">
                  <a:pos x="connsiteX0" y="connsiteY0"/>
                </a:cxn>
                <a:cxn ang="0">
                  <a:pos x="connsiteX1" y="connsiteY1"/>
                </a:cxn>
                <a:cxn ang="0">
                  <a:pos x="connsiteX2" y="connsiteY2"/>
                </a:cxn>
                <a:cxn ang="0">
                  <a:pos x="connsiteX3" y="connsiteY3"/>
                </a:cxn>
              </a:cxnLst>
              <a:rect l="l" t="t" r="r" b="b"/>
              <a:pathLst>
                <a:path w="463298" h="353948">
                  <a:moveTo>
                    <a:pt x="0" y="0"/>
                  </a:moveTo>
                  <a:lnTo>
                    <a:pt x="463299" y="0"/>
                  </a:lnTo>
                  <a:lnTo>
                    <a:pt x="463299" y="353949"/>
                  </a:lnTo>
                  <a:lnTo>
                    <a:pt x="0" y="353949"/>
                  </a:lnTo>
                  <a:close/>
                </a:path>
              </a:pathLst>
            </a:custGeom>
            <a:solidFill>
              <a:srgbClr val="FFFFFF"/>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0" name="Freeform: Shape 159">
              <a:extLst>
                <a:ext uri="{FF2B5EF4-FFF2-40B4-BE49-F238E27FC236}">
                  <a16:creationId xmlns:a16="http://schemas.microsoft.com/office/drawing/2014/main" id="{4F19202E-0608-4384-8649-A117E48DF10B}"/>
                </a:ext>
              </a:extLst>
            </p:cNvPr>
            <p:cNvSpPr/>
            <p:nvPr/>
          </p:nvSpPr>
          <p:spPr>
            <a:xfrm>
              <a:off x="6957847" y="4389737"/>
              <a:ext cx="120055" cy="246547"/>
            </a:xfrm>
            <a:custGeom>
              <a:avLst/>
              <a:gdLst>
                <a:gd name="connsiteX0" fmla="*/ 2668 w 120055"/>
                <a:gd name="connsiteY0" fmla="*/ 246413 h 246547"/>
                <a:gd name="connsiteX1" fmla="*/ 2852 w 120055"/>
                <a:gd name="connsiteY1" fmla="*/ 246410 h 246547"/>
                <a:gd name="connsiteX2" fmla="*/ 119755 w 120055"/>
                <a:gd name="connsiteY2" fmla="*/ 116602 h 246547"/>
                <a:gd name="connsiteX3" fmla="*/ 5616 w 120055"/>
                <a:gd name="connsiteY3" fmla="*/ -126 h 246547"/>
                <a:gd name="connsiteX4" fmla="*/ 3483 w 120055"/>
                <a:gd name="connsiteY4" fmla="*/ 614 h 246547"/>
                <a:gd name="connsiteX5" fmla="*/ 2572 w 120055"/>
                <a:gd name="connsiteY5" fmla="*/ 2655 h 246547"/>
                <a:gd name="connsiteX6" fmla="*/ -129 w 120055"/>
                <a:gd name="connsiteY6" fmla="*/ 243561 h 246547"/>
                <a:gd name="connsiteX7" fmla="*/ 2668 w 120055"/>
                <a:gd name="connsiteY7" fmla="*/ 246413 h 24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55" h="246547">
                  <a:moveTo>
                    <a:pt x="2668" y="246413"/>
                  </a:moveTo>
                  <a:cubicBezTo>
                    <a:pt x="2729" y="246414"/>
                    <a:pt x="2791" y="246413"/>
                    <a:pt x="2852" y="246410"/>
                  </a:cubicBezTo>
                  <a:cubicBezTo>
                    <a:pt x="70979" y="242846"/>
                    <a:pt x="123319" y="184729"/>
                    <a:pt x="119755" y="116602"/>
                  </a:cubicBezTo>
                  <a:cubicBezTo>
                    <a:pt x="116507" y="54512"/>
                    <a:pt x="67617" y="4513"/>
                    <a:pt x="5616" y="-126"/>
                  </a:cubicBezTo>
                  <a:cubicBezTo>
                    <a:pt x="4833" y="-187"/>
                    <a:pt x="4060" y="81"/>
                    <a:pt x="3483" y="614"/>
                  </a:cubicBezTo>
                  <a:cubicBezTo>
                    <a:pt x="2908" y="1137"/>
                    <a:pt x="2578" y="1878"/>
                    <a:pt x="2572" y="2655"/>
                  </a:cubicBezTo>
                  <a:lnTo>
                    <a:pt x="-129" y="243561"/>
                  </a:lnTo>
                  <a:cubicBezTo>
                    <a:pt x="-142" y="245120"/>
                    <a:pt x="1109" y="246396"/>
                    <a:pt x="2668" y="246413"/>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1" name="Freeform: Shape 160">
              <a:extLst>
                <a:ext uri="{FF2B5EF4-FFF2-40B4-BE49-F238E27FC236}">
                  <a16:creationId xmlns:a16="http://schemas.microsoft.com/office/drawing/2014/main" id="{D5B5913E-B25D-43E4-BA51-BB94B156CE6D}"/>
                </a:ext>
              </a:extLst>
            </p:cNvPr>
            <p:cNvSpPr/>
            <p:nvPr/>
          </p:nvSpPr>
          <p:spPr>
            <a:xfrm>
              <a:off x="6830030" y="4429581"/>
              <a:ext cx="120258" cy="207336"/>
            </a:xfrm>
            <a:custGeom>
              <a:avLst/>
              <a:gdLst>
                <a:gd name="connsiteX0" fmla="*/ 33611 w 120258"/>
                <a:gd name="connsiteY0" fmla="*/ -134 h 207336"/>
                <a:gd name="connsiteX1" fmla="*/ 36164 w 120258"/>
                <a:gd name="connsiteY1" fmla="*/ 956 h 207336"/>
                <a:gd name="connsiteX2" fmla="*/ 119098 w 120258"/>
                <a:gd name="connsiteY2" fmla="*/ 85771 h 207336"/>
                <a:gd name="connsiteX3" fmla="*/ 120130 w 120258"/>
                <a:gd name="connsiteY3" fmla="*/ 88343 h 207336"/>
                <a:gd name="connsiteX4" fmla="*/ 118838 w 120258"/>
                <a:gd name="connsiteY4" fmla="*/ 203617 h 207336"/>
                <a:gd name="connsiteX5" fmla="*/ 117666 w 120258"/>
                <a:gd name="connsiteY5" fmla="*/ 206242 h 207336"/>
                <a:gd name="connsiteX6" fmla="*/ 114930 w 120258"/>
                <a:gd name="connsiteY6" fmla="*/ 207192 h 207336"/>
                <a:gd name="connsiteX7" fmla="*/ 224 w 120258"/>
                <a:gd name="connsiteY7" fmla="*/ 73928 h 207336"/>
                <a:gd name="connsiteX8" fmla="*/ 30848 w 120258"/>
                <a:gd name="connsiteY8" fmla="*/ 1096 h 207336"/>
                <a:gd name="connsiteX9" fmla="*/ 33477 w 120258"/>
                <a:gd name="connsiteY9" fmla="*/ -133 h 207336"/>
                <a:gd name="connsiteX10" fmla="*/ 33611 w 120258"/>
                <a:gd name="connsiteY10" fmla="*/ -134 h 2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258" h="207336">
                  <a:moveTo>
                    <a:pt x="33611" y="-134"/>
                  </a:moveTo>
                  <a:cubicBezTo>
                    <a:pt x="34573" y="-122"/>
                    <a:pt x="35491" y="270"/>
                    <a:pt x="36164" y="956"/>
                  </a:cubicBezTo>
                  <a:lnTo>
                    <a:pt x="119098" y="85771"/>
                  </a:lnTo>
                  <a:cubicBezTo>
                    <a:pt x="119772" y="86456"/>
                    <a:pt x="120143" y="87382"/>
                    <a:pt x="120130" y="88343"/>
                  </a:cubicBezTo>
                  <a:lnTo>
                    <a:pt x="118838" y="203617"/>
                  </a:lnTo>
                  <a:cubicBezTo>
                    <a:pt x="118830" y="204617"/>
                    <a:pt x="118406" y="205569"/>
                    <a:pt x="117666" y="206242"/>
                  </a:cubicBezTo>
                  <a:cubicBezTo>
                    <a:pt x="116925" y="206924"/>
                    <a:pt x="115934" y="207268"/>
                    <a:pt x="114930" y="207192"/>
                  </a:cubicBezTo>
                  <a:cubicBezTo>
                    <a:pt x="46455" y="202068"/>
                    <a:pt x="-4901" y="142403"/>
                    <a:pt x="224" y="73928"/>
                  </a:cubicBezTo>
                  <a:cubicBezTo>
                    <a:pt x="2242" y="46967"/>
                    <a:pt x="12993" y="21398"/>
                    <a:pt x="30848" y="1096"/>
                  </a:cubicBezTo>
                  <a:cubicBezTo>
                    <a:pt x="31516" y="340"/>
                    <a:pt x="32468" y="-105"/>
                    <a:pt x="33477" y="-133"/>
                  </a:cubicBezTo>
                  <a:cubicBezTo>
                    <a:pt x="33521" y="-134"/>
                    <a:pt x="33566" y="-135"/>
                    <a:pt x="33611" y="-134"/>
                  </a:cubicBezTo>
                  <a:close/>
                </a:path>
              </a:pathLst>
            </a:custGeom>
            <a:solidFill>
              <a:srgbClr val="E6E6E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2" name="Freeform: Shape 161">
              <a:extLst>
                <a:ext uri="{FF2B5EF4-FFF2-40B4-BE49-F238E27FC236}">
                  <a16:creationId xmlns:a16="http://schemas.microsoft.com/office/drawing/2014/main" id="{B761BC7E-6810-4281-B2AC-E302148EDC81}"/>
                </a:ext>
              </a:extLst>
            </p:cNvPr>
            <p:cNvSpPr/>
            <p:nvPr/>
          </p:nvSpPr>
          <p:spPr>
            <a:xfrm>
              <a:off x="6870918" y="4388761"/>
              <a:ext cx="80779" cy="111255"/>
            </a:xfrm>
            <a:custGeom>
              <a:avLst/>
              <a:gdLst>
                <a:gd name="connsiteX0" fmla="*/ 77055 w 80779"/>
                <a:gd name="connsiteY0" fmla="*/ -134 h 111255"/>
                <a:gd name="connsiteX1" fmla="*/ 79536 w 80779"/>
                <a:gd name="connsiteY1" fmla="*/ 880 h 111255"/>
                <a:gd name="connsiteX2" fmla="*/ 80650 w 80779"/>
                <a:gd name="connsiteY2" fmla="*/ 3533 h 111255"/>
                <a:gd name="connsiteX3" fmla="*/ 79484 w 80779"/>
                <a:gd name="connsiteY3" fmla="*/ 107541 h 111255"/>
                <a:gd name="connsiteX4" fmla="*/ 75822 w 80779"/>
                <a:gd name="connsiteY4" fmla="*/ 111121 h 111255"/>
                <a:gd name="connsiteX5" fmla="*/ 73274 w 80779"/>
                <a:gd name="connsiteY5" fmla="*/ 110032 h 111255"/>
                <a:gd name="connsiteX6" fmla="*/ 904 w 80779"/>
                <a:gd name="connsiteY6" fmla="*/ 36021 h 111255"/>
                <a:gd name="connsiteX7" fmla="*/ 965 w 80779"/>
                <a:gd name="connsiteY7" fmla="*/ 30889 h 111255"/>
                <a:gd name="connsiteX8" fmla="*/ 1099 w 80779"/>
                <a:gd name="connsiteY8" fmla="*/ 30765 h 111255"/>
                <a:gd name="connsiteX9" fmla="*/ 76830 w 80779"/>
                <a:gd name="connsiteY9" fmla="*/ -130 h 111255"/>
                <a:gd name="connsiteX10" fmla="*/ 77055 w 80779"/>
                <a:gd name="connsiteY10" fmla="*/ -134 h 11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779" h="111255">
                  <a:moveTo>
                    <a:pt x="77055" y="-134"/>
                  </a:moveTo>
                  <a:cubicBezTo>
                    <a:pt x="77980" y="-123"/>
                    <a:pt x="78867" y="240"/>
                    <a:pt x="79536" y="880"/>
                  </a:cubicBezTo>
                  <a:cubicBezTo>
                    <a:pt x="80261" y="1570"/>
                    <a:pt x="80665" y="2532"/>
                    <a:pt x="80650" y="3533"/>
                  </a:cubicBezTo>
                  <a:lnTo>
                    <a:pt x="79484" y="107541"/>
                  </a:lnTo>
                  <a:cubicBezTo>
                    <a:pt x="79461" y="109541"/>
                    <a:pt x="77822" y="111144"/>
                    <a:pt x="75822" y="111121"/>
                  </a:cubicBezTo>
                  <a:cubicBezTo>
                    <a:pt x="74862" y="111110"/>
                    <a:pt x="73945" y="110719"/>
                    <a:pt x="73274" y="110032"/>
                  </a:cubicBezTo>
                  <a:lnTo>
                    <a:pt x="904" y="36021"/>
                  </a:lnTo>
                  <a:cubicBezTo>
                    <a:pt x="-496" y="34587"/>
                    <a:pt x="-469" y="32290"/>
                    <a:pt x="965" y="30889"/>
                  </a:cubicBezTo>
                  <a:cubicBezTo>
                    <a:pt x="1008" y="30847"/>
                    <a:pt x="1053" y="30805"/>
                    <a:pt x="1099" y="30765"/>
                  </a:cubicBezTo>
                  <a:cubicBezTo>
                    <a:pt x="22147" y="12238"/>
                    <a:pt x="48829" y="1353"/>
                    <a:pt x="76830" y="-130"/>
                  </a:cubicBezTo>
                  <a:cubicBezTo>
                    <a:pt x="76904" y="-133"/>
                    <a:pt x="76980" y="-135"/>
                    <a:pt x="77055" y="-134"/>
                  </a:cubicBezTo>
                  <a:close/>
                </a:path>
              </a:pathLst>
            </a:custGeom>
            <a:solidFill>
              <a:schemeClr val="accent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3" name="Freeform: Shape 162">
              <a:extLst>
                <a:ext uri="{FF2B5EF4-FFF2-40B4-BE49-F238E27FC236}">
                  <a16:creationId xmlns:a16="http://schemas.microsoft.com/office/drawing/2014/main" id="{EE23999F-547B-4C93-890F-F81862306978}"/>
                </a:ext>
              </a:extLst>
            </p:cNvPr>
            <p:cNvSpPr/>
            <p:nvPr/>
          </p:nvSpPr>
          <p:spPr>
            <a:xfrm>
              <a:off x="6866448" y="4663805"/>
              <a:ext cx="44371" cy="44372"/>
            </a:xfrm>
            <a:custGeom>
              <a:avLst/>
              <a:gdLst>
                <a:gd name="connsiteX0" fmla="*/ 44242 w 44371"/>
                <a:gd name="connsiteY0" fmla="*/ 22301 h 44372"/>
                <a:gd name="connsiteX1" fmla="*/ 21809 w 44371"/>
                <a:gd name="connsiteY1" fmla="*/ 44237 h 44372"/>
                <a:gd name="connsiteX2" fmla="*/ -127 w 44371"/>
                <a:gd name="connsiteY2" fmla="*/ 21803 h 44372"/>
                <a:gd name="connsiteX3" fmla="*/ 22306 w 44371"/>
                <a:gd name="connsiteY3" fmla="*/ -133 h 44372"/>
                <a:gd name="connsiteX4" fmla="*/ 44242 w 44371"/>
                <a:gd name="connsiteY4" fmla="*/ 22301 h 4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1" h="44372">
                  <a:moveTo>
                    <a:pt x="44242" y="22301"/>
                  </a:moveTo>
                  <a:cubicBezTo>
                    <a:pt x="44105" y="34553"/>
                    <a:pt x="34061" y="44374"/>
                    <a:pt x="21809" y="44237"/>
                  </a:cubicBezTo>
                  <a:cubicBezTo>
                    <a:pt x="9556" y="44099"/>
                    <a:pt x="-265" y="34056"/>
                    <a:pt x="-127" y="21803"/>
                  </a:cubicBezTo>
                  <a:cubicBezTo>
                    <a:pt x="10" y="9551"/>
                    <a:pt x="10054" y="-270"/>
                    <a:pt x="22306" y="-133"/>
                  </a:cubicBezTo>
                  <a:cubicBezTo>
                    <a:pt x="34552" y="18"/>
                    <a:pt x="44365" y="10054"/>
                    <a:pt x="44242" y="22301"/>
                  </a:cubicBezTo>
                  <a:close/>
                </a:path>
              </a:pathLst>
            </a:custGeom>
            <a:solidFill>
              <a:schemeClr val="accent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4" name="Freeform: Shape 163">
              <a:extLst>
                <a:ext uri="{FF2B5EF4-FFF2-40B4-BE49-F238E27FC236}">
                  <a16:creationId xmlns:a16="http://schemas.microsoft.com/office/drawing/2014/main" id="{F1C53E67-9679-458D-864B-EF3B73C9AE8F}"/>
                </a:ext>
              </a:extLst>
            </p:cNvPr>
            <p:cNvSpPr/>
            <p:nvPr/>
          </p:nvSpPr>
          <p:spPr>
            <a:xfrm>
              <a:off x="6929833" y="4664516"/>
              <a:ext cx="44371" cy="44372"/>
            </a:xfrm>
            <a:custGeom>
              <a:avLst/>
              <a:gdLst>
                <a:gd name="connsiteX0" fmla="*/ 44242 w 44371"/>
                <a:gd name="connsiteY0" fmla="*/ 22301 h 44372"/>
                <a:gd name="connsiteX1" fmla="*/ 21809 w 44371"/>
                <a:gd name="connsiteY1" fmla="*/ 44237 h 44372"/>
                <a:gd name="connsiteX2" fmla="*/ -127 w 44371"/>
                <a:gd name="connsiteY2" fmla="*/ 21803 h 44372"/>
                <a:gd name="connsiteX3" fmla="*/ 22306 w 44371"/>
                <a:gd name="connsiteY3" fmla="*/ -133 h 44372"/>
                <a:gd name="connsiteX4" fmla="*/ 44242 w 44371"/>
                <a:gd name="connsiteY4" fmla="*/ 22301 h 4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1" h="44372">
                  <a:moveTo>
                    <a:pt x="44242" y="22301"/>
                  </a:moveTo>
                  <a:cubicBezTo>
                    <a:pt x="44105" y="34553"/>
                    <a:pt x="34061" y="44374"/>
                    <a:pt x="21809" y="44237"/>
                  </a:cubicBezTo>
                  <a:cubicBezTo>
                    <a:pt x="9556" y="44099"/>
                    <a:pt x="-265" y="34056"/>
                    <a:pt x="-127" y="21803"/>
                  </a:cubicBezTo>
                  <a:cubicBezTo>
                    <a:pt x="10" y="9551"/>
                    <a:pt x="10054" y="-270"/>
                    <a:pt x="22306" y="-133"/>
                  </a:cubicBezTo>
                  <a:cubicBezTo>
                    <a:pt x="34552" y="18"/>
                    <a:pt x="44365" y="10054"/>
                    <a:pt x="44242" y="2230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5" name="Freeform: Shape 164">
              <a:extLst>
                <a:ext uri="{FF2B5EF4-FFF2-40B4-BE49-F238E27FC236}">
                  <a16:creationId xmlns:a16="http://schemas.microsoft.com/office/drawing/2014/main" id="{8EA1720F-F83B-4E16-BC2E-EBDE8F276EFA}"/>
                </a:ext>
              </a:extLst>
            </p:cNvPr>
            <p:cNvSpPr/>
            <p:nvPr/>
          </p:nvSpPr>
          <p:spPr>
            <a:xfrm>
              <a:off x="6993218" y="4665227"/>
              <a:ext cx="44371" cy="44372"/>
            </a:xfrm>
            <a:custGeom>
              <a:avLst/>
              <a:gdLst>
                <a:gd name="connsiteX0" fmla="*/ 44242 w 44371"/>
                <a:gd name="connsiteY0" fmla="*/ 22301 h 44372"/>
                <a:gd name="connsiteX1" fmla="*/ 21809 w 44371"/>
                <a:gd name="connsiteY1" fmla="*/ 44237 h 44372"/>
                <a:gd name="connsiteX2" fmla="*/ -127 w 44371"/>
                <a:gd name="connsiteY2" fmla="*/ 21803 h 44372"/>
                <a:gd name="connsiteX3" fmla="*/ 22306 w 44371"/>
                <a:gd name="connsiteY3" fmla="*/ -133 h 44372"/>
                <a:gd name="connsiteX4" fmla="*/ 44242 w 44371"/>
                <a:gd name="connsiteY4" fmla="*/ 22301 h 4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1" h="44372">
                  <a:moveTo>
                    <a:pt x="44242" y="22301"/>
                  </a:moveTo>
                  <a:cubicBezTo>
                    <a:pt x="44105" y="34553"/>
                    <a:pt x="34061" y="44374"/>
                    <a:pt x="21809" y="44237"/>
                  </a:cubicBezTo>
                  <a:cubicBezTo>
                    <a:pt x="9556" y="44099"/>
                    <a:pt x="-265" y="34055"/>
                    <a:pt x="-127" y="21803"/>
                  </a:cubicBezTo>
                  <a:cubicBezTo>
                    <a:pt x="10" y="9551"/>
                    <a:pt x="10054" y="-270"/>
                    <a:pt x="22306" y="-133"/>
                  </a:cubicBezTo>
                  <a:cubicBezTo>
                    <a:pt x="34552" y="18"/>
                    <a:pt x="44365" y="10054"/>
                    <a:pt x="44242" y="22301"/>
                  </a:cubicBezTo>
                  <a:close/>
                </a:path>
              </a:pathLst>
            </a:custGeom>
            <a:solidFill>
              <a:srgbClr val="E6E6E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6" name="Freeform: Shape 165">
              <a:extLst>
                <a:ext uri="{FF2B5EF4-FFF2-40B4-BE49-F238E27FC236}">
                  <a16:creationId xmlns:a16="http://schemas.microsoft.com/office/drawing/2014/main" id="{1BB7B407-DFD8-4B7F-9F0D-9067FE9B604C}"/>
                </a:ext>
              </a:extLst>
            </p:cNvPr>
            <p:cNvSpPr/>
            <p:nvPr/>
          </p:nvSpPr>
          <p:spPr>
            <a:xfrm>
              <a:off x="6689882" y="4809071"/>
              <a:ext cx="514421" cy="393005"/>
            </a:xfrm>
            <a:custGeom>
              <a:avLst/>
              <a:gdLst>
                <a:gd name="connsiteX0" fmla="*/ 0 w 514421"/>
                <a:gd name="connsiteY0" fmla="*/ 0 h 393005"/>
                <a:gd name="connsiteX1" fmla="*/ 514421 w 514421"/>
                <a:gd name="connsiteY1" fmla="*/ 0 h 393005"/>
                <a:gd name="connsiteX2" fmla="*/ 514421 w 514421"/>
                <a:gd name="connsiteY2" fmla="*/ 393005 h 393005"/>
                <a:gd name="connsiteX3" fmla="*/ 0 w 514421"/>
                <a:gd name="connsiteY3" fmla="*/ 393005 h 393005"/>
              </a:gdLst>
              <a:ahLst/>
              <a:cxnLst>
                <a:cxn ang="0">
                  <a:pos x="connsiteX0" y="connsiteY0"/>
                </a:cxn>
                <a:cxn ang="0">
                  <a:pos x="connsiteX1" y="connsiteY1"/>
                </a:cxn>
                <a:cxn ang="0">
                  <a:pos x="connsiteX2" y="connsiteY2"/>
                </a:cxn>
                <a:cxn ang="0">
                  <a:pos x="connsiteX3" y="connsiteY3"/>
                </a:cxn>
              </a:cxnLst>
              <a:rect l="l" t="t" r="r" b="b"/>
              <a:pathLst>
                <a:path w="514421" h="393005">
                  <a:moveTo>
                    <a:pt x="0" y="0"/>
                  </a:moveTo>
                  <a:lnTo>
                    <a:pt x="514421" y="0"/>
                  </a:lnTo>
                  <a:lnTo>
                    <a:pt x="514421" y="393005"/>
                  </a:lnTo>
                  <a:lnTo>
                    <a:pt x="0" y="393005"/>
                  </a:lnTo>
                  <a:close/>
                </a:path>
              </a:pathLst>
            </a:custGeom>
            <a:solidFill>
              <a:srgbClr val="F2F2F2"/>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7" name="Freeform: Shape 166">
              <a:extLst>
                <a:ext uri="{FF2B5EF4-FFF2-40B4-BE49-F238E27FC236}">
                  <a16:creationId xmlns:a16="http://schemas.microsoft.com/office/drawing/2014/main" id="{88FDB9F8-1A37-4AC6-85CB-7F4FD9F8E14F}"/>
                </a:ext>
              </a:extLst>
            </p:cNvPr>
            <p:cNvSpPr/>
            <p:nvPr/>
          </p:nvSpPr>
          <p:spPr>
            <a:xfrm>
              <a:off x="6715444" y="4828600"/>
              <a:ext cx="463298" cy="353948"/>
            </a:xfrm>
            <a:custGeom>
              <a:avLst/>
              <a:gdLst>
                <a:gd name="connsiteX0" fmla="*/ 0 w 463298"/>
                <a:gd name="connsiteY0" fmla="*/ 0 h 353948"/>
                <a:gd name="connsiteX1" fmla="*/ 463299 w 463298"/>
                <a:gd name="connsiteY1" fmla="*/ 0 h 353948"/>
                <a:gd name="connsiteX2" fmla="*/ 463299 w 463298"/>
                <a:gd name="connsiteY2" fmla="*/ 353949 h 353948"/>
                <a:gd name="connsiteX3" fmla="*/ 0 w 463298"/>
                <a:gd name="connsiteY3" fmla="*/ 353949 h 353948"/>
              </a:gdLst>
              <a:ahLst/>
              <a:cxnLst>
                <a:cxn ang="0">
                  <a:pos x="connsiteX0" y="connsiteY0"/>
                </a:cxn>
                <a:cxn ang="0">
                  <a:pos x="connsiteX1" y="connsiteY1"/>
                </a:cxn>
                <a:cxn ang="0">
                  <a:pos x="connsiteX2" y="connsiteY2"/>
                </a:cxn>
                <a:cxn ang="0">
                  <a:pos x="connsiteX3" y="connsiteY3"/>
                </a:cxn>
              </a:cxnLst>
              <a:rect l="l" t="t" r="r" b="b"/>
              <a:pathLst>
                <a:path w="463298" h="353948">
                  <a:moveTo>
                    <a:pt x="0" y="0"/>
                  </a:moveTo>
                  <a:lnTo>
                    <a:pt x="463299" y="0"/>
                  </a:lnTo>
                  <a:lnTo>
                    <a:pt x="463299" y="353949"/>
                  </a:lnTo>
                  <a:lnTo>
                    <a:pt x="0" y="353949"/>
                  </a:lnTo>
                  <a:close/>
                </a:path>
              </a:pathLst>
            </a:custGeom>
            <a:solidFill>
              <a:srgbClr val="FFFFFF"/>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8" name="Freeform: Shape 167">
              <a:extLst>
                <a:ext uri="{FF2B5EF4-FFF2-40B4-BE49-F238E27FC236}">
                  <a16:creationId xmlns:a16="http://schemas.microsoft.com/office/drawing/2014/main" id="{40D096AF-CAE3-4CB2-9243-484998FAF41F}"/>
                </a:ext>
              </a:extLst>
            </p:cNvPr>
            <p:cNvSpPr/>
            <p:nvPr/>
          </p:nvSpPr>
          <p:spPr>
            <a:xfrm>
              <a:off x="6774815" y="4906458"/>
              <a:ext cx="38472" cy="38472"/>
            </a:xfrm>
            <a:custGeom>
              <a:avLst/>
              <a:gdLst>
                <a:gd name="connsiteX0" fmla="*/ 38473 w 38472"/>
                <a:gd name="connsiteY0" fmla="*/ 19236 h 38472"/>
                <a:gd name="connsiteX1" fmla="*/ 19236 w 38472"/>
                <a:gd name="connsiteY1" fmla="*/ 38473 h 38472"/>
                <a:gd name="connsiteX2" fmla="*/ 0 w 38472"/>
                <a:gd name="connsiteY2" fmla="*/ 19236 h 38472"/>
                <a:gd name="connsiteX3" fmla="*/ 19236 w 38472"/>
                <a:gd name="connsiteY3" fmla="*/ 0 h 38472"/>
                <a:gd name="connsiteX4" fmla="*/ 38473 w 38472"/>
                <a:gd name="connsiteY4" fmla="*/ 19236 h 3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2" h="38472">
                  <a:moveTo>
                    <a:pt x="38473" y="19236"/>
                  </a:moveTo>
                  <a:cubicBezTo>
                    <a:pt x="38473" y="29860"/>
                    <a:pt x="29860" y="38473"/>
                    <a:pt x="19236" y="38473"/>
                  </a:cubicBezTo>
                  <a:cubicBezTo>
                    <a:pt x="8612" y="38473"/>
                    <a:pt x="0" y="29860"/>
                    <a:pt x="0" y="19236"/>
                  </a:cubicBezTo>
                  <a:cubicBezTo>
                    <a:pt x="0" y="8612"/>
                    <a:pt x="8612" y="0"/>
                    <a:pt x="19236" y="0"/>
                  </a:cubicBezTo>
                  <a:cubicBezTo>
                    <a:pt x="29860" y="0"/>
                    <a:pt x="38473" y="8612"/>
                    <a:pt x="38473" y="19236"/>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9" name="Freeform: Shape 168">
              <a:extLst>
                <a:ext uri="{FF2B5EF4-FFF2-40B4-BE49-F238E27FC236}">
                  <a16:creationId xmlns:a16="http://schemas.microsoft.com/office/drawing/2014/main" id="{D7021164-09BF-4879-BB93-A4C3949E8848}"/>
                </a:ext>
              </a:extLst>
            </p:cNvPr>
            <p:cNvSpPr/>
            <p:nvPr/>
          </p:nvSpPr>
          <p:spPr>
            <a:xfrm>
              <a:off x="6884548" y="4907530"/>
              <a:ext cx="234847" cy="32482"/>
            </a:xfrm>
            <a:custGeom>
              <a:avLst/>
              <a:gdLst>
                <a:gd name="connsiteX0" fmla="*/ 218453 w 234847"/>
                <a:gd name="connsiteY0" fmla="*/ 3061 h 32482"/>
                <a:gd name="connsiteX1" fmla="*/ 231521 w 234847"/>
                <a:gd name="connsiteY1" fmla="*/ 16085 h 32482"/>
                <a:gd name="connsiteX2" fmla="*/ 218496 w 234847"/>
                <a:gd name="connsiteY2" fmla="*/ 29153 h 32482"/>
                <a:gd name="connsiteX3" fmla="*/ 218453 w 234847"/>
                <a:gd name="connsiteY3" fmla="*/ 29153 h 32482"/>
                <a:gd name="connsiteX4" fmla="*/ 16136 w 234847"/>
                <a:gd name="connsiteY4" fmla="*/ 29153 h 32482"/>
                <a:gd name="connsiteX5" fmla="*/ 3090 w 234847"/>
                <a:gd name="connsiteY5" fmla="*/ 16107 h 32482"/>
                <a:gd name="connsiteX6" fmla="*/ 16136 w 234847"/>
                <a:gd name="connsiteY6" fmla="*/ 3061 h 32482"/>
                <a:gd name="connsiteX7" fmla="*/ 218453 w 234847"/>
                <a:gd name="connsiteY7" fmla="*/ 3061 h 32482"/>
                <a:gd name="connsiteX8" fmla="*/ 218453 w 234847"/>
                <a:gd name="connsiteY8" fmla="*/ -134 h 32482"/>
                <a:gd name="connsiteX9" fmla="*/ 16136 w 234847"/>
                <a:gd name="connsiteY9" fmla="*/ -134 h 32482"/>
                <a:gd name="connsiteX10" fmla="*/ -129 w 234847"/>
                <a:gd name="connsiteY10" fmla="*/ 16083 h 32482"/>
                <a:gd name="connsiteX11" fmla="*/ 16088 w 234847"/>
                <a:gd name="connsiteY11" fmla="*/ 32348 h 32482"/>
                <a:gd name="connsiteX12" fmla="*/ 16136 w 234847"/>
                <a:gd name="connsiteY12" fmla="*/ 32348 h 32482"/>
                <a:gd name="connsiteX13" fmla="*/ 218453 w 234847"/>
                <a:gd name="connsiteY13" fmla="*/ 32348 h 32482"/>
                <a:gd name="connsiteX14" fmla="*/ 234718 w 234847"/>
                <a:gd name="connsiteY14" fmla="*/ 16131 h 32482"/>
                <a:gd name="connsiteX15" fmla="*/ 218501 w 234847"/>
                <a:gd name="connsiteY15" fmla="*/ -134 h 32482"/>
                <a:gd name="connsiteX16" fmla="*/ 218453 w 234847"/>
                <a:gd name="connsiteY16" fmla="*/ -134 h 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4847" h="32482">
                  <a:moveTo>
                    <a:pt x="218453" y="3061"/>
                  </a:moveTo>
                  <a:cubicBezTo>
                    <a:pt x="225659" y="3049"/>
                    <a:pt x="231509" y="8880"/>
                    <a:pt x="231521" y="16085"/>
                  </a:cubicBezTo>
                  <a:cubicBezTo>
                    <a:pt x="231533" y="23290"/>
                    <a:pt x="225701" y="29141"/>
                    <a:pt x="218496" y="29153"/>
                  </a:cubicBezTo>
                  <a:cubicBezTo>
                    <a:pt x="218482" y="29153"/>
                    <a:pt x="218468" y="29153"/>
                    <a:pt x="218453" y="29153"/>
                  </a:cubicBezTo>
                  <a:lnTo>
                    <a:pt x="16136" y="29153"/>
                  </a:lnTo>
                  <a:cubicBezTo>
                    <a:pt x="8931" y="29153"/>
                    <a:pt x="3090" y="23312"/>
                    <a:pt x="3090" y="16107"/>
                  </a:cubicBezTo>
                  <a:cubicBezTo>
                    <a:pt x="3090" y="8902"/>
                    <a:pt x="8931" y="3061"/>
                    <a:pt x="16136" y="3061"/>
                  </a:cubicBezTo>
                  <a:lnTo>
                    <a:pt x="218453" y="3061"/>
                  </a:lnTo>
                  <a:moveTo>
                    <a:pt x="218453" y="-134"/>
                  </a:moveTo>
                  <a:lnTo>
                    <a:pt x="16136" y="-134"/>
                  </a:lnTo>
                  <a:cubicBezTo>
                    <a:pt x="7167" y="-147"/>
                    <a:pt x="-115" y="7113"/>
                    <a:pt x="-129" y="16083"/>
                  </a:cubicBezTo>
                  <a:cubicBezTo>
                    <a:pt x="-142" y="25052"/>
                    <a:pt x="7119" y="32335"/>
                    <a:pt x="16088" y="32348"/>
                  </a:cubicBezTo>
                  <a:cubicBezTo>
                    <a:pt x="16104" y="32348"/>
                    <a:pt x="16120" y="32348"/>
                    <a:pt x="16136" y="32348"/>
                  </a:cubicBezTo>
                  <a:lnTo>
                    <a:pt x="218453" y="32348"/>
                  </a:lnTo>
                  <a:cubicBezTo>
                    <a:pt x="227423" y="32361"/>
                    <a:pt x="234705" y="25100"/>
                    <a:pt x="234718" y="16131"/>
                  </a:cubicBezTo>
                  <a:cubicBezTo>
                    <a:pt x="234732" y="7161"/>
                    <a:pt x="227471" y="-121"/>
                    <a:pt x="218501" y="-134"/>
                  </a:cubicBezTo>
                  <a:cubicBezTo>
                    <a:pt x="218485" y="-134"/>
                    <a:pt x="218469" y="-134"/>
                    <a:pt x="218453" y="-134"/>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0" name="Freeform: Shape 169">
              <a:extLst>
                <a:ext uri="{FF2B5EF4-FFF2-40B4-BE49-F238E27FC236}">
                  <a16:creationId xmlns:a16="http://schemas.microsoft.com/office/drawing/2014/main" id="{89C2E900-82D2-45C8-AAB2-A0A5B97766CE}"/>
                </a:ext>
              </a:extLst>
            </p:cNvPr>
            <p:cNvSpPr/>
            <p:nvPr/>
          </p:nvSpPr>
          <p:spPr>
            <a:xfrm>
              <a:off x="6854756" y="4907530"/>
              <a:ext cx="184784" cy="32482"/>
            </a:xfrm>
            <a:custGeom>
              <a:avLst/>
              <a:gdLst>
                <a:gd name="connsiteX0" fmla="*/ 168415 w 184784"/>
                <a:gd name="connsiteY0" fmla="*/ 32348 h 32482"/>
                <a:gd name="connsiteX1" fmla="*/ 16112 w 184784"/>
                <a:gd name="connsiteY1" fmla="*/ 32348 h 32482"/>
                <a:gd name="connsiteX2" fmla="*/ -129 w 184784"/>
                <a:gd name="connsiteY2" fmla="*/ 16107 h 32482"/>
                <a:gd name="connsiteX3" fmla="*/ 16112 w 184784"/>
                <a:gd name="connsiteY3" fmla="*/ -134 h 32482"/>
                <a:gd name="connsiteX4" fmla="*/ 168415 w 184784"/>
                <a:gd name="connsiteY4" fmla="*/ -134 h 32482"/>
                <a:gd name="connsiteX5" fmla="*/ 184656 w 184784"/>
                <a:gd name="connsiteY5" fmla="*/ 16107 h 32482"/>
                <a:gd name="connsiteX6" fmla="*/ 168415 w 184784"/>
                <a:gd name="connsiteY6" fmla="*/ 32348 h 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4" h="32482">
                  <a:moveTo>
                    <a:pt x="168415" y="32348"/>
                  </a:moveTo>
                  <a:lnTo>
                    <a:pt x="16112" y="32348"/>
                  </a:lnTo>
                  <a:cubicBezTo>
                    <a:pt x="7143" y="32348"/>
                    <a:pt x="-129" y="25076"/>
                    <a:pt x="-129" y="16107"/>
                  </a:cubicBezTo>
                  <a:cubicBezTo>
                    <a:pt x="-129" y="7137"/>
                    <a:pt x="7143" y="-134"/>
                    <a:pt x="16112" y="-134"/>
                  </a:cubicBezTo>
                  <a:lnTo>
                    <a:pt x="168415" y="-134"/>
                  </a:lnTo>
                  <a:cubicBezTo>
                    <a:pt x="177384" y="-134"/>
                    <a:pt x="184656" y="7137"/>
                    <a:pt x="184656" y="16107"/>
                  </a:cubicBezTo>
                  <a:cubicBezTo>
                    <a:pt x="184656" y="25076"/>
                    <a:pt x="177384" y="32348"/>
                    <a:pt x="168415" y="32348"/>
                  </a:cubicBezTo>
                  <a:close/>
                </a:path>
              </a:pathLst>
            </a:custGeom>
            <a:solidFill>
              <a:schemeClr val="accent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1" name="Freeform: Shape 170">
              <a:extLst>
                <a:ext uri="{FF2B5EF4-FFF2-40B4-BE49-F238E27FC236}">
                  <a16:creationId xmlns:a16="http://schemas.microsoft.com/office/drawing/2014/main" id="{05869B07-1B44-44B5-A616-6D43F97E0611}"/>
                </a:ext>
              </a:extLst>
            </p:cNvPr>
            <p:cNvSpPr/>
            <p:nvPr/>
          </p:nvSpPr>
          <p:spPr>
            <a:xfrm>
              <a:off x="6774815" y="4986338"/>
              <a:ext cx="38472" cy="38472"/>
            </a:xfrm>
            <a:custGeom>
              <a:avLst/>
              <a:gdLst>
                <a:gd name="connsiteX0" fmla="*/ 38473 w 38472"/>
                <a:gd name="connsiteY0" fmla="*/ 19236 h 38472"/>
                <a:gd name="connsiteX1" fmla="*/ 19236 w 38472"/>
                <a:gd name="connsiteY1" fmla="*/ 38473 h 38472"/>
                <a:gd name="connsiteX2" fmla="*/ 0 w 38472"/>
                <a:gd name="connsiteY2" fmla="*/ 19236 h 38472"/>
                <a:gd name="connsiteX3" fmla="*/ 19236 w 38472"/>
                <a:gd name="connsiteY3" fmla="*/ 0 h 38472"/>
                <a:gd name="connsiteX4" fmla="*/ 38473 w 38472"/>
                <a:gd name="connsiteY4" fmla="*/ 19236 h 3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2" h="38472">
                  <a:moveTo>
                    <a:pt x="38473" y="19236"/>
                  </a:moveTo>
                  <a:cubicBezTo>
                    <a:pt x="38473" y="29860"/>
                    <a:pt x="29860" y="38473"/>
                    <a:pt x="19236" y="38473"/>
                  </a:cubicBezTo>
                  <a:cubicBezTo>
                    <a:pt x="8612" y="38473"/>
                    <a:pt x="0" y="29860"/>
                    <a:pt x="0" y="19236"/>
                  </a:cubicBezTo>
                  <a:cubicBezTo>
                    <a:pt x="0" y="8612"/>
                    <a:pt x="8612" y="0"/>
                    <a:pt x="19236" y="0"/>
                  </a:cubicBezTo>
                  <a:cubicBezTo>
                    <a:pt x="29860" y="0"/>
                    <a:pt x="38473" y="8612"/>
                    <a:pt x="38473" y="19236"/>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2" name="Freeform: Shape 171">
              <a:extLst>
                <a:ext uri="{FF2B5EF4-FFF2-40B4-BE49-F238E27FC236}">
                  <a16:creationId xmlns:a16="http://schemas.microsoft.com/office/drawing/2014/main" id="{1EC77A12-86A7-418B-B7E8-07756D1F5380}"/>
                </a:ext>
              </a:extLst>
            </p:cNvPr>
            <p:cNvSpPr/>
            <p:nvPr/>
          </p:nvSpPr>
          <p:spPr>
            <a:xfrm>
              <a:off x="6884572" y="4987409"/>
              <a:ext cx="234799" cy="32482"/>
            </a:xfrm>
            <a:custGeom>
              <a:avLst/>
              <a:gdLst>
                <a:gd name="connsiteX0" fmla="*/ 218429 w 234799"/>
                <a:gd name="connsiteY0" fmla="*/ 3061 h 32482"/>
                <a:gd name="connsiteX1" fmla="*/ 231497 w 234799"/>
                <a:gd name="connsiteY1" fmla="*/ 16085 h 32482"/>
                <a:gd name="connsiteX2" fmla="*/ 218472 w 234799"/>
                <a:gd name="connsiteY2" fmla="*/ 29153 h 32482"/>
                <a:gd name="connsiteX3" fmla="*/ 218429 w 234799"/>
                <a:gd name="connsiteY3" fmla="*/ 29153 h 32482"/>
                <a:gd name="connsiteX4" fmla="*/ 16112 w 234799"/>
                <a:gd name="connsiteY4" fmla="*/ 29153 h 32482"/>
                <a:gd name="connsiteX5" fmla="*/ 3066 w 234799"/>
                <a:gd name="connsiteY5" fmla="*/ 16107 h 32482"/>
                <a:gd name="connsiteX6" fmla="*/ 16112 w 234799"/>
                <a:gd name="connsiteY6" fmla="*/ 3061 h 32482"/>
                <a:gd name="connsiteX7" fmla="*/ 218429 w 234799"/>
                <a:gd name="connsiteY7" fmla="*/ 3061 h 32482"/>
                <a:gd name="connsiteX8" fmla="*/ 218429 w 234799"/>
                <a:gd name="connsiteY8" fmla="*/ -134 h 32482"/>
                <a:gd name="connsiteX9" fmla="*/ 16112 w 234799"/>
                <a:gd name="connsiteY9" fmla="*/ -134 h 32482"/>
                <a:gd name="connsiteX10" fmla="*/ -129 w 234799"/>
                <a:gd name="connsiteY10" fmla="*/ 16107 h 32482"/>
                <a:gd name="connsiteX11" fmla="*/ 16112 w 234799"/>
                <a:gd name="connsiteY11" fmla="*/ 32348 h 32482"/>
                <a:gd name="connsiteX12" fmla="*/ 218429 w 234799"/>
                <a:gd name="connsiteY12" fmla="*/ 32348 h 32482"/>
                <a:gd name="connsiteX13" fmla="*/ 234670 w 234799"/>
                <a:gd name="connsiteY13" fmla="*/ 16107 h 32482"/>
                <a:gd name="connsiteX14" fmla="*/ 218429 w 234799"/>
                <a:gd name="connsiteY14" fmla="*/ -134 h 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799" h="32482">
                  <a:moveTo>
                    <a:pt x="218429" y="3061"/>
                  </a:moveTo>
                  <a:cubicBezTo>
                    <a:pt x="225634" y="3049"/>
                    <a:pt x="231485" y="8880"/>
                    <a:pt x="231497" y="16085"/>
                  </a:cubicBezTo>
                  <a:cubicBezTo>
                    <a:pt x="231509" y="23290"/>
                    <a:pt x="225677" y="29141"/>
                    <a:pt x="218472" y="29153"/>
                  </a:cubicBezTo>
                  <a:cubicBezTo>
                    <a:pt x="218458" y="29153"/>
                    <a:pt x="218444" y="29153"/>
                    <a:pt x="218429" y="29153"/>
                  </a:cubicBezTo>
                  <a:lnTo>
                    <a:pt x="16112" y="29153"/>
                  </a:lnTo>
                  <a:cubicBezTo>
                    <a:pt x="8907" y="29153"/>
                    <a:pt x="3066" y="23312"/>
                    <a:pt x="3066" y="16107"/>
                  </a:cubicBezTo>
                  <a:cubicBezTo>
                    <a:pt x="3066" y="8902"/>
                    <a:pt x="8907" y="3061"/>
                    <a:pt x="16112" y="3061"/>
                  </a:cubicBezTo>
                  <a:lnTo>
                    <a:pt x="218429" y="3061"/>
                  </a:lnTo>
                  <a:moveTo>
                    <a:pt x="218429" y="-134"/>
                  </a:moveTo>
                  <a:lnTo>
                    <a:pt x="16112" y="-134"/>
                  </a:lnTo>
                  <a:cubicBezTo>
                    <a:pt x="7143" y="-134"/>
                    <a:pt x="-129" y="7137"/>
                    <a:pt x="-129" y="16107"/>
                  </a:cubicBezTo>
                  <a:cubicBezTo>
                    <a:pt x="-129" y="25076"/>
                    <a:pt x="7143" y="32348"/>
                    <a:pt x="16112" y="32348"/>
                  </a:cubicBezTo>
                  <a:lnTo>
                    <a:pt x="218429" y="32348"/>
                  </a:lnTo>
                  <a:cubicBezTo>
                    <a:pt x="227399" y="32348"/>
                    <a:pt x="234670" y="25076"/>
                    <a:pt x="234670" y="16107"/>
                  </a:cubicBezTo>
                  <a:cubicBezTo>
                    <a:pt x="234670" y="7137"/>
                    <a:pt x="227399" y="-134"/>
                    <a:pt x="218429" y="-134"/>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3" name="Freeform: Shape 172">
              <a:extLst>
                <a:ext uri="{FF2B5EF4-FFF2-40B4-BE49-F238E27FC236}">
                  <a16:creationId xmlns:a16="http://schemas.microsoft.com/office/drawing/2014/main" id="{668D0D0B-573B-4677-91DF-3BF8E1A33DB6}"/>
                </a:ext>
              </a:extLst>
            </p:cNvPr>
            <p:cNvSpPr/>
            <p:nvPr/>
          </p:nvSpPr>
          <p:spPr>
            <a:xfrm>
              <a:off x="6854756" y="4987409"/>
              <a:ext cx="242297" cy="32482"/>
            </a:xfrm>
            <a:custGeom>
              <a:avLst/>
              <a:gdLst>
                <a:gd name="connsiteX0" fmla="*/ 225927 w 242297"/>
                <a:gd name="connsiteY0" fmla="*/ 32348 h 32482"/>
                <a:gd name="connsiteX1" fmla="*/ 16112 w 242297"/>
                <a:gd name="connsiteY1" fmla="*/ 32348 h 32482"/>
                <a:gd name="connsiteX2" fmla="*/ -129 w 242297"/>
                <a:gd name="connsiteY2" fmla="*/ 16107 h 32482"/>
                <a:gd name="connsiteX3" fmla="*/ 16112 w 242297"/>
                <a:gd name="connsiteY3" fmla="*/ -134 h 32482"/>
                <a:gd name="connsiteX4" fmla="*/ 225927 w 242297"/>
                <a:gd name="connsiteY4" fmla="*/ -134 h 32482"/>
                <a:gd name="connsiteX5" fmla="*/ 242168 w 242297"/>
                <a:gd name="connsiteY5" fmla="*/ 16107 h 32482"/>
                <a:gd name="connsiteX6" fmla="*/ 225927 w 242297"/>
                <a:gd name="connsiteY6" fmla="*/ 32348 h 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297" h="32482">
                  <a:moveTo>
                    <a:pt x="225927" y="32348"/>
                  </a:moveTo>
                  <a:lnTo>
                    <a:pt x="16112" y="32348"/>
                  </a:lnTo>
                  <a:cubicBezTo>
                    <a:pt x="7143" y="32348"/>
                    <a:pt x="-129" y="25076"/>
                    <a:pt x="-129" y="16107"/>
                  </a:cubicBezTo>
                  <a:cubicBezTo>
                    <a:pt x="-129" y="7137"/>
                    <a:pt x="7143" y="-134"/>
                    <a:pt x="16112" y="-134"/>
                  </a:cubicBezTo>
                  <a:lnTo>
                    <a:pt x="225927" y="-134"/>
                  </a:lnTo>
                  <a:cubicBezTo>
                    <a:pt x="234897" y="-134"/>
                    <a:pt x="242168" y="7137"/>
                    <a:pt x="242168" y="16107"/>
                  </a:cubicBezTo>
                  <a:cubicBezTo>
                    <a:pt x="242168" y="25076"/>
                    <a:pt x="234897" y="32348"/>
                    <a:pt x="225927" y="32348"/>
                  </a:cubicBezTo>
                  <a:close/>
                </a:path>
              </a:pathLst>
            </a:custGeom>
            <a:solidFill>
              <a:schemeClr val="accent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4" name="Freeform: Shape 173">
              <a:extLst>
                <a:ext uri="{FF2B5EF4-FFF2-40B4-BE49-F238E27FC236}">
                  <a16:creationId xmlns:a16="http://schemas.microsoft.com/office/drawing/2014/main" id="{27221A29-D96E-4174-A6FF-93756AD80B94}"/>
                </a:ext>
              </a:extLst>
            </p:cNvPr>
            <p:cNvSpPr/>
            <p:nvPr/>
          </p:nvSpPr>
          <p:spPr>
            <a:xfrm>
              <a:off x="6774815" y="5066217"/>
              <a:ext cx="38472" cy="38472"/>
            </a:xfrm>
            <a:custGeom>
              <a:avLst/>
              <a:gdLst>
                <a:gd name="connsiteX0" fmla="*/ 38473 w 38472"/>
                <a:gd name="connsiteY0" fmla="*/ 19236 h 38472"/>
                <a:gd name="connsiteX1" fmla="*/ 19236 w 38472"/>
                <a:gd name="connsiteY1" fmla="*/ 38473 h 38472"/>
                <a:gd name="connsiteX2" fmla="*/ 0 w 38472"/>
                <a:gd name="connsiteY2" fmla="*/ 19236 h 38472"/>
                <a:gd name="connsiteX3" fmla="*/ 19236 w 38472"/>
                <a:gd name="connsiteY3" fmla="*/ 0 h 38472"/>
                <a:gd name="connsiteX4" fmla="*/ 38473 w 38472"/>
                <a:gd name="connsiteY4" fmla="*/ 19236 h 3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2" h="38472">
                  <a:moveTo>
                    <a:pt x="38473" y="19236"/>
                  </a:moveTo>
                  <a:cubicBezTo>
                    <a:pt x="38473" y="29860"/>
                    <a:pt x="29860" y="38473"/>
                    <a:pt x="19236" y="38473"/>
                  </a:cubicBezTo>
                  <a:cubicBezTo>
                    <a:pt x="8612" y="38473"/>
                    <a:pt x="0" y="29860"/>
                    <a:pt x="0" y="19236"/>
                  </a:cubicBezTo>
                  <a:cubicBezTo>
                    <a:pt x="0" y="8612"/>
                    <a:pt x="8612" y="0"/>
                    <a:pt x="19236" y="0"/>
                  </a:cubicBezTo>
                  <a:cubicBezTo>
                    <a:pt x="29860" y="0"/>
                    <a:pt x="38473" y="8612"/>
                    <a:pt x="38473" y="19236"/>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5" name="Freeform: Shape 174">
              <a:extLst>
                <a:ext uri="{FF2B5EF4-FFF2-40B4-BE49-F238E27FC236}">
                  <a16:creationId xmlns:a16="http://schemas.microsoft.com/office/drawing/2014/main" id="{703F2ED3-A761-4C6F-9BCF-B58136764BB0}"/>
                </a:ext>
              </a:extLst>
            </p:cNvPr>
            <p:cNvSpPr/>
            <p:nvPr/>
          </p:nvSpPr>
          <p:spPr>
            <a:xfrm>
              <a:off x="6884572" y="5067289"/>
              <a:ext cx="234799" cy="32482"/>
            </a:xfrm>
            <a:custGeom>
              <a:avLst/>
              <a:gdLst>
                <a:gd name="connsiteX0" fmla="*/ 218429 w 234799"/>
                <a:gd name="connsiteY0" fmla="*/ 3061 h 32482"/>
                <a:gd name="connsiteX1" fmla="*/ 231497 w 234799"/>
                <a:gd name="connsiteY1" fmla="*/ 16085 h 32482"/>
                <a:gd name="connsiteX2" fmla="*/ 218472 w 234799"/>
                <a:gd name="connsiteY2" fmla="*/ 29153 h 32482"/>
                <a:gd name="connsiteX3" fmla="*/ 218429 w 234799"/>
                <a:gd name="connsiteY3" fmla="*/ 29153 h 32482"/>
                <a:gd name="connsiteX4" fmla="*/ 16112 w 234799"/>
                <a:gd name="connsiteY4" fmla="*/ 29153 h 32482"/>
                <a:gd name="connsiteX5" fmla="*/ 3066 w 234799"/>
                <a:gd name="connsiteY5" fmla="*/ 16107 h 32482"/>
                <a:gd name="connsiteX6" fmla="*/ 16112 w 234799"/>
                <a:gd name="connsiteY6" fmla="*/ 3061 h 32482"/>
                <a:gd name="connsiteX7" fmla="*/ 218429 w 234799"/>
                <a:gd name="connsiteY7" fmla="*/ 3061 h 32482"/>
                <a:gd name="connsiteX8" fmla="*/ 218429 w 234799"/>
                <a:gd name="connsiteY8" fmla="*/ -134 h 32482"/>
                <a:gd name="connsiteX9" fmla="*/ 16112 w 234799"/>
                <a:gd name="connsiteY9" fmla="*/ -134 h 32482"/>
                <a:gd name="connsiteX10" fmla="*/ -129 w 234799"/>
                <a:gd name="connsiteY10" fmla="*/ 16107 h 32482"/>
                <a:gd name="connsiteX11" fmla="*/ 16112 w 234799"/>
                <a:gd name="connsiteY11" fmla="*/ 32348 h 32482"/>
                <a:gd name="connsiteX12" fmla="*/ 218429 w 234799"/>
                <a:gd name="connsiteY12" fmla="*/ 32348 h 32482"/>
                <a:gd name="connsiteX13" fmla="*/ 234670 w 234799"/>
                <a:gd name="connsiteY13" fmla="*/ 16107 h 32482"/>
                <a:gd name="connsiteX14" fmla="*/ 218429 w 234799"/>
                <a:gd name="connsiteY14" fmla="*/ -134 h 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799" h="32482">
                  <a:moveTo>
                    <a:pt x="218429" y="3061"/>
                  </a:moveTo>
                  <a:cubicBezTo>
                    <a:pt x="225634" y="3049"/>
                    <a:pt x="231485" y="8880"/>
                    <a:pt x="231497" y="16085"/>
                  </a:cubicBezTo>
                  <a:cubicBezTo>
                    <a:pt x="231509" y="23290"/>
                    <a:pt x="225677" y="29141"/>
                    <a:pt x="218472" y="29153"/>
                  </a:cubicBezTo>
                  <a:cubicBezTo>
                    <a:pt x="218458" y="29153"/>
                    <a:pt x="218444" y="29153"/>
                    <a:pt x="218429" y="29153"/>
                  </a:cubicBezTo>
                  <a:lnTo>
                    <a:pt x="16112" y="29153"/>
                  </a:lnTo>
                  <a:cubicBezTo>
                    <a:pt x="8907" y="29153"/>
                    <a:pt x="3066" y="23312"/>
                    <a:pt x="3066" y="16107"/>
                  </a:cubicBezTo>
                  <a:cubicBezTo>
                    <a:pt x="3066" y="8902"/>
                    <a:pt x="8907" y="3061"/>
                    <a:pt x="16112" y="3061"/>
                  </a:cubicBezTo>
                  <a:lnTo>
                    <a:pt x="218429" y="3061"/>
                  </a:lnTo>
                  <a:moveTo>
                    <a:pt x="218429" y="-134"/>
                  </a:moveTo>
                  <a:lnTo>
                    <a:pt x="16112" y="-134"/>
                  </a:lnTo>
                  <a:cubicBezTo>
                    <a:pt x="7143" y="-134"/>
                    <a:pt x="-129" y="7137"/>
                    <a:pt x="-129" y="16107"/>
                  </a:cubicBezTo>
                  <a:cubicBezTo>
                    <a:pt x="-129" y="25076"/>
                    <a:pt x="7143" y="32348"/>
                    <a:pt x="16112" y="32348"/>
                  </a:cubicBezTo>
                  <a:lnTo>
                    <a:pt x="218429" y="32348"/>
                  </a:lnTo>
                  <a:cubicBezTo>
                    <a:pt x="227399" y="32348"/>
                    <a:pt x="234670" y="25076"/>
                    <a:pt x="234670" y="16107"/>
                  </a:cubicBezTo>
                  <a:cubicBezTo>
                    <a:pt x="234670" y="7137"/>
                    <a:pt x="227399" y="-134"/>
                    <a:pt x="218429" y="-134"/>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6" name="Freeform: Shape 175">
              <a:extLst>
                <a:ext uri="{FF2B5EF4-FFF2-40B4-BE49-F238E27FC236}">
                  <a16:creationId xmlns:a16="http://schemas.microsoft.com/office/drawing/2014/main" id="{C2125C65-D456-40D3-B931-8DE24CA98C90}"/>
                </a:ext>
              </a:extLst>
            </p:cNvPr>
            <p:cNvSpPr/>
            <p:nvPr/>
          </p:nvSpPr>
          <p:spPr>
            <a:xfrm>
              <a:off x="6854732" y="5067289"/>
              <a:ext cx="117685" cy="32481"/>
            </a:xfrm>
            <a:custGeom>
              <a:avLst/>
              <a:gdLst>
                <a:gd name="connsiteX0" fmla="*/ 101340 w 117685"/>
                <a:gd name="connsiteY0" fmla="*/ 32348 h 32481"/>
                <a:gd name="connsiteX1" fmla="*/ 16136 w 117685"/>
                <a:gd name="connsiteY1" fmla="*/ 32348 h 32481"/>
                <a:gd name="connsiteX2" fmla="*/ -129 w 117685"/>
                <a:gd name="connsiteY2" fmla="*/ 16131 h 32481"/>
                <a:gd name="connsiteX3" fmla="*/ 16088 w 117685"/>
                <a:gd name="connsiteY3" fmla="*/ -134 h 32481"/>
                <a:gd name="connsiteX4" fmla="*/ 16136 w 117685"/>
                <a:gd name="connsiteY4" fmla="*/ -134 h 32481"/>
                <a:gd name="connsiteX5" fmla="*/ 101340 w 117685"/>
                <a:gd name="connsiteY5" fmla="*/ -134 h 32481"/>
                <a:gd name="connsiteX6" fmla="*/ 117557 w 117685"/>
                <a:gd name="connsiteY6" fmla="*/ 16131 h 32481"/>
                <a:gd name="connsiteX7" fmla="*/ 101340 w 117685"/>
                <a:gd name="connsiteY7" fmla="*/ 32348 h 3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685" h="32481">
                  <a:moveTo>
                    <a:pt x="101340" y="32348"/>
                  </a:moveTo>
                  <a:lnTo>
                    <a:pt x="16136" y="32348"/>
                  </a:lnTo>
                  <a:cubicBezTo>
                    <a:pt x="7167" y="32361"/>
                    <a:pt x="-115" y="25100"/>
                    <a:pt x="-129" y="16131"/>
                  </a:cubicBezTo>
                  <a:cubicBezTo>
                    <a:pt x="-142" y="7161"/>
                    <a:pt x="7119" y="-121"/>
                    <a:pt x="16088" y="-134"/>
                  </a:cubicBezTo>
                  <a:cubicBezTo>
                    <a:pt x="16104" y="-134"/>
                    <a:pt x="16120" y="-134"/>
                    <a:pt x="16136" y="-134"/>
                  </a:cubicBezTo>
                  <a:lnTo>
                    <a:pt x="101340" y="-134"/>
                  </a:lnTo>
                  <a:cubicBezTo>
                    <a:pt x="110310" y="-121"/>
                    <a:pt x="117570" y="7161"/>
                    <a:pt x="117557" y="16131"/>
                  </a:cubicBezTo>
                  <a:cubicBezTo>
                    <a:pt x="117544" y="25082"/>
                    <a:pt x="110291" y="32334"/>
                    <a:pt x="101340" y="32348"/>
                  </a:cubicBezTo>
                  <a:close/>
                </a:path>
              </a:pathLst>
            </a:custGeom>
            <a:solidFill>
              <a:schemeClr val="accent1"/>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7" name="Freeform: Shape 176">
              <a:extLst>
                <a:ext uri="{FF2B5EF4-FFF2-40B4-BE49-F238E27FC236}">
                  <a16:creationId xmlns:a16="http://schemas.microsoft.com/office/drawing/2014/main" id="{1F489319-27AB-4BD4-AFE7-871DA0580BA7}"/>
                </a:ext>
              </a:extLst>
            </p:cNvPr>
            <p:cNvSpPr/>
            <p:nvPr/>
          </p:nvSpPr>
          <p:spPr>
            <a:xfrm>
              <a:off x="5138964" y="4423746"/>
              <a:ext cx="1437203" cy="736566"/>
            </a:xfrm>
            <a:custGeom>
              <a:avLst/>
              <a:gdLst>
                <a:gd name="connsiteX0" fmla="*/ 0 w 1437203"/>
                <a:gd name="connsiteY0" fmla="*/ 0 h 736566"/>
                <a:gd name="connsiteX1" fmla="*/ 1437204 w 1437203"/>
                <a:gd name="connsiteY1" fmla="*/ 0 h 736566"/>
                <a:gd name="connsiteX2" fmla="*/ 1437204 w 1437203"/>
                <a:gd name="connsiteY2" fmla="*/ 736567 h 736566"/>
                <a:gd name="connsiteX3" fmla="*/ 0 w 1437203"/>
                <a:gd name="connsiteY3" fmla="*/ 736567 h 736566"/>
              </a:gdLst>
              <a:ahLst/>
              <a:cxnLst>
                <a:cxn ang="0">
                  <a:pos x="connsiteX0" y="connsiteY0"/>
                </a:cxn>
                <a:cxn ang="0">
                  <a:pos x="connsiteX1" y="connsiteY1"/>
                </a:cxn>
                <a:cxn ang="0">
                  <a:pos x="connsiteX2" y="connsiteY2"/>
                </a:cxn>
                <a:cxn ang="0">
                  <a:pos x="connsiteX3" y="connsiteY3"/>
                </a:cxn>
              </a:cxnLst>
              <a:rect l="l" t="t" r="r" b="b"/>
              <a:pathLst>
                <a:path w="1437203" h="736566">
                  <a:moveTo>
                    <a:pt x="0" y="0"/>
                  </a:moveTo>
                  <a:lnTo>
                    <a:pt x="1437204" y="0"/>
                  </a:lnTo>
                  <a:lnTo>
                    <a:pt x="1437204" y="736567"/>
                  </a:lnTo>
                  <a:lnTo>
                    <a:pt x="0" y="736567"/>
                  </a:lnTo>
                  <a:close/>
                </a:path>
              </a:pathLst>
            </a:custGeom>
            <a:solidFill>
              <a:srgbClr val="F2F2F2"/>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8" name="Freeform: Shape 177">
              <a:extLst>
                <a:ext uri="{FF2B5EF4-FFF2-40B4-BE49-F238E27FC236}">
                  <a16:creationId xmlns:a16="http://schemas.microsoft.com/office/drawing/2014/main" id="{EE40B0D0-9793-4EB6-8A4F-E1D36E5AD0F9}"/>
                </a:ext>
              </a:extLst>
            </p:cNvPr>
            <p:cNvSpPr/>
            <p:nvPr/>
          </p:nvSpPr>
          <p:spPr>
            <a:xfrm>
              <a:off x="5186871" y="4460346"/>
              <a:ext cx="1341390" cy="663367"/>
            </a:xfrm>
            <a:custGeom>
              <a:avLst/>
              <a:gdLst>
                <a:gd name="connsiteX0" fmla="*/ 0 w 1341390"/>
                <a:gd name="connsiteY0" fmla="*/ 0 h 663367"/>
                <a:gd name="connsiteX1" fmla="*/ 1341390 w 1341390"/>
                <a:gd name="connsiteY1" fmla="*/ 0 h 663367"/>
                <a:gd name="connsiteX2" fmla="*/ 1341390 w 1341390"/>
                <a:gd name="connsiteY2" fmla="*/ 663368 h 663367"/>
                <a:gd name="connsiteX3" fmla="*/ 0 w 1341390"/>
                <a:gd name="connsiteY3" fmla="*/ 663368 h 663367"/>
              </a:gdLst>
              <a:ahLst/>
              <a:cxnLst>
                <a:cxn ang="0">
                  <a:pos x="connsiteX0" y="connsiteY0"/>
                </a:cxn>
                <a:cxn ang="0">
                  <a:pos x="connsiteX1" y="connsiteY1"/>
                </a:cxn>
                <a:cxn ang="0">
                  <a:pos x="connsiteX2" y="connsiteY2"/>
                </a:cxn>
                <a:cxn ang="0">
                  <a:pos x="connsiteX3" y="connsiteY3"/>
                </a:cxn>
              </a:cxnLst>
              <a:rect l="l" t="t" r="r" b="b"/>
              <a:pathLst>
                <a:path w="1341390" h="663367">
                  <a:moveTo>
                    <a:pt x="0" y="0"/>
                  </a:moveTo>
                  <a:lnTo>
                    <a:pt x="1341390" y="0"/>
                  </a:lnTo>
                  <a:lnTo>
                    <a:pt x="1341390" y="663368"/>
                  </a:lnTo>
                  <a:lnTo>
                    <a:pt x="0" y="663368"/>
                  </a:lnTo>
                  <a:close/>
                </a:path>
              </a:pathLst>
            </a:custGeom>
            <a:solidFill>
              <a:srgbClr val="FFFFFF"/>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9" name="Freeform: Shape 178">
              <a:extLst>
                <a:ext uri="{FF2B5EF4-FFF2-40B4-BE49-F238E27FC236}">
                  <a16:creationId xmlns:a16="http://schemas.microsoft.com/office/drawing/2014/main" id="{12533D14-A85B-409D-B6DD-91EB21F63F28}"/>
                </a:ext>
              </a:extLst>
            </p:cNvPr>
            <p:cNvSpPr/>
            <p:nvPr/>
          </p:nvSpPr>
          <p:spPr>
            <a:xfrm>
              <a:off x="5380993" y="4547708"/>
              <a:ext cx="983968" cy="474802"/>
            </a:xfrm>
            <a:custGeom>
              <a:avLst/>
              <a:gdLst>
                <a:gd name="connsiteX0" fmla="*/ 980779 w 983968"/>
                <a:gd name="connsiteY0" fmla="*/ 474669 h 474802"/>
                <a:gd name="connsiteX1" fmla="*/ 2932 w 983968"/>
                <a:gd name="connsiteY1" fmla="*/ 474669 h 474802"/>
                <a:gd name="connsiteX2" fmla="*/ -129 w 983968"/>
                <a:gd name="connsiteY2" fmla="*/ 471608 h 474802"/>
                <a:gd name="connsiteX3" fmla="*/ -129 w 983968"/>
                <a:gd name="connsiteY3" fmla="*/ 2926 h 474802"/>
                <a:gd name="connsiteX4" fmla="*/ 2932 w 983968"/>
                <a:gd name="connsiteY4" fmla="*/ -134 h 474802"/>
                <a:gd name="connsiteX5" fmla="*/ 5992 w 983968"/>
                <a:gd name="connsiteY5" fmla="*/ 2926 h 474802"/>
                <a:gd name="connsiteX6" fmla="*/ 5992 w 983968"/>
                <a:gd name="connsiteY6" fmla="*/ 468548 h 474802"/>
                <a:gd name="connsiteX7" fmla="*/ 980779 w 983968"/>
                <a:gd name="connsiteY7" fmla="*/ 468548 h 474802"/>
                <a:gd name="connsiteX8" fmla="*/ 983839 w 983968"/>
                <a:gd name="connsiteY8" fmla="*/ 471608 h 474802"/>
                <a:gd name="connsiteX9" fmla="*/ 980779 w 983968"/>
                <a:gd name="connsiteY9" fmla="*/ 474668 h 47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3968" h="474802">
                  <a:moveTo>
                    <a:pt x="980779" y="474669"/>
                  </a:moveTo>
                  <a:lnTo>
                    <a:pt x="2932" y="474669"/>
                  </a:lnTo>
                  <a:cubicBezTo>
                    <a:pt x="1241" y="474668"/>
                    <a:pt x="-129" y="473298"/>
                    <a:pt x="-129" y="471608"/>
                  </a:cubicBezTo>
                  <a:lnTo>
                    <a:pt x="-129" y="2926"/>
                  </a:lnTo>
                  <a:cubicBezTo>
                    <a:pt x="-129" y="1236"/>
                    <a:pt x="1241" y="-134"/>
                    <a:pt x="2932" y="-134"/>
                  </a:cubicBezTo>
                  <a:cubicBezTo>
                    <a:pt x="4622" y="-134"/>
                    <a:pt x="5992" y="1236"/>
                    <a:pt x="5992" y="2926"/>
                  </a:cubicBezTo>
                  <a:lnTo>
                    <a:pt x="5992" y="468548"/>
                  </a:lnTo>
                  <a:lnTo>
                    <a:pt x="980779" y="468548"/>
                  </a:lnTo>
                  <a:cubicBezTo>
                    <a:pt x="982469" y="468548"/>
                    <a:pt x="983839" y="469918"/>
                    <a:pt x="983839" y="471608"/>
                  </a:cubicBezTo>
                  <a:cubicBezTo>
                    <a:pt x="983839" y="473298"/>
                    <a:pt x="982469" y="474668"/>
                    <a:pt x="980779" y="474668"/>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0" name="Freeform: Shape 179">
              <a:extLst>
                <a:ext uri="{FF2B5EF4-FFF2-40B4-BE49-F238E27FC236}">
                  <a16:creationId xmlns:a16="http://schemas.microsoft.com/office/drawing/2014/main" id="{15399042-695A-4BA5-BE74-B80A2414EA53}"/>
                </a:ext>
              </a:extLst>
            </p:cNvPr>
            <p:cNvSpPr/>
            <p:nvPr/>
          </p:nvSpPr>
          <p:spPr>
            <a:xfrm>
              <a:off x="5494953" y="4848078"/>
              <a:ext cx="107107" cy="140769"/>
            </a:xfrm>
            <a:custGeom>
              <a:avLst/>
              <a:gdLst>
                <a:gd name="connsiteX0" fmla="*/ 97895 w 107107"/>
                <a:gd name="connsiteY0" fmla="*/ 140636 h 140769"/>
                <a:gd name="connsiteX1" fmla="*/ 8956 w 107107"/>
                <a:gd name="connsiteY1" fmla="*/ 140636 h 140769"/>
                <a:gd name="connsiteX2" fmla="*/ -129 w 107107"/>
                <a:gd name="connsiteY2" fmla="*/ 131552 h 140769"/>
                <a:gd name="connsiteX3" fmla="*/ -129 w 107107"/>
                <a:gd name="connsiteY3" fmla="*/ 8949 h 140769"/>
                <a:gd name="connsiteX4" fmla="*/ 8956 w 107107"/>
                <a:gd name="connsiteY4" fmla="*/ -134 h 140769"/>
                <a:gd name="connsiteX5" fmla="*/ 97895 w 107107"/>
                <a:gd name="connsiteY5" fmla="*/ -134 h 140769"/>
                <a:gd name="connsiteX6" fmla="*/ 106979 w 107107"/>
                <a:gd name="connsiteY6" fmla="*/ 8949 h 140769"/>
                <a:gd name="connsiteX7" fmla="*/ 106979 w 107107"/>
                <a:gd name="connsiteY7" fmla="*/ 131552 h 140769"/>
                <a:gd name="connsiteX8" fmla="*/ 97895 w 107107"/>
                <a:gd name="connsiteY8" fmla="*/ 140636 h 1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07" h="140769">
                  <a:moveTo>
                    <a:pt x="97895" y="140636"/>
                  </a:moveTo>
                  <a:lnTo>
                    <a:pt x="8956" y="140636"/>
                  </a:lnTo>
                  <a:cubicBezTo>
                    <a:pt x="3941" y="140630"/>
                    <a:pt x="-123" y="136567"/>
                    <a:pt x="-129" y="131552"/>
                  </a:cubicBezTo>
                  <a:lnTo>
                    <a:pt x="-129" y="8949"/>
                  </a:lnTo>
                  <a:cubicBezTo>
                    <a:pt x="-123" y="3935"/>
                    <a:pt x="3941" y="-129"/>
                    <a:pt x="8956" y="-134"/>
                  </a:cubicBezTo>
                  <a:lnTo>
                    <a:pt x="97895" y="-134"/>
                  </a:lnTo>
                  <a:cubicBezTo>
                    <a:pt x="102909" y="-129"/>
                    <a:pt x="106973" y="3935"/>
                    <a:pt x="106979" y="8949"/>
                  </a:cubicBezTo>
                  <a:lnTo>
                    <a:pt x="106979" y="131552"/>
                  </a:lnTo>
                  <a:cubicBezTo>
                    <a:pt x="106973" y="136567"/>
                    <a:pt x="102909" y="140630"/>
                    <a:pt x="97895" y="140636"/>
                  </a:cubicBezTo>
                  <a:close/>
                </a:path>
              </a:pathLst>
            </a:custGeom>
            <a:solidFill>
              <a:schemeClr val="accent1">
                <a:lumMod val="75000"/>
              </a:schemeClr>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1" name="Freeform: Shape 180">
              <a:extLst>
                <a:ext uri="{FF2B5EF4-FFF2-40B4-BE49-F238E27FC236}">
                  <a16:creationId xmlns:a16="http://schemas.microsoft.com/office/drawing/2014/main" id="{1BD8F64D-A79B-4E54-A8B2-5A59BB007230}"/>
                </a:ext>
              </a:extLst>
            </p:cNvPr>
            <p:cNvSpPr/>
            <p:nvPr/>
          </p:nvSpPr>
          <p:spPr>
            <a:xfrm>
              <a:off x="5657145" y="4731790"/>
              <a:ext cx="107107" cy="257058"/>
            </a:xfrm>
            <a:custGeom>
              <a:avLst/>
              <a:gdLst>
                <a:gd name="connsiteX0" fmla="*/ 97895 w 107107"/>
                <a:gd name="connsiteY0" fmla="*/ 256924 h 257058"/>
                <a:gd name="connsiteX1" fmla="*/ 8956 w 107107"/>
                <a:gd name="connsiteY1" fmla="*/ 256924 h 257058"/>
                <a:gd name="connsiteX2" fmla="*/ -129 w 107107"/>
                <a:gd name="connsiteY2" fmla="*/ 247840 h 257058"/>
                <a:gd name="connsiteX3" fmla="*/ -129 w 107107"/>
                <a:gd name="connsiteY3" fmla="*/ 8949 h 257058"/>
                <a:gd name="connsiteX4" fmla="*/ 8956 w 107107"/>
                <a:gd name="connsiteY4" fmla="*/ -134 h 257058"/>
                <a:gd name="connsiteX5" fmla="*/ 97895 w 107107"/>
                <a:gd name="connsiteY5" fmla="*/ -134 h 257058"/>
                <a:gd name="connsiteX6" fmla="*/ 106979 w 107107"/>
                <a:gd name="connsiteY6" fmla="*/ 8949 h 257058"/>
                <a:gd name="connsiteX7" fmla="*/ 106979 w 107107"/>
                <a:gd name="connsiteY7" fmla="*/ 247840 h 257058"/>
                <a:gd name="connsiteX8" fmla="*/ 97895 w 107107"/>
                <a:gd name="connsiteY8" fmla="*/ 256924 h 25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07" h="257058">
                  <a:moveTo>
                    <a:pt x="97895" y="256924"/>
                  </a:moveTo>
                  <a:lnTo>
                    <a:pt x="8956" y="256924"/>
                  </a:lnTo>
                  <a:cubicBezTo>
                    <a:pt x="3941" y="256918"/>
                    <a:pt x="-123" y="252855"/>
                    <a:pt x="-129" y="247840"/>
                  </a:cubicBezTo>
                  <a:lnTo>
                    <a:pt x="-129" y="8949"/>
                  </a:lnTo>
                  <a:cubicBezTo>
                    <a:pt x="-123" y="3935"/>
                    <a:pt x="3941" y="-129"/>
                    <a:pt x="8956" y="-134"/>
                  </a:cubicBezTo>
                  <a:lnTo>
                    <a:pt x="97895" y="-134"/>
                  </a:lnTo>
                  <a:cubicBezTo>
                    <a:pt x="102909" y="-129"/>
                    <a:pt x="106973" y="3935"/>
                    <a:pt x="106979" y="8949"/>
                  </a:cubicBezTo>
                  <a:lnTo>
                    <a:pt x="106979" y="247840"/>
                  </a:lnTo>
                  <a:cubicBezTo>
                    <a:pt x="106973" y="252855"/>
                    <a:pt x="102909" y="256918"/>
                    <a:pt x="97895" y="256924"/>
                  </a:cubicBezTo>
                  <a:close/>
                </a:path>
              </a:pathLst>
            </a:custGeom>
            <a:solidFill>
              <a:schemeClr val="accent2">
                <a:lumMod val="75000"/>
              </a:schemeClr>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2" name="Freeform: Shape 181">
              <a:extLst>
                <a:ext uri="{FF2B5EF4-FFF2-40B4-BE49-F238E27FC236}">
                  <a16:creationId xmlns:a16="http://schemas.microsoft.com/office/drawing/2014/main" id="{ABEC7858-774E-421D-9EA0-653A730C6693}"/>
                </a:ext>
              </a:extLst>
            </p:cNvPr>
            <p:cNvSpPr/>
            <p:nvPr/>
          </p:nvSpPr>
          <p:spPr>
            <a:xfrm>
              <a:off x="5819336" y="4848078"/>
              <a:ext cx="107107" cy="140769"/>
            </a:xfrm>
            <a:custGeom>
              <a:avLst/>
              <a:gdLst>
                <a:gd name="connsiteX0" fmla="*/ 97895 w 107107"/>
                <a:gd name="connsiteY0" fmla="*/ 140636 h 140769"/>
                <a:gd name="connsiteX1" fmla="*/ 8956 w 107107"/>
                <a:gd name="connsiteY1" fmla="*/ 140636 h 140769"/>
                <a:gd name="connsiteX2" fmla="*/ -129 w 107107"/>
                <a:gd name="connsiteY2" fmla="*/ 131552 h 140769"/>
                <a:gd name="connsiteX3" fmla="*/ -129 w 107107"/>
                <a:gd name="connsiteY3" fmla="*/ 8949 h 140769"/>
                <a:gd name="connsiteX4" fmla="*/ 8956 w 107107"/>
                <a:gd name="connsiteY4" fmla="*/ -134 h 140769"/>
                <a:gd name="connsiteX5" fmla="*/ 97895 w 107107"/>
                <a:gd name="connsiteY5" fmla="*/ -134 h 140769"/>
                <a:gd name="connsiteX6" fmla="*/ 106979 w 107107"/>
                <a:gd name="connsiteY6" fmla="*/ 8949 h 140769"/>
                <a:gd name="connsiteX7" fmla="*/ 106979 w 107107"/>
                <a:gd name="connsiteY7" fmla="*/ 131552 h 140769"/>
                <a:gd name="connsiteX8" fmla="*/ 97895 w 107107"/>
                <a:gd name="connsiteY8" fmla="*/ 140636 h 14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07" h="140769">
                  <a:moveTo>
                    <a:pt x="97895" y="140636"/>
                  </a:moveTo>
                  <a:lnTo>
                    <a:pt x="8956" y="140636"/>
                  </a:lnTo>
                  <a:cubicBezTo>
                    <a:pt x="3941" y="140630"/>
                    <a:pt x="-123" y="136567"/>
                    <a:pt x="-129" y="131552"/>
                  </a:cubicBezTo>
                  <a:lnTo>
                    <a:pt x="-129" y="8949"/>
                  </a:lnTo>
                  <a:cubicBezTo>
                    <a:pt x="-123" y="3935"/>
                    <a:pt x="3941" y="-129"/>
                    <a:pt x="8956" y="-134"/>
                  </a:cubicBezTo>
                  <a:lnTo>
                    <a:pt x="97895" y="-134"/>
                  </a:lnTo>
                  <a:cubicBezTo>
                    <a:pt x="102909" y="-129"/>
                    <a:pt x="106973" y="3935"/>
                    <a:pt x="106979" y="8949"/>
                  </a:cubicBezTo>
                  <a:lnTo>
                    <a:pt x="106979" y="131552"/>
                  </a:lnTo>
                  <a:cubicBezTo>
                    <a:pt x="106973" y="136567"/>
                    <a:pt x="102909" y="140630"/>
                    <a:pt x="97895" y="140636"/>
                  </a:cubicBezTo>
                  <a:close/>
                </a:path>
              </a:pathLst>
            </a:custGeom>
            <a:solidFill>
              <a:schemeClr val="accent1">
                <a:lumMod val="75000"/>
              </a:schemeClr>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3" name="Freeform: Shape 182">
              <a:extLst>
                <a:ext uri="{FF2B5EF4-FFF2-40B4-BE49-F238E27FC236}">
                  <a16:creationId xmlns:a16="http://schemas.microsoft.com/office/drawing/2014/main" id="{3F7B0192-8096-440C-A911-84B3F251AD93}"/>
                </a:ext>
              </a:extLst>
            </p:cNvPr>
            <p:cNvSpPr/>
            <p:nvPr/>
          </p:nvSpPr>
          <p:spPr>
            <a:xfrm>
              <a:off x="5981528" y="4685884"/>
              <a:ext cx="107107" cy="302965"/>
            </a:xfrm>
            <a:custGeom>
              <a:avLst/>
              <a:gdLst>
                <a:gd name="connsiteX0" fmla="*/ 97895 w 107107"/>
                <a:gd name="connsiteY0" fmla="*/ 302829 h 302965"/>
                <a:gd name="connsiteX1" fmla="*/ 8956 w 107107"/>
                <a:gd name="connsiteY1" fmla="*/ 302829 h 302965"/>
                <a:gd name="connsiteX2" fmla="*/ -129 w 107107"/>
                <a:gd name="connsiteY2" fmla="*/ 294157 h 302965"/>
                <a:gd name="connsiteX3" fmla="*/ -129 w 107107"/>
                <a:gd name="connsiteY3" fmla="*/ 8540 h 302965"/>
                <a:gd name="connsiteX4" fmla="*/ 8956 w 107107"/>
                <a:gd name="connsiteY4" fmla="*/ -132 h 302965"/>
                <a:gd name="connsiteX5" fmla="*/ 97895 w 107107"/>
                <a:gd name="connsiteY5" fmla="*/ -132 h 302965"/>
                <a:gd name="connsiteX6" fmla="*/ 106979 w 107107"/>
                <a:gd name="connsiteY6" fmla="*/ 8540 h 302965"/>
                <a:gd name="connsiteX7" fmla="*/ 106979 w 107107"/>
                <a:gd name="connsiteY7" fmla="*/ 294157 h 302965"/>
                <a:gd name="connsiteX8" fmla="*/ 97895 w 107107"/>
                <a:gd name="connsiteY8" fmla="*/ 302829 h 30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07" h="302965">
                  <a:moveTo>
                    <a:pt x="97895" y="302829"/>
                  </a:moveTo>
                  <a:lnTo>
                    <a:pt x="8956" y="302829"/>
                  </a:lnTo>
                  <a:cubicBezTo>
                    <a:pt x="4056" y="302935"/>
                    <a:pt x="-7" y="299057"/>
                    <a:pt x="-129" y="294157"/>
                  </a:cubicBezTo>
                  <a:lnTo>
                    <a:pt x="-129" y="8540"/>
                  </a:lnTo>
                  <a:cubicBezTo>
                    <a:pt x="-7" y="3640"/>
                    <a:pt x="4056" y="-238"/>
                    <a:pt x="8956" y="-132"/>
                  </a:cubicBezTo>
                  <a:lnTo>
                    <a:pt x="97895" y="-132"/>
                  </a:lnTo>
                  <a:cubicBezTo>
                    <a:pt x="102795" y="-238"/>
                    <a:pt x="106857" y="3640"/>
                    <a:pt x="106979" y="8540"/>
                  </a:cubicBezTo>
                  <a:lnTo>
                    <a:pt x="106979" y="294157"/>
                  </a:lnTo>
                  <a:cubicBezTo>
                    <a:pt x="106857" y="299057"/>
                    <a:pt x="102795" y="302935"/>
                    <a:pt x="97895" y="302829"/>
                  </a:cubicBezTo>
                  <a:close/>
                </a:path>
              </a:pathLst>
            </a:custGeom>
            <a:solidFill>
              <a:schemeClr val="accent2">
                <a:lumMod val="75000"/>
              </a:schemeClr>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4" name="Freeform: Shape 183">
              <a:extLst>
                <a:ext uri="{FF2B5EF4-FFF2-40B4-BE49-F238E27FC236}">
                  <a16:creationId xmlns:a16="http://schemas.microsoft.com/office/drawing/2014/main" id="{28B2CA2C-A8D2-4E75-849B-7B64E820A2E1}"/>
                </a:ext>
              </a:extLst>
            </p:cNvPr>
            <p:cNvSpPr/>
            <p:nvPr/>
          </p:nvSpPr>
          <p:spPr>
            <a:xfrm>
              <a:off x="6143719" y="4603261"/>
              <a:ext cx="107107" cy="385587"/>
            </a:xfrm>
            <a:custGeom>
              <a:avLst/>
              <a:gdLst>
                <a:gd name="connsiteX0" fmla="*/ 97895 w 107107"/>
                <a:gd name="connsiteY0" fmla="*/ 385453 h 385587"/>
                <a:gd name="connsiteX1" fmla="*/ 8956 w 107107"/>
                <a:gd name="connsiteY1" fmla="*/ 385453 h 385587"/>
                <a:gd name="connsiteX2" fmla="*/ -129 w 107107"/>
                <a:gd name="connsiteY2" fmla="*/ 376370 h 385587"/>
                <a:gd name="connsiteX3" fmla="*/ -129 w 107107"/>
                <a:gd name="connsiteY3" fmla="*/ 8949 h 385587"/>
                <a:gd name="connsiteX4" fmla="*/ 8956 w 107107"/>
                <a:gd name="connsiteY4" fmla="*/ -134 h 385587"/>
                <a:gd name="connsiteX5" fmla="*/ 97895 w 107107"/>
                <a:gd name="connsiteY5" fmla="*/ -134 h 385587"/>
                <a:gd name="connsiteX6" fmla="*/ 106979 w 107107"/>
                <a:gd name="connsiteY6" fmla="*/ 8949 h 385587"/>
                <a:gd name="connsiteX7" fmla="*/ 106979 w 107107"/>
                <a:gd name="connsiteY7" fmla="*/ 376370 h 385587"/>
                <a:gd name="connsiteX8" fmla="*/ 97895 w 107107"/>
                <a:gd name="connsiteY8" fmla="*/ 385453 h 38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07" h="385587">
                  <a:moveTo>
                    <a:pt x="97895" y="385453"/>
                  </a:moveTo>
                  <a:lnTo>
                    <a:pt x="8956" y="385453"/>
                  </a:lnTo>
                  <a:cubicBezTo>
                    <a:pt x="3941" y="385448"/>
                    <a:pt x="-123" y="381384"/>
                    <a:pt x="-129" y="376370"/>
                  </a:cubicBezTo>
                  <a:lnTo>
                    <a:pt x="-129" y="8949"/>
                  </a:lnTo>
                  <a:cubicBezTo>
                    <a:pt x="-123" y="3935"/>
                    <a:pt x="3941" y="-129"/>
                    <a:pt x="8956" y="-134"/>
                  </a:cubicBezTo>
                  <a:lnTo>
                    <a:pt x="97895" y="-134"/>
                  </a:lnTo>
                  <a:cubicBezTo>
                    <a:pt x="102909" y="-129"/>
                    <a:pt x="106973" y="3935"/>
                    <a:pt x="106979" y="8949"/>
                  </a:cubicBezTo>
                  <a:lnTo>
                    <a:pt x="106979" y="376370"/>
                  </a:lnTo>
                  <a:cubicBezTo>
                    <a:pt x="106973" y="381384"/>
                    <a:pt x="102909" y="385447"/>
                    <a:pt x="97895" y="385453"/>
                  </a:cubicBezTo>
                  <a:close/>
                </a:path>
              </a:pathLst>
            </a:custGeom>
            <a:solidFill>
              <a:schemeClr val="accent1">
                <a:lumMod val="75000"/>
              </a:schemeClr>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5" name="Freeform: Shape 184">
              <a:extLst>
                <a:ext uri="{FF2B5EF4-FFF2-40B4-BE49-F238E27FC236}">
                  <a16:creationId xmlns:a16="http://schemas.microsoft.com/office/drawing/2014/main" id="{D6B313FA-73F3-4633-A587-F96F1B543744}"/>
                </a:ext>
              </a:extLst>
            </p:cNvPr>
            <p:cNvSpPr/>
            <p:nvPr/>
          </p:nvSpPr>
          <p:spPr>
            <a:xfrm>
              <a:off x="5530146" y="4774633"/>
              <a:ext cx="36722" cy="36722"/>
            </a:xfrm>
            <a:custGeom>
              <a:avLst/>
              <a:gdLst>
                <a:gd name="connsiteX0" fmla="*/ 36723 w 36722"/>
                <a:gd name="connsiteY0" fmla="*/ 18361 h 36722"/>
                <a:gd name="connsiteX1" fmla="*/ 18361 w 36722"/>
                <a:gd name="connsiteY1" fmla="*/ 36723 h 36722"/>
                <a:gd name="connsiteX2" fmla="*/ 0 w 36722"/>
                <a:gd name="connsiteY2" fmla="*/ 18361 h 36722"/>
                <a:gd name="connsiteX3" fmla="*/ 18361 w 36722"/>
                <a:gd name="connsiteY3" fmla="*/ 0 h 36722"/>
                <a:gd name="connsiteX4" fmla="*/ 36723 w 36722"/>
                <a:gd name="connsiteY4" fmla="*/ 18361 h 3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2" h="36722">
                  <a:moveTo>
                    <a:pt x="36723" y="18361"/>
                  </a:moveTo>
                  <a:cubicBezTo>
                    <a:pt x="36723" y="28502"/>
                    <a:pt x="28502" y="36723"/>
                    <a:pt x="18361" y="36723"/>
                  </a:cubicBezTo>
                  <a:cubicBezTo>
                    <a:pt x="8221" y="36723"/>
                    <a:pt x="0" y="28502"/>
                    <a:pt x="0" y="18361"/>
                  </a:cubicBezTo>
                  <a:cubicBezTo>
                    <a:pt x="0" y="8221"/>
                    <a:pt x="8221" y="0"/>
                    <a:pt x="18361" y="0"/>
                  </a:cubicBezTo>
                  <a:cubicBezTo>
                    <a:pt x="28502" y="0"/>
                    <a:pt x="36723" y="8221"/>
                    <a:pt x="36723" y="1836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6" name="Freeform: Shape 185">
              <a:extLst>
                <a:ext uri="{FF2B5EF4-FFF2-40B4-BE49-F238E27FC236}">
                  <a16:creationId xmlns:a16="http://schemas.microsoft.com/office/drawing/2014/main" id="{E137123F-92BD-488A-8F0B-42AFD17BB58D}"/>
                </a:ext>
              </a:extLst>
            </p:cNvPr>
            <p:cNvSpPr/>
            <p:nvPr/>
          </p:nvSpPr>
          <p:spPr>
            <a:xfrm>
              <a:off x="5692337" y="4655284"/>
              <a:ext cx="36722" cy="36722"/>
            </a:xfrm>
            <a:custGeom>
              <a:avLst/>
              <a:gdLst>
                <a:gd name="connsiteX0" fmla="*/ 36723 w 36722"/>
                <a:gd name="connsiteY0" fmla="*/ 18361 h 36722"/>
                <a:gd name="connsiteX1" fmla="*/ 18361 w 36722"/>
                <a:gd name="connsiteY1" fmla="*/ 36723 h 36722"/>
                <a:gd name="connsiteX2" fmla="*/ 0 w 36722"/>
                <a:gd name="connsiteY2" fmla="*/ 18361 h 36722"/>
                <a:gd name="connsiteX3" fmla="*/ 18361 w 36722"/>
                <a:gd name="connsiteY3" fmla="*/ 0 h 36722"/>
                <a:gd name="connsiteX4" fmla="*/ 36723 w 36722"/>
                <a:gd name="connsiteY4" fmla="*/ 18361 h 3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2" h="36722">
                  <a:moveTo>
                    <a:pt x="36723" y="18361"/>
                  </a:moveTo>
                  <a:cubicBezTo>
                    <a:pt x="36723" y="28502"/>
                    <a:pt x="28502" y="36723"/>
                    <a:pt x="18361" y="36723"/>
                  </a:cubicBezTo>
                  <a:cubicBezTo>
                    <a:pt x="8221" y="36723"/>
                    <a:pt x="0" y="28502"/>
                    <a:pt x="0" y="18361"/>
                  </a:cubicBezTo>
                  <a:cubicBezTo>
                    <a:pt x="0" y="8221"/>
                    <a:pt x="8221" y="0"/>
                    <a:pt x="18361" y="0"/>
                  </a:cubicBezTo>
                  <a:cubicBezTo>
                    <a:pt x="28502" y="0"/>
                    <a:pt x="36723" y="8221"/>
                    <a:pt x="36723" y="1836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7" name="Freeform: Shape 186">
              <a:extLst>
                <a:ext uri="{FF2B5EF4-FFF2-40B4-BE49-F238E27FC236}">
                  <a16:creationId xmlns:a16="http://schemas.microsoft.com/office/drawing/2014/main" id="{B2607B29-86BD-46C4-82A5-DC4F7D06EE7A}"/>
                </a:ext>
              </a:extLst>
            </p:cNvPr>
            <p:cNvSpPr/>
            <p:nvPr/>
          </p:nvSpPr>
          <p:spPr>
            <a:xfrm>
              <a:off x="5854529" y="4774633"/>
              <a:ext cx="36722" cy="36722"/>
            </a:xfrm>
            <a:custGeom>
              <a:avLst/>
              <a:gdLst>
                <a:gd name="connsiteX0" fmla="*/ 36723 w 36722"/>
                <a:gd name="connsiteY0" fmla="*/ 18361 h 36722"/>
                <a:gd name="connsiteX1" fmla="*/ 18361 w 36722"/>
                <a:gd name="connsiteY1" fmla="*/ 36723 h 36722"/>
                <a:gd name="connsiteX2" fmla="*/ 0 w 36722"/>
                <a:gd name="connsiteY2" fmla="*/ 18361 h 36722"/>
                <a:gd name="connsiteX3" fmla="*/ 18361 w 36722"/>
                <a:gd name="connsiteY3" fmla="*/ 0 h 36722"/>
                <a:gd name="connsiteX4" fmla="*/ 36723 w 36722"/>
                <a:gd name="connsiteY4" fmla="*/ 18361 h 3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2" h="36722">
                  <a:moveTo>
                    <a:pt x="36723" y="18361"/>
                  </a:moveTo>
                  <a:cubicBezTo>
                    <a:pt x="36723" y="28502"/>
                    <a:pt x="28502" y="36723"/>
                    <a:pt x="18361" y="36723"/>
                  </a:cubicBezTo>
                  <a:cubicBezTo>
                    <a:pt x="8221" y="36723"/>
                    <a:pt x="0" y="28502"/>
                    <a:pt x="0" y="18361"/>
                  </a:cubicBezTo>
                  <a:cubicBezTo>
                    <a:pt x="0" y="8221"/>
                    <a:pt x="8221" y="0"/>
                    <a:pt x="18361" y="0"/>
                  </a:cubicBezTo>
                  <a:cubicBezTo>
                    <a:pt x="28502" y="0"/>
                    <a:pt x="36723" y="8221"/>
                    <a:pt x="36723" y="1836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8" name="Freeform: Shape 187">
              <a:extLst>
                <a:ext uri="{FF2B5EF4-FFF2-40B4-BE49-F238E27FC236}">
                  <a16:creationId xmlns:a16="http://schemas.microsoft.com/office/drawing/2014/main" id="{128BA4C3-465F-4FDE-96EE-42AD2EE31539}"/>
                </a:ext>
              </a:extLst>
            </p:cNvPr>
            <p:cNvSpPr/>
            <p:nvPr/>
          </p:nvSpPr>
          <p:spPr>
            <a:xfrm>
              <a:off x="6016720" y="4597140"/>
              <a:ext cx="36722" cy="36722"/>
            </a:xfrm>
            <a:custGeom>
              <a:avLst/>
              <a:gdLst>
                <a:gd name="connsiteX0" fmla="*/ 36723 w 36722"/>
                <a:gd name="connsiteY0" fmla="*/ 18361 h 36722"/>
                <a:gd name="connsiteX1" fmla="*/ 18361 w 36722"/>
                <a:gd name="connsiteY1" fmla="*/ 36723 h 36722"/>
                <a:gd name="connsiteX2" fmla="*/ 0 w 36722"/>
                <a:gd name="connsiteY2" fmla="*/ 18361 h 36722"/>
                <a:gd name="connsiteX3" fmla="*/ 18361 w 36722"/>
                <a:gd name="connsiteY3" fmla="*/ 0 h 36722"/>
                <a:gd name="connsiteX4" fmla="*/ 36723 w 36722"/>
                <a:gd name="connsiteY4" fmla="*/ 18361 h 3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2" h="36722">
                  <a:moveTo>
                    <a:pt x="36723" y="18361"/>
                  </a:moveTo>
                  <a:cubicBezTo>
                    <a:pt x="36723" y="28502"/>
                    <a:pt x="28502" y="36723"/>
                    <a:pt x="18361" y="36723"/>
                  </a:cubicBezTo>
                  <a:cubicBezTo>
                    <a:pt x="8221" y="36723"/>
                    <a:pt x="0" y="28502"/>
                    <a:pt x="0" y="18361"/>
                  </a:cubicBezTo>
                  <a:cubicBezTo>
                    <a:pt x="0" y="8221"/>
                    <a:pt x="8221" y="0"/>
                    <a:pt x="18361" y="0"/>
                  </a:cubicBezTo>
                  <a:cubicBezTo>
                    <a:pt x="28502" y="0"/>
                    <a:pt x="36723" y="8221"/>
                    <a:pt x="36723" y="1836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9" name="Freeform: Shape 188">
              <a:extLst>
                <a:ext uri="{FF2B5EF4-FFF2-40B4-BE49-F238E27FC236}">
                  <a16:creationId xmlns:a16="http://schemas.microsoft.com/office/drawing/2014/main" id="{535514A2-757C-4713-9FB1-AD170D8B74F3}"/>
                </a:ext>
              </a:extLst>
            </p:cNvPr>
            <p:cNvSpPr/>
            <p:nvPr/>
          </p:nvSpPr>
          <p:spPr>
            <a:xfrm>
              <a:off x="6178912" y="4529816"/>
              <a:ext cx="36722" cy="36722"/>
            </a:xfrm>
            <a:custGeom>
              <a:avLst/>
              <a:gdLst>
                <a:gd name="connsiteX0" fmla="*/ 36723 w 36722"/>
                <a:gd name="connsiteY0" fmla="*/ 18361 h 36722"/>
                <a:gd name="connsiteX1" fmla="*/ 18361 w 36722"/>
                <a:gd name="connsiteY1" fmla="*/ 36723 h 36722"/>
                <a:gd name="connsiteX2" fmla="*/ 0 w 36722"/>
                <a:gd name="connsiteY2" fmla="*/ 18361 h 36722"/>
                <a:gd name="connsiteX3" fmla="*/ 18361 w 36722"/>
                <a:gd name="connsiteY3" fmla="*/ 0 h 36722"/>
                <a:gd name="connsiteX4" fmla="*/ 36723 w 36722"/>
                <a:gd name="connsiteY4" fmla="*/ 18361 h 3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2" h="36722">
                  <a:moveTo>
                    <a:pt x="36723" y="18361"/>
                  </a:moveTo>
                  <a:cubicBezTo>
                    <a:pt x="36723" y="28502"/>
                    <a:pt x="28502" y="36723"/>
                    <a:pt x="18361" y="36723"/>
                  </a:cubicBezTo>
                  <a:cubicBezTo>
                    <a:pt x="8221" y="36723"/>
                    <a:pt x="0" y="28502"/>
                    <a:pt x="0" y="18361"/>
                  </a:cubicBezTo>
                  <a:cubicBezTo>
                    <a:pt x="0" y="8221"/>
                    <a:pt x="8221" y="0"/>
                    <a:pt x="18361" y="0"/>
                  </a:cubicBezTo>
                  <a:cubicBezTo>
                    <a:pt x="28502" y="0"/>
                    <a:pt x="36723" y="8221"/>
                    <a:pt x="36723" y="18361"/>
                  </a:cubicBez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90" name="Freeform: Shape 189">
              <a:extLst>
                <a:ext uri="{FF2B5EF4-FFF2-40B4-BE49-F238E27FC236}">
                  <a16:creationId xmlns:a16="http://schemas.microsoft.com/office/drawing/2014/main" id="{12F03BCA-82E5-44CB-9126-388E6B4633A9}"/>
                </a:ext>
              </a:extLst>
            </p:cNvPr>
            <p:cNvSpPr/>
            <p:nvPr/>
          </p:nvSpPr>
          <p:spPr>
            <a:xfrm>
              <a:off x="5546673" y="4547315"/>
              <a:ext cx="651744" cy="249792"/>
            </a:xfrm>
            <a:custGeom>
              <a:avLst/>
              <a:gdLst>
                <a:gd name="connsiteX0" fmla="*/ 326603 w 651744"/>
                <a:gd name="connsiteY0" fmla="*/ 249792 h 249792"/>
                <a:gd name="connsiteX1" fmla="*/ 164027 w 651744"/>
                <a:gd name="connsiteY1" fmla="*/ 128020 h 249792"/>
                <a:gd name="connsiteX2" fmla="*/ 3668 w 651744"/>
                <a:gd name="connsiteY2" fmla="*/ 248128 h 249792"/>
                <a:gd name="connsiteX3" fmla="*/ 0 w 651744"/>
                <a:gd name="connsiteY3" fmla="*/ 243232 h 249792"/>
                <a:gd name="connsiteX4" fmla="*/ 164027 w 651744"/>
                <a:gd name="connsiteY4" fmla="*/ 120371 h 249792"/>
                <a:gd name="connsiteX5" fmla="*/ 325830 w 651744"/>
                <a:gd name="connsiteY5" fmla="*/ 241565 h 249792"/>
                <a:gd name="connsiteX6" fmla="*/ 486621 w 651744"/>
                <a:gd name="connsiteY6" fmla="*/ 65610 h 249792"/>
                <a:gd name="connsiteX7" fmla="*/ 487263 w 651744"/>
                <a:gd name="connsiteY7" fmla="*/ 65348 h 249792"/>
                <a:gd name="connsiteX8" fmla="*/ 649456 w 651744"/>
                <a:gd name="connsiteY8" fmla="*/ 0 h 249792"/>
                <a:gd name="connsiteX9" fmla="*/ 651744 w 651744"/>
                <a:gd name="connsiteY9" fmla="*/ 5677 h 249792"/>
                <a:gd name="connsiteX10" fmla="*/ 490197 w 651744"/>
                <a:gd name="connsiteY10" fmla="*/ 70765 h 249792"/>
                <a:gd name="connsiteX11" fmla="*/ 326603 w 651744"/>
                <a:gd name="connsiteY11" fmla="*/ 249792 h 24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1744" h="249792">
                  <a:moveTo>
                    <a:pt x="326603" y="249792"/>
                  </a:moveTo>
                  <a:lnTo>
                    <a:pt x="164027" y="128020"/>
                  </a:lnTo>
                  <a:lnTo>
                    <a:pt x="3668" y="248128"/>
                  </a:lnTo>
                  <a:lnTo>
                    <a:pt x="0" y="243232"/>
                  </a:lnTo>
                  <a:lnTo>
                    <a:pt x="164027" y="120371"/>
                  </a:lnTo>
                  <a:lnTo>
                    <a:pt x="325830" y="241565"/>
                  </a:lnTo>
                  <a:lnTo>
                    <a:pt x="486621" y="65610"/>
                  </a:lnTo>
                  <a:lnTo>
                    <a:pt x="487263" y="65348"/>
                  </a:lnTo>
                  <a:lnTo>
                    <a:pt x="649456" y="0"/>
                  </a:lnTo>
                  <a:lnTo>
                    <a:pt x="651744" y="5677"/>
                  </a:lnTo>
                  <a:lnTo>
                    <a:pt x="490197" y="70765"/>
                  </a:lnTo>
                  <a:lnTo>
                    <a:pt x="326603" y="249792"/>
                  </a:lnTo>
                  <a:close/>
                </a:path>
              </a:pathLst>
            </a:custGeom>
            <a:solidFill>
              <a:srgbClr val="3F3D56"/>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91" name="Freeform: Shape 190">
              <a:extLst>
                <a:ext uri="{FF2B5EF4-FFF2-40B4-BE49-F238E27FC236}">
                  <a16:creationId xmlns:a16="http://schemas.microsoft.com/office/drawing/2014/main" id="{682A30E7-1EA8-4487-BA9F-D387865ADE3D}"/>
                </a:ext>
              </a:extLst>
            </p:cNvPr>
            <p:cNvSpPr/>
            <p:nvPr/>
          </p:nvSpPr>
          <p:spPr>
            <a:xfrm>
              <a:off x="6942537" y="6296759"/>
              <a:ext cx="1358820" cy="7095"/>
            </a:xfrm>
            <a:custGeom>
              <a:avLst/>
              <a:gdLst>
                <a:gd name="connsiteX0" fmla="*/ 1355144 w 1358820"/>
                <a:gd name="connsiteY0" fmla="*/ 6961 h 7095"/>
                <a:gd name="connsiteX1" fmla="*/ 3419 w 1358820"/>
                <a:gd name="connsiteY1" fmla="*/ 6961 h 7095"/>
                <a:gd name="connsiteX2" fmla="*/ -129 w 1358820"/>
                <a:gd name="connsiteY2" fmla="*/ 3414 h 7095"/>
                <a:gd name="connsiteX3" fmla="*/ 3419 w 1358820"/>
                <a:gd name="connsiteY3" fmla="*/ -134 h 7095"/>
                <a:gd name="connsiteX4" fmla="*/ 1355144 w 1358820"/>
                <a:gd name="connsiteY4" fmla="*/ -134 h 7095"/>
                <a:gd name="connsiteX5" fmla="*/ 1358691 w 1358820"/>
                <a:gd name="connsiteY5" fmla="*/ 3414 h 7095"/>
                <a:gd name="connsiteX6" fmla="*/ 1355144 w 1358820"/>
                <a:gd name="connsiteY6" fmla="*/ 6961 h 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820" h="7095">
                  <a:moveTo>
                    <a:pt x="1355144" y="6961"/>
                  </a:moveTo>
                  <a:lnTo>
                    <a:pt x="3419" y="6961"/>
                  </a:lnTo>
                  <a:cubicBezTo>
                    <a:pt x="1460" y="6961"/>
                    <a:pt x="-129" y="5373"/>
                    <a:pt x="-129" y="3414"/>
                  </a:cubicBezTo>
                  <a:cubicBezTo>
                    <a:pt x="-129" y="1454"/>
                    <a:pt x="1460" y="-134"/>
                    <a:pt x="3419" y="-134"/>
                  </a:cubicBezTo>
                  <a:lnTo>
                    <a:pt x="1355144" y="-134"/>
                  </a:lnTo>
                  <a:cubicBezTo>
                    <a:pt x="1357103" y="-134"/>
                    <a:pt x="1358691" y="1454"/>
                    <a:pt x="1358691" y="3414"/>
                  </a:cubicBezTo>
                  <a:cubicBezTo>
                    <a:pt x="1358691" y="5373"/>
                    <a:pt x="1357103" y="6961"/>
                    <a:pt x="1355144" y="6961"/>
                  </a:cubicBezTo>
                  <a:close/>
                </a:path>
              </a:pathLst>
            </a:custGeom>
            <a:solidFill>
              <a:srgbClr val="CCCCCC"/>
            </a:solidFill>
            <a:ln w="354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pic>
        <p:nvPicPr>
          <p:cNvPr id="192" name="Graphic 191" descr="Bar chart">
            <a:extLst>
              <a:ext uri="{FF2B5EF4-FFF2-40B4-BE49-F238E27FC236}">
                <a16:creationId xmlns:a16="http://schemas.microsoft.com/office/drawing/2014/main" id="{8C32FD48-12CC-496E-AF24-030F4DCFD0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67357" y="1135484"/>
            <a:ext cx="1865796" cy="1865796"/>
          </a:xfrm>
          <a:prstGeom prst="rect">
            <a:avLst/>
          </a:prstGeom>
        </p:spPr>
      </p:pic>
    </p:spTree>
    <p:extLst>
      <p:ext uri="{BB962C8B-B14F-4D97-AF65-F5344CB8AC3E}">
        <p14:creationId xmlns:p14="http://schemas.microsoft.com/office/powerpoint/2010/main" val="61084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C409C6A-19EB-4898-BBF0-EC1F8BAF1798}"/>
              </a:ext>
            </a:extLst>
          </p:cNvPr>
          <p:cNvGrpSpPr/>
          <p:nvPr/>
        </p:nvGrpSpPr>
        <p:grpSpPr>
          <a:xfrm>
            <a:off x="736306" y="1767267"/>
            <a:ext cx="5526740" cy="3832412"/>
            <a:chOff x="1116107" y="1815353"/>
            <a:chExt cx="5526740" cy="3832412"/>
          </a:xfrm>
        </p:grpSpPr>
        <p:sp>
          <p:nvSpPr>
            <p:cNvPr id="5" name="Rectangle 4">
              <a:extLst>
                <a:ext uri="{FF2B5EF4-FFF2-40B4-BE49-F238E27FC236}">
                  <a16:creationId xmlns:a16="http://schemas.microsoft.com/office/drawing/2014/main" id="{2CC2B215-E3F6-478F-BB6B-E3470BA38925}"/>
                </a:ext>
              </a:extLst>
            </p:cNvPr>
            <p:cNvSpPr/>
            <p:nvPr/>
          </p:nvSpPr>
          <p:spPr>
            <a:xfrm>
              <a:off x="1116107" y="1815353"/>
              <a:ext cx="5526740" cy="3832412"/>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Kanit Light" panose="00000400000000000000" pitchFamily="2" charset="-34"/>
                <a:ea typeface="+mn-ea"/>
                <a:cs typeface="Cordia New"/>
              </a:endParaRPr>
            </a:p>
          </p:txBody>
        </p:sp>
        <p:graphicFrame>
          <p:nvGraphicFramePr>
            <p:cNvPr id="6" name="Chart 5">
              <a:extLst>
                <a:ext uri="{FF2B5EF4-FFF2-40B4-BE49-F238E27FC236}">
                  <a16:creationId xmlns:a16="http://schemas.microsoft.com/office/drawing/2014/main" id="{8647E85A-AA66-4553-B7C7-42BA192D0048}"/>
                </a:ext>
              </a:extLst>
            </p:cNvPr>
            <p:cNvGraphicFramePr/>
            <p:nvPr/>
          </p:nvGraphicFramePr>
          <p:xfrm>
            <a:off x="1331841" y="2258914"/>
            <a:ext cx="4961383" cy="2962656"/>
          </p:xfrm>
          <a:graphic>
            <a:graphicData uri="http://schemas.openxmlformats.org/drawingml/2006/chart">
              <c:chart xmlns:c="http://schemas.openxmlformats.org/drawingml/2006/chart" xmlns:r="http://schemas.openxmlformats.org/officeDocument/2006/relationships" r:id="rId2"/>
            </a:graphicData>
          </a:graphic>
        </p:graphicFrame>
      </p:grpSp>
      <p:pic>
        <p:nvPicPr>
          <p:cNvPr id="7" name="Graphic 6" descr="Exponential Graph outline">
            <a:extLst>
              <a:ext uri="{FF2B5EF4-FFF2-40B4-BE49-F238E27FC236}">
                <a16:creationId xmlns:a16="http://schemas.microsoft.com/office/drawing/2014/main" id="{13F1142C-787B-4247-AC80-2142220048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2778" y="2009775"/>
            <a:ext cx="1290171" cy="1151345"/>
          </a:xfrm>
          <a:prstGeom prst="rect">
            <a:avLst/>
          </a:prstGeom>
        </p:spPr>
      </p:pic>
      <p:sp>
        <p:nvSpPr>
          <p:cNvPr id="20" name="TextBox 19">
            <a:extLst>
              <a:ext uri="{FF2B5EF4-FFF2-40B4-BE49-F238E27FC236}">
                <a16:creationId xmlns:a16="http://schemas.microsoft.com/office/drawing/2014/main" id="{94A1AC9C-B1F8-4385-90E2-6961A748430F}"/>
              </a:ext>
            </a:extLst>
          </p:cNvPr>
          <p:cNvSpPr txBox="1"/>
          <p:nvPr/>
        </p:nvSpPr>
        <p:spPr>
          <a:xfrm>
            <a:off x="3277790" y="633186"/>
            <a:ext cx="56364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Line</a:t>
            </a:r>
            <a:r>
              <a:rPr kumimoji="0" lang="en-US" sz="4000" b="0" i="0" u="none" strike="noStrike" kern="1200" cap="none" spc="0" normalizeH="0" baseline="0" noProof="0" dirty="0">
                <a:ln>
                  <a:noFill/>
                </a:ln>
                <a:solidFill>
                  <a:srgbClr val="DFEFE6">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 Charts</a:t>
            </a:r>
            <a:endParaRPr kumimoji="0" lang="en-US" sz="40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endParaRPr>
          </a:p>
        </p:txBody>
      </p:sp>
      <p:sp>
        <p:nvSpPr>
          <p:cNvPr id="13" name="TextBox 12">
            <a:extLst>
              <a:ext uri="{FF2B5EF4-FFF2-40B4-BE49-F238E27FC236}">
                <a16:creationId xmlns:a16="http://schemas.microsoft.com/office/drawing/2014/main" id="{6E523A0F-CADC-4BD2-B165-5266C79DD858}"/>
              </a:ext>
            </a:extLst>
          </p:cNvPr>
          <p:cNvSpPr txBox="1"/>
          <p:nvPr/>
        </p:nvSpPr>
        <p:spPr>
          <a:xfrm>
            <a:off x="6426128" y="3446844"/>
            <a:ext cx="567368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Kanit Light"/>
                <a:ea typeface="+mn-ea"/>
                <a:cs typeface="Cordia New"/>
              </a:rPr>
              <a:t>Line charts illustrate trends over time or plots the relationships of two variables. In line charts showing trends, the vertical, or y, axis shows the amount, and the horizontal, or x, axis shows the time. </a:t>
            </a:r>
            <a:endParaRPr kumimoji="0" lang="en-US" sz="1800" b="0" i="0" u="none" strike="noStrike" kern="1200" cap="none" spc="0" normalizeH="0" baseline="0" noProof="0" dirty="0">
              <a:ln>
                <a:noFill/>
              </a:ln>
              <a:solidFill>
                <a:prstClr val="black"/>
              </a:solidFill>
              <a:effectLst/>
              <a:uLnTx/>
              <a:uFillTx/>
              <a:latin typeface="Kanit Light"/>
              <a:ea typeface="+mn-ea"/>
              <a:cs typeface="Cordia New"/>
            </a:endParaRPr>
          </a:p>
        </p:txBody>
      </p:sp>
      <p:pic>
        <p:nvPicPr>
          <p:cNvPr id="24" name="Graphic 23" descr="Periodic Graph">
            <a:extLst>
              <a:ext uri="{FF2B5EF4-FFF2-40B4-BE49-F238E27FC236}">
                <a16:creationId xmlns:a16="http://schemas.microsoft.com/office/drawing/2014/main" id="{5F5E8CBD-D025-4D14-9C20-8F0487318D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4500" y="2009775"/>
            <a:ext cx="1389766" cy="1151345"/>
          </a:xfrm>
          <a:prstGeom prst="rect">
            <a:avLst/>
          </a:prstGeom>
        </p:spPr>
      </p:pic>
      <p:pic>
        <p:nvPicPr>
          <p:cNvPr id="2" name="Picture 1">
            <a:extLst>
              <a:ext uri="{FF2B5EF4-FFF2-40B4-BE49-F238E27FC236}">
                <a16:creationId xmlns:a16="http://schemas.microsoft.com/office/drawing/2014/main" id="{AC1125E4-1DC7-49C5-959C-8D8A6A30A026}"/>
              </a:ext>
            </a:extLst>
          </p:cNvPr>
          <p:cNvPicPr>
            <a:picLocks noChangeAspect="1"/>
          </p:cNvPicPr>
          <p:nvPr/>
        </p:nvPicPr>
        <p:blipFill>
          <a:blip r:embed="rId7"/>
          <a:stretch>
            <a:fillRect/>
          </a:stretch>
        </p:blipFill>
        <p:spPr>
          <a:xfrm>
            <a:off x="8590328" y="5152467"/>
            <a:ext cx="1439055" cy="1197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713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26C97FBF-87CB-426A-838C-850AD5B1CA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6350"/>
            <a:ext cx="12214483" cy="6877811"/>
          </a:xfrm>
          <a:prstGeom prst="rect">
            <a:avLst/>
          </a:prstGeom>
        </p:spPr>
      </p:pic>
      <p:pic>
        <p:nvPicPr>
          <p:cNvPr id="6" name="Picture 5">
            <a:extLst>
              <a:ext uri="{FF2B5EF4-FFF2-40B4-BE49-F238E27FC236}">
                <a16:creationId xmlns:a16="http://schemas.microsoft.com/office/drawing/2014/main" id="{8A5AEF3A-4912-4DC8-959C-541C5EAA9D6C}"/>
              </a:ext>
            </a:extLst>
          </p:cNvPr>
          <p:cNvPicPr>
            <a:picLocks noChangeAspect="1"/>
          </p:cNvPicPr>
          <p:nvPr/>
        </p:nvPicPr>
        <p:blipFill>
          <a:blip r:embed="rId4"/>
          <a:stretch>
            <a:fillRect/>
          </a:stretch>
        </p:blipFill>
        <p:spPr>
          <a:xfrm>
            <a:off x="323850" y="277620"/>
            <a:ext cx="11544300" cy="6324600"/>
          </a:xfrm>
          <a:custGeom>
            <a:avLst/>
            <a:gdLst>
              <a:gd name="connsiteX0" fmla="*/ 22 w 11544300"/>
              <a:gd name="connsiteY0" fmla="*/ 21 h 6324600"/>
              <a:gd name="connsiteX1" fmla="*/ 11544322 w 11544300"/>
              <a:gd name="connsiteY1" fmla="*/ 21 h 6324600"/>
              <a:gd name="connsiteX2" fmla="*/ 11544322 w 11544300"/>
              <a:gd name="connsiteY2" fmla="*/ 6324621 h 6324600"/>
              <a:gd name="connsiteX3" fmla="*/ 22 w 11544300"/>
              <a:gd name="connsiteY3" fmla="*/ 6324621 h 6324600"/>
            </a:gdLst>
            <a:ahLst/>
            <a:cxnLst>
              <a:cxn ang="0">
                <a:pos x="connsiteX0" y="connsiteY0"/>
              </a:cxn>
              <a:cxn ang="0">
                <a:pos x="connsiteX1" y="connsiteY1"/>
              </a:cxn>
              <a:cxn ang="0">
                <a:pos x="connsiteX2" y="connsiteY2"/>
              </a:cxn>
              <a:cxn ang="0">
                <a:pos x="connsiteX3" y="connsiteY3"/>
              </a:cxn>
            </a:cxnLst>
            <a:rect l="l" t="t" r="r" b="b"/>
            <a:pathLst>
              <a:path w="11544300" h="6324600">
                <a:moveTo>
                  <a:pt x="22" y="21"/>
                </a:moveTo>
                <a:lnTo>
                  <a:pt x="11544322" y="21"/>
                </a:lnTo>
                <a:lnTo>
                  <a:pt x="11544322" y="6324621"/>
                </a:lnTo>
                <a:lnTo>
                  <a:pt x="22" y="6324621"/>
                </a:lnTo>
                <a:close/>
              </a:path>
            </a:pathLst>
          </a:custGeom>
        </p:spPr>
      </p:pic>
      <p:grpSp>
        <p:nvGrpSpPr>
          <p:cNvPr id="76" name="Graphic 2">
            <a:extLst>
              <a:ext uri="{FF2B5EF4-FFF2-40B4-BE49-F238E27FC236}">
                <a16:creationId xmlns:a16="http://schemas.microsoft.com/office/drawing/2014/main" id="{5C418BE3-12D4-4B6F-AF3C-A1D07727F9BC}"/>
              </a:ext>
            </a:extLst>
          </p:cNvPr>
          <p:cNvGrpSpPr/>
          <p:nvPr/>
        </p:nvGrpSpPr>
        <p:grpSpPr>
          <a:xfrm>
            <a:off x="0" y="0"/>
            <a:ext cx="1582769" cy="6735444"/>
            <a:chOff x="0" y="0"/>
            <a:chExt cx="1582769" cy="6735444"/>
          </a:xfrm>
        </p:grpSpPr>
        <p:grpSp>
          <p:nvGrpSpPr>
            <p:cNvPr id="77" name="Graphic 2">
              <a:extLst>
                <a:ext uri="{FF2B5EF4-FFF2-40B4-BE49-F238E27FC236}">
                  <a16:creationId xmlns:a16="http://schemas.microsoft.com/office/drawing/2014/main" id="{5C418BE3-12D4-4B6F-AF3C-A1D07727F9BC}"/>
                </a:ext>
              </a:extLst>
            </p:cNvPr>
            <p:cNvGrpSpPr/>
            <p:nvPr/>
          </p:nvGrpSpPr>
          <p:grpSpPr>
            <a:xfrm>
              <a:off x="0" y="0"/>
              <a:ext cx="366109" cy="6439153"/>
              <a:chOff x="0" y="0"/>
              <a:chExt cx="366109" cy="6439153"/>
            </a:xfrm>
            <a:solidFill>
              <a:srgbClr val="000000"/>
            </a:solidFill>
          </p:grpSpPr>
          <p:sp>
            <p:nvSpPr>
              <p:cNvPr id="78" name="Freeform: Shape 77">
                <a:extLst>
                  <a:ext uri="{FF2B5EF4-FFF2-40B4-BE49-F238E27FC236}">
                    <a16:creationId xmlns:a16="http://schemas.microsoft.com/office/drawing/2014/main" id="{E6BD6652-A5A9-4F46-9734-EA6552AC64CC}"/>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9" name="Freeform: Shape 78">
                <a:extLst>
                  <a:ext uri="{FF2B5EF4-FFF2-40B4-BE49-F238E27FC236}">
                    <a16:creationId xmlns:a16="http://schemas.microsoft.com/office/drawing/2014/main" id="{193883D3-9E48-42D5-9CA6-B07ADA49E56B}"/>
                  </a:ext>
                </a:extLst>
              </p:cNvPr>
              <p:cNvSpPr/>
              <p:nvPr/>
            </p:nvSpPr>
            <p:spPr>
              <a:xfrm>
                <a:off x="329342" y="640105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0" name="Graphic 2">
              <a:extLst>
                <a:ext uri="{FF2B5EF4-FFF2-40B4-BE49-F238E27FC236}">
                  <a16:creationId xmlns:a16="http://schemas.microsoft.com/office/drawing/2014/main" id="{5C418BE3-12D4-4B6F-AF3C-A1D07727F9BC}"/>
                </a:ext>
              </a:extLst>
            </p:cNvPr>
            <p:cNvGrpSpPr/>
            <p:nvPr/>
          </p:nvGrpSpPr>
          <p:grpSpPr>
            <a:xfrm>
              <a:off x="0" y="0"/>
              <a:ext cx="305149" cy="6688835"/>
              <a:chOff x="0" y="0"/>
              <a:chExt cx="305149" cy="6688835"/>
            </a:xfrm>
            <a:solidFill>
              <a:srgbClr val="000000"/>
            </a:solidFill>
          </p:grpSpPr>
          <p:sp>
            <p:nvSpPr>
              <p:cNvPr id="81" name="Freeform: Shape 80">
                <a:extLst>
                  <a:ext uri="{FF2B5EF4-FFF2-40B4-BE49-F238E27FC236}">
                    <a16:creationId xmlns:a16="http://schemas.microsoft.com/office/drawing/2014/main" id="{73095623-F732-4ED3-A576-7126100E8C0C}"/>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82" name="Freeform: Shape 81">
                <a:extLst>
                  <a:ext uri="{FF2B5EF4-FFF2-40B4-BE49-F238E27FC236}">
                    <a16:creationId xmlns:a16="http://schemas.microsoft.com/office/drawing/2014/main" id="{D5832F70-87F0-4E4F-B3C8-5FC60286A2C0}"/>
                  </a:ext>
                </a:extLst>
              </p:cNvPr>
              <p:cNvSpPr/>
              <p:nvPr/>
            </p:nvSpPr>
            <p:spPr>
              <a:xfrm>
                <a:off x="268335" y="665073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3" name="Graphic 2">
              <a:extLst>
                <a:ext uri="{FF2B5EF4-FFF2-40B4-BE49-F238E27FC236}">
                  <a16:creationId xmlns:a16="http://schemas.microsoft.com/office/drawing/2014/main" id="{5C418BE3-12D4-4B6F-AF3C-A1D07727F9BC}"/>
                </a:ext>
              </a:extLst>
            </p:cNvPr>
            <p:cNvGrpSpPr/>
            <p:nvPr/>
          </p:nvGrpSpPr>
          <p:grpSpPr>
            <a:xfrm>
              <a:off x="0" y="0"/>
              <a:ext cx="138652" cy="6361557"/>
              <a:chOff x="0" y="0"/>
              <a:chExt cx="138652" cy="6361557"/>
            </a:xfrm>
            <a:solidFill>
              <a:srgbClr val="000000"/>
            </a:solidFill>
          </p:grpSpPr>
          <p:sp>
            <p:nvSpPr>
              <p:cNvPr id="84" name="Freeform: Shape 83">
                <a:extLst>
                  <a:ext uri="{FF2B5EF4-FFF2-40B4-BE49-F238E27FC236}">
                    <a16:creationId xmlns:a16="http://schemas.microsoft.com/office/drawing/2014/main" id="{4267B168-6984-4973-92C0-290D0B29C883}"/>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85" name="Freeform: Shape 84">
                <a:extLst>
                  <a:ext uri="{FF2B5EF4-FFF2-40B4-BE49-F238E27FC236}">
                    <a16:creationId xmlns:a16="http://schemas.microsoft.com/office/drawing/2014/main" id="{4532B718-2A56-49A8-ABCC-77C9FE3683A4}"/>
                  </a:ext>
                </a:extLst>
              </p:cNvPr>
              <p:cNvSpPr/>
              <p:nvPr/>
            </p:nvSpPr>
            <p:spPr>
              <a:xfrm>
                <a:off x="101885" y="632345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6" name="Graphic 2">
              <a:extLst>
                <a:ext uri="{FF2B5EF4-FFF2-40B4-BE49-F238E27FC236}">
                  <a16:creationId xmlns:a16="http://schemas.microsoft.com/office/drawing/2014/main" id="{5C418BE3-12D4-4B6F-AF3C-A1D07727F9BC}"/>
                </a:ext>
              </a:extLst>
            </p:cNvPr>
            <p:cNvGrpSpPr/>
            <p:nvPr/>
          </p:nvGrpSpPr>
          <p:grpSpPr>
            <a:xfrm>
              <a:off x="0" y="0"/>
              <a:ext cx="482568" cy="6161785"/>
              <a:chOff x="0" y="0"/>
              <a:chExt cx="482568" cy="6161785"/>
            </a:xfrm>
            <a:solidFill>
              <a:srgbClr val="000000"/>
            </a:solidFill>
          </p:grpSpPr>
          <p:sp>
            <p:nvSpPr>
              <p:cNvPr id="87" name="Freeform: Shape 86">
                <a:extLst>
                  <a:ext uri="{FF2B5EF4-FFF2-40B4-BE49-F238E27FC236}">
                    <a16:creationId xmlns:a16="http://schemas.microsoft.com/office/drawing/2014/main" id="{83B67EC4-0027-410B-A8BE-E33824E4C71F}"/>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88" name="Freeform: Shape 87">
                <a:extLst>
                  <a:ext uri="{FF2B5EF4-FFF2-40B4-BE49-F238E27FC236}">
                    <a16:creationId xmlns:a16="http://schemas.microsoft.com/office/drawing/2014/main" id="{D725D672-1339-4006-ABF1-D60B5CB34E6A}"/>
                  </a:ext>
                </a:extLst>
              </p:cNvPr>
              <p:cNvSpPr/>
              <p:nvPr/>
            </p:nvSpPr>
            <p:spPr>
              <a:xfrm>
                <a:off x="445801" y="612368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89" name="Graphic 2">
              <a:extLst>
                <a:ext uri="{FF2B5EF4-FFF2-40B4-BE49-F238E27FC236}">
                  <a16:creationId xmlns:a16="http://schemas.microsoft.com/office/drawing/2014/main" id="{5C418BE3-12D4-4B6F-AF3C-A1D07727F9BC}"/>
                </a:ext>
              </a:extLst>
            </p:cNvPr>
            <p:cNvGrpSpPr/>
            <p:nvPr/>
          </p:nvGrpSpPr>
          <p:grpSpPr>
            <a:xfrm>
              <a:off x="0" y="0"/>
              <a:ext cx="765524" cy="6533515"/>
              <a:chOff x="0" y="0"/>
              <a:chExt cx="765524" cy="6533515"/>
            </a:xfrm>
            <a:solidFill>
              <a:srgbClr val="000000"/>
            </a:solidFill>
          </p:grpSpPr>
          <p:sp>
            <p:nvSpPr>
              <p:cNvPr id="90" name="Freeform: Shape 89">
                <a:extLst>
                  <a:ext uri="{FF2B5EF4-FFF2-40B4-BE49-F238E27FC236}">
                    <a16:creationId xmlns:a16="http://schemas.microsoft.com/office/drawing/2014/main" id="{B83789A3-79A7-4F6E-95A1-78D3D72BE443}"/>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91" name="Freeform: Shape 90">
                <a:extLst>
                  <a:ext uri="{FF2B5EF4-FFF2-40B4-BE49-F238E27FC236}">
                    <a16:creationId xmlns:a16="http://schemas.microsoft.com/office/drawing/2014/main" id="{5F94AF34-95BD-4628-B3D6-251E8F53FE4A}"/>
                  </a:ext>
                </a:extLst>
              </p:cNvPr>
              <p:cNvSpPr/>
              <p:nvPr/>
            </p:nvSpPr>
            <p:spPr>
              <a:xfrm>
                <a:off x="728757" y="649541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92" name="Graphic 2">
              <a:extLst>
                <a:ext uri="{FF2B5EF4-FFF2-40B4-BE49-F238E27FC236}">
                  <a16:creationId xmlns:a16="http://schemas.microsoft.com/office/drawing/2014/main" id="{5C418BE3-12D4-4B6F-AF3C-A1D07727F9BC}"/>
                </a:ext>
              </a:extLst>
            </p:cNvPr>
            <p:cNvGrpSpPr/>
            <p:nvPr/>
          </p:nvGrpSpPr>
          <p:grpSpPr>
            <a:xfrm>
              <a:off x="0" y="0"/>
              <a:ext cx="149828" cy="5890005"/>
              <a:chOff x="0" y="0"/>
              <a:chExt cx="149828" cy="5890005"/>
            </a:xfrm>
            <a:solidFill>
              <a:srgbClr val="000000"/>
            </a:solidFill>
          </p:grpSpPr>
          <p:sp>
            <p:nvSpPr>
              <p:cNvPr id="93" name="Freeform: Shape 92">
                <a:extLst>
                  <a:ext uri="{FF2B5EF4-FFF2-40B4-BE49-F238E27FC236}">
                    <a16:creationId xmlns:a16="http://schemas.microsoft.com/office/drawing/2014/main" id="{9E6898FE-96A8-40A7-AA85-C0425410E953}"/>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94" name="Freeform: Shape 93">
                <a:extLst>
                  <a:ext uri="{FF2B5EF4-FFF2-40B4-BE49-F238E27FC236}">
                    <a16:creationId xmlns:a16="http://schemas.microsoft.com/office/drawing/2014/main" id="{BC037349-1507-45DF-BC1C-5AF1B9C281C0}"/>
                  </a:ext>
                </a:extLst>
              </p:cNvPr>
              <p:cNvSpPr/>
              <p:nvPr/>
            </p:nvSpPr>
            <p:spPr>
              <a:xfrm>
                <a:off x="113014" y="585190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95" name="Graphic 2">
              <a:extLst>
                <a:ext uri="{FF2B5EF4-FFF2-40B4-BE49-F238E27FC236}">
                  <a16:creationId xmlns:a16="http://schemas.microsoft.com/office/drawing/2014/main" id="{5C418BE3-12D4-4B6F-AF3C-A1D07727F9BC}"/>
                </a:ext>
              </a:extLst>
            </p:cNvPr>
            <p:cNvGrpSpPr/>
            <p:nvPr/>
          </p:nvGrpSpPr>
          <p:grpSpPr>
            <a:xfrm>
              <a:off x="0" y="0"/>
              <a:ext cx="637889" cy="6666610"/>
              <a:chOff x="0" y="0"/>
              <a:chExt cx="637889" cy="6666610"/>
            </a:xfrm>
            <a:solidFill>
              <a:srgbClr val="000000"/>
            </a:solidFill>
          </p:grpSpPr>
          <p:sp>
            <p:nvSpPr>
              <p:cNvPr id="96" name="Freeform: Shape 95">
                <a:extLst>
                  <a:ext uri="{FF2B5EF4-FFF2-40B4-BE49-F238E27FC236}">
                    <a16:creationId xmlns:a16="http://schemas.microsoft.com/office/drawing/2014/main" id="{B2BE1A94-7EFF-4C6C-8BA9-D8482F048376}"/>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97" name="Freeform: Shape 96">
                <a:extLst>
                  <a:ext uri="{FF2B5EF4-FFF2-40B4-BE49-F238E27FC236}">
                    <a16:creationId xmlns:a16="http://schemas.microsoft.com/office/drawing/2014/main" id="{78F5B5AC-DB71-4376-9167-8452C9B50F3C}"/>
                  </a:ext>
                </a:extLst>
              </p:cNvPr>
              <p:cNvSpPr/>
              <p:nvPr/>
            </p:nvSpPr>
            <p:spPr>
              <a:xfrm>
                <a:off x="601122" y="662851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98" name="Graphic 2">
              <a:extLst>
                <a:ext uri="{FF2B5EF4-FFF2-40B4-BE49-F238E27FC236}">
                  <a16:creationId xmlns:a16="http://schemas.microsoft.com/office/drawing/2014/main" id="{5C418BE3-12D4-4B6F-AF3C-A1D07727F9BC}"/>
                </a:ext>
              </a:extLst>
            </p:cNvPr>
            <p:cNvGrpSpPr/>
            <p:nvPr/>
          </p:nvGrpSpPr>
          <p:grpSpPr>
            <a:xfrm>
              <a:off x="0" y="0"/>
              <a:ext cx="1153763" cy="6611111"/>
              <a:chOff x="0" y="0"/>
              <a:chExt cx="1153763" cy="6611111"/>
            </a:xfrm>
            <a:solidFill>
              <a:srgbClr val="000000"/>
            </a:solidFill>
          </p:grpSpPr>
          <p:sp>
            <p:nvSpPr>
              <p:cNvPr id="99" name="Freeform: Shape 98">
                <a:extLst>
                  <a:ext uri="{FF2B5EF4-FFF2-40B4-BE49-F238E27FC236}">
                    <a16:creationId xmlns:a16="http://schemas.microsoft.com/office/drawing/2014/main" id="{47F9C307-CC93-449B-A0DC-FB4D847DDCB9}"/>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00" name="Freeform: Shape 99">
                <a:extLst>
                  <a:ext uri="{FF2B5EF4-FFF2-40B4-BE49-F238E27FC236}">
                    <a16:creationId xmlns:a16="http://schemas.microsoft.com/office/drawing/2014/main" id="{92AD9EAA-2CE0-4E98-B54B-FFCD7005D8FF}"/>
                  </a:ext>
                </a:extLst>
              </p:cNvPr>
              <p:cNvSpPr/>
              <p:nvPr/>
            </p:nvSpPr>
            <p:spPr>
              <a:xfrm>
                <a:off x="1116996" y="657301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01" name="Graphic 2">
              <a:extLst>
                <a:ext uri="{FF2B5EF4-FFF2-40B4-BE49-F238E27FC236}">
                  <a16:creationId xmlns:a16="http://schemas.microsoft.com/office/drawing/2014/main" id="{5C418BE3-12D4-4B6F-AF3C-A1D07727F9BC}"/>
                </a:ext>
              </a:extLst>
            </p:cNvPr>
            <p:cNvGrpSpPr/>
            <p:nvPr/>
          </p:nvGrpSpPr>
          <p:grpSpPr>
            <a:xfrm>
              <a:off x="0" y="0"/>
              <a:ext cx="827754" cy="6090920"/>
              <a:chOff x="0" y="0"/>
              <a:chExt cx="827754" cy="6090920"/>
            </a:xfrm>
            <a:solidFill>
              <a:srgbClr val="000000"/>
            </a:solidFill>
          </p:grpSpPr>
          <p:sp>
            <p:nvSpPr>
              <p:cNvPr id="102" name="Freeform: Shape 101">
                <a:extLst>
                  <a:ext uri="{FF2B5EF4-FFF2-40B4-BE49-F238E27FC236}">
                    <a16:creationId xmlns:a16="http://schemas.microsoft.com/office/drawing/2014/main" id="{094CA400-3722-4DBB-9041-56306D9E82D4}"/>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03" name="Freeform: Shape 102">
                <a:extLst>
                  <a:ext uri="{FF2B5EF4-FFF2-40B4-BE49-F238E27FC236}">
                    <a16:creationId xmlns:a16="http://schemas.microsoft.com/office/drawing/2014/main" id="{B179B0EE-956E-4C77-9749-C6261BACD9E9}"/>
                  </a:ext>
                </a:extLst>
              </p:cNvPr>
              <p:cNvSpPr/>
              <p:nvPr/>
            </p:nvSpPr>
            <p:spPr>
              <a:xfrm>
                <a:off x="790987" y="605282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04" name="Graphic 2">
              <a:extLst>
                <a:ext uri="{FF2B5EF4-FFF2-40B4-BE49-F238E27FC236}">
                  <a16:creationId xmlns:a16="http://schemas.microsoft.com/office/drawing/2014/main" id="{5C418BE3-12D4-4B6F-AF3C-A1D07727F9BC}"/>
                </a:ext>
              </a:extLst>
            </p:cNvPr>
            <p:cNvGrpSpPr/>
            <p:nvPr/>
          </p:nvGrpSpPr>
          <p:grpSpPr>
            <a:xfrm>
              <a:off x="0" y="0"/>
              <a:ext cx="129000" cy="5529707"/>
              <a:chOff x="0" y="0"/>
              <a:chExt cx="129000" cy="5529707"/>
            </a:xfrm>
            <a:solidFill>
              <a:srgbClr val="000000"/>
            </a:solidFill>
          </p:grpSpPr>
          <p:sp>
            <p:nvSpPr>
              <p:cNvPr id="105" name="Freeform: Shape 104">
                <a:extLst>
                  <a:ext uri="{FF2B5EF4-FFF2-40B4-BE49-F238E27FC236}">
                    <a16:creationId xmlns:a16="http://schemas.microsoft.com/office/drawing/2014/main" id="{1B54CB8D-77B6-4710-A02C-0E5057CC9983}"/>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06" name="Freeform: Shape 105">
                <a:extLst>
                  <a:ext uri="{FF2B5EF4-FFF2-40B4-BE49-F238E27FC236}">
                    <a16:creationId xmlns:a16="http://schemas.microsoft.com/office/drawing/2014/main" id="{14768E62-6498-43D5-AE18-EDEF44675097}"/>
                  </a:ext>
                </a:extLst>
              </p:cNvPr>
              <p:cNvSpPr/>
              <p:nvPr/>
            </p:nvSpPr>
            <p:spPr>
              <a:xfrm>
                <a:off x="92186" y="5491607"/>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07" name="Graphic 2">
              <a:extLst>
                <a:ext uri="{FF2B5EF4-FFF2-40B4-BE49-F238E27FC236}">
                  <a16:creationId xmlns:a16="http://schemas.microsoft.com/office/drawing/2014/main" id="{5C418BE3-12D4-4B6F-AF3C-A1D07727F9BC}"/>
                </a:ext>
              </a:extLst>
            </p:cNvPr>
            <p:cNvGrpSpPr/>
            <p:nvPr/>
          </p:nvGrpSpPr>
          <p:grpSpPr>
            <a:xfrm>
              <a:off x="0" y="0"/>
              <a:ext cx="460343" cy="5855715"/>
              <a:chOff x="0" y="0"/>
              <a:chExt cx="460343" cy="5855715"/>
            </a:xfrm>
            <a:solidFill>
              <a:srgbClr val="000000"/>
            </a:solidFill>
          </p:grpSpPr>
          <p:sp>
            <p:nvSpPr>
              <p:cNvPr id="108" name="Freeform: Shape 107">
                <a:extLst>
                  <a:ext uri="{FF2B5EF4-FFF2-40B4-BE49-F238E27FC236}">
                    <a16:creationId xmlns:a16="http://schemas.microsoft.com/office/drawing/2014/main" id="{5397FD63-1A8D-4FD1-9275-2EA975BEA9FD}"/>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09" name="Freeform: Shape 108">
                <a:extLst>
                  <a:ext uri="{FF2B5EF4-FFF2-40B4-BE49-F238E27FC236}">
                    <a16:creationId xmlns:a16="http://schemas.microsoft.com/office/drawing/2014/main" id="{5B7F7F88-0857-4197-8199-AC5F599E6260}"/>
                  </a:ext>
                </a:extLst>
              </p:cNvPr>
              <p:cNvSpPr/>
              <p:nvPr/>
            </p:nvSpPr>
            <p:spPr>
              <a:xfrm>
                <a:off x="423576" y="581761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10" name="Graphic 2">
              <a:extLst>
                <a:ext uri="{FF2B5EF4-FFF2-40B4-BE49-F238E27FC236}">
                  <a16:creationId xmlns:a16="http://schemas.microsoft.com/office/drawing/2014/main" id="{5C418BE3-12D4-4B6F-AF3C-A1D07727F9BC}"/>
                </a:ext>
              </a:extLst>
            </p:cNvPr>
            <p:cNvGrpSpPr/>
            <p:nvPr/>
          </p:nvGrpSpPr>
          <p:grpSpPr>
            <a:xfrm>
              <a:off x="0" y="0"/>
              <a:ext cx="1582769" cy="6710933"/>
              <a:chOff x="0" y="0"/>
              <a:chExt cx="1582769" cy="6710933"/>
            </a:xfrm>
            <a:solidFill>
              <a:srgbClr val="000000"/>
            </a:solidFill>
          </p:grpSpPr>
          <p:sp>
            <p:nvSpPr>
              <p:cNvPr id="111" name="Freeform: Shape 110">
                <a:extLst>
                  <a:ext uri="{FF2B5EF4-FFF2-40B4-BE49-F238E27FC236}">
                    <a16:creationId xmlns:a16="http://schemas.microsoft.com/office/drawing/2014/main" id="{F3CF219F-A6B7-47E4-9F98-D4DB10D54D8C}"/>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12" name="Freeform: Shape 111">
                <a:extLst>
                  <a:ext uri="{FF2B5EF4-FFF2-40B4-BE49-F238E27FC236}">
                    <a16:creationId xmlns:a16="http://schemas.microsoft.com/office/drawing/2014/main" id="{066E8900-0F8B-4799-B736-F5B4CACECC3E}"/>
                  </a:ext>
                </a:extLst>
              </p:cNvPr>
              <p:cNvSpPr/>
              <p:nvPr/>
            </p:nvSpPr>
            <p:spPr>
              <a:xfrm>
                <a:off x="1546002" y="667283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13" name="Graphic 2">
              <a:extLst>
                <a:ext uri="{FF2B5EF4-FFF2-40B4-BE49-F238E27FC236}">
                  <a16:creationId xmlns:a16="http://schemas.microsoft.com/office/drawing/2014/main" id="{5C418BE3-12D4-4B6F-AF3C-A1D07727F9BC}"/>
                </a:ext>
              </a:extLst>
            </p:cNvPr>
            <p:cNvGrpSpPr/>
            <p:nvPr/>
          </p:nvGrpSpPr>
          <p:grpSpPr>
            <a:xfrm>
              <a:off x="0" y="0"/>
              <a:ext cx="1153763" cy="6361557"/>
              <a:chOff x="0" y="0"/>
              <a:chExt cx="1153763" cy="6361557"/>
            </a:xfrm>
            <a:solidFill>
              <a:srgbClr val="000000"/>
            </a:solidFill>
          </p:grpSpPr>
          <p:sp>
            <p:nvSpPr>
              <p:cNvPr id="114" name="Freeform: Shape 113">
                <a:extLst>
                  <a:ext uri="{FF2B5EF4-FFF2-40B4-BE49-F238E27FC236}">
                    <a16:creationId xmlns:a16="http://schemas.microsoft.com/office/drawing/2014/main" id="{874105F2-51DA-422F-AE23-6EAF8041AF3C}"/>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15" name="Freeform: Shape 114">
                <a:extLst>
                  <a:ext uri="{FF2B5EF4-FFF2-40B4-BE49-F238E27FC236}">
                    <a16:creationId xmlns:a16="http://schemas.microsoft.com/office/drawing/2014/main" id="{D90D9590-6F25-4FD2-B7BF-D2AD047E41A8}"/>
                  </a:ext>
                </a:extLst>
              </p:cNvPr>
              <p:cNvSpPr/>
              <p:nvPr/>
            </p:nvSpPr>
            <p:spPr>
              <a:xfrm>
                <a:off x="1116996" y="632345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116" name="Graphic 2">
              <a:extLst>
                <a:ext uri="{FF2B5EF4-FFF2-40B4-BE49-F238E27FC236}">
                  <a16:creationId xmlns:a16="http://schemas.microsoft.com/office/drawing/2014/main" id="{5C418BE3-12D4-4B6F-AF3C-A1D07727F9BC}"/>
                </a:ext>
              </a:extLst>
            </p:cNvPr>
            <p:cNvGrpSpPr/>
            <p:nvPr/>
          </p:nvGrpSpPr>
          <p:grpSpPr>
            <a:xfrm>
              <a:off x="0" y="0"/>
              <a:ext cx="949039" cy="6735444"/>
              <a:chOff x="0" y="0"/>
              <a:chExt cx="949039" cy="6735444"/>
            </a:xfrm>
          </p:grpSpPr>
          <p:sp>
            <p:nvSpPr>
              <p:cNvPr id="117" name="Freeform: Shape 116">
                <a:extLst>
                  <a:ext uri="{FF2B5EF4-FFF2-40B4-BE49-F238E27FC236}">
                    <a16:creationId xmlns:a16="http://schemas.microsoft.com/office/drawing/2014/main" id="{3D52A0BF-1EE1-4429-87EA-05B5C06F4CC6}"/>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18" name="Freeform: Shape 117">
                <a:extLst>
                  <a:ext uri="{FF2B5EF4-FFF2-40B4-BE49-F238E27FC236}">
                    <a16:creationId xmlns:a16="http://schemas.microsoft.com/office/drawing/2014/main" id="{D9A27189-9F12-48C5-B26E-ACCB9EACEE48}"/>
                  </a:ext>
                </a:extLst>
              </p:cNvPr>
              <p:cNvSpPr/>
              <p:nvPr/>
            </p:nvSpPr>
            <p:spPr>
              <a:xfrm>
                <a:off x="912272" y="669734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pic>
        <p:nvPicPr>
          <p:cNvPr id="124" name="Picture 2" descr="Person Holding White Ceramic Mug With Coffee">
            <a:extLst>
              <a:ext uri="{FF2B5EF4-FFF2-40B4-BE49-F238E27FC236}">
                <a16:creationId xmlns:a16="http://schemas.microsoft.com/office/drawing/2014/main" id="{AC3EA4C8-6928-4459-8A4B-3AAE71524FF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302292" y="-4321"/>
            <a:ext cx="2806938" cy="4201653"/>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aphic 2">
            <a:extLst>
              <a:ext uri="{FF2B5EF4-FFF2-40B4-BE49-F238E27FC236}">
                <a16:creationId xmlns:a16="http://schemas.microsoft.com/office/drawing/2014/main" id="{5C418BE3-12D4-4B6F-AF3C-A1D07727F9BC}"/>
              </a:ext>
            </a:extLst>
          </p:cNvPr>
          <p:cNvGrpSpPr/>
          <p:nvPr/>
        </p:nvGrpSpPr>
        <p:grpSpPr>
          <a:xfrm>
            <a:off x="129000" y="-74934"/>
            <a:ext cx="11790013" cy="493394"/>
            <a:chOff x="0" y="0"/>
            <a:chExt cx="11790013" cy="493394"/>
          </a:xfrm>
          <a:solidFill>
            <a:srgbClr val="000000"/>
          </a:solidFill>
        </p:grpSpPr>
        <p:sp>
          <p:nvSpPr>
            <p:cNvPr id="35" name="Freeform: Shape 34">
              <a:extLst>
                <a:ext uri="{FF2B5EF4-FFF2-40B4-BE49-F238E27FC236}">
                  <a16:creationId xmlns:a16="http://schemas.microsoft.com/office/drawing/2014/main" id="{33AF18C6-4639-4A47-917D-8F1FD9A144D7}"/>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6" name="Freeform: Shape 35">
              <a:extLst>
                <a:ext uri="{FF2B5EF4-FFF2-40B4-BE49-F238E27FC236}">
                  <a16:creationId xmlns:a16="http://schemas.microsoft.com/office/drawing/2014/main" id="{06A2861B-1ED8-48B6-86C7-7279F485875D}"/>
                </a:ext>
              </a:extLst>
            </p:cNvPr>
            <p:cNvSpPr/>
            <p:nvPr/>
          </p:nvSpPr>
          <p:spPr>
            <a:xfrm>
              <a:off x="11753246" y="455294"/>
              <a:ext cx="36766" cy="38100"/>
            </a:xfrm>
            <a:custGeom>
              <a:avLst/>
              <a:gdLst>
                <a:gd name="connsiteX0" fmla="*/ 18384 w 36766"/>
                <a:gd name="connsiteY0" fmla="*/ 38100 h 38100"/>
                <a:gd name="connsiteX1" fmla="*/ 18384 w 36766"/>
                <a:gd name="connsiteY1" fmla="*/ 0 h 38100"/>
                <a:gd name="connsiteX2" fmla="*/ 18384 w 36766"/>
                <a:gd name="connsiteY2" fmla="*/ 38100 h 38100"/>
                <a:gd name="connsiteX3" fmla="*/ 18384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4" y="38100"/>
                  </a:moveTo>
                  <a:cubicBezTo>
                    <a:pt x="42895" y="38100"/>
                    <a:pt x="42895" y="0"/>
                    <a:pt x="18384" y="0"/>
                  </a:cubicBezTo>
                  <a:cubicBezTo>
                    <a:pt x="-6128" y="0"/>
                    <a:pt x="-6128" y="38100"/>
                    <a:pt x="18384" y="38100"/>
                  </a:cubicBezTo>
                  <a:lnTo>
                    <a:pt x="18384"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37" name="Graphic 2">
            <a:extLst>
              <a:ext uri="{FF2B5EF4-FFF2-40B4-BE49-F238E27FC236}">
                <a16:creationId xmlns:a16="http://schemas.microsoft.com/office/drawing/2014/main" id="{5C418BE3-12D4-4B6F-AF3C-A1D07727F9BC}"/>
              </a:ext>
            </a:extLst>
          </p:cNvPr>
          <p:cNvGrpSpPr/>
          <p:nvPr/>
        </p:nvGrpSpPr>
        <p:grpSpPr>
          <a:xfrm>
            <a:off x="129000" y="-74934"/>
            <a:ext cx="11851100" cy="243713"/>
            <a:chOff x="0" y="0"/>
            <a:chExt cx="11851100" cy="243713"/>
          </a:xfrm>
          <a:solidFill>
            <a:srgbClr val="000000"/>
          </a:solidFill>
        </p:grpSpPr>
        <p:sp>
          <p:nvSpPr>
            <p:cNvPr id="38" name="Freeform: Shape 37">
              <a:extLst>
                <a:ext uri="{FF2B5EF4-FFF2-40B4-BE49-F238E27FC236}">
                  <a16:creationId xmlns:a16="http://schemas.microsoft.com/office/drawing/2014/main" id="{95B4ADC6-6327-4F84-B130-75289EACC98E}"/>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39" name="Freeform: Shape 38">
              <a:extLst>
                <a:ext uri="{FF2B5EF4-FFF2-40B4-BE49-F238E27FC236}">
                  <a16:creationId xmlns:a16="http://schemas.microsoft.com/office/drawing/2014/main" id="{83429A07-A8B4-4FAB-9734-756FBB868DB9}"/>
                </a:ext>
              </a:extLst>
            </p:cNvPr>
            <p:cNvSpPr/>
            <p:nvPr/>
          </p:nvSpPr>
          <p:spPr>
            <a:xfrm>
              <a:off x="11814334" y="20561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0" name="Graphic 2">
            <a:extLst>
              <a:ext uri="{FF2B5EF4-FFF2-40B4-BE49-F238E27FC236}">
                <a16:creationId xmlns:a16="http://schemas.microsoft.com/office/drawing/2014/main" id="{5C418BE3-12D4-4B6F-AF3C-A1D07727F9BC}"/>
              </a:ext>
            </a:extLst>
          </p:cNvPr>
          <p:cNvGrpSpPr/>
          <p:nvPr/>
        </p:nvGrpSpPr>
        <p:grpSpPr>
          <a:xfrm>
            <a:off x="129000" y="-74934"/>
            <a:ext cx="12017470" cy="570991"/>
            <a:chOff x="0" y="0"/>
            <a:chExt cx="12017470" cy="570991"/>
          </a:xfrm>
          <a:solidFill>
            <a:srgbClr val="000000"/>
          </a:solidFill>
        </p:grpSpPr>
        <p:sp>
          <p:nvSpPr>
            <p:cNvPr id="41" name="Freeform: Shape 40">
              <a:extLst>
                <a:ext uri="{FF2B5EF4-FFF2-40B4-BE49-F238E27FC236}">
                  <a16:creationId xmlns:a16="http://schemas.microsoft.com/office/drawing/2014/main" id="{D4240FA5-0F3B-42ED-ADF5-B4B68358BDD4}"/>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2" name="Freeform: Shape 41">
              <a:extLst>
                <a:ext uri="{FF2B5EF4-FFF2-40B4-BE49-F238E27FC236}">
                  <a16:creationId xmlns:a16="http://schemas.microsoft.com/office/drawing/2014/main" id="{FC0A601D-7515-4DE3-BE90-F05C9CC5EB8C}"/>
                </a:ext>
              </a:extLst>
            </p:cNvPr>
            <p:cNvSpPr/>
            <p:nvPr/>
          </p:nvSpPr>
          <p:spPr>
            <a:xfrm>
              <a:off x="11980703" y="53289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3" name="Graphic 2">
            <a:extLst>
              <a:ext uri="{FF2B5EF4-FFF2-40B4-BE49-F238E27FC236}">
                <a16:creationId xmlns:a16="http://schemas.microsoft.com/office/drawing/2014/main" id="{5C418BE3-12D4-4B6F-AF3C-A1D07727F9BC}"/>
              </a:ext>
            </a:extLst>
          </p:cNvPr>
          <p:cNvGrpSpPr/>
          <p:nvPr/>
        </p:nvGrpSpPr>
        <p:grpSpPr>
          <a:xfrm>
            <a:off x="129000" y="-74934"/>
            <a:ext cx="11673553" cy="770762"/>
            <a:chOff x="0" y="0"/>
            <a:chExt cx="11673553" cy="770762"/>
          </a:xfrm>
          <a:solidFill>
            <a:srgbClr val="000000"/>
          </a:solidFill>
        </p:grpSpPr>
        <p:sp>
          <p:nvSpPr>
            <p:cNvPr id="44" name="Freeform: Shape 43">
              <a:extLst>
                <a:ext uri="{FF2B5EF4-FFF2-40B4-BE49-F238E27FC236}">
                  <a16:creationId xmlns:a16="http://schemas.microsoft.com/office/drawing/2014/main" id="{79C020AE-C15F-4E16-BC03-61FC3E6E9FD1}"/>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5" name="Freeform: Shape 44">
              <a:extLst>
                <a:ext uri="{FF2B5EF4-FFF2-40B4-BE49-F238E27FC236}">
                  <a16:creationId xmlns:a16="http://schemas.microsoft.com/office/drawing/2014/main" id="{A175D687-6899-4852-9B41-D5F473FCF602}"/>
                </a:ext>
              </a:extLst>
            </p:cNvPr>
            <p:cNvSpPr/>
            <p:nvPr/>
          </p:nvSpPr>
          <p:spPr>
            <a:xfrm>
              <a:off x="11636787" y="73266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6" name="Graphic 2">
            <a:extLst>
              <a:ext uri="{FF2B5EF4-FFF2-40B4-BE49-F238E27FC236}">
                <a16:creationId xmlns:a16="http://schemas.microsoft.com/office/drawing/2014/main" id="{5C418BE3-12D4-4B6F-AF3C-A1D07727F9BC}"/>
              </a:ext>
            </a:extLst>
          </p:cNvPr>
          <p:cNvGrpSpPr/>
          <p:nvPr/>
        </p:nvGrpSpPr>
        <p:grpSpPr>
          <a:xfrm>
            <a:off x="129000" y="-74934"/>
            <a:ext cx="11390725" cy="399034"/>
            <a:chOff x="0" y="0"/>
            <a:chExt cx="11390725" cy="399034"/>
          </a:xfrm>
          <a:solidFill>
            <a:srgbClr val="000000"/>
          </a:solidFill>
        </p:grpSpPr>
        <p:sp>
          <p:nvSpPr>
            <p:cNvPr id="47" name="Freeform: Shape 46">
              <a:extLst>
                <a:ext uri="{FF2B5EF4-FFF2-40B4-BE49-F238E27FC236}">
                  <a16:creationId xmlns:a16="http://schemas.microsoft.com/office/drawing/2014/main" id="{CBC81292-D9D1-477F-822E-0979EE782D36}"/>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48" name="Freeform: Shape 47">
              <a:extLst>
                <a:ext uri="{FF2B5EF4-FFF2-40B4-BE49-F238E27FC236}">
                  <a16:creationId xmlns:a16="http://schemas.microsoft.com/office/drawing/2014/main" id="{5E105732-8286-47E2-A1C8-DF3911D97D6F}"/>
                </a:ext>
              </a:extLst>
            </p:cNvPr>
            <p:cNvSpPr/>
            <p:nvPr/>
          </p:nvSpPr>
          <p:spPr>
            <a:xfrm>
              <a:off x="11353911" y="360934"/>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49" name="Graphic 2">
            <a:extLst>
              <a:ext uri="{FF2B5EF4-FFF2-40B4-BE49-F238E27FC236}">
                <a16:creationId xmlns:a16="http://schemas.microsoft.com/office/drawing/2014/main" id="{5C418BE3-12D4-4B6F-AF3C-A1D07727F9BC}"/>
              </a:ext>
            </a:extLst>
          </p:cNvPr>
          <p:cNvGrpSpPr/>
          <p:nvPr/>
        </p:nvGrpSpPr>
        <p:grpSpPr>
          <a:xfrm>
            <a:off x="129000" y="-74934"/>
            <a:ext cx="12006421" cy="1042542"/>
            <a:chOff x="0" y="0"/>
            <a:chExt cx="12006421" cy="1042542"/>
          </a:xfrm>
          <a:solidFill>
            <a:srgbClr val="000000"/>
          </a:solidFill>
        </p:grpSpPr>
        <p:sp>
          <p:nvSpPr>
            <p:cNvPr id="50" name="Freeform: Shape 49">
              <a:extLst>
                <a:ext uri="{FF2B5EF4-FFF2-40B4-BE49-F238E27FC236}">
                  <a16:creationId xmlns:a16="http://schemas.microsoft.com/office/drawing/2014/main" id="{3E70289F-1C88-4CFE-A166-9A8A42217203}"/>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1" name="Freeform: Shape 50">
              <a:extLst>
                <a:ext uri="{FF2B5EF4-FFF2-40B4-BE49-F238E27FC236}">
                  <a16:creationId xmlns:a16="http://schemas.microsoft.com/office/drawing/2014/main" id="{ECDC7C81-C56A-46E4-99AE-29189F2BFC74}"/>
                </a:ext>
              </a:extLst>
            </p:cNvPr>
            <p:cNvSpPr/>
            <p:nvPr/>
          </p:nvSpPr>
          <p:spPr>
            <a:xfrm>
              <a:off x="11969654" y="1004442"/>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2" name="Graphic 2">
            <a:extLst>
              <a:ext uri="{FF2B5EF4-FFF2-40B4-BE49-F238E27FC236}">
                <a16:creationId xmlns:a16="http://schemas.microsoft.com/office/drawing/2014/main" id="{5C418BE3-12D4-4B6F-AF3C-A1D07727F9BC}"/>
              </a:ext>
            </a:extLst>
          </p:cNvPr>
          <p:cNvGrpSpPr/>
          <p:nvPr/>
        </p:nvGrpSpPr>
        <p:grpSpPr>
          <a:xfrm>
            <a:off x="129000" y="-74934"/>
            <a:ext cx="11518233" cy="265938"/>
            <a:chOff x="0" y="0"/>
            <a:chExt cx="11518233" cy="265938"/>
          </a:xfrm>
          <a:solidFill>
            <a:srgbClr val="000000"/>
          </a:solidFill>
        </p:grpSpPr>
        <p:sp>
          <p:nvSpPr>
            <p:cNvPr id="53" name="Freeform: Shape 52">
              <a:extLst>
                <a:ext uri="{FF2B5EF4-FFF2-40B4-BE49-F238E27FC236}">
                  <a16:creationId xmlns:a16="http://schemas.microsoft.com/office/drawing/2014/main" id="{07B5762F-5946-460C-B920-8A827F618614}"/>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4" name="Freeform: Shape 53">
              <a:extLst>
                <a:ext uri="{FF2B5EF4-FFF2-40B4-BE49-F238E27FC236}">
                  <a16:creationId xmlns:a16="http://schemas.microsoft.com/office/drawing/2014/main" id="{6B3AE1B7-7556-40C1-9418-2213911F0686}"/>
                </a:ext>
              </a:extLst>
            </p:cNvPr>
            <p:cNvSpPr/>
            <p:nvPr/>
          </p:nvSpPr>
          <p:spPr>
            <a:xfrm>
              <a:off x="11481466" y="227838"/>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5" name="Graphic 2">
            <a:extLst>
              <a:ext uri="{FF2B5EF4-FFF2-40B4-BE49-F238E27FC236}">
                <a16:creationId xmlns:a16="http://schemas.microsoft.com/office/drawing/2014/main" id="{5C418BE3-12D4-4B6F-AF3C-A1D07727F9BC}"/>
              </a:ext>
            </a:extLst>
          </p:cNvPr>
          <p:cNvGrpSpPr/>
          <p:nvPr/>
        </p:nvGrpSpPr>
        <p:grpSpPr>
          <a:xfrm>
            <a:off x="129000" y="-74934"/>
            <a:ext cx="11002359" cy="321436"/>
            <a:chOff x="0" y="0"/>
            <a:chExt cx="11002359" cy="321436"/>
          </a:xfrm>
          <a:solidFill>
            <a:srgbClr val="000000"/>
          </a:solidFill>
        </p:grpSpPr>
        <p:sp>
          <p:nvSpPr>
            <p:cNvPr id="56" name="Freeform: Shape 55">
              <a:extLst>
                <a:ext uri="{FF2B5EF4-FFF2-40B4-BE49-F238E27FC236}">
                  <a16:creationId xmlns:a16="http://schemas.microsoft.com/office/drawing/2014/main" id="{0A1264FC-174B-4DAE-88DA-9C257992D47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7" name="Freeform: Shape 56">
              <a:extLst>
                <a:ext uri="{FF2B5EF4-FFF2-40B4-BE49-F238E27FC236}">
                  <a16:creationId xmlns:a16="http://schemas.microsoft.com/office/drawing/2014/main" id="{DC832390-7EF5-4344-B245-4427CFFC60BA}"/>
                </a:ext>
              </a:extLst>
            </p:cNvPr>
            <p:cNvSpPr/>
            <p:nvPr/>
          </p:nvSpPr>
          <p:spPr>
            <a:xfrm>
              <a:off x="10965592" y="283336"/>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58" name="Graphic 2">
            <a:extLst>
              <a:ext uri="{FF2B5EF4-FFF2-40B4-BE49-F238E27FC236}">
                <a16:creationId xmlns:a16="http://schemas.microsoft.com/office/drawing/2014/main" id="{5C418BE3-12D4-4B6F-AF3C-A1D07727F9BC}"/>
              </a:ext>
            </a:extLst>
          </p:cNvPr>
          <p:cNvGrpSpPr/>
          <p:nvPr/>
        </p:nvGrpSpPr>
        <p:grpSpPr>
          <a:xfrm>
            <a:off x="129000" y="-74934"/>
            <a:ext cx="11328495" cy="841628"/>
            <a:chOff x="0" y="0"/>
            <a:chExt cx="11328495" cy="841628"/>
          </a:xfrm>
          <a:solidFill>
            <a:srgbClr val="000000"/>
          </a:solidFill>
        </p:grpSpPr>
        <p:sp>
          <p:nvSpPr>
            <p:cNvPr id="59" name="Freeform: Shape 58">
              <a:extLst>
                <a:ext uri="{FF2B5EF4-FFF2-40B4-BE49-F238E27FC236}">
                  <a16:creationId xmlns:a16="http://schemas.microsoft.com/office/drawing/2014/main" id="{EC40DB84-63D2-45F5-BAA8-3CC13E00F57D}"/>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0" name="Freeform: Shape 59">
              <a:extLst>
                <a:ext uri="{FF2B5EF4-FFF2-40B4-BE49-F238E27FC236}">
                  <a16:creationId xmlns:a16="http://schemas.microsoft.com/office/drawing/2014/main" id="{44C93768-5925-492A-9B0D-32E4B6857ADB}"/>
                </a:ext>
              </a:extLst>
            </p:cNvPr>
            <p:cNvSpPr/>
            <p:nvPr/>
          </p:nvSpPr>
          <p:spPr>
            <a:xfrm>
              <a:off x="11291681" y="803529"/>
              <a:ext cx="36814" cy="38099"/>
            </a:xfrm>
            <a:custGeom>
              <a:avLst/>
              <a:gdLst>
                <a:gd name="connsiteX0" fmla="*/ 18431 w 36814"/>
                <a:gd name="connsiteY0" fmla="*/ 38100 h 38099"/>
                <a:gd name="connsiteX1" fmla="*/ 18431 w 36814"/>
                <a:gd name="connsiteY1" fmla="*/ 0 h 38099"/>
                <a:gd name="connsiteX2" fmla="*/ 18431 w 36814"/>
                <a:gd name="connsiteY2" fmla="*/ 38100 h 38099"/>
                <a:gd name="connsiteX3" fmla="*/ 18431 w 36814"/>
                <a:gd name="connsiteY3" fmla="*/ 38100 h 38099"/>
              </a:gdLst>
              <a:ahLst/>
              <a:cxnLst>
                <a:cxn ang="0">
                  <a:pos x="connsiteX0" y="connsiteY0"/>
                </a:cxn>
                <a:cxn ang="0">
                  <a:pos x="connsiteX1" y="connsiteY1"/>
                </a:cxn>
                <a:cxn ang="0">
                  <a:pos x="connsiteX2" y="connsiteY2"/>
                </a:cxn>
                <a:cxn ang="0">
                  <a:pos x="connsiteX3" y="connsiteY3"/>
                </a:cxn>
              </a:cxnLst>
              <a:rect l="l" t="t" r="r" b="b"/>
              <a:pathLst>
                <a:path w="36814" h="38099">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61" name="Graphic 2">
            <a:extLst>
              <a:ext uri="{FF2B5EF4-FFF2-40B4-BE49-F238E27FC236}">
                <a16:creationId xmlns:a16="http://schemas.microsoft.com/office/drawing/2014/main" id="{5C418BE3-12D4-4B6F-AF3C-A1D07727F9BC}"/>
              </a:ext>
            </a:extLst>
          </p:cNvPr>
          <p:cNvGrpSpPr/>
          <p:nvPr/>
        </p:nvGrpSpPr>
        <p:grpSpPr>
          <a:xfrm>
            <a:off x="129000" y="-74934"/>
            <a:ext cx="12027249" cy="1402841"/>
            <a:chOff x="0" y="0"/>
            <a:chExt cx="12027249" cy="1402841"/>
          </a:xfrm>
          <a:solidFill>
            <a:srgbClr val="000000"/>
          </a:solidFill>
        </p:grpSpPr>
        <p:sp>
          <p:nvSpPr>
            <p:cNvPr id="62" name="Freeform: Shape 61">
              <a:extLst>
                <a:ext uri="{FF2B5EF4-FFF2-40B4-BE49-F238E27FC236}">
                  <a16:creationId xmlns:a16="http://schemas.microsoft.com/office/drawing/2014/main" id="{790B9560-A070-46FC-873F-422421F476D8}"/>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3" name="Freeform: Shape 62">
              <a:extLst>
                <a:ext uri="{FF2B5EF4-FFF2-40B4-BE49-F238E27FC236}">
                  <a16:creationId xmlns:a16="http://schemas.microsoft.com/office/drawing/2014/main" id="{D554CA1A-F8F4-4AE6-AEFE-8CD3D5DEDCAE}"/>
                </a:ext>
              </a:extLst>
            </p:cNvPr>
            <p:cNvSpPr/>
            <p:nvPr/>
          </p:nvSpPr>
          <p:spPr>
            <a:xfrm>
              <a:off x="11990483" y="136474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64" name="Graphic 2">
            <a:extLst>
              <a:ext uri="{FF2B5EF4-FFF2-40B4-BE49-F238E27FC236}">
                <a16:creationId xmlns:a16="http://schemas.microsoft.com/office/drawing/2014/main" id="{5C418BE3-12D4-4B6F-AF3C-A1D07727F9BC}"/>
              </a:ext>
            </a:extLst>
          </p:cNvPr>
          <p:cNvGrpSpPr/>
          <p:nvPr/>
        </p:nvGrpSpPr>
        <p:grpSpPr>
          <a:xfrm>
            <a:off x="129000" y="-74934"/>
            <a:ext cx="11695906" cy="1076833"/>
            <a:chOff x="0" y="0"/>
            <a:chExt cx="11695906" cy="1076833"/>
          </a:xfrm>
          <a:solidFill>
            <a:srgbClr val="000000"/>
          </a:solidFill>
        </p:grpSpPr>
        <p:sp>
          <p:nvSpPr>
            <p:cNvPr id="65" name="Freeform: Shape 64">
              <a:extLst>
                <a:ext uri="{FF2B5EF4-FFF2-40B4-BE49-F238E27FC236}">
                  <a16:creationId xmlns:a16="http://schemas.microsoft.com/office/drawing/2014/main" id="{AFDADDEB-E846-47AE-AFA7-AE10F79FFB4B}"/>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6" name="Freeform: Shape 65">
              <a:extLst>
                <a:ext uri="{FF2B5EF4-FFF2-40B4-BE49-F238E27FC236}">
                  <a16:creationId xmlns:a16="http://schemas.microsoft.com/office/drawing/2014/main" id="{941F8039-316E-4133-94BC-880DC77F6D1B}"/>
                </a:ext>
              </a:extLst>
            </p:cNvPr>
            <p:cNvSpPr/>
            <p:nvPr/>
          </p:nvSpPr>
          <p:spPr>
            <a:xfrm>
              <a:off x="11659091" y="1038733"/>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67" name="Graphic 2">
            <a:extLst>
              <a:ext uri="{FF2B5EF4-FFF2-40B4-BE49-F238E27FC236}">
                <a16:creationId xmlns:a16="http://schemas.microsoft.com/office/drawing/2014/main" id="{5C418BE3-12D4-4B6F-AF3C-A1D07727F9BC}"/>
              </a:ext>
            </a:extLst>
          </p:cNvPr>
          <p:cNvGrpSpPr/>
          <p:nvPr/>
        </p:nvGrpSpPr>
        <p:grpSpPr>
          <a:xfrm>
            <a:off x="129000" y="-74934"/>
            <a:ext cx="10573353" cy="221615"/>
            <a:chOff x="0" y="0"/>
            <a:chExt cx="10573353" cy="221615"/>
          </a:xfrm>
          <a:solidFill>
            <a:srgbClr val="000000"/>
          </a:solidFill>
        </p:grpSpPr>
        <p:sp>
          <p:nvSpPr>
            <p:cNvPr id="68" name="Freeform: Shape 67">
              <a:extLst>
                <a:ext uri="{FF2B5EF4-FFF2-40B4-BE49-F238E27FC236}">
                  <a16:creationId xmlns:a16="http://schemas.microsoft.com/office/drawing/2014/main" id="{43283580-D9B6-4F64-8813-9A61558030FE}"/>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9" name="Freeform: Shape 68">
              <a:extLst>
                <a:ext uri="{FF2B5EF4-FFF2-40B4-BE49-F238E27FC236}">
                  <a16:creationId xmlns:a16="http://schemas.microsoft.com/office/drawing/2014/main" id="{C10DC972-6C69-4DFF-929A-1CC7017DE3B6}"/>
                </a:ext>
              </a:extLst>
            </p:cNvPr>
            <p:cNvSpPr/>
            <p:nvPr/>
          </p:nvSpPr>
          <p:spPr>
            <a:xfrm>
              <a:off x="10536586" y="18351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5" y="38100"/>
                    <a:pt x="42895"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70" name="Graphic 2">
            <a:extLst>
              <a:ext uri="{FF2B5EF4-FFF2-40B4-BE49-F238E27FC236}">
                <a16:creationId xmlns:a16="http://schemas.microsoft.com/office/drawing/2014/main" id="{5C418BE3-12D4-4B6F-AF3C-A1D07727F9BC}"/>
              </a:ext>
            </a:extLst>
          </p:cNvPr>
          <p:cNvGrpSpPr/>
          <p:nvPr/>
        </p:nvGrpSpPr>
        <p:grpSpPr>
          <a:xfrm>
            <a:off x="129000" y="-74934"/>
            <a:ext cx="11002359" cy="570991"/>
            <a:chOff x="0" y="0"/>
            <a:chExt cx="11002359" cy="570991"/>
          </a:xfrm>
          <a:solidFill>
            <a:srgbClr val="000000"/>
          </a:solidFill>
        </p:grpSpPr>
        <p:sp>
          <p:nvSpPr>
            <p:cNvPr id="71" name="Freeform: Shape 70">
              <a:extLst>
                <a:ext uri="{FF2B5EF4-FFF2-40B4-BE49-F238E27FC236}">
                  <a16:creationId xmlns:a16="http://schemas.microsoft.com/office/drawing/2014/main" id="{F1D80B7F-B7D4-4AD7-BB72-7AA42B5B2FB1}"/>
                </a:ext>
              </a:extLst>
            </p:cNvPr>
            <p:cNvSpPr/>
            <p:nvPr/>
          </p:nvSpPr>
          <p:spPr>
            <a:xfrm>
              <a:off x="0" y="0"/>
              <a:ext cx="12700" cy="12700"/>
            </a:xfrm>
            <a:custGeom>
              <a:avLst/>
              <a:gdLst/>
              <a:ahLst/>
              <a:cxnLst/>
              <a:rect l="l" t="t" r="r" b="b"/>
              <a:pathLst>
                <a:path w="12700" h="12700"/>
              </a:pathLst>
            </a:custGeom>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2" name="Freeform: Shape 71">
              <a:extLst>
                <a:ext uri="{FF2B5EF4-FFF2-40B4-BE49-F238E27FC236}">
                  <a16:creationId xmlns:a16="http://schemas.microsoft.com/office/drawing/2014/main" id="{FBAD5D0F-6EC2-47EF-BBEB-571AFDC58650}"/>
                </a:ext>
              </a:extLst>
            </p:cNvPr>
            <p:cNvSpPr/>
            <p:nvPr/>
          </p:nvSpPr>
          <p:spPr>
            <a:xfrm>
              <a:off x="10965592" y="53289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grpSp>
        <p:nvGrpSpPr>
          <p:cNvPr id="73" name="Graphic 2">
            <a:extLst>
              <a:ext uri="{FF2B5EF4-FFF2-40B4-BE49-F238E27FC236}">
                <a16:creationId xmlns:a16="http://schemas.microsoft.com/office/drawing/2014/main" id="{5C418BE3-12D4-4B6F-AF3C-A1D07727F9BC}"/>
              </a:ext>
            </a:extLst>
          </p:cNvPr>
          <p:cNvGrpSpPr/>
          <p:nvPr/>
        </p:nvGrpSpPr>
        <p:grpSpPr>
          <a:xfrm>
            <a:off x="129000" y="-74934"/>
            <a:ext cx="11207210" cy="197104"/>
            <a:chOff x="0" y="0"/>
            <a:chExt cx="11207210" cy="197104"/>
          </a:xfrm>
        </p:grpSpPr>
        <p:sp>
          <p:nvSpPr>
            <p:cNvPr id="74" name="Freeform: Shape 73">
              <a:extLst>
                <a:ext uri="{FF2B5EF4-FFF2-40B4-BE49-F238E27FC236}">
                  <a16:creationId xmlns:a16="http://schemas.microsoft.com/office/drawing/2014/main" id="{CE1204C3-B3CA-4D63-A913-5FA29B7A76D7}"/>
                </a:ext>
              </a:extLst>
            </p:cNvPr>
            <p:cNvSpPr/>
            <p:nvPr/>
          </p:nvSpPr>
          <p:spPr>
            <a:xfrm>
              <a:off x="0" y="0"/>
              <a:ext cx="12700" cy="12700"/>
            </a:xfrm>
            <a:custGeom>
              <a:avLst/>
              <a:gdLst/>
              <a:ahLst/>
              <a:cxnLst/>
              <a:rect l="l" t="t" r="r" b="b"/>
              <a:pathLst>
                <a:path w="12700" h="12700"/>
              </a:pathLst>
            </a:custGeom>
            <a:solidFill>
              <a:srgbClr val="DFEFE6"/>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75" name="Freeform: Shape 74">
              <a:extLst>
                <a:ext uri="{FF2B5EF4-FFF2-40B4-BE49-F238E27FC236}">
                  <a16:creationId xmlns:a16="http://schemas.microsoft.com/office/drawing/2014/main" id="{82333BC3-0625-4786-A5A5-A0742F39F46B}"/>
                </a:ext>
              </a:extLst>
            </p:cNvPr>
            <p:cNvSpPr/>
            <p:nvPr/>
          </p:nvSpPr>
          <p:spPr>
            <a:xfrm>
              <a:off x="11170396" y="159004"/>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69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sp>
        <p:nvSpPr>
          <p:cNvPr id="125" name="TextBox 124">
            <a:extLst>
              <a:ext uri="{FF2B5EF4-FFF2-40B4-BE49-F238E27FC236}">
                <a16:creationId xmlns:a16="http://schemas.microsoft.com/office/drawing/2014/main" id="{D86EA25E-4523-446E-86D8-24C62FE350AC}"/>
              </a:ext>
            </a:extLst>
          </p:cNvPr>
          <p:cNvSpPr txBox="1"/>
          <p:nvPr/>
        </p:nvSpPr>
        <p:spPr>
          <a:xfrm>
            <a:off x="949038" y="2223020"/>
            <a:ext cx="521278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FEFE6">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Pie Charts </a:t>
            </a:r>
            <a:endParaRPr kumimoji="0" lang="en-US" sz="40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endParaRPr>
          </a:p>
        </p:txBody>
      </p:sp>
      <p:sp>
        <p:nvSpPr>
          <p:cNvPr id="126" name="TextBox 125">
            <a:extLst>
              <a:ext uri="{FF2B5EF4-FFF2-40B4-BE49-F238E27FC236}">
                <a16:creationId xmlns:a16="http://schemas.microsoft.com/office/drawing/2014/main" id="{E3CB074D-6BFA-43DC-86AC-9197DCBC8256}"/>
              </a:ext>
            </a:extLst>
          </p:cNvPr>
          <p:cNvSpPr txBox="1"/>
          <p:nvPr/>
        </p:nvSpPr>
        <p:spPr>
          <a:xfrm>
            <a:off x="1028555" y="3140621"/>
            <a:ext cx="306325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Kanit Light"/>
                <a:ea typeface="+mn-ea"/>
                <a:cs typeface="Cordia New"/>
              </a:rPr>
              <a:t>A pie chart is used to show the distribution and relationships of the parts to a whole. The data in any pie chart can be put in a bar chart. Therefore, pie chart is utilized when you are comparing one segment to the whole. </a:t>
            </a:r>
            <a:endParaRPr kumimoji="0" lang="en-US" sz="1600" b="0" i="0" u="none" strike="noStrike" kern="1200" cap="none" spc="0" normalizeH="0" baseline="0" noProof="0" dirty="0">
              <a:ln>
                <a:noFill/>
              </a:ln>
              <a:solidFill>
                <a:prstClr val="black"/>
              </a:solidFill>
              <a:effectLst/>
              <a:uLnTx/>
              <a:uFillTx/>
              <a:latin typeface="Kanit Light"/>
              <a:ea typeface="+mn-ea"/>
              <a:cs typeface="Cordia New"/>
            </a:endParaRPr>
          </a:p>
        </p:txBody>
      </p:sp>
      <p:grpSp>
        <p:nvGrpSpPr>
          <p:cNvPr id="119" name="Graphic 135">
            <a:extLst>
              <a:ext uri="{FF2B5EF4-FFF2-40B4-BE49-F238E27FC236}">
                <a16:creationId xmlns:a16="http://schemas.microsoft.com/office/drawing/2014/main" id="{622004B8-9CF7-4F5D-8C52-56953F1593E9}"/>
              </a:ext>
            </a:extLst>
          </p:cNvPr>
          <p:cNvGrpSpPr/>
          <p:nvPr/>
        </p:nvGrpSpPr>
        <p:grpSpPr>
          <a:xfrm>
            <a:off x="4030139" y="641884"/>
            <a:ext cx="2740152" cy="1744473"/>
            <a:chOff x="9039603" y="2333198"/>
            <a:chExt cx="2740152" cy="1744473"/>
          </a:xfrm>
        </p:grpSpPr>
        <p:sp>
          <p:nvSpPr>
            <p:cNvPr id="121" name="Freeform: Shape 120">
              <a:extLst>
                <a:ext uri="{FF2B5EF4-FFF2-40B4-BE49-F238E27FC236}">
                  <a16:creationId xmlns:a16="http://schemas.microsoft.com/office/drawing/2014/main" id="{245090E6-79C2-44E8-80E0-6504D34934DD}"/>
                </a:ext>
              </a:extLst>
            </p:cNvPr>
            <p:cNvSpPr/>
            <p:nvPr/>
          </p:nvSpPr>
          <p:spPr>
            <a:xfrm>
              <a:off x="9039603" y="3904513"/>
              <a:ext cx="1334806" cy="173633"/>
            </a:xfrm>
            <a:custGeom>
              <a:avLst/>
              <a:gdLst>
                <a:gd name="connsiteX0" fmla="*/ 1334807 w 1334806"/>
                <a:gd name="connsiteY0" fmla="*/ 86817 h 173633"/>
                <a:gd name="connsiteX1" fmla="*/ 667403 w 1334806"/>
                <a:gd name="connsiteY1" fmla="*/ 173633 h 173633"/>
                <a:gd name="connsiteX2" fmla="*/ 0 w 1334806"/>
                <a:gd name="connsiteY2" fmla="*/ 86817 h 173633"/>
                <a:gd name="connsiteX3" fmla="*/ 667403 w 1334806"/>
                <a:gd name="connsiteY3" fmla="*/ 0 h 173633"/>
                <a:gd name="connsiteX4" fmla="*/ 1334807 w 1334806"/>
                <a:gd name="connsiteY4" fmla="*/ 86817 h 17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806" h="173633">
                  <a:moveTo>
                    <a:pt x="1334807" y="86817"/>
                  </a:moveTo>
                  <a:cubicBezTo>
                    <a:pt x="1334807" y="134764"/>
                    <a:pt x="1036000" y="173633"/>
                    <a:pt x="667403" y="173633"/>
                  </a:cubicBezTo>
                  <a:cubicBezTo>
                    <a:pt x="298807" y="173633"/>
                    <a:pt x="0" y="134764"/>
                    <a:pt x="0" y="86817"/>
                  </a:cubicBezTo>
                  <a:cubicBezTo>
                    <a:pt x="0" y="38869"/>
                    <a:pt x="298807" y="0"/>
                    <a:pt x="667403" y="0"/>
                  </a:cubicBezTo>
                  <a:cubicBezTo>
                    <a:pt x="1036000" y="0"/>
                    <a:pt x="1334807" y="38869"/>
                    <a:pt x="1334807" y="86817"/>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2" name="Freeform: Shape 121">
              <a:extLst>
                <a:ext uri="{FF2B5EF4-FFF2-40B4-BE49-F238E27FC236}">
                  <a16:creationId xmlns:a16="http://schemas.microsoft.com/office/drawing/2014/main" id="{CB3E9543-FE56-4ADB-8F29-7C1EB75318E8}"/>
                </a:ext>
              </a:extLst>
            </p:cNvPr>
            <p:cNvSpPr/>
            <p:nvPr/>
          </p:nvSpPr>
          <p:spPr>
            <a:xfrm>
              <a:off x="10599354" y="3115995"/>
              <a:ext cx="872613" cy="571952"/>
            </a:xfrm>
            <a:custGeom>
              <a:avLst/>
              <a:gdLst>
                <a:gd name="connsiteX0" fmla="*/ 872519 w 872613"/>
                <a:gd name="connsiteY0" fmla="*/ -128 h 571952"/>
                <a:gd name="connsiteX1" fmla="*/ 300567 w 872613"/>
                <a:gd name="connsiteY1" fmla="*/ -128 h 571952"/>
                <a:gd name="connsiteX2" fmla="*/ -95 w 872613"/>
                <a:gd name="connsiteY2" fmla="*/ 486470 h 571952"/>
                <a:gd name="connsiteX3" fmla="*/ 300567 w 872613"/>
                <a:gd name="connsiteY3" fmla="*/ 571823 h 571952"/>
                <a:gd name="connsiteX4" fmla="*/ 872519 w 872613"/>
                <a:gd name="connsiteY4" fmla="*/ -128 h 571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613" h="571952">
                  <a:moveTo>
                    <a:pt x="872519" y="-128"/>
                  </a:moveTo>
                  <a:lnTo>
                    <a:pt x="300567" y="-128"/>
                  </a:lnTo>
                  <a:lnTo>
                    <a:pt x="-95" y="486470"/>
                  </a:lnTo>
                  <a:cubicBezTo>
                    <a:pt x="90199" y="542416"/>
                    <a:pt x="194346" y="571982"/>
                    <a:pt x="300567" y="571823"/>
                  </a:cubicBezTo>
                  <a:cubicBezTo>
                    <a:pt x="616447" y="571823"/>
                    <a:pt x="872519" y="315751"/>
                    <a:pt x="872519" y="-128"/>
                  </a:cubicBezTo>
                  <a:close/>
                </a:path>
              </a:pathLst>
            </a:custGeom>
            <a:solidFill>
              <a:srgbClr val="F2F2F2"/>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23" name="Freeform: Shape 122">
              <a:extLst>
                <a:ext uri="{FF2B5EF4-FFF2-40B4-BE49-F238E27FC236}">
                  <a16:creationId xmlns:a16="http://schemas.microsoft.com/office/drawing/2014/main" id="{840E7790-AC8C-4253-9961-6264CDF3DCC4}"/>
                </a:ext>
              </a:extLst>
            </p:cNvPr>
            <p:cNvSpPr/>
            <p:nvPr/>
          </p:nvSpPr>
          <p:spPr>
            <a:xfrm>
              <a:off x="9939517" y="3633324"/>
              <a:ext cx="303956" cy="303956"/>
            </a:xfrm>
            <a:custGeom>
              <a:avLst/>
              <a:gdLst>
                <a:gd name="connsiteX0" fmla="*/ 303956 w 303956"/>
                <a:gd name="connsiteY0" fmla="*/ 151978 h 303956"/>
                <a:gd name="connsiteX1" fmla="*/ 151978 w 303956"/>
                <a:gd name="connsiteY1" fmla="*/ 303956 h 303956"/>
                <a:gd name="connsiteX2" fmla="*/ 0 w 303956"/>
                <a:gd name="connsiteY2" fmla="*/ 151978 h 303956"/>
                <a:gd name="connsiteX3" fmla="*/ 151978 w 303956"/>
                <a:gd name="connsiteY3" fmla="*/ 0 h 303956"/>
                <a:gd name="connsiteX4" fmla="*/ 303956 w 303956"/>
                <a:gd name="connsiteY4" fmla="*/ 151978 h 30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956" h="303956">
                  <a:moveTo>
                    <a:pt x="303956" y="151978"/>
                  </a:moveTo>
                  <a:cubicBezTo>
                    <a:pt x="303956" y="235913"/>
                    <a:pt x="235913" y="303956"/>
                    <a:pt x="151978" y="303956"/>
                  </a:cubicBezTo>
                  <a:cubicBezTo>
                    <a:pt x="68043" y="303956"/>
                    <a:pt x="0" y="235913"/>
                    <a:pt x="0" y="151978"/>
                  </a:cubicBezTo>
                  <a:cubicBezTo>
                    <a:pt x="0" y="68043"/>
                    <a:pt x="68043" y="0"/>
                    <a:pt x="151978" y="0"/>
                  </a:cubicBezTo>
                  <a:cubicBezTo>
                    <a:pt x="235913" y="0"/>
                    <a:pt x="303956" y="68043"/>
                    <a:pt x="303956" y="151978"/>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4" name="Freeform: Shape 133">
              <a:extLst>
                <a:ext uri="{FF2B5EF4-FFF2-40B4-BE49-F238E27FC236}">
                  <a16:creationId xmlns:a16="http://schemas.microsoft.com/office/drawing/2014/main" id="{6649E818-F002-456A-A258-A6C74C90AA2C}"/>
                </a:ext>
              </a:extLst>
            </p:cNvPr>
            <p:cNvSpPr/>
            <p:nvPr/>
          </p:nvSpPr>
          <p:spPr>
            <a:xfrm>
              <a:off x="9792254" y="2679583"/>
              <a:ext cx="125010" cy="233319"/>
            </a:xfrm>
            <a:custGeom>
              <a:avLst/>
              <a:gdLst>
                <a:gd name="connsiteX0" fmla="*/ 13682 w 125010"/>
                <a:gd name="connsiteY0" fmla="*/ -128 h 233319"/>
                <a:gd name="connsiteX1" fmla="*/ 2830 w 125010"/>
                <a:gd name="connsiteY1" fmla="*/ 75836 h 233319"/>
                <a:gd name="connsiteX2" fmla="*/ 43525 w 125010"/>
                <a:gd name="connsiteY2" fmla="*/ 233191 h 233319"/>
                <a:gd name="connsiteX3" fmla="*/ 124916 w 125010"/>
                <a:gd name="connsiteY3" fmla="*/ 81262 h 233319"/>
                <a:gd name="connsiteX4" fmla="*/ 114064 w 125010"/>
                <a:gd name="connsiteY4" fmla="*/ 18863 h 23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10" h="233319">
                  <a:moveTo>
                    <a:pt x="13682" y="-128"/>
                  </a:moveTo>
                  <a:cubicBezTo>
                    <a:pt x="13682" y="-128"/>
                    <a:pt x="19108" y="54132"/>
                    <a:pt x="2830" y="75836"/>
                  </a:cubicBezTo>
                  <a:cubicBezTo>
                    <a:pt x="-13448" y="97540"/>
                    <a:pt x="43525" y="233191"/>
                    <a:pt x="43525" y="233191"/>
                  </a:cubicBezTo>
                  <a:lnTo>
                    <a:pt x="124916" y="81262"/>
                  </a:lnTo>
                  <a:cubicBezTo>
                    <a:pt x="124916" y="81262"/>
                    <a:pt x="97786" y="64984"/>
                    <a:pt x="114064" y="18863"/>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5" name="Freeform: Shape 134">
              <a:extLst>
                <a:ext uri="{FF2B5EF4-FFF2-40B4-BE49-F238E27FC236}">
                  <a16:creationId xmlns:a16="http://schemas.microsoft.com/office/drawing/2014/main" id="{E0C08D3E-5AE4-4422-BFA1-7F72BC5858D7}"/>
                </a:ext>
              </a:extLst>
            </p:cNvPr>
            <p:cNvSpPr/>
            <p:nvPr/>
          </p:nvSpPr>
          <p:spPr>
            <a:xfrm>
              <a:off x="9792254" y="2679583"/>
              <a:ext cx="125010" cy="233319"/>
            </a:xfrm>
            <a:custGeom>
              <a:avLst/>
              <a:gdLst>
                <a:gd name="connsiteX0" fmla="*/ 13682 w 125010"/>
                <a:gd name="connsiteY0" fmla="*/ -128 h 233319"/>
                <a:gd name="connsiteX1" fmla="*/ 2830 w 125010"/>
                <a:gd name="connsiteY1" fmla="*/ 75836 h 233319"/>
                <a:gd name="connsiteX2" fmla="*/ 43525 w 125010"/>
                <a:gd name="connsiteY2" fmla="*/ 233191 h 233319"/>
                <a:gd name="connsiteX3" fmla="*/ 124916 w 125010"/>
                <a:gd name="connsiteY3" fmla="*/ 81262 h 233319"/>
                <a:gd name="connsiteX4" fmla="*/ 114064 w 125010"/>
                <a:gd name="connsiteY4" fmla="*/ 18863 h 23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10" h="233319">
                  <a:moveTo>
                    <a:pt x="13682" y="-128"/>
                  </a:moveTo>
                  <a:cubicBezTo>
                    <a:pt x="13682" y="-128"/>
                    <a:pt x="19108" y="54132"/>
                    <a:pt x="2830" y="75836"/>
                  </a:cubicBezTo>
                  <a:cubicBezTo>
                    <a:pt x="-13448" y="97540"/>
                    <a:pt x="43525" y="233191"/>
                    <a:pt x="43525" y="233191"/>
                  </a:cubicBezTo>
                  <a:lnTo>
                    <a:pt x="124916" y="81262"/>
                  </a:lnTo>
                  <a:cubicBezTo>
                    <a:pt x="124916" y="81262"/>
                    <a:pt x="97786" y="64984"/>
                    <a:pt x="114064" y="18863"/>
                  </a:cubicBezTo>
                  <a:close/>
                </a:path>
              </a:pathLst>
            </a:custGeom>
            <a:solidFill>
              <a:srgbClr val="000000">
                <a:alpha val="10000"/>
              </a:srgbClr>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6" name="Freeform: Shape 135">
              <a:extLst>
                <a:ext uri="{FF2B5EF4-FFF2-40B4-BE49-F238E27FC236}">
                  <a16:creationId xmlns:a16="http://schemas.microsoft.com/office/drawing/2014/main" id="{CC6D12FD-AC3A-491D-AF53-7DEFE9ED250D}"/>
                </a:ext>
              </a:extLst>
            </p:cNvPr>
            <p:cNvSpPr/>
            <p:nvPr/>
          </p:nvSpPr>
          <p:spPr>
            <a:xfrm>
              <a:off x="9930830" y="2952585"/>
              <a:ext cx="122085" cy="277742"/>
            </a:xfrm>
            <a:custGeom>
              <a:avLst/>
              <a:gdLst>
                <a:gd name="connsiteX0" fmla="*/ 119278 w 122085"/>
                <a:gd name="connsiteY0" fmla="*/ 885 h 277742"/>
                <a:gd name="connsiteX1" fmla="*/ 121991 w 122085"/>
                <a:gd name="connsiteY1" fmla="*/ 112119 h 277742"/>
                <a:gd name="connsiteX2" fmla="*/ 18896 w 122085"/>
                <a:gd name="connsiteY2" fmla="*/ 277614 h 277742"/>
                <a:gd name="connsiteX3" fmla="*/ -95 w 122085"/>
                <a:gd name="connsiteY3" fmla="*/ 215214 h 277742"/>
                <a:gd name="connsiteX4" fmla="*/ 56878 w 122085"/>
                <a:gd name="connsiteY4" fmla="*/ 103980 h 277742"/>
                <a:gd name="connsiteX5" fmla="*/ 43313 w 122085"/>
                <a:gd name="connsiteY5" fmla="*/ 22590 h 277742"/>
                <a:gd name="connsiteX6" fmla="*/ 119278 w 122085"/>
                <a:gd name="connsiteY6" fmla="*/ 885 h 27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5" h="277742">
                  <a:moveTo>
                    <a:pt x="119278" y="885"/>
                  </a:moveTo>
                  <a:lnTo>
                    <a:pt x="121991" y="112119"/>
                  </a:lnTo>
                  <a:lnTo>
                    <a:pt x="18896" y="277614"/>
                  </a:lnTo>
                  <a:lnTo>
                    <a:pt x="-95" y="215214"/>
                  </a:lnTo>
                  <a:lnTo>
                    <a:pt x="56878" y="103980"/>
                  </a:lnTo>
                  <a:cubicBezTo>
                    <a:pt x="56878" y="103980"/>
                    <a:pt x="37887" y="52433"/>
                    <a:pt x="43313" y="22590"/>
                  </a:cubicBezTo>
                  <a:cubicBezTo>
                    <a:pt x="48739" y="-7254"/>
                    <a:pt x="119278" y="885"/>
                    <a:pt x="119278" y="885"/>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7" name="Freeform: Shape 136">
              <a:extLst>
                <a:ext uri="{FF2B5EF4-FFF2-40B4-BE49-F238E27FC236}">
                  <a16:creationId xmlns:a16="http://schemas.microsoft.com/office/drawing/2014/main" id="{AF6DCBFC-7F2D-4761-95EF-EEB3CFF5543A}"/>
                </a:ext>
              </a:extLst>
            </p:cNvPr>
            <p:cNvSpPr/>
            <p:nvPr/>
          </p:nvSpPr>
          <p:spPr>
            <a:xfrm>
              <a:off x="9624259" y="2936307"/>
              <a:ext cx="122085" cy="277742"/>
            </a:xfrm>
            <a:custGeom>
              <a:avLst/>
              <a:gdLst>
                <a:gd name="connsiteX0" fmla="*/ 2618 w 122085"/>
                <a:gd name="connsiteY0" fmla="*/ 885 h 277742"/>
                <a:gd name="connsiteX1" fmla="*/ -95 w 122085"/>
                <a:gd name="connsiteY1" fmla="*/ 112119 h 277742"/>
                <a:gd name="connsiteX2" fmla="*/ 103000 w 122085"/>
                <a:gd name="connsiteY2" fmla="*/ 277614 h 277742"/>
                <a:gd name="connsiteX3" fmla="*/ 121991 w 122085"/>
                <a:gd name="connsiteY3" fmla="*/ 215214 h 277742"/>
                <a:gd name="connsiteX4" fmla="*/ 65018 w 122085"/>
                <a:gd name="connsiteY4" fmla="*/ 103980 h 277742"/>
                <a:gd name="connsiteX5" fmla="*/ 78583 w 122085"/>
                <a:gd name="connsiteY5" fmla="*/ 22590 h 277742"/>
                <a:gd name="connsiteX6" fmla="*/ 2618 w 122085"/>
                <a:gd name="connsiteY6" fmla="*/ 885 h 27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5" h="277742">
                  <a:moveTo>
                    <a:pt x="2618" y="885"/>
                  </a:moveTo>
                  <a:lnTo>
                    <a:pt x="-95" y="112119"/>
                  </a:lnTo>
                  <a:lnTo>
                    <a:pt x="103000" y="277614"/>
                  </a:lnTo>
                  <a:lnTo>
                    <a:pt x="121991" y="215214"/>
                  </a:lnTo>
                  <a:lnTo>
                    <a:pt x="65018" y="103980"/>
                  </a:lnTo>
                  <a:cubicBezTo>
                    <a:pt x="65018" y="103980"/>
                    <a:pt x="84009" y="52433"/>
                    <a:pt x="78583" y="22590"/>
                  </a:cubicBezTo>
                  <a:cubicBezTo>
                    <a:pt x="73157" y="-7254"/>
                    <a:pt x="2618" y="885"/>
                    <a:pt x="2618" y="885"/>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8" name="Freeform: Shape 137">
              <a:extLst>
                <a:ext uri="{FF2B5EF4-FFF2-40B4-BE49-F238E27FC236}">
                  <a16:creationId xmlns:a16="http://schemas.microsoft.com/office/drawing/2014/main" id="{7CA372B3-87E5-4688-A384-58FA41EFF835}"/>
                </a:ext>
              </a:extLst>
            </p:cNvPr>
            <p:cNvSpPr/>
            <p:nvPr/>
          </p:nvSpPr>
          <p:spPr>
            <a:xfrm>
              <a:off x="9574698" y="3116380"/>
              <a:ext cx="388119" cy="754567"/>
            </a:xfrm>
            <a:custGeom>
              <a:avLst/>
              <a:gdLst>
                <a:gd name="connsiteX0" fmla="*/ 128143 w 388119"/>
                <a:gd name="connsiteY0" fmla="*/ -128 h 754567"/>
                <a:gd name="connsiteX1" fmla="*/ 117291 w 388119"/>
                <a:gd name="connsiteY1" fmla="*/ 27002 h 754567"/>
                <a:gd name="connsiteX2" fmla="*/ 73883 w 388119"/>
                <a:gd name="connsiteY2" fmla="*/ 132810 h 754567"/>
                <a:gd name="connsiteX3" fmla="*/ 41327 w 388119"/>
                <a:gd name="connsiteY3" fmla="*/ 469224 h 754567"/>
                <a:gd name="connsiteX4" fmla="*/ 27762 w 388119"/>
                <a:gd name="connsiteY4" fmla="*/ 523485 h 754567"/>
                <a:gd name="connsiteX5" fmla="*/ 19623 w 388119"/>
                <a:gd name="connsiteY5" fmla="*/ 656423 h 754567"/>
                <a:gd name="connsiteX6" fmla="*/ 22336 w 388119"/>
                <a:gd name="connsiteY6" fmla="*/ 745953 h 754567"/>
                <a:gd name="connsiteX7" fmla="*/ 92874 w 388119"/>
                <a:gd name="connsiteY7" fmla="*/ 732387 h 754567"/>
                <a:gd name="connsiteX8" fmla="*/ 106439 w 388119"/>
                <a:gd name="connsiteY8" fmla="*/ 642858 h 754567"/>
                <a:gd name="connsiteX9" fmla="*/ 225812 w 388119"/>
                <a:gd name="connsiteY9" fmla="*/ 219626 h 754567"/>
                <a:gd name="connsiteX10" fmla="*/ 244803 w 388119"/>
                <a:gd name="connsiteY10" fmla="*/ 482789 h 754567"/>
                <a:gd name="connsiteX11" fmla="*/ 231238 w 388119"/>
                <a:gd name="connsiteY11" fmla="*/ 572319 h 754567"/>
                <a:gd name="connsiteX12" fmla="*/ 212247 w 388119"/>
                <a:gd name="connsiteY12" fmla="*/ 740527 h 754567"/>
                <a:gd name="connsiteX13" fmla="*/ 288212 w 388119"/>
                <a:gd name="connsiteY13" fmla="*/ 748666 h 754567"/>
                <a:gd name="connsiteX14" fmla="*/ 293638 w 388119"/>
                <a:gd name="connsiteY14" fmla="*/ 669988 h 754567"/>
                <a:gd name="connsiteX15" fmla="*/ 326194 w 388119"/>
                <a:gd name="connsiteY15" fmla="*/ 591310 h 754567"/>
                <a:gd name="connsiteX16" fmla="*/ 337046 w 388119"/>
                <a:gd name="connsiteY16" fmla="*/ 466511 h 754567"/>
                <a:gd name="connsiteX17" fmla="*/ 385881 w 388119"/>
                <a:gd name="connsiteY17" fmla="*/ 154514 h 754567"/>
                <a:gd name="connsiteX18" fmla="*/ 369602 w 388119"/>
                <a:gd name="connsiteY18" fmla="*/ 54132 h 754567"/>
                <a:gd name="connsiteX19" fmla="*/ 358750 w 388119"/>
                <a:gd name="connsiteY19" fmla="*/ 5298 h 7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119" h="754567">
                  <a:moveTo>
                    <a:pt x="128143" y="-128"/>
                  </a:moveTo>
                  <a:lnTo>
                    <a:pt x="117291" y="27002"/>
                  </a:lnTo>
                  <a:cubicBezTo>
                    <a:pt x="88010" y="54202"/>
                    <a:pt x="72141" y="92882"/>
                    <a:pt x="73883" y="132810"/>
                  </a:cubicBezTo>
                  <a:lnTo>
                    <a:pt x="41327" y="469224"/>
                  </a:lnTo>
                  <a:cubicBezTo>
                    <a:pt x="41327" y="469224"/>
                    <a:pt x="19623" y="493642"/>
                    <a:pt x="27762" y="523485"/>
                  </a:cubicBezTo>
                  <a:cubicBezTo>
                    <a:pt x="27762" y="523485"/>
                    <a:pt x="8770" y="623867"/>
                    <a:pt x="19623" y="656423"/>
                  </a:cubicBezTo>
                  <a:cubicBezTo>
                    <a:pt x="19623" y="656423"/>
                    <a:pt x="-26499" y="740527"/>
                    <a:pt x="22336" y="745953"/>
                  </a:cubicBezTo>
                  <a:cubicBezTo>
                    <a:pt x="71170" y="751379"/>
                    <a:pt x="87448" y="751379"/>
                    <a:pt x="92874" y="732387"/>
                  </a:cubicBezTo>
                  <a:cubicBezTo>
                    <a:pt x="98300" y="713396"/>
                    <a:pt x="106439" y="642858"/>
                    <a:pt x="106439" y="642858"/>
                  </a:cubicBezTo>
                  <a:lnTo>
                    <a:pt x="225812" y="219626"/>
                  </a:lnTo>
                  <a:lnTo>
                    <a:pt x="244803" y="482789"/>
                  </a:lnTo>
                  <a:cubicBezTo>
                    <a:pt x="244803" y="482789"/>
                    <a:pt x="225812" y="553328"/>
                    <a:pt x="231238" y="572319"/>
                  </a:cubicBezTo>
                  <a:cubicBezTo>
                    <a:pt x="236664" y="591310"/>
                    <a:pt x="193256" y="726961"/>
                    <a:pt x="212247" y="740527"/>
                  </a:cubicBezTo>
                  <a:cubicBezTo>
                    <a:pt x="231238" y="754092"/>
                    <a:pt x="285499" y="759518"/>
                    <a:pt x="288212" y="748666"/>
                  </a:cubicBezTo>
                  <a:cubicBezTo>
                    <a:pt x="290925" y="737814"/>
                    <a:pt x="293638" y="669988"/>
                    <a:pt x="293638" y="669988"/>
                  </a:cubicBezTo>
                  <a:cubicBezTo>
                    <a:pt x="293638" y="669988"/>
                    <a:pt x="320768" y="610302"/>
                    <a:pt x="326194" y="591310"/>
                  </a:cubicBezTo>
                  <a:cubicBezTo>
                    <a:pt x="331620" y="572319"/>
                    <a:pt x="337046" y="466511"/>
                    <a:pt x="337046" y="466511"/>
                  </a:cubicBezTo>
                  <a:lnTo>
                    <a:pt x="385881" y="154514"/>
                  </a:lnTo>
                  <a:cubicBezTo>
                    <a:pt x="385881" y="154514"/>
                    <a:pt x="396733" y="70410"/>
                    <a:pt x="369602" y="54132"/>
                  </a:cubicBezTo>
                  <a:lnTo>
                    <a:pt x="358750" y="5298"/>
                  </a:ln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39" name="Freeform: Shape 138">
              <a:extLst>
                <a:ext uri="{FF2B5EF4-FFF2-40B4-BE49-F238E27FC236}">
                  <a16:creationId xmlns:a16="http://schemas.microsoft.com/office/drawing/2014/main" id="{6A622A23-D57E-4986-8C83-5601E2028BF3}"/>
                </a:ext>
              </a:extLst>
            </p:cNvPr>
            <p:cNvSpPr/>
            <p:nvPr/>
          </p:nvSpPr>
          <p:spPr>
            <a:xfrm>
              <a:off x="9551992" y="3846183"/>
              <a:ext cx="110248" cy="143790"/>
            </a:xfrm>
            <a:custGeom>
              <a:avLst/>
              <a:gdLst>
                <a:gd name="connsiteX0" fmla="*/ 36902 w 110248"/>
                <a:gd name="connsiteY0" fmla="*/ -128 h 143790"/>
                <a:gd name="connsiteX1" fmla="*/ 26050 w 110248"/>
                <a:gd name="connsiteY1" fmla="*/ 54132 h 143790"/>
                <a:gd name="connsiteX2" fmla="*/ 23337 w 110248"/>
                <a:gd name="connsiteY2" fmla="*/ 143662 h 143790"/>
                <a:gd name="connsiteX3" fmla="*/ 83023 w 110248"/>
                <a:gd name="connsiteY3" fmla="*/ 116532 h 143790"/>
                <a:gd name="connsiteX4" fmla="*/ 83023 w 110248"/>
                <a:gd name="connsiteY4" fmla="*/ 92114 h 143790"/>
                <a:gd name="connsiteX5" fmla="*/ 110154 w 110248"/>
                <a:gd name="connsiteY5" fmla="*/ 75836 h 143790"/>
                <a:gd name="connsiteX6" fmla="*/ 102015 w 110248"/>
                <a:gd name="connsiteY6" fmla="*/ 8011 h 14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8" h="143790">
                  <a:moveTo>
                    <a:pt x="36902" y="-128"/>
                  </a:moveTo>
                  <a:lnTo>
                    <a:pt x="26050" y="54132"/>
                  </a:lnTo>
                  <a:cubicBezTo>
                    <a:pt x="26050" y="54132"/>
                    <a:pt x="-30924" y="143662"/>
                    <a:pt x="23337" y="143662"/>
                  </a:cubicBezTo>
                  <a:cubicBezTo>
                    <a:pt x="77597" y="143662"/>
                    <a:pt x="83023" y="116532"/>
                    <a:pt x="83023" y="116532"/>
                  </a:cubicBezTo>
                  <a:lnTo>
                    <a:pt x="83023" y="92114"/>
                  </a:lnTo>
                  <a:cubicBezTo>
                    <a:pt x="83023" y="92114"/>
                    <a:pt x="110154" y="78549"/>
                    <a:pt x="110154" y="75836"/>
                  </a:cubicBezTo>
                  <a:cubicBezTo>
                    <a:pt x="110154" y="73123"/>
                    <a:pt x="102015" y="8011"/>
                    <a:pt x="102015" y="8011"/>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0" name="Freeform: Shape 139">
              <a:extLst>
                <a:ext uri="{FF2B5EF4-FFF2-40B4-BE49-F238E27FC236}">
                  <a16:creationId xmlns:a16="http://schemas.microsoft.com/office/drawing/2014/main" id="{8711726D-1C0A-4546-9B70-DC0DBB807F90}"/>
                </a:ext>
              </a:extLst>
            </p:cNvPr>
            <p:cNvSpPr/>
            <p:nvPr/>
          </p:nvSpPr>
          <p:spPr>
            <a:xfrm>
              <a:off x="9781614" y="3846183"/>
              <a:ext cx="110248" cy="143790"/>
            </a:xfrm>
            <a:custGeom>
              <a:avLst/>
              <a:gdLst>
                <a:gd name="connsiteX0" fmla="*/ 73157 w 110248"/>
                <a:gd name="connsiteY0" fmla="*/ -128 h 143790"/>
                <a:gd name="connsiteX1" fmla="*/ 84009 w 110248"/>
                <a:gd name="connsiteY1" fmla="*/ 54132 h 143790"/>
                <a:gd name="connsiteX2" fmla="*/ 86722 w 110248"/>
                <a:gd name="connsiteY2" fmla="*/ 143662 h 143790"/>
                <a:gd name="connsiteX3" fmla="*/ 27035 w 110248"/>
                <a:gd name="connsiteY3" fmla="*/ 116532 h 143790"/>
                <a:gd name="connsiteX4" fmla="*/ 27035 w 110248"/>
                <a:gd name="connsiteY4" fmla="*/ 92114 h 143790"/>
                <a:gd name="connsiteX5" fmla="*/ -95 w 110248"/>
                <a:gd name="connsiteY5" fmla="*/ 75836 h 143790"/>
                <a:gd name="connsiteX6" fmla="*/ 8044 w 110248"/>
                <a:gd name="connsiteY6" fmla="*/ 8011 h 14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48" h="143790">
                  <a:moveTo>
                    <a:pt x="73157" y="-128"/>
                  </a:moveTo>
                  <a:lnTo>
                    <a:pt x="84009" y="54132"/>
                  </a:lnTo>
                  <a:cubicBezTo>
                    <a:pt x="84009" y="54132"/>
                    <a:pt x="140982" y="143662"/>
                    <a:pt x="86722" y="143662"/>
                  </a:cubicBezTo>
                  <a:cubicBezTo>
                    <a:pt x="32461" y="143662"/>
                    <a:pt x="27035" y="116532"/>
                    <a:pt x="27035" y="116532"/>
                  </a:cubicBezTo>
                  <a:lnTo>
                    <a:pt x="27035" y="92114"/>
                  </a:lnTo>
                  <a:cubicBezTo>
                    <a:pt x="27035" y="92114"/>
                    <a:pt x="-95" y="78549"/>
                    <a:pt x="-95" y="75836"/>
                  </a:cubicBezTo>
                  <a:cubicBezTo>
                    <a:pt x="-95" y="73123"/>
                    <a:pt x="8044" y="8011"/>
                    <a:pt x="8044" y="8011"/>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1" name="Freeform: Shape 140">
              <a:extLst>
                <a:ext uri="{FF2B5EF4-FFF2-40B4-BE49-F238E27FC236}">
                  <a16:creationId xmlns:a16="http://schemas.microsoft.com/office/drawing/2014/main" id="{7BA84005-8240-4E1E-8AE2-292FDBB84E83}"/>
                </a:ext>
              </a:extLst>
            </p:cNvPr>
            <p:cNvSpPr/>
            <p:nvPr/>
          </p:nvSpPr>
          <p:spPr>
            <a:xfrm>
              <a:off x="9794691" y="2595148"/>
              <a:ext cx="143156" cy="143156"/>
            </a:xfrm>
            <a:custGeom>
              <a:avLst/>
              <a:gdLst>
                <a:gd name="connsiteX0" fmla="*/ 143157 w 143156"/>
                <a:gd name="connsiteY0" fmla="*/ 71578 h 143156"/>
                <a:gd name="connsiteX1" fmla="*/ 71578 w 143156"/>
                <a:gd name="connsiteY1" fmla="*/ 143157 h 143156"/>
                <a:gd name="connsiteX2" fmla="*/ 0 w 143156"/>
                <a:gd name="connsiteY2" fmla="*/ 71578 h 143156"/>
                <a:gd name="connsiteX3" fmla="*/ 71578 w 143156"/>
                <a:gd name="connsiteY3" fmla="*/ 0 h 143156"/>
                <a:gd name="connsiteX4" fmla="*/ 143157 w 143156"/>
                <a:gd name="connsiteY4" fmla="*/ 71578 h 14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56" h="143156">
                  <a:moveTo>
                    <a:pt x="143157" y="71578"/>
                  </a:moveTo>
                  <a:cubicBezTo>
                    <a:pt x="143157" y="111110"/>
                    <a:pt x="111110" y="143157"/>
                    <a:pt x="71578" y="143157"/>
                  </a:cubicBezTo>
                  <a:cubicBezTo>
                    <a:pt x="32047" y="143157"/>
                    <a:pt x="0" y="111110"/>
                    <a:pt x="0" y="71578"/>
                  </a:cubicBezTo>
                  <a:cubicBezTo>
                    <a:pt x="0" y="32047"/>
                    <a:pt x="32047" y="0"/>
                    <a:pt x="71578" y="0"/>
                  </a:cubicBezTo>
                  <a:cubicBezTo>
                    <a:pt x="111110" y="0"/>
                    <a:pt x="143157" y="32047"/>
                    <a:pt x="143157" y="71578"/>
                  </a:cubicBezTo>
                  <a:close/>
                </a:path>
              </a:pathLst>
            </a:custGeom>
            <a:solidFill>
              <a:srgbClr val="FFB9B9"/>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2" name="Freeform: Shape 141">
              <a:extLst>
                <a:ext uri="{FF2B5EF4-FFF2-40B4-BE49-F238E27FC236}">
                  <a16:creationId xmlns:a16="http://schemas.microsoft.com/office/drawing/2014/main" id="{27772A43-18C4-4B65-B287-025BCB10F997}"/>
                </a:ext>
              </a:extLst>
            </p:cNvPr>
            <p:cNvSpPr/>
            <p:nvPr/>
          </p:nvSpPr>
          <p:spPr>
            <a:xfrm>
              <a:off x="9678519" y="2738931"/>
              <a:ext cx="339127" cy="404880"/>
            </a:xfrm>
            <a:custGeom>
              <a:avLst/>
              <a:gdLst>
                <a:gd name="connsiteX0" fmla="*/ 162686 w 339127"/>
                <a:gd name="connsiteY0" fmla="*/ 116870 h 404880"/>
                <a:gd name="connsiteX1" fmla="*/ 124704 w 339127"/>
                <a:gd name="connsiteY1" fmla="*/ 32767 h 404880"/>
                <a:gd name="connsiteX2" fmla="*/ 124574 w 339127"/>
                <a:gd name="connsiteY2" fmla="*/ 4579 h 404880"/>
                <a:gd name="connsiteX3" fmla="*/ 100287 w 339127"/>
                <a:gd name="connsiteY3" fmla="*/ 19202 h 404880"/>
                <a:gd name="connsiteX4" fmla="*/ -95 w 339127"/>
                <a:gd name="connsiteY4" fmla="*/ 65323 h 404880"/>
                <a:gd name="connsiteX5" fmla="*/ 40600 w 339127"/>
                <a:gd name="connsiteY5" fmla="*/ 200974 h 404880"/>
                <a:gd name="connsiteX6" fmla="*/ 29748 w 339127"/>
                <a:gd name="connsiteY6" fmla="*/ 252522 h 404880"/>
                <a:gd name="connsiteX7" fmla="*/ 29748 w 339127"/>
                <a:gd name="connsiteY7" fmla="*/ 306782 h 404880"/>
                <a:gd name="connsiteX8" fmla="*/ 27035 w 339127"/>
                <a:gd name="connsiteY8" fmla="*/ 339338 h 404880"/>
                <a:gd name="connsiteX9" fmla="*/ 29748 w 339127"/>
                <a:gd name="connsiteY9" fmla="*/ 361042 h 404880"/>
                <a:gd name="connsiteX10" fmla="*/ 13470 w 339127"/>
                <a:gd name="connsiteY10" fmla="*/ 388173 h 404880"/>
                <a:gd name="connsiteX11" fmla="*/ 56878 w 339127"/>
                <a:gd name="connsiteY11" fmla="*/ 388173 h 404880"/>
                <a:gd name="connsiteX12" fmla="*/ 81296 w 339127"/>
                <a:gd name="connsiteY12" fmla="*/ 390886 h 404880"/>
                <a:gd name="connsiteX13" fmla="*/ 216947 w 339127"/>
                <a:gd name="connsiteY13" fmla="*/ 404451 h 404880"/>
                <a:gd name="connsiteX14" fmla="*/ 287485 w 339127"/>
                <a:gd name="connsiteY14" fmla="*/ 396312 h 404880"/>
                <a:gd name="connsiteX15" fmla="*/ 301050 w 339127"/>
                <a:gd name="connsiteY15" fmla="*/ 257948 h 404880"/>
                <a:gd name="connsiteX16" fmla="*/ 339033 w 339127"/>
                <a:gd name="connsiteY16" fmla="*/ 78888 h 404880"/>
                <a:gd name="connsiteX17" fmla="*/ 252216 w 339127"/>
                <a:gd name="connsiteY17" fmla="*/ 24628 h 404880"/>
                <a:gd name="connsiteX18" fmla="*/ 224174 w 339127"/>
                <a:gd name="connsiteY18" fmla="*/ -128 h 404880"/>
                <a:gd name="connsiteX19" fmla="*/ 216947 w 339127"/>
                <a:gd name="connsiteY19" fmla="*/ 38193 h 40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127" h="404880">
                  <a:moveTo>
                    <a:pt x="162686" y="116870"/>
                  </a:moveTo>
                  <a:cubicBezTo>
                    <a:pt x="162686" y="116870"/>
                    <a:pt x="121991" y="49045"/>
                    <a:pt x="124704" y="32767"/>
                  </a:cubicBezTo>
                  <a:cubicBezTo>
                    <a:pt x="126374" y="23441"/>
                    <a:pt x="126330" y="13889"/>
                    <a:pt x="124574" y="4579"/>
                  </a:cubicBezTo>
                  <a:lnTo>
                    <a:pt x="100287" y="19202"/>
                  </a:lnTo>
                  <a:lnTo>
                    <a:pt x="-95" y="65323"/>
                  </a:lnTo>
                  <a:lnTo>
                    <a:pt x="40600" y="200974"/>
                  </a:lnTo>
                  <a:cubicBezTo>
                    <a:pt x="40600" y="200974"/>
                    <a:pt x="29748" y="230817"/>
                    <a:pt x="29748" y="252522"/>
                  </a:cubicBezTo>
                  <a:cubicBezTo>
                    <a:pt x="29748" y="274226"/>
                    <a:pt x="35174" y="298643"/>
                    <a:pt x="29748" y="306782"/>
                  </a:cubicBezTo>
                  <a:cubicBezTo>
                    <a:pt x="24322" y="314921"/>
                    <a:pt x="21609" y="328486"/>
                    <a:pt x="27035" y="339338"/>
                  </a:cubicBezTo>
                  <a:cubicBezTo>
                    <a:pt x="30274" y="346086"/>
                    <a:pt x="31226" y="353705"/>
                    <a:pt x="29748" y="361042"/>
                  </a:cubicBezTo>
                  <a:cubicBezTo>
                    <a:pt x="29748" y="361042"/>
                    <a:pt x="-8234" y="382747"/>
                    <a:pt x="13470" y="388173"/>
                  </a:cubicBezTo>
                  <a:cubicBezTo>
                    <a:pt x="27768" y="391324"/>
                    <a:pt x="42581" y="391324"/>
                    <a:pt x="56878" y="388173"/>
                  </a:cubicBezTo>
                  <a:cubicBezTo>
                    <a:pt x="56878" y="388173"/>
                    <a:pt x="59591" y="380034"/>
                    <a:pt x="81296" y="390886"/>
                  </a:cubicBezTo>
                  <a:cubicBezTo>
                    <a:pt x="103000" y="401738"/>
                    <a:pt x="216947" y="404451"/>
                    <a:pt x="216947" y="404451"/>
                  </a:cubicBezTo>
                  <a:cubicBezTo>
                    <a:pt x="216947" y="404451"/>
                    <a:pt x="290198" y="407164"/>
                    <a:pt x="287485" y="396312"/>
                  </a:cubicBezTo>
                  <a:cubicBezTo>
                    <a:pt x="284772" y="385460"/>
                    <a:pt x="301050" y="257948"/>
                    <a:pt x="301050" y="257948"/>
                  </a:cubicBezTo>
                  <a:lnTo>
                    <a:pt x="339033" y="78888"/>
                  </a:lnTo>
                  <a:lnTo>
                    <a:pt x="252216" y="24628"/>
                  </a:lnTo>
                  <a:lnTo>
                    <a:pt x="224174" y="-128"/>
                  </a:lnTo>
                  <a:lnTo>
                    <a:pt x="216947" y="38193"/>
                  </a:lnTo>
                  <a:close/>
                </a:path>
              </a:pathLst>
            </a:custGeom>
            <a:solidFill>
              <a:srgbClr val="D0CDE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3" name="Freeform: Shape 142">
              <a:extLst>
                <a:ext uri="{FF2B5EF4-FFF2-40B4-BE49-F238E27FC236}">
                  <a16:creationId xmlns:a16="http://schemas.microsoft.com/office/drawing/2014/main" id="{80EDB626-532B-4AD6-8471-0130BC187895}"/>
                </a:ext>
              </a:extLst>
            </p:cNvPr>
            <p:cNvSpPr/>
            <p:nvPr/>
          </p:nvSpPr>
          <p:spPr>
            <a:xfrm>
              <a:off x="9604520" y="2807095"/>
              <a:ext cx="125546" cy="168207"/>
            </a:xfrm>
            <a:custGeom>
              <a:avLst/>
              <a:gdLst>
                <a:gd name="connsiteX0" fmla="*/ 92896 w 125546"/>
                <a:gd name="connsiteY0" fmla="*/ -128 h 168207"/>
                <a:gd name="connsiteX1" fmla="*/ 73904 w 125546"/>
                <a:gd name="connsiteY1" fmla="*/ -128 h 168207"/>
                <a:gd name="connsiteX2" fmla="*/ 4722 w 125546"/>
                <a:gd name="connsiteY2" fmla="*/ 134166 h 168207"/>
                <a:gd name="connsiteX3" fmla="*/ 125452 w 125546"/>
                <a:gd name="connsiteY3" fmla="*/ 168079 h 168207"/>
                <a:gd name="connsiteX4" fmla="*/ 92896 w 125546"/>
                <a:gd name="connsiteY4" fmla="*/ -128 h 16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46" h="168207">
                  <a:moveTo>
                    <a:pt x="92896" y="-128"/>
                  </a:moveTo>
                  <a:lnTo>
                    <a:pt x="73904" y="-128"/>
                  </a:lnTo>
                  <a:cubicBezTo>
                    <a:pt x="73904" y="-128"/>
                    <a:pt x="-22408" y="115175"/>
                    <a:pt x="4722" y="134166"/>
                  </a:cubicBezTo>
                  <a:cubicBezTo>
                    <a:pt x="31853" y="153157"/>
                    <a:pt x="125452" y="168079"/>
                    <a:pt x="125452" y="168079"/>
                  </a:cubicBezTo>
                  <a:cubicBezTo>
                    <a:pt x="125452" y="168079"/>
                    <a:pt x="117313" y="-128"/>
                    <a:pt x="92896" y="-128"/>
                  </a:cubicBezTo>
                  <a:close/>
                </a:path>
              </a:pathLst>
            </a:custGeom>
            <a:solidFill>
              <a:srgbClr val="D0CDE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4" name="Freeform: Shape 143">
              <a:extLst>
                <a:ext uri="{FF2B5EF4-FFF2-40B4-BE49-F238E27FC236}">
                  <a16:creationId xmlns:a16="http://schemas.microsoft.com/office/drawing/2014/main" id="{56CEC0C9-CC78-4461-80A7-2BD3B6B8E202}"/>
                </a:ext>
              </a:extLst>
            </p:cNvPr>
            <p:cNvSpPr/>
            <p:nvPr/>
          </p:nvSpPr>
          <p:spPr>
            <a:xfrm>
              <a:off x="9960673" y="2817947"/>
              <a:ext cx="104811" cy="173157"/>
            </a:xfrm>
            <a:custGeom>
              <a:avLst/>
              <a:gdLst>
                <a:gd name="connsiteX0" fmla="*/ 32461 w 104811"/>
                <a:gd name="connsiteY0" fmla="*/ -128 h 173157"/>
                <a:gd name="connsiteX1" fmla="*/ 56878 w 104811"/>
                <a:gd name="connsiteY1" fmla="*/ -128 h 173157"/>
                <a:gd name="connsiteX2" fmla="*/ 100287 w 104811"/>
                <a:gd name="connsiteY2" fmla="*/ 157227 h 173157"/>
                <a:gd name="connsiteX3" fmla="*/ -95 w 104811"/>
                <a:gd name="connsiteY3" fmla="*/ 170792 h 173157"/>
                <a:gd name="connsiteX4" fmla="*/ 32461 w 104811"/>
                <a:gd name="connsiteY4" fmla="*/ -128 h 17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11" h="173157">
                  <a:moveTo>
                    <a:pt x="32461" y="-128"/>
                  </a:moveTo>
                  <a:lnTo>
                    <a:pt x="56878" y="-128"/>
                  </a:lnTo>
                  <a:cubicBezTo>
                    <a:pt x="56878" y="-128"/>
                    <a:pt x="121991" y="151801"/>
                    <a:pt x="100287" y="157227"/>
                  </a:cubicBezTo>
                  <a:cubicBezTo>
                    <a:pt x="78583" y="162653"/>
                    <a:pt x="-95" y="178931"/>
                    <a:pt x="-95" y="170792"/>
                  </a:cubicBezTo>
                  <a:cubicBezTo>
                    <a:pt x="-95" y="162653"/>
                    <a:pt x="32461" y="-128"/>
                    <a:pt x="32461" y="-128"/>
                  </a:cubicBezTo>
                  <a:close/>
                </a:path>
              </a:pathLst>
            </a:custGeom>
            <a:solidFill>
              <a:srgbClr val="D0CDE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5" name="Freeform: Shape 144">
              <a:extLst>
                <a:ext uri="{FF2B5EF4-FFF2-40B4-BE49-F238E27FC236}">
                  <a16:creationId xmlns:a16="http://schemas.microsoft.com/office/drawing/2014/main" id="{F82605A0-61C5-43B5-A63D-D4414EBE1830}"/>
                </a:ext>
              </a:extLst>
            </p:cNvPr>
            <p:cNvSpPr/>
            <p:nvPr/>
          </p:nvSpPr>
          <p:spPr>
            <a:xfrm>
              <a:off x="9789769" y="2554712"/>
              <a:ext cx="164121" cy="146454"/>
            </a:xfrm>
            <a:custGeom>
              <a:avLst/>
              <a:gdLst>
                <a:gd name="connsiteX0" fmla="*/ 5368 w 164121"/>
                <a:gd name="connsiteY0" fmla="*/ 111503 h 146454"/>
                <a:gd name="connsiteX1" fmla="*/ 589 w 164121"/>
                <a:gd name="connsiteY1" fmla="*/ 87308 h 146454"/>
                <a:gd name="connsiteX2" fmla="*/ 2680 w 164121"/>
                <a:gd name="connsiteY2" fmla="*/ 65504 h 146454"/>
                <a:gd name="connsiteX3" fmla="*/ 15225 w 164121"/>
                <a:gd name="connsiteY3" fmla="*/ 33842 h 146454"/>
                <a:gd name="connsiteX4" fmla="*/ 38224 w 164121"/>
                <a:gd name="connsiteY4" fmla="*/ 14128 h 146454"/>
                <a:gd name="connsiteX5" fmla="*/ 101846 w 164121"/>
                <a:gd name="connsiteY5" fmla="*/ 12635 h 146454"/>
                <a:gd name="connsiteX6" fmla="*/ 117677 w 164121"/>
                <a:gd name="connsiteY6" fmla="*/ 18608 h 146454"/>
                <a:gd name="connsiteX7" fmla="*/ 132313 w 164121"/>
                <a:gd name="connsiteY7" fmla="*/ 31452 h 146454"/>
                <a:gd name="connsiteX8" fmla="*/ 142170 w 164121"/>
                <a:gd name="connsiteY8" fmla="*/ 33244 h 146454"/>
                <a:gd name="connsiteX9" fmla="*/ 164026 w 164121"/>
                <a:gd name="connsiteY9" fmla="*/ 69983 h 146454"/>
                <a:gd name="connsiteX10" fmla="*/ 142214 w 164121"/>
                <a:gd name="connsiteY10" fmla="*/ 146326 h 146454"/>
                <a:gd name="connsiteX11" fmla="*/ 108268 w 164121"/>
                <a:gd name="connsiteY11" fmla="*/ 71627 h 146454"/>
                <a:gd name="connsiteX12" fmla="*/ 25231 w 164121"/>
                <a:gd name="connsiteY12" fmla="*/ 70432 h 146454"/>
                <a:gd name="connsiteX13" fmla="*/ 5368 w 164121"/>
                <a:gd name="connsiteY13" fmla="*/ 111503 h 14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21" h="146454">
                  <a:moveTo>
                    <a:pt x="5368" y="111503"/>
                  </a:moveTo>
                  <a:cubicBezTo>
                    <a:pt x="5368" y="111503"/>
                    <a:pt x="-2398" y="99853"/>
                    <a:pt x="589" y="87308"/>
                  </a:cubicBezTo>
                  <a:cubicBezTo>
                    <a:pt x="2374" y="80186"/>
                    <a:pt x="3078" y="72835"/>
                    <a:pt x="2680" y="65504"/>
                  </a:cubicBezTo>
                  <a:cubicBezTo>
                    <a:pt x="6021" y="54636"/>
                    <a:pt x="10216" y="44049"/>
                    <a:pt x="15225" y="33842"/>
                  </a:cubicBezTo>
                  <a:cubicBezTo>
                    <a:pt x="21497" y="22491"/>
                    <a:pt x="18510" y="17712"/>
                    <a:pt x="38224" y="14128"/>
                  </a:cubicBezTo>
                  <a:cubicBezTo>
                    <a:pt x="57938" y="10544"/>
                    <a:pt x="49873" y="-15144"/>
                    <a:pt x="101846" y="12635"/>
                  </a:cubicBezTo>
                  <a:cubicBezTo>
                    <a:pt x="105432" y="17641"/>
                    <a:pt x="111678" y="19998"/>
                    <a:pt x="117677" y="18608"/>
                  </a:cubicBezTo>
                  <a:cubicBezTo>
                    <a:pt x="128430" y="16518"/>
                    <a:pt x="132313" y="31452"/>
                    <a:pt x="132313" y="31452"/>
                  </a:cubicBezTo>
                  <a:cubicBezTo>
                    <a:pt x="132313" y="31452"/>
                    <a:pt x="139482" y="27271"/>
                    <a:pt x="142170" y="33244"/>
                  </a:cubicBezTo>
                  <a:cubicBezTo>
                    <a:pt x="144858" y="39218"/>
                    <a:pt x="164026" y="29659"/>
                    <a:pt x="164026" y="69983"/>
                  </a:cubicBezTo>
                  <a:cubicBezTo>
                    <a:pt x="164026" y="110307"/>
                    <a:pt x="142214" y="146326"/>
                    <a:pt x="142214" y="146326"/>
                  </a:cubicBezTo>
                  <a:cubicBezTo>
                    <a:pt x="142214" y="146326"/>
                    <a:pt x="143813" y="78497"/>
                    <a:pt x="108268" y="71627"/>
                  </a:cubicBezTo>
                  <a:cubicBezTo>
                    <a:pt x="72724" y="64757"/>
                    <a:pt x="34491" y="44744"/>
                    <a:pt x="25231" y="70432"/>
                  </a:cubicBezTo>
                  <a:cubicBezTo>
                    <a:pt x="20233" y="84849"/>
                    <a:pt x="13567" y="98633"/>
                    <a:pt x="5368" y="111503"/>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6" name="Freeform: Shape 145">
              <a:extLst>
                <a:ext uri="{FF2B5EF4-FFF2-40B4-BE49-F238E27FC236}">
                  <a16:creationId xmlns:a16="http://schemas.microsoft.com/office/drawing/2014/main" id="{6FC1BAB3-A661-420E-85A9-B56FA8F13E01}"/>
                </a:ext>
              </a:extLst>
            </p:cNvPr>
            <p:cNvSpPr/>
            <p:nvPr/>
          </p:nvSpPr>
          <p:spPr>
            <a:xfrm>
              <a:off x="10576233" y="3057541"/>
              <a:ext cx="879058" cy="577378"/>
            </a:xfrm>
            <a:custGeom>
              <a:avLst/>
              <a:gdLst>
                <a:gd name="connsiteX0" fmla="*/ 304301 w 879058"/>
                <a:gd name="connsiteY0" fmla="*/ 577250 h 577378"/>
                <a:gd name="connsiteX1" fmla="*/ 2210 w 879058"/>
                <a:gd name="connsiteY1" fmla="*/ 491490 h 577378"/>
                <a:gd name="connsiteX2" fmla="*/ -95 w 879058"/>
                <a:gd name="connsiteY2" fmla="*/ 490062 h 577378"/>
                <a:gd name="connsiteX3" fmla="*/ 1330 w 879058"/>
                <a:gd name="connsiteY3" fmla="*/ 487757 h 577378"/>
                <a:gd name="connsiteX4" fmla="*/ 302788 w 879058"/>
                <a:gd name="connsiteY4" fmla="*/ -128 h 577378"/>
                <a:gd name="connsiteX5" fmla="*/ 878964 w 879058"/>
                <a:gd name="connsiteY5" fmla="*/ -128 h 577378"/>
                <a:gd name="connsiteX6" fmla="*/ 878964 w 879058"/>
                <a:gd name="connsiteY6" fmla="*/ 2585 h 577378"/>
                <a:gd name="connsiteX7" fmla="*/ 304301 w 879058"/>
                <a:gd name="connsiteY7" fmla="*/ 577250 h 577378"/>
                <a:gd name="connsiteX8" fmla="*/ 7374 w 879058"/>
                <a:gd name="connsiteY8" fmla="*/ 488298 h 577378"/>
                <a:gd name="connsiteX9" fmla="*/ 304301 w 879058"/>
                <a:gd name="connsiteY9" fmla="*/ 571824 h 577378"/>
                <a:gd name="connsiteX10" fmla="*/ 873532 w 879058"/>
                <a:gd name="connsiteY10" fmla="*/ 5298 h 577378"/>
                <a:gd name="connsiteX11" fmla="*/ 305814 w 879058"/>
                <a:gd name="connsiteY11" fmla="*/ 5298 h 57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058" h="577378">
                  <a:moveTo>
                    <a:pt x="304301" y="577250"/>
                  </a:moveTo>
                  <a:cubicBezTo>
                    <a:pt x="197585" y="577337"/>
                    <a:pt x="92962" y="547636"/>
                    <a:pt x="2210" y="491490"/>
                  </a:cubicBezTo>
                  <a:lnTo>
                    <a:pt x="-95" y="490062"/>
                  </a:lnTo>
                  <a:lnTo>
                    <a:pt x="1330" y="487757"/>
                  </a:lnTo>
                  <a:lnTo>
                    <a:pt x="302788" y="-128"/>
                  </a:lnTo>
                  <a:lnTo>
                    <a:pt x="878964" y="-128"/>
                  </a:lnTo>
                  <a:lnTo>
                    <a:pt x="878964" y="2585"/>
                  </a:lnTo>
                  <a:cubicBezTo>
                    <a:pt x="878964" y="319457"/>
                    <a:pt x="621171" y="577250"/>
                    <a:pt x="304301" y="577250"/>
                  </a:cubicBezTo>
                  <a:close/>
                  <a:moveTo>
                    <a:pt x="7374" y="488298"/>
                  </a:moveTo>
                  <a:cubicBezTo>
                    <a:pt x="96748" y="543002"/>
                    <a:pt x="199515" y="571910"/>
                    <a:pt x="304301" y="571824"/>
                  </a:cubicBezTo>
                  <a:cubicBezTo>
                    <a:pt x="617279" y="571824"/>
                    <a:pt x="872073" y="317942"/>
                    <a:pt x="873532" y="5298"/>
                  </a:cubicBezTo>
                  <a:lnTo>
                    <a:pt x="305814" y="5298"/>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7" name="Freeform: Shape 146">
              <a:extLst>
                <a:ext uri="{FF2B5EF4-FFF2-40B4-BE49-F238E27FC236}">
                  <a16:creationId xmlns:a16="http://schemas.microsoft.com/office/drawing/2014/main" id="{035E65FE-EC16-4664-8B0C-A0CD8488845C}"/>
                </a:ext>
              </a:extLst>
            </p:cNvPr>
            <p:cNvSpPr/>
            <p:nvPr/>
          </p:nvSpPr>
          <p:spPr>
            <a:xfrm>
              <a:off x="10189923" y="2749785"/>
              <a:ext cx="571951" cy="770408"/>
            </a:xfrm>
            <a:custGeom>
              <a:avLst/>
              <a:gdLst>
                <a:gd name="connsiteX0" fmla="*/ -94 w 571951"/>
                <a:gd name="connsiteY0" fmla="*/ 283682 h 770408"/>
                <a:gd name="connsiteX1" fmla="*/ 271195 w 571951"/>
                <a:gd name="connsiteY1" fmla="*/ 770280 h 770408"/>
                <a:gd name="connsiteX2" fmla="*/ 571857 w 571951"/>
                <a:gd name="connsiteY2" fmla="*/ 283682 h 770408"/>
                <a:gd name="connsiteX3" fmla="*/ 75189 w 571951"/>
                <a:gd name="connsiteY3" fmla="*/ -128 h 770408"/>
                <a:gd name="connsiteX4" fmla="*/ -94 w 571951"/>
                <a:gd name="connsiteY4" fmla="*/ 283682 h 770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51" h="770408">
                  <a:moveTo>
                    <a:pt x="-94" y="283682"/>
                  </a:moveTo>
                  <a:cubicBezTo>
                    <a:pt x="-188" y="481957"/>
                    <a:pt x="102484" y="666117"/>
                    <a:pt x="271195" y="770280"/>
                  </a:cubicBezTo>
                  <a:lnTo>
                    <a:pt x="571857" y="283682"/>
                  </a:lnTo>
                  <a:lnTo>
                    <a:pt x="75189" y="-128"/>
                  </a:lnTo>
                  <a:cubicBezTo>
                    <a:pt x="25711" y="86265"/>
                    <a:pt x="-247" y="184123"/>
                    <a:pt x="-94" y="283682"/>
                  </a:cubicBezTo>
                  <a:close/>
                </a:path>
              </a:pathLst>
            </a:custGeom>
            <a:solidFill>
              <a:srgbClr val="F2F2F2"/>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8" name="Freeform: Shape 147">
              <a:extLst>
                <a:ext uri="{FF2B5EF4-FFF2-40B4-BE49-F238E27FC236}">
                  <a16:creationId xmlns:a16="http://schemas.microsoft.com/office/drawing/2014/main" id="{0FC5FEE6-36CE-4D46-8FD9-8840DB26875B}"/>
                </a:ext>
              </a:extLst>
            </p:cNvPr>
            <p:cNvSpPr/>
            <p:nvPr/>
          </p:nvSpPr>
          <p:spPr>
            <a:xfrm>
              <a:off x="10233177" y="2726697"/>
              <a:ext cx="578529" cy="777843"/>
            </a:xfrm>
            <a:custGeom>
              <a:avLst/>
              <a:gdLst>
                <a:gd name="connsiteX0" fmla="*/ 274867 w 578529"/>
                <a:gd name="connsiteY0" fmla="*/ 777715 h 777843"/>
                <a:gd name="connsiteX1" fmla="*/ 272559 w 578529"/>
                <a:gd name="connsiteY1" fmla="*/ 776287 h 777843"/>
                <a:gd name="connsiteX2" fmla="*/ 75628 w 578529"/>
                <a:gd name="connsiteY2" fmla="*/ 2223 h 777843"/>
                <a:gd name="connsiteX3" fmla="*/ 76975 w 578529"/>
                <a:gd name="connsiteY3" fmla="*/ -128 h 777843"/>
                <a:gd name="connsiteX4" fmla="*/ 578434 w 578529"/>
                <a:gd name="connsiteY4" fmla="*/ 286419 h 777843"/>
                <a:gd name="connsiteX5" fmla="*/ 78996 w 578529"/>
                <a:gd name="connsiteY5" fmla="*/ 7275 h 777843"/>
                <a:gd name="connsiteX6" fmla="*/ 273110 w 578529"/>
                <a:gd name="connsiteY6" fmla="*/ 770238 h 777843"/>
                <a:gd name="connsiteX7" fmla="*/ 570867 w 578529"/>
                <a:gd name="connsiteY7" fmla="*/ 288345 h 77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29" h="777843">
                  <a:moveTo>
                    <a:pt x="274867" y="777715"/>
                  </a:moveTo>
                  <a:lnTo>
                    <a:pt x="272559" y="776287"/>
                  </a:lnTo>
                  <a:cubicBezTo>
                    <a:pt x="9151" y="613417"/>
                    <a:pt x="-77921" y="271172"/>
                    <a:pt x="75628" y="2223"/>
                  </a:cubicBezTo>
                  <a:lnTo>
                    <a:pt x="76975" y="-128"/>
                  </a:lnTo>
                  <a:lnTo>
                    <a:pt x="578434" y="286419"/>
                  </a:lnTo>
                  <a:close/>
                  <a:moveTo>
                    <a:pt x="78996" y="7275"/>
                  </a:moveTo>
                  <a:cubicBezTo>
                    <a:pt x="-70793" y="272578"/>
                    <a:pt x="14744" y="608779"/>
                    <a:pt x="273110" y="770238"/>
                  </a:cubicBezTo>
                  <a:lnTo>
                    <a:pt x="570867" y="288345"/>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49" name="Freeform: Shape 148">
              <a:extLst>
                <a:ext uri="{FF2B5EF4-FFF2-40B4-BE49-F238E27FC236}">
                  <a16:creationId xmlns:a16="http://schemas.microsoft.com/office/drawing/2014/main" id="{7E95BFDB-DF8C-4751-BBCB-2C123E075BB2}"/>
                </a:ext>
              </a:extLst>
            </p:cNvPr>
            <p:cNvSpPr/>
            <p:nvPr/>
          </p:nvSpPr>
          <p:spPr>
            <a:xfrm>
              <a:off x="10923039" y="2387766"/>
              <a:ext cx="571951" cy="558582"/>
            </a:xfrm>
            <a:custGeom>
              <a:avLst/>
              <a:gdLst>
                <a:gd name="connsiteX0" fmla="*/ 123204 w 571951"/>
                <a:gd name="connsiteY0" fmla="*/ -128 h 558582"/>
                <a:gd name="connsiteX1" fmla="*/ -95 w 571951"/>
                <a:gd name="connsiteY1" fmla="*/ 558455 h 558582"/>
                <a:gd name="connsiteX2" fmla="*/ 571856 w 571951"/>
                <a:gd name="connsiteY2" fmla="*/ 558455 h 558582"/>
                <a:gd name="connsiteX3" fmla="*/ 123204 w 571951"/>
                <a:gd name="connsiteY3" fmla="*/ -128 h 558582"/>
              </a:gdLst>
              <a:ahLst/>
              <a:cxnLst>
                <a:cxn ang="0">
                  <a:pos x="connsiteX0" y="connsiteY0"/>
                </a:cxn>
                <a:cxn ang="0">
                  <a:pos x="connsiteX1" y="connsiteY1"/>
                </a:cxn>
                <a:cxn ang="0">
                  <a:pos x="connsiteX2" y="connsiteY2"/>
                </a:cxn>
                <a:cxn ang="0">
                  <a:pos x="connsiteX3" y="connsiteY3"/>
                </a:cxn>
              </a:cxnLst>
              <a:rect l="l" t="t" r="r" b="b"/>
              <a:pathLst>
                <a:path w="571951" h="558582">
                  <a:moveTo>
                    <a:pt x="123204" y="-128"/>
                  </a:moveTo>
                  <a:lnTo>
                    <a:pt x="-95" y="558455"/>
                  </a:lnTo>
                  <a:lnTo>
                    <a:pt x="571856" y="558455"/>
                  </a:lnTo>
                  <a:cubicBezTo>
                    <a:pt x="571856" y="284911"/>
                    <a:pt x="379811" y="56260"/>
                    <a:pt x="123204" y="-128"/>
                  </a:cubicBezTo>
                  <a:close/>
                </a:path>
              </a:pathLst>
            </a:custGeom>
            <a:solidFill>
              <a:schemeClr val="accent2">
                <a:lumMod val="75000"/>
              </a:schemeClr>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0" name="Freeform: Shape 149">
              <a:extLst>
                <a:ext uri="{FF2B5EF4-FFF2-40B4-BE49-F238E27FC236}">
                  <a16:creationId xmlns:a16="http://schemas.microsoft.com/office/drawing/2014/main" id="{FDE678A3-8A21-4560-87A5-8D2C7A9107B1}"/>
                </a:ext>
              </a:extLst>
            </p:cNvPr>
            <p:cNvSpPr/>
            <p:nvPr/>
          </p:nvSpPr>
          <p:spPr>
            <a:xfrm>
              <a:off x="10877251" y="2416040"/>
              <a:ext cx="578040" cy="564527"/>
            </a:xfrm>
            <a:custGeom>
              <a:avLst/>
              <a:gdLst>
                <a:gd name="connsiteX0" fmla="*/ 577946 w 578040"/>
                <a:gd name="connsiteY0" fmla="*/ 564399 h 564527"/>
                <a:gd name="connsiteX1" fmla="*/ -95 w 578040"/>
                <a:gd name="connsiteY1" fmla="*/ 564399 h 564527"/>
                <a:gd name="connsiteX2" fmla="*/ 124516 w 578040"/>
                <a:gd name="connsiteY2" fmla="*/ -128 h 564527"/>
                <a:gd name="connsiteX3" fmla="*/ 127163 w 578040"/>
                <a:gd name="connsiteY3" fmla="*/ 453 h 564527"/>
                <a:gd name="connsiteX4" fmla="*/ 577946 w 578040"/>
                <a:gd name="connsiteY4" fmla="*/ 561686 h 564527"/>
                <a:gd name="connsiteX5" fmla="*/ 6661 w 578040"/>
                <a:gd name="connsiteY5" fmla="*/ 558973 h 564527"/>
                <a:gd name="connsiteX6" fmla="*/ 572514 w 578040"/>
                <a:gd name="connsiteY6" fmla="*/ 558973 h 564527"/>
                <a:gd name="connsiteX7" fmla="*/ 128644 w 578040"/>
                <a:gd name="connsiteY7" fmla="*/ 6340 h 56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040" h="564527">
                  <a:moveTo>
                    <a:pt x="577946" y="564399"/>
                  </a:moveTo>
                  <a:lnTo>
                    <a:pt x="-95" y="564399"/>
                  </a:lnTo>
                  <a:lnTo>
                    <a:pt x="124516" y="-128"/>
                  </a:lnTo>
                  <a:lnTo>
                    <a:pt x="127163" y="453"/>
                  </a:lnTo>
                  <a:cubicBezTo>
                    <a:pt x="390458" y="58648"/>
                    <a:pt x="577916" y="292036"/>
                    <a:pt x="577946" y="561686"/>
                  </a:cubicBezTo>
                  <a:close/>
                  <a:moveTo>
                    <a:pt x="6661" y="558973"/>
                  </a:moveTo>
                  <a:lnTo>
                    <a:pt x="572514" y="558973"/>
                  </a:lnTo>
                  <a:cubicBezTo>
                    <a:pt x="571240" y="295727"/>
                    <a:pt x="385125" y="64008"/>
                    <a:pt x="128644" y="6340"/>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1" name="Freeform: Shape 150">
              <a:extLst>
                <a:ext uri="{FF2B5EF4-FFF2-40B4-BE49-F238E27FC236}">
                  <a16:creationId xmlns:a16="http://schemas.microsoft.com/office/drawing/2014/main" id="{394E9C09-A793-4C5C-B561-0BB787C54786}"/>
                </a:ext>
              </a:extLst>
            </p:cNvPr>
            <p:cNvSpPr/>
            <p:nvPr/>
          </p:nvSpPr>
          <p:spPr>
            <a:xfrm>
              <a:off x="10303984" y="2333197"/>
              <a:ext cx="619967" cy="571951"/>
            </a:xfrm>
            <a:custGeom>
              <a:avLst/>
              <a:gdLst>
                <a:gd name="connsiteX0" fmla="*/ 496573 w 619967"/>
                <a:gd name="connsiteY0" fmla="*/ -128 h 571951"/>
                <a:gd name="connsiteX1" fmla="*/ -95 w 619967"/>
                <a:gd name="connsiteY1" fmla="*/ 288013 h 571951"/>
                <a:gd name="connsiteX2" fmla="*/ 496573 w 619967"/>
                <a:gd name="connsiteY2" fmla="*/ 571823 h 571951"/>
                <a:gd name="connsiteX3" fmla="*/ 619872 w 619967"/>
                <a:gd name="connsiteY3" fmla="*/ 13240 h 571951"/>
                <a:gd name="connsiteX4" fmla="*/ 496573 w 619967"/>
                <a:gd name="connsiteY4" fmla="*/ -128 h 571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967" h="571951">
                  <a:moveTo>
                    <a:pt x="496573" y="-128"/>
                  </a:moveTo>
                  <a:cubicBezTo>
                    <a:pt x="291294" y="-209"/>
                    <a:pt x="101728" y="109767"/>
                    <a:pt x="-95" y="288013"/>
                  </a:cubicBezTo>
                  <a:lnTo>
                    <a:pt x="496573" y="571823"/>
                  </a:lnTo>
                  <a:lnTo>
                    <a:pt x="619872" y="13240"/>
                  </a:lnTo>
                  <a:cubicBezTo>
                    <a:pt x="579376" y="4343"/>
                    <a:pt x="538035" y="-139"/>
                    <a:pt x="496573" y="-128"/>
                  </a:cubicBezTo>
                  <a:close/>
                </a:path>
              </a:pathLst>
            </a:custGeom>
            <a:solidFill>
              <a:srgbClr val="F2F2F2"/>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2" name="Freeform: Shape 151">
              <a:extLst>
                <a:ext uri="{FF2B5EF4-FFF2-40B4-BE49-F238E27FC236}">
                  <a16:creationId xmlns:a16="http://schemas.microsoft.com/office/drawing/2014/main" id="{67F33357-04F6-4CA4-B6F2-A8B119D52F90}"/>
                </a:ext>
              </a:extLst>
            </p:cNvPr>
            <p:cNvSpPr/>
            <p:nvPr/>
          </p:nvSpPr>
          <p:spPr>
            <a:xfrm>
              <a:off x="10324515" y="2376491"/>
              <a:ext cx="626906" cy="578888"/>
            </a:xfrm>
            <a:custGeom>
              <a:avLst/>
              <a:gdLst>
                <a:gd name="connsiteX0" fmla="*/ 502132 w 626906"/>
                <a:gd name="connsiteY0" fmla="*/ 578760 h 578888"/>
                <a:gd name="connsiteX1" fmla="*/ -95 w 626906"/>
                <a:gd name="connsiteY1" fmla="*/ 291774 h 578888"/>
                <a:gd name="connsiteX2" fmla="*/ 1255 w 626906"/>
                <a:gd name="connsiteY2" fmla="*/ 289417 h 578888"/>
                <a:gd name="connsiteX3" fmla="*/ 624160 w 626906"/>
                <a:gd name="connsiteY3" fmla="*/ 13343 h 578888"/>
                <a:gd name="connsiteX4" fmla="*/ 626812 w 626906"/>
                <a:gd name="connsiteY4" fmla="*/ 13926 h 578888"/>
                <a:gd name="connsiteX5" fmla="*/ 7318 w 626906"/>
                <a:gd name="connsiteY5" fmla="*/ 289760 h 578888"/>
                <a:gd name="connsiteX6" fmla="*/ 498423 w 626906"/>
                <a:gd name="connsiteY6" fmla="*/ 570391 h 578888"/>
                <a:gd name="connsiteX7" fmla="*/ 620342 w 626906"/>
                <a:gd name="connsiteY7" fmla="*/ 18066 h 578888"/>
                <a:gd name="connsiteX8" fmla="*/ 7318 w 626906"/>
                <a:gd name="connsiteY8" fmla="*/ 289760 h 5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6" h="578888">
                  <a:moveTo>
                    <a:pt x="502132" y="578760"/>
                  </a:moveTo>
                  <a:lnTo>
                    <a:pt x="-95" y="291774"/>
                  </a:lnTo>
                  <a:lnTo>
                    <a:pt x="1255" y="289417"/>
                  </a:lnTo>
                  <a:cubicBezTo>
                    <a:pt x="126218" y="71123"/>
                    <a:pt x="378500" y="-40690"/>
                    <a:pt x="624160" y="13343"/>
                  </a:cubicBezTo>
                  <a:lnTo>
                    <a:pt x="626812" y="13926"/>
                  </a:lnTo>
                  <a:close/>
                  <a:moveTo>
                    <a:pt x="7318" y="289760"/>
                  </a:moveTo>
                  <a:lnTo>
                    <a:pt x="498423" y="570391"/>
                  </a:lnTo>
                  <a:lnTo>
                    <a:pt x="620342" y="18066"/>
                  </a:lnTo>
                  <a:cubicBezTo>
                    <a:pt x="378705" y="-33877"/>
                    <a:pt x="131128" y="75850"/>
                    <a:pt x="7318" y="289760"/>
                  </a:cubicBez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3" name="Freeform: Shape 152">
              <a:extLst>
                <a:ext uri="{FF2B5EF4-FFF2-40B4-BE49-F238E27FC236}">
                  <a16:creationId xmlns:a16="http://schemas.microsoft.com/office/drawing/2014/main" id="{A48BA5A1-3C93-43E3-B928-17A4D715D174}"/>
                </a:ext>
              </a:extLst>
            </p:cNvPr>
            <p:cNvSpPr/>
            <p:nvPr/>
          </p:nvSpPr>
          <p:spPr>
            <a:xfrm>
              <a:off x="11118583" y="2471049"/>
              <a:ext cx="539994" cy="319631"/>
            </a:xfrm>
            <a:custGeom>
              <a:avLst/>
              <a:gdLst>
                <a:gd name="connsiteX0" fmla="*/ 3947 w 539994"/>
                <a:gd name="connsiteY0" fmla="*/ 319632 h 319631"/>
                <a:gd name="connsiteX1" fmla="*/ 0 w 539994"/>
                <a:gd name="connsiteY1" fmla="*/ 315910 h 319631"/>
                <a:gd name="connsiteX2" fmla="*/ 297684 w 539994"/>
                <a:gd name="connsiteY2" fmla="*/ 0 h 319631"/>
                <a:gd name="connsiteX3" fmla="*/ 539995 w 539994"/>
                <a:gd name="connsiteY3" fmla="*/ 0 h 319631"/>
                <a:gd name="connsiteX4" fmla="*/ 539995 w 539994"/>
                <a:gd name="connsiteY4" fmla="*/ 5426 h 319631"/>
                <a:gd name="connsiteX5" fmla="*/ 300028 w 539994"/>
                <a:gd name="connsiteY5" fmla="*/ 5426 h 319631"/>
                <a:gd name="connsiteX6" fmla="*/ 3947 w 539994"/>
                <a:gd name="connsiteY6" fmla="*/ 319632 h 31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994" h="319631">
                  <a:moveTo>
                    <a:pt x="3947" y="319632"/>
                  </a:moveTo>
                  <a:lnTo>
                    <a:pt x="0" y="315910"/>
                  </a:lnTo>
                  <a:lnTo>
                    <a:pt x="297684" y="0"/>
                  </a:lnTo>
                  <a:lnTo>
                    <a:pt x="539995" y="0"/>
                  </a:lnTo>
                  <a:lnTo>
                    <a:pt x="539995" y="5426"/>
                  </a:lnTo>
                  <a:lnTo>
                    <a:pt x="300028" y="5426"/>
                  </a:lnTo>
                  <a:lnTo>
                    <a:pt x="3947" y="319632"/>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4" name="Freeform: Shape 153">
              <a:extLst>
                <a:ext uri="{FF2B5EF4-FFF2-40B4-BE49-F238E27FC236}">
                  <a16:creationId xmlns:a16="http://schemas.microsoft.com/office/drawing/2014/main" id="{62320124-97C9-4250-937F-93AAE6818429}"/>
                </a:ext>
              </a:extLst>
            </p:cNvPr>
            <p:cNvSpPr/>
            <p:nvPr/>
          </p:nvSpPr>
          <p:spPr>
            <a:xfrm>
              <a:off x="11493779" y="2512538"/>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5" name="Freeform: Shape 154">
              <a:extLst>
                <a:ext uri="{FF2B5EF4-FFF2-40B4-BE49-F238E27FC236}">
                  <a16:creationId xmlns:a16="http://schemas.microsoft.com/office/drawing/2014/main" id="{6326C580-EAD9-42E7-B8D2-099A836331D1}"/>
                </a:ext>
              </a:extLst>
            </p:cNvPr>
            <p:cNvSpPr/>
            <p:nvPr/>
          </p:nvSpPr>
          <p:spPr>
            <a:xfrm>
              <a:off x="11493779" y="2553738"/>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6" name="Freeform: Shape 155">
              <a:extLst>
                <a:ext uri="{FF2B5EF4-FFF2-40B4-BE49-F238E27FC236}">
                  <a16:creationId xmlns:a16="http://schemas.microsoft.com/office/drawing/2014/main" id="{4D0C5FE5-EB51-4ECB-8E99-1F29BA85DA4F}"/>
                </a:ext>
              </a:extLst>
            </p:cNvPr>
            <p:cNvSpPr/>
            <p:nvPr/>
          </p:nvSpPr>
          <p:spPr>
            <a:xfrm>
              <a:off x="11493779" y="2594938"/>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7" name="Freeform: Shape 156">
              <a:extLst>
                <a:ext uri="{FF2B5EF4-FFF2-40B4-BE49-F238E27FC236}">
                  <a16:creationId xmlns:a16="http://schemas.microsoft.com/office/drawing/2014/main" id="{55E4A010-67B5-4CF9-93ED-8279F7EE143A}"/>
                </a:ext>
              </a:extLst>
            </p:cNvPr>
            <p:cNvSpPr/>
            <p:nvPr/>
          </p:nvSpPr>
          <p:spPr>
            <a:xfrm>
              <a:off x="11396110" y="3711694"/>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8" name="Freeform: Shape 157">
              <a:extLst>
                <a:ext uri="{FF2B5EF4-FFF2-40B4-BE49-F238E27FC236}">
                  <a16:creationId xmlns:a16="http://schemas.microsoft.com/office/drawing/2014/main" id="{04D786B4-2E59-4C32-94EF-DC6C54D8640B}"/>
                </a:ext>
              </a:extLst>
            </p:cNvPr>
            <p:cNvSpPr/>
            <p:nvPr/>
          </p:nvSpPr>
          <p:spPr>
            <a:xfrm>
              <a:off x="11396110" y="3752894"/>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59" name="Freeform: Shape 158">
              <a:extLst>
                <a:ext uri="{FF2B5EF4-FFF2-40B4-BE49-F238E27FC236}">
                  <a16:creationId xmlns:a16="http://schemas.microsoft.com/office/drawing/2014/main" id="{3A5B43A7-BB40-4D93-BA21-D7DEAAFB0F06}"/>
                </a:ext>
              </a:extLst>
            </p:cNvPr>
            <p:cNvSpPr/>
            <p:nvPr/>
          </p:nvSpPr>
          <p:spPr>
            <a:xfrm>
              <a:off x="11396110" y="3794094"/>
              <a:ext cx="285975" cy="9694"/>
            </a:xfrm>
            <a:custGeom>
              <a:avLst/>
              <a:gdLst>
                <a:gd name="connsiteX0" fmla="*/ 0 w 285975"/>
                <a:gd name="connsiteY0" fmla="*/ 0 h 9694"/>
                <a:gd name="connsiteX1" fmla="*/ 285976 w 285975"/>
                <a:gd name="connsiteY1" fmla="*/ 0 h 9694"/>
                <a:gd name="connsiteX2" fmla="*/ 285976 w 285975"/>
                <a:gd name="connsiteY2" fmla="*/ 9694 h 9694"/>
                <a:gd name="connsiteX3" fmla="*/ 0 w 285975"/>
                <a:gd name="connsiteY3" fmla="*/ 9694 h 9694"/>
              </a:gdLst>
              <a:ahLst/>
              <a:cxnLst>
                <a:cxn ang="0">
                  <a:pos x="connsiteX0" y="connsiteY0"/>
                </a:cxn>
                <a:cxn ang="0">
                  <a:pos x="connsiteX1" y="connsiteY1"/>
                </a:cxn>
                <a:cxn ang="0">
                  <a:pos x="connsiteX2" y="connsiteY2"/>
                </a:cxn>
                <a:cxn ang="0">
                  <a:pos x="connsiteX3" y="connsiteY3"/>
                </a:cxn>
              </a:cxnLst>
              <a:rect l="l" t="t" r="r" b="b"/>
              <a:pathLst>
                <a:path w="285975" h="9694">
                  <a:moveTo>
                    <a:pt x="0" y="0"/>
                  </a:moveTo>
                  <a:lnTo>
                    <a:pt x="285976" y="0"/>
                  </a:lnTo>
                  <a:lnTo>
                    <a:pt x="285976" y="9694"/>
                  </a:lnTo>
                  <a:lnTo>
                    <a:pt x="0" y="9694"/>
                  </a:ln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0" name="Freeform: Shape 159">
              <a:extLst>
                <a:ext uri="{FF2B5EF4-FFF2-40B4-BE49-F238E27FC236}">
                  <a16:creationId xmlns:a16="http://schemas.microsoft.com/office/drawing/2014/main" id="{95FA8071-FE60-4F21-BF48-87AAE9AFFCB8}"/>
                </a:ext>
              </a:extLst>
            </p:cNvPr>
            <p:cNvSpPr/>
            <p:nvPr/>
          </p:nvSpPr>
          <p:spPr>
            <a:xfrm>
              <a:off x="11050432" y="3335952"/>
              <a:ext cx="509567" cy="327103"/>
            </a:xfrm>
            <a:custGeom>
              <a:avLst/>
              <a:gdLst>
                <a:gd name="connsiteX0" fmla="*/ 509568 w 509567"/>
                <a:gd name="connsiteY0" fmla="*/ 327104 h 327103"/>
                <a:gd name="connsiteX1" fmla="*/ 223276 w 509567"/>
                <a:gd name="connsiteY1" fmla="*/ 327104 h 327103"/>
                <a:gd name="connsiteX2" fmla="*/ 222468 w 509567"/>
                <a:gd name="connsiteY2" fmla="*/ 325929 h 327103"/>
                <a:gd name="connsiteX3" fmla="*/ 0 w 509567"/>
                <a:gd name="connsiteY3" fmla="*/ 3079 h 327103"/>
                <a:gd name="connsiteX4" fmla="*/ 4466 w 509567"/>
                <a:gd name="connsiteY4" fmla="*/ 0 h 327103"/>
                <a:gd name="connsiteX5" fmla="*/ 226125 w 509567"/>
                <a:gd name="connsiteY5" fmla="*/ 321678 h 327103"/>
                <a:gd name="connsiteX6" fmla="*/ 509568 w 509567"/>
                <a:gd name="connsiteY6" fmla="*/ 321678 h 327103"/>
                <a:gd name="connsiteX7" fmla="*/ 509568 w 509567"/>
                <a:gd name="connsiteY7" fmla="*/ 327104 h 327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67" h="327103">
                  <a:moveTo>
                    <a:pt x="509568" y="327104"/>
                  </a:moveTo>
                  <a:lnTo>
                    <a:pt x="223276" y="327104"/>
                  </a:lnTo>
                  <a:lnTo>
                    <a:pt x="222468" y="325929"/>
                  </a:lnTo>
                  <a:lnTo>
                    <a:pt x="0" y="3079"/>
                  </a:lnTo>
                  <a:lnTo>
                    <a:pt x="4466" y="0"/>
                  </a:lnTo>
                  <a:lnTo>
                    <a:pt x="226125" y="321678"/>
                  </a:lnTo>
                  <a:lnTo>
                    <a:pt x="509568" y="321678"/>
                  </a:lnTo>
                  <a:lnTo>
                    <a:pt x="509568" y="327104"/>
                  </a:lnTo>
                  <a:close/>
                </a:path>
              </a:pathLst>
            </a:custGeom>
            <a:solidFill>
              <a:srgbClr val="3F3D56"/>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1" name="Freeform: Shape 160">
              <a:extLst>
                <a:ext uri="{FF2B5EF4-FFF2-40B4-BE49-F238E27FC236}">
                  <a16:creationId xmlns:a16="http://schemas.microsoft.com/office/drawing/2014/main" id="{6317B906-A54A-4150-9DF7-0D75194650EF}"/>
                </a:ext>
              </a:extLst>
            </p:cNvPr>
            <p:cNvSpPr/>
            <p:nvPr/>
          </p:nvSpPr>
          <p:spPr>
            <a:xfrm>
              <a:off x="9193565" y="3722677"/>
              <a:ext cx="114263" cy="286786"/>
            </a:xfrm>
            <a:custGeom>
              <a:avLst/>
              <a:gdLst>
                <a:gd name="connsiteX0" fmla="*/ 1024 w 114263"/>
                <a:gd name="connsiteY0" fmla="*/ 136873 h 286786"/>
                <a:gd name="connsiteX1" fmla="*/ 40673 w 114263"/>
                <a:gd name="connsiteY1" fmla="*/ 286658 h 286786"/>
                <a:gd name="connsiteX2" fmla="*/ 113050 w 114263"/>
                <a:gd name="connsiteY2" fmla="*/ 149657 h 286786"/>
                <a:gd name="connsiteX3" fmla="*/ 73401 w 114263"/>
                <a:gd name="connsiteY3" fmla="*/ -128 h 286786"/>
                <a:gd name="connsiteX4" fmla="*/ 1024 w 114263"/>
                <a:gd name="connsiteY4" fmla="*/ 136873 h 286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3" h="286786">
                  <a:moveTo>
                    <a:pt x="1024" y="136873"/>
                  </a:moveTo>
                  <a:cubicBezTo>
                    <a:pt x="-8014" y="216067"/>
                    <a:pt x="40673" y="286658"/>
                    <a:pt x="40673" y="286658"/>
                  </a:cubicBezTo>
                  <a:cubicBezTo>
                    <a:pt x="40673" y="286658"/>
                    <a:pt x="104012" y="228851"/>
                    <a:pt x="113050" y="149657"/>
                  </a:cubicBezTo>
                  <a:cubicBezTo>
                    <a:pt x="122088" y="70463"/>
                    <a:pt x="73401" y="-128"/>
                    <a:pt x="73401" y="-128"/>
                  </a:cubicBezTo>
                  <a:cubicBezTo>
                    <a:pt x="73401" y="-128"/>
                    <a:pt x="10062" y="57679"/>
                    <a:pt x="1024" y="136873"/>
                  </a:cubicBezTo>
                  <a:close/>
                </a:path>
              </a:pathLst>
            </a:custGeom>
            <a:solidFill>
              <a:srgbClr val="2F2E4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2" name="Freeform: Shape 161">
              <a:extLst>
                <a:ext uri="{FF2B5EF4-FFF2-40B4-BE49-F238E27FC236}">
                  <a16:creationId xmlns:a16="http://schemas.microsoft.com/office/drawing/2014/main" id="{1DCC4B30-ECE4-42D5-ADC0-8DB05E4C8698}"/>
                </a:ext>
              </a:extLst>
            </p:cNvPr>
            <p:cNvSpPr/>
            <p:nvPr/>
          </p:nvSpPr>
          <p:spPr>
            <a:xfrm>
              <a:off x="9109579" y="3746912"/>
              <a:ext cx="136359" cy="263441"/>
            </a:xfrm>
            <a:custGeom>
              <a:avLst/>
              <a:gdLst>
                <a:gd name="connsiteX0" fmla="*/ 119538 w 136359"/>
                <a:gd name="connsiteY0" fmla="*/ 108552 h 263441"/>
                <a:gd name="connsiteX1" fmla="*/ 127069 w 136359"/>
                <a:gd name="connsiteY1" fmla="*/ 263313 h 263441"/>
                <a:gd name="connsiteX2" fmla="*/ 16631 w 136359"/>
                <a:gd name="connsiteY2" fmla="*/ 154633 h 263441"/>
                <a:gd name="connsiteX3" fmla="*/ 9101 w 136359"/>
                <a:gd name="connsiteY3" fmla="*/ -128 h 263441"/>
                <a:gd name="connsiteX4" fmla="*/ 119538 w 136359"/>
                <a:gd name="connsiteY4" fmla="*/ 108552 h 263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59" h="263441">
                  <a:moveTo>
                    <a:pt x="119538" y="108552"/>
                  </a:moveTo>
                  <a:cubicBezTo>
                    <a:pt x="152114" y="181299"/>
                    <a:pt x="127069" y="263313"/>
                    <a:pt x="127069" y="263313"/>
                  </a:cubicBezTo>
                  <a:cubicBezTo>
                    <a:pt x="127069" y="263313"/>
                    <a:pt x="49207" y="227380"/>
                    <a:pt x="16631" y="154633"/>
                  </a:cubicBezTo>
                  <a:cubicBezTo>
                    <a:pt x="-15945" y="81886"/>
                    <a:pt x="9101" y="-128"/>
                    <a:pt x="9101" y="-128"/>
                  </a:cubicBezTo>
                  <a:cubicBezTo>
                    <a:pt x="9101" y="-128"/>
                    <a:pt x="86962" y="35804"/>
                    <a:pt x="119538" y="108552"/>
                  </a:cubicBezTo>
                  <a:close/>
                </a:path>
              </a:pathLst>
            </a:custGeom>
            <a:solidFill>
              <a:schemeClr val="accent1"/>
            </a:solidFill>
            <a:ln w="270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pic>
        <p:nvPicPr>
          <p:cNvPr id="2" name="Picture 1">
            <a:extLst>
              <a:ext uri="{FF2B5EF4-FFF2-40B4-BE49-F238E27FC236}">
                <a16:creationId xmlns:a16="http://schemas.microsoft.com/office/drawing/2014/main" id="{950DBC2C-D47D-4D38-9D3F-B342BC517BE9}"/>
              </a:ext>
            </a:extLst>
          </p:cNvPr>
          <p:cNvPicPr>
            <a:picLocks noChangeAspect="1"/>
          </p:cNvPicPr>
          <p:nvPr/>
        </p:nvPicPr>
        <p:blipFill>
          <a:blip r:embed="rId7"/>
          <a:stretch>
            <a:fillRect/>
          </a:stretch>
        </p:blipFill>
        <p:spPr>
          <a:xfrm>
            <a:off x="5007282" y="3816890"/>
            <a:ext cx="2219136" cy="2219136"/>
          </a:xfrm>
          <a:prstGeom prst="rect">
            <a:avLst/>
          </a:prstGeom>
        </p:spPr>
      </p:pic>
      <p:grpSp>
        <p:nvGrpSpPr>
          <p:cNvPr id="163" name="Graphic 2">
            <a:extLst>
              <a:ext uri="{FF2B5EF4-FFF2-40B4-BE49-F238E27FC236}">
                <a16:creationId xmlns:a16="http://schemas.microsoft.com/office/drawing/2014/main" id="{A25F9BDC-9002-4F01-865F-8C13FFBBA8BE}"/>
              </a:ext>
            </a:extLst>
          </p:cNvPr>
          <p:cNvGrpSpPr/>
          <p:nvPr/>
        </p:nvGrpSpPr>
        <p:grpSpPr>
          <a:xfrm>
            <a:off x="8343506" y="4527505"/>
            <a:ext cx="3072459" cy="1864335"/>
            <a:chOff x="2728912" y="1385887"/>
            <a:chExt cx="6734175" cy="4086225"/>
          </a:xfrm>
        </p:grpSpPr>
        <p:sp>
          <p:nvSpPr>
            <p:cNvPr id="164" name="Freeform: Shape 163">
              <a:extLst>
                <a:ext uri="{FF2B5EF4-FFF2-40B4-BE49-F238E27FC236}">
                  <a16:creationId xmlns:a16="http://schemas.microsoft.com/office/drawing/2014/main" id="{8B73CD7C-5446-4D70-BE89-88E439ED5212}"/>
                </a:ext>
              </a:extLst>
            </p:cNvPr>
            <p:cNvSpPr/>
            <p:nvPr/>
          </p:nvSpPr>
          <p:spPr>
            <a:xfrm>
              <a:off x="2728911" y="1385886"/>
              <a:ext cx="5947884" cy="4083939"/>
            </a:xfrm>
            <a:custGeom>
              <a:avLst/>
              <a:gdLst>
                <a:gd name="connsiteX0" fmla="*/ 5864484 w 5947884"/>
                <a:gd name="connsiteY0" fmla="*/ -236 h 4083939"/>
                <a:gd name="connsiteX1" fmla="*/ 82809 w 5947884"/>
                <a:gd name="connsiteY1" fmla="*/ -236 h 4083939"/>
                <a:gd name="connsiteX2" fmla="*/ -247 w 5947884"/>
                <a:gd name="connsiteY2" fmla="*/ 82822 h 4083939"/>
                <a:gd name="connsiteX3" fmla="*/ -247 w 5947884"/>
                <a:gd name="connsiteY3" fmla="*/ 4000645 h 4083939"/>
                <a:gd name="connsiteX4" fmla="*/ 82809 w 5947884"/>
                <a:gd name="connsiteY4" fmla="*/ 4083703 h 4083939"/>
                <a:gd name="connsiteX5" fmla="*/ 5864484 w 5947884"/>
                <a:gd name="connsiteY5" fmla="*/ 4083704 h 4083939"/>
                <a:gd name="connsiteX6" fmla="*/ 5927638 w 5947884"/>
                <a:gd name="connsiteY6" fmla="*/ 4054557 h 4083939"/>
                <a:gd name="connsiteX7" fmla="*/ 5929448 w 5947884"/>
                <a:gd name="connsiteY7" fmla="*/ 4052271 h 4083939"/>
                <a:gd name="connsiteX8" fmla="*/ 5941354 w 5947884"/>
                <a:gd name="connsiteY8" fmla="*/ 4032173 h 4083939"/>
                <a:gd name="connsiteX9" fmla="*/ 5947637 w 5947884"/>
                <a:gd name="connsiteY9" fmla="*/ 4000645 h 4083939"/>
                <a:gd name="connsiteX10" fmla="*/ 5947637 w 5947884"/>
                <a:gd name="connsiteY10" fmla="*/ 82822 h 4083939"/>
                <a:gd name="connsiteX11" fmla="*/ 5864484 w 5947884"/>
                <a:gd name="connsiteY11" fmla="*/ -236 h 4083939"/>
                <a:gd name="connsiteX12" fmla="*/ 5923922 w 5947884"/>
                <a:gd name="connsiteY12" fmla="*/ 4000645 h 4083939"/>
                <a:gd name="connsiteX13" fmla="*/ 5914109 w 5947884"/>
                <a:gd name="connsiteY13" fmla="*/ 4033221 h 4083939"/>
                <a:gd name="connsiteX14" fmla="*/ 5891631 w 5947884"/>
                <a:gd name="connsiteY14" fmla="*/ 4053414 h 4083939"/>
                <a:gd name="connsiteX15" fmla="*/ 5864484 w 5947884"/>
                <a:gd name="connsiteY15" fmla="*/ 4059986 h 4083939"/>
                <a:gd name="connsiteX16" fmla="*/ 82809 w 5947884"/>
                <a:gd name="connsiteY16" fmla="*/ 4059986 h 4083939"/>
                <a:gd name="connsiteX17" fmla="*/ 23468 w 5947884"/>
                <a:gd name="connsiteY17" fmla="*/ 4000646 h 4083939"/>
                <a:gd name="connsiteX18" fmla="*/ 23468 w 5947884"/>
                <a:gd name="connsiteY18" fmla="*/ 82822 h 4083939"/>
                <a:gd name="connsiteX19" fmla="*/ 82809 w 5947884"/>
                <a:gd name="connsiteY19" fmla="*/ 23482 h 4083939"/>
                <a:gd name="connsiteX20" fmla="*/ 5864484 w 5947884"/>
                <a:gd name="connsiteY20" fmla="*/ 23482 h 4083939"/>
                <a:gd name="connsiteX21" fmla="*/ 5923922 w 5947884"/>
                <a:gd name="connsiteY21" fmla="*/ 82822 h 408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47884" h="4083939">
                  <a:moveTo>
                    <a:pt x="5864484" y="-236"/>
                  </a:moveTo>
                  <a:lnTo>
                    <a:pt x="82809" y="-236"/>
                  </a:lnTo>
                  <a:cubicBezTo>
                    <a:pt x="36955" y="-194"/>
                    <a:pt x="-206" y="36968"/>
                    <a:pt x="-247" y="82822"/>
                  </a:cubicBezTo>
                  <a:lnTo>
                    <a:pt x="-247" y="4000645"/>
                  </a:lnTo>
                  <a:cubicBezTo>
                    <a:pt x="-206" y="4046499"/>
                    <a:pt x="36955" y="4083662"/>
                    <a:pt x="82809" y="4083703"/>
                  </a:cubicBezTo>
                  <a:lnTo>
                    <a:pt x="5864484" y="4083704"/>
                  </a:lnTo>
                  <a:cubicBezTo>
                    <a:pt x="5888788" y="4083705"/>
                    <a:pt x="5911871" y="4073052"/>
                    <a:pt x="5927638" y="4054557"/>
                  </a:cubicBezTo>
                  <a:cubicBezTo>
                    <a:pt x="5928298" y="4053841"/>
                    <a:pt x="5928902" y="4053077"/>
                    <a:pt x="5929448" y="4052271"/>
                  </a:cubicBezTo>
                  <a:cubicBezTo>
                    <a:pt x="5934406" y="4046209"/>
                    <a:pt x="5938419" y="4039434"/>
                    <a:pt x="5941354" y="4032173"/>
                  </a:cubicBezTo>
                  <a:cubicBezTo>
                    <a:pt x="5945533" y="4022189"/>
                    <a:pt x="5947669" y="4011468"/>
                    <a:pt x="5947637" y="4000645"/>
                  </a:cubicBezTo>
                  <a:lnTo>
                    <a:pt x="5947637" y="82822"/>
                  </a:lnTo>
                  <a:cubicBezTo>
                    <a:pt x="5947587" y="36934"/>
                    <a:pt x="5910372" y="-238"/>
                    <a:pt x="5864484" y="-236"/>
                  </a:cubicBezTo>
                  <a:close/>
                  <a:moveTo>
                    <a:pt x="5923922" y="4000645"/>
                  </a:moveTo>
                  <a:cubicBezTo>
                    <a:pt x="5923932" y="4012234"/>
                    <a:pt x="5920517" y="4023566"/>
                    <a:pt x="5914109" y="4033221"/>
                  </a:cubicBezTo>
                  <a:cubicBezTo>
                    <a:pt x="5908416" y="4041719"/>
                    <a:pt x="5900689" y="4048660"/>
                    <a:pt x="5891631" y="4053414"/>
                  </a:cubicBezTo>
                  <a:cubicBezTo>
                    <a:pt x="5883240" y="4057749"/>
                    <a:pt x="5873930" y="4060003"/>
                    <a:pt x="5864484" y="4059986"/>
                  </a:cubicBezTo>
                  <a:lnTo>
                    <a:pt x="82809" y="4059986"/>
                  </a:lnTo>
                  <a:cubicBezTo>
                    <a:pt x="50052" y="4059947"/>
                    <a:pt x="23508" y="4033402"/>
                    <a:pt x="23468" y="4000646"/>
                  </a:cubicBezTo>
                  <a:lnTo>
                    <a:pt x="23468" y="82822"/>
                  </a:lnTo>
                  <a:cubicBezTo>
                    <a:pt x="23508" y="50066"/>
                    <a:pt x="50052" y="23521"/>
                    <a:pt x="82809" y="23482"/>
                  </a:cubicBezTo>
                  <a:lnTo>
                    <a:pt x="5864484" y="23482"/>
                  </a:lnTo>
                  <a:cubicBezTo>
                    <a:pt x="5897275" y="23477"/>
                    <a:pt x="5923873" y="50032"/>
                    <a:pt x="5923922" y="82822"/>
                  </a:cubicBez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5" name="Freeform: Shape 164">
              <a:extLst>
                <a:ext uri="{FF2B5EF4-FFF2-40B4-BE49-F238E27FC236}">
                  <a16:creationId xmlns:a16="http://schemas.microsoft.com/office/drawing/2014/main" id="{57AD4F71-56AA-4A12-B646-A2D37CEA45F6}"/>
                </a:ext>
              </a:extLst>
            </p:cNvPr>
            <p:cNvSpPr/>
            <p:nvPr/>
          </p:nvSpPr>
          <p:spPr>
            <a:xfrm>
              <a:off x="2740748" y="1718778"/>
              <a:ext cx="5924138" cy="23744"/>
            </a:xfrm>
            <a:custGeom>
              <a:avLst/>
              <a:gdLst>
                <a:gd name="connsiteX0" fmla="*/ 0 w 5924138"/>
                <a:gd name="connsiteY0" fmla="*/ 0 h 23744"/>
                <a:gd name="connsiteX1" fmla="*/ 5924138 w 5924138"/>
                <a:gd name="connsiteY1" fmla="*/ 0 h 23744"/>
                <a:gd name="connsiteX2" fmla="*/ 5924138 w 5924138"/>
                <a:gd name="connsiteY2" fmla="*/ 23744 h 23744"/>
                <a:gd name="connsiteX3" fmla="*/ 0 w 5924138"/>
                <a:gd name="connsiteY3" fmla="*/ 23744 h 23744"/>
              </a:gdLst>
              <a:ahLst/>
              <a:cxnLst>
                <a:cxn ang="0">
                  <a:pos x="connsiteX0" y="connsiteY0"/>
                </a:cxn>
                <a:cxn ang="0">
                  <a:pos x="connsiteX1" y="connsiteY1"/>
                </a:cxn>
                <a:cxn ang="0">
                  <a:pos x="connsiteX2" y="connsiteY2"/>
                </a:cxn>
                <a:cxn ang="0">
                  <a:pos x="connsiteX3" y="connsiteY3"/>
                </a:cxn>
              </a:cxnLst>
              <a:rect l="l" t="t" r="r" b="b"/>
              <a:pathLst>
                <a:path w="5924138" h="23744">
                  <a:moveTo>
                    <a:pt x="0" y="0"/>
                  </a:moveTo>
                  <a:lnTo>
                    <a:pt x="5924138" y="0"/>
                  </a:lnTo>
                  <a:lnTo>
                    <a:pt x="5924138" y="23744"/>
                  </a:lnTo>
                  <a:lnTo>
                    <a:pt x="0" y="23744"/>
                  </a:ln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6" name="Freeform: Shape 165">
              <a:extLst>
                <a:ext uri="{FF2B5EF4-FFF2-40B4-BE49-F238E27FC236}">
                  <a16:creationId xmlns:a16="http://schemas.microsoft.com/office/drawing/2014/main" id="{DEC4F8BA-7560-46B5-A66B-B40777DF402A}"/>
                </a:ext>
              </a:extLst>
            </p:cNvPr>
            <p:cNvSpPr/>
            <p:nvPr/>
          </p:nvSpPr>
          <p:spPr>
            <a:xfrm>
              <a:off x="2871340" y="1492735"/>
              <a:ext cx="142464" cy="142464"/>
            </a:xfrm>
            <a:custGeom>
              <a:avLst/>
              <a:gdLst>
                <a:gd name="connsiteX0" fmla="*/ 142464 w 142464"/>
                <a:gd name="connsiteY0" fmla="*/ 71232 h 142464"/>
                <a:gd name="connsiteX1" fmla="*/ 71232 w 142464"/>
                <a:gd name="connsiteY1" fmla="*/ 142464 h 142464"/>
                <a:gd name="connsiteX2" fmla="*/ 0 w 142464"/>
                <a:gd name="connsiteY2" fmla="*/ 71232 h 142464"/>
                <a:gd name="connsiteX3" fmla="*/ 71232 w 142464"/>
                <a:gd name="connsiteY3" fmla="*/ 0 h 142464"/>
                <a:gd name="connsiteX4" fmla="*/ 142464 w 142464"/>
                <a:gd name="connsiteY4" fmla="*/ 71232 h 1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 h="142464">
                  <a:moveTo>
                    <a:pt x="142464" y="71232"/>
                  </a:moveTo>
                  <a:cubicBezTo>
                    <a:pt x="142464" y="110573"/>
                    <a:pt x="110573" y="142464"/>
                    <a:pt x="71232" y="142464"/>
                  </a:cubicBezTo>
                  <a:cubicBezTo>
                    <a:pt x="31892" y="142464"/>
                    <a:pt x="0" y="110573"/>
                    <a:pt x="0" y="71232"/>
                  </a:cubicBezTo>
                  <a:cubicBezTo>
                    <a:pt x="0" y="31892"/>
                    <a:pt x="31892" y="0"/>
                    <a:pt x="71232" y="0"/>
                  </a:cubicBezTo>
                  <a:cubicBezTo>
                    <a:pt x="110573" y="0"/>
                    <a:pt x="142464" y="31892"/>
                    <a:pt x="142464" y="71232"/>
                  </a:cubicBez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7" name="Freeform: Shape 166">
              <a:extLst>
                <a:ext uri="{FF2B5EF4-FFF2-40B4-BE49-F238E27FC236}">
                  <a16:creationId xmlns:a16="http://schemas.microsoft.com/office/drawing/2014/main" id="{D06F8B86-64C0-4FFF-A44F-D6574A7EDDF6}"/>
                </a:ext>
              </a:extLst>
            </p:cNvPr>
            <p:cNvSpPr/>
            <p:nvPr/>
          </p:nvSpPr>
          <p:spPr>
            <a:xfrm>
              <a:off x="3076132" y="1492735"/>
              <a:ext cx="142464" cy="142464"/>
            </a:xfrm>
            <a:custGeom>
              <a:avLst/>
              <a:gdLst>
                <a:gd name="connsiteX0" fmla="*/ 142464 w 142464"/>
                <a:gd name="connsiteY0" fmla="*/ 71232 h 142464"/>
                <a:gd name="connsiteX1" fmla="*/ 71232 w 142464"/>
                <a:gd name="connsiteY1" fmla="*/ 142464 h 142464"/>
                <a:gd name="connsiteX2" fmla="*/ 0 w 142464"/>
                <a:gd name="connsiteY2" fmla="*/ 71232 h 142464"/>
                <a:gd name="connsiteX3" fmla="*/ 71232 w 142464"/>
                <a:gd name="connsiteY3" fmla="*/ 0 h 142464"/>
                <a:gd name="connsiteX4" fmla="*/ 142464 w 142464"/>
                <a:gd name="connsiteY4" fmla="*/ 71232 h 1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 h="142464">
                  <a:moveTo>
                    <a:pt x="142464" y="71232"/>
                  </a:moveTo>
                  <a:cubicBezTo>
                    <a:pt x="142464" y="110573"/>
                    <a:pt x="110573" y="142464"/>
                    <a:pt x="71232" y="142464"/>
                  </a:cubicBezTo>
                  <a:cubicBezTo>
                    <a:pt x="31892" y="142464"/>
                    <a:pt x="0" y="110573"/>
                    <a:pt x="0" y="71232"/>
                  </a:cubicBezTo>
                  <a:cubicBezTo>
                    <a:pt x="0" y="31892"/>
                    <a:pt x="31892" y="0"/>
                    <a:pt x="71232" y="0"/>
                  </a:cubicBezTo>
                  <a:cubicBezTo>
                    <a:pt x="110573" y="0"/>
                    <a:pt x="142464" y="31892"/>
                    <a:pt x="142464" y="71232"/>
                  </a:cubicBez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8" name="Freeform: Shape 167">
              <a:extLst>
                <a:ext uri="{FF2B5EF4-FFF2-40B4-BE49-F238E27FC236}">
                  <a16:creationId xmlns:a16="http://schemas.microsoft.com/office/drawing/2014/main" id="{19C675A6-4DD9-4C6E-B39F-5628EC6997AF}"/>
                </a:ext>
              </a:extLst>
            </p:cNvPr>
            <p:cNvSpPr/>
            <p:nvPr/>
          </p:nvSpPr>
          <p:spPr>
            <a:xfrm>
              <a:off x="3280925" y="1492735"/>
              <a:ext cx="142464" cy="142464"/>
            </a:xfrm>
            <a:custGeom>
              <a:avLst/>
              <a:gdLst>
                <a:gd name="connsiteX0" fmla="*/ 142464 w 142464"/>
                <a:gd name="connsiteY0" fmla="*/ 71232 h 142464"/>
                <a:gd name="connsiteX1" fmla="*/ 71232 w 142464"/>
                <a:gd name="connsiteY1" fmla="*/ 142464 h 142464"/>
                <a:gd name="connsiteX2" fmla="*/ 0 w 142464"/>
                <a:gd name="connsiteY2" fmla="*/ 71232 h 142464"/>
                <a:gd name="connsiteX3" fmla="*/ 71232 w 142464"/>
                <a:gd name="connsiteY3" fmla="*/ 0 h 142464"/>
                <a:gd name="connsiteX4" fmla="*/ 142464 w 142464"/>
                <a:gd name="connsiteY4" fmla="*/ 71232 h 14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 h="142464">
                  <a:moveTo>
                    <a:pt x="142464" y="71232"/>
                  </a:moveTo>
                  <a:cubicBezTo>
                    <a:pt x="142464" y="110573"/>
                    <a:pt x="110573" y="142464"/>
                    <a:pt x="71232" y="142464"/>
                  </a:cubicBezTo>
                  <a:cubicBezTo>
                    <a:pt x="31892" y="142464"/>
                    <a:pt x="0" y="110573"/>
                    <a:pt x="0" y="71232"/>
                  </a:cubicBezTo>
                  <a:cubicBezTo>
                    <a:pt x="0" y="31892"/>
                    <a:pt x="31892" y="0"/>
                    <a:pt x="71232" y="0"/>
                  </a:cubicBezTo>
                  <a:cubicBezTo>
                    <a:pt x="110573" y="0"/>
                    <a:pt x="142464" y="31892"/>
                    <a:pt x="142464" y="71232"/>
                  </a:cubicBez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69" name="Freeform: Shape 168">
              <a:extLst>
                <a:ext uri="{FF2B5EF4-FFF2-40B4-BE49-F238E27FC236}">
                  <a16:creationId xmlns:a16="http://schemas.microsoft.com/office/drawing/2014/main" id="{0892CE3E-4B5D-48EA-8F8C-C75BFF9D605E}"/>
                </a:ext>
              </a:extLst>
            </p:cNvPr>
            <p:cNvSpPr/>
            <p:nvPr/>
          </p:nvSpPr>
          <p:spPr>
            <a:xfrm>
              <a:off x="3191366" y="2916994"/>
              <a:ext cx="295275" cy="295275"/>
            </a:xfrm>
            <a:custGeom>
              <a:avLst/>
              <a:gdLst>
                <a:gd name="connsiteX0" fmla="*/ 252166 w 295275"/>
                <a:gd name="connsiteY0" fmla="*/ 295039 h 295275"/>
                <a:gd name="connsiteX1" fmla="*/ 42616 w 295275"/>
                <a:gd name="connsiteY1" fmla="*/ 295039 h 295275"/>
                <a:gd name="connsiteX2" fmla="*/ -247 w 295275"/>
                <a:gd name="connsiteY2" fmla="*/ 252177 h 295275"/>
                <a:gd name="connsiteX3" fmla="*/ -247 w 295275"/>
                <a:gd name="connsiteY3" fmla="*/ 42627 h 295275"/>
                <a:gd name="connsiteX4" fmla="*/ 42616 w 295275"/>
                <a:gd name="connsiteY4" fmla="*/ -236 h 295275"/>
                <a:gd name="connsiteX5" fmla="*/ 252166 w 295275"/>
                <a:gd name="connsiteY5" fmla="*/ -236 h 295275"/>
                <a:gd name="connsiteX6" fmla="*/ 295028 w 295275"/>
                <a:gd name="connsiteY6" fmla="*/ 42627 h 295275"/>
                <a:gd name="connsiteX7" fmla="*/ 295028 w 295275"/>
                <a:gd name="connsiteY7" fmla="*/ 252177 h 295275"/>
                <a:gd name="connsiteX8" fmla="*/ 252166 w 295275"/>
                <a:gd name="connsiteY8" fmla="*/ 29503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295275">
                  <a:moveTo>
                    <a:pt x="252166" y="295039"/>
                  </a:moveTo>
                  <a:lnTo>
                    <a:pt x="42616" y="295039"/>
                  </a:lnTo>
                  <a:cubicBezTo>
                    <a:pt x="18954" y="295013"/>
                    <a:pt x="-221" y="275838"/>
                    <a:pt x="-247" y="252177"/>
                  </a:cubicBezTo>
                  <a:lnTo>
                    <a:pt x="-247" y="42627"/>
                  </a:lnTo>
                  <a:cubicBezTo>
                    <a:pt x="-221" y="18966"/>
                    <a:pt x="18954" y="-209"/>
                    <a:pt x="42616" y="-236"/>
                  </a:cubicBezTo>
                  <a:lnTo>
                    <a:pt x="252166" y="-236"/>
                  </a:lnTo>
                  <a:cubicBezTo>
                    <a:pt x="275827" y="-209"/>
                    <a:pt x="295002" y="18966"/>
                    <a:pt x="295028" y="42627"/>
                  </a:cubicBezTo>
                  <a:lnTo>
                    <a:pt x="295028" y="252177"/>
                  </a:lnTo>
                  <a:cubicBezTo>
                    <a:pt x="295002" y="275838"/>
                    <a:pt x="275827" y="295013"/>
                    <a:pt x="252166" y="295039"/>
                  </a:cubicBezTo>
                  <a:close/>
                </a:path>
              </a:pathLst>
            </a:custGeom>
            <a:solidFill>
              <a:schemeClr val="accent2">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0" name="Freeform: Shape 169">
              <a:extLst>
                <a:ext uri="{FF2B5EF4-FFF2-40B4-BE49-F238E27FC236}">
                  <a16:creationId xmlns:a16="http://schemas.microsoft.com/office/drawing/2014/main" id="{82E7F973-01B7-48A2-A557-928C19BFC932}"/>
                </a:ext>
              </a:extLst>
            </p:cNvPr>
            <p:cNvSpPr/>
            <p:nvPr/>
          </p:nvSpPr>
          <p:spPr>
            <a:xfrm>
              <a:off x="3191366" y="3459919"/>
              <a:ext cx="295275" cy="295275"/>
            </a:xfrm>
            <a:custGeom>
              <a:avLst/>
              <a:gdLst>
                <a:gd name="connsiteX0" fmla="*/ 252166 w 295275"/>
                <a:gd name="connsiteY0" fmla="*/ 295039 h 295275"/>
                <a:gd name="connsiteX1" fmla="*/ 42616 w 295275"/>
                <a:gd name="connsiteY1" fmla="*/ 295039 h 295275"/>
                <a:gd name="connsiteX2" fmla="*/ -247 w 295275"/>
                <a:gd name="connsiteY2" fmla="*/ 252177 h 295275"/>
                <a:gd name="connsiteX3" fmla="*/ -247 w 295275"/>
                <a:gd name="connsiteY3" fmla="*/ 42627 h 295275"/>
                <a:gd name="connsiteX4" fmla="*/ 42616 w 295275"/>
                <a:gd name="connsiteY4" fmla="*/ -236 h 295275"/>
                <a:gd name="connsiteX5" fmla="*/ 252166 w 295275"/>
                <a:gd name="connsiteY5" fmla="*/ -236 h 295275"/>
                <a:gd name="connsiteX6" fmla="*/ 295028 w 295275"/>
                <a:gd name="connsiteY6" fmla="*/ 42627 h 295275"/>
                <a:gd name="connsiteX7" fmla="*/ 295028 w 295275"/>
                <a:gd name="connsiteY7" fmla="*/ 252177 h 295275"/>
                <a:gd name="connsiteX8" fmla="*/ 252166 w 295275"/>
                <a:gd name="connsiteY8" fmla="*/ 29503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295275">
                  <a:moveTo>
                    <a:pt x="252166" y="295039"/>
                  </a:moveTo>
                  <a:lnTo>
                    <a:pt x="42616" y="295039"/>
                  </a:lnTo>
                  <a:cubicBezTo>
                    <a:pt x="18954" y="295013"/>
                    <a:pt x="-221" y="275838"/>
                    <a:pt x="-247" y="252177"/>
                  </a:cubicBezTo>
                  <a:lnTo>
                    <a:pt x="-247" y="42627"/>
                  </a:lnTo>
                  <a:cubicBezTo>
                    <a:pt x="-221" y="18966"/>
                    <a:pt x="18954" y="-209"/>
                    <a:pt x="42616" y="-236"/>
                  </a:cubicBezTo>
                  <a:lnTo>
                    <a:pt x="252166" y="-236"/>
                  </a:lnTo>
                  <a:cubicBezTo>
                    <a:pt x="275827" y="-209"/>
                    <a:pt x="295002" y="18966"/>
                    <a:pt x="295028" y="42627"/>
                  </a:cubicBezTo>
                  <a:lnTo>
                    <a:pt x="295028" y="252177"/>
                  </a:lnTo>
                  <a:cubicBezTo>
                    <a:pt x="295002" y="275838"/>
                    <a:pt x="275827" y="295013"/>
                    <a:pt x="252166" y="295039"/>
                  </a:cubicBez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1" name="Freeform: Shape 170">
              <a:extLst>
                <a:ext uri="{FF2B5EF4-FFF2-40B4-BE49-F238E27FC236}">
                  <a16:creationId xmlns:a16="http://schemas.microsoft.com/office/drawing/2014/main" id="{311C3A98-8252-4F57-8E29-6E826C9E23F4}"/>
                </a:ext>
              </a:extLst>
            </p:cNvPr>
            <p:cNvSpPr/>
            <p:nvPr/>
          </p:nvSpPr>
          <p:spPr>
            <a:xfrm>
              <a:off x="3191366" y="4002844"/>
              <a:ext cx="295275" cy="295275"/>
            </a:xfrm>
            <a:custGeom>
              <a:avLst/>
              <a:gdLst>
                <a:gd name="connsiteX0" fmla="*/ 252166 w 295275"/>
                <a:gd name="connsiteY0" fmla="*/ 295039 h 295275"/>
                <a:gd name="connsiteX1" fmla="*/ 42616 w 295275"/>
                <a:gd name="connsiteY1" fmla="*/ 295039 h 295275"/>
                <a:gd name="connsiteX2" fmla="*/ -247 w 295275"/>
                <a:gd name="connsiteY2" fmla="*/ 252177 h 295275"/>
                <a:gd name="connsiteX3" fmla="*/ -247 w 295275"/>
                <a:gd name="connsiteY3" fmla="*/ 42627 h 295275"/>
                <a:gd name="connsiteX4" fmla="*/ 42616 w 295275"/>
                <a:gd name="connsiteY4" fmla="*/ -236 h 295275"/>
                <a:gd name="connsiteX5" fmla="*/ 252166 w 295275"/>
                <a:gd name="connsiteY5" fmla="*/ -236 h 295275"/>
                <a:gd name="connsiteX6" fmla="*/ 295028 w 295275"/>
                <a:gd name="connsiteY6" fmla="*/ 42627 h 295275"/>
                <a:gd name="connsiteX7" fmla="*/ 295028 w 295275"/>
                <a:gd name="connsiteY7" fmla="*/ 252177 h 295275"/>
                <a:gd name="connsiteX8" fmla="*/ 252166 w 295275"/>
                <a:gd name="connsiteY8" fmla="*/ 29503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295275">
                  <a:moveTo>
                    <a:pt x="252166" y="295039"/>
                  </a:moveTo>
                  <a:lnTo>
                    <a:pt x="42616" y="295039"/>
                  </a:lnTo>
                  <a:cubicBezTo>
                    <a:pt x="18954" y="295013"/>
                    <a:pt x="-221" y="275838"/>
                    <a:pt x="-247" y="252177"/>
                  </a:cubicBezTo>
                  <a:lnTo>
                    <a:pt x="-247" y="42627"/>
                  </a:lnTo>
                  <a:cubicBezTo>
                    <a:pt x="-221" y="18966"/>
                    <a:pt x="18954" y="-209"/>
                    <a:pt x="42616" y="-236"/>
                  </a:cubicBezTo>
                  <a:lnTo>
                    <a:pt x="252166" y="-236"/>
                  </a:lnTo>
                  <a:cubicBezTo>
                    <a:pt x="275827" y="-209"/>
                    <a:pt x="295002" y="18966"/>
                    <a:pt x="295028" y="42627"/>
                  </a:cubicBezTo>
                  <a:lnTo>
                    <a:pt x="295028" y="252177"/>
                  </a:lnTo>
                  <a:cubicBezTo>
                    <a:pt x="295002" y="275838"/>
                    <a:pt x="275827" y="295013"/>
                    <a:pt x="252166" y="295039"/>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2" name="Freeform: Shape 171">
              <a:extLst>
                <a:ext uri="{FF2B5EF4-FFF2-40B4-BE49-F238E27FC236}">
                  <a16:creationId xmlns:a16="http://schemas.microsoft.com/office/drawing/2014/main" id="{592C1968-BB11-436C-AD27-12D63A60569C}"/>
                </a:ext>
              </a:extLst>
            </p:cNvPr>
            <p:cNvSpPr/>
            <p:nvPr/>
          </p:nvSpPr>
          <p:spPr>
            <a:xfrm>
              <a:off x="3762866" y="3021769"/>
              <a:ext cx="1095375" cy="85725"/>
            </a:xfrm>
            <a:custGeom>
              <a:avLst/>
              <a:gdLst>
                <a:gd name="connsiteX0" fmla="*/ 1052266 w 1095375"/>
                <a:gd name="connsiteY0" fmla="*/ 85489 h 85725"/>
                <a:gd name="connsiteX1" fmla="*/ 42616 w 1095375"/>
                <a:gd name="connsiteY1" fmla="*/ 85489 h 85725"/>
                <a:gd name="connsiteX2" fmla="*/ -247 w 1095375"/>
                <a:gd name="connsiteY2" fmla="*/ 42627 h 85725"/>
                <a:gd name="connsiteX3" fmla="*/ 42616 w 1095375"/>
                <a:gd name="connsiteY3" fmla="*/ -236 h 85725"/>
                <a:gd name="connsiteX4" fmla="*/ 1052266 w 1095375"/>
                <a:gd name="connsiteY4" fmla="*/ -236 h 85725"/>
                <a:gd name="connsiteX5" fmla="*/ 1095128 w 1095375"/>
                <a:gd name="connsiteY5" fmla="*/ 42627 h 85725"/>
                <a:gd name="connsiteX6" fmla="*/ 1052266 w 1095375"/>
                <a:gd name="connsiteY6" fmla="*/ 8548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5" h="85725">
                  <a:moveTo>
                    <a:pt x="1052266" y="85489"/>
                  </a:moveTo>
                  <a:lnTo>
                    <a:pt x="42616" y="85489"/>
                  </a:lnTo>
                  <a:cubicBezTo>
                    <a:pt x="18943" y="85489"/>
                    <a:pt x="-247" y="66299"/>
                    <a:pt x="-247" y="42627"/>
                  </a:cubicBezTo>
                  <a:cubicBezTo>
                    <a:pt x="-247" y="18954"/>
                    <a:pt x="18943" y="-236"/>
                    <a:pt x="42616" y="-236"/>
                  </a:cubicBezTo>
                  <a:lnTo>
                    <a:pt x="1052266" y="-236"/>
                  </a:lnTo>
                  <a:cubicBezTo>
                    <a:pt x="1075938" y="-236"/>
                    <a:pt x="1095128" y="18954"/>
                    <a:pt x="1095128" y="42627"/>
                  </a:cubicBezTo>
                  <a:cubicBezTo>
                    <a:pt x="1095128" y="66299"/>
                    <a:pt x="1075938" y="85489"/>
                    <a:pt x="1052266" y="85489"/>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3" name="Freeform: Shape 172">
              <a:extLst>
                <a:ext uri="{FF2B5EF4-FFF2-40B4-BE49-F238E27FC236}">
                  <a16:creationId xmlns:a16="http://schemas.microsoft.com/office/drawing/2014/main" id="{3D2866F4-77FC-46A8-BEAA-520893032F10}"/>
                </a:ext>
              </a:extLst>
            </p:cNvPr>
            <p:cNvSpPr/>
            <p:nvPr/>
          </p:nvSpPr>
          <p:spPr>
            <a:xfrm>
              <a:off x="3762866" y="3564694"/>
              <a:ext cx="1095375" cy="85725"/>
            </a:xfrm>
            <a:custGeom>
              <a:avLst/>
              <a:gdLst>
                <a:gd name="connsiteX0" fmla="*/ 1052266 w 1095375"/>
                <a:gd name="connsiteY0" fmla="*/ 85489 h 85725"/>
                <a:gd name="connsiteX1" fmla="*/ 42616 w 1095375"/>
                <a:gd name="connsiteY1" fmla="*/ 85489 h 85725"/>
                <a:gd name="connsiteX2" fmla="*/ -247 w 1095375"/>
                <a:gd name="connsiteY2" fmla="*/ 42627 h 85725"/>
                <a:gd name="connsiteX3" fmla="*/ 42616 w 1095375"/>
                <a:gd name="connsiteY3" fmla="*/ -236 h 85725"/>
                <a:gd name="connsiteX4" fmla="*/ 1052266 w 1095375"/>
                <a:gd name="connsiteY4" fmla="*/ -236 h 85725"/>
                <a:gd name="connsiteX5" fmla="*/ 1095128 w 1095375"/>
                <a:gd name="connsiteY5" fmla="*/ 42627 h 85725"/>
                <a:gd name="connsiteX6" fmla="*/ 1052266 w 1095375"/>
                <a:gd name="connsiteY6" fmla="*/ 8548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5" h="85725">
                  <a:moveTo>
                    <a:pt x="1052266" y="85489"/>
                  </a:moveTo>
                  <a:lnTo>
                    <a:pt x="42616" y="85489"/>
                  </a:lnTo>
                  <a:cubicBezTo>
                    <a:pt x="18943" y="85489"/>
                    <a:pt x="-247" y="66299"/>
                    <a:pt x="-247" y="42627"/>
                  </a:cubicBezTo>
                  <a:cubicBezTo>
                    <a:pt x="-247" y="18954"/>
                    <a:pt x="18943" y="-236"/>
                    <a:pt x="42616" y="-236"/>
                  </a:cubicBezTo>
                  <a:lnTo>
                    <a:pt x="1052266" y="-236"/>
                  </a:lnTo>
                  <a:cubicBezTo>
                    <a:pt x="1075938" y="-236"/>
                    <a:pt x="1095128" y="18954"/>
                    <a:pt x="1095128" y="42627"/>
                  </a:cubicBezTo>
                  <a:cubicBezTo>
                    <a:pt x="1095128" y="66299"/>
                    <a:pt x="1075938" y="85489"/>
                    <a:pt x="1052266" y="85489"/>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4" name="Freeform: Shape 173">
              <a:extLst>
                <a:ext uri="{FF2B5EF4-FFF2-40B4-BE49-F238E27FC236}">
                  <a16:creationId xmlns:a16="http://schemas.microsoft.com/office/drawing/2014/main" id="{FC8E0B41-9DD6-4499-88D4-EDA53AA1EF50}"/>
                </a:ext>
              </a:extLst>
            </p:cNvPr>
            <p:cNvSpPr/>
            <p:nvPr/>
          </p:nvSpPr>
          <p:spPr>
            <a:xfrm>
              <a:off x="3762866" y="4107619"/>
              <a:ext cx="1095375" cy="85725"/>
            </a:xfrm>
            <a:custGeom>
              <a:avLst/>
              <a:gdLst>
                <a:gd name="connsiteX0" fmla="*/ 1052266 w 1095375"/>
                <a:gd name="connsiteY0" fmla="*/ 85489 h 85725"/>
                <a:gd name="connsiteX1" fmla="*/ 42616 w 1095375"/>
                <a:gd name="connsiteY1" fmla="*/ 85489 h 85725"/>
                <a:gd name="connsiteX2" fmla="*/ -247 w 1095375"/>
                <a:gd name="connsiteY2" fmla="*/ 42627 h 85725"/>
                <a:gd name="connsiteX3" fmla="*/ 42616 w 1095375"/>
                <a:gd name="connsiteY3" fmla="*/ -236 h 85725"/>
                <a:gd name="connsiteX4" fmla="*/ 1052266 w 1095375"/>
                <a:gd name="connsiteY4" fmla="*/ -236 h 85725"/>
                <a:gd name="connsiteX5" fmla="*/ 1095128 w 1095375"/>
                <a:gd name="connsiteY5" fmla="*/ 42627 h 85725"/>
                <a:gd name="connsiteX6" fmla="*/ 1052266 w 1095375"/>
                <a:gd name="connsiteY6" fmla="*/ 8548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5" h="85725">
                  <a:moveTo>
                    <a:pt x="1052266" y="85489"/>
                  </a:moveTo>
                  <a:lnTo>
                    <a:pt x="42616" y="85489"/>
                  </a:lnTo>
                  <a:cubicBezTo>
                    <a:pt x="18943" y="85489"/>
                    <a:pt x="-247" y="66299"/>
                    <a:pt x="-247" y="42627"/>
                  </a:cubicBezTo>
                  <a:cubicBezTo>
                    <a:pt x="-247" y="18954"/>
                    <a:pt x="18943" y="-236"/>
                    <a:pt x="42616" y="-236"/>
                  </a:cubicBezTo>
                  <a:lnTo>
                    <a:pt x="1052266" y="-236"/>
                  </a:lnTo>
                  <a:cubicBezTo>
                    <a:pt x="1075938" y="-236"/>
                    <a:pt x="1095128" y="18954"/>
                    <a:pt x="1095128" y="42627"/>
                  </a:cubicBezTo>
                  <a:cubicBezTo>
                    <a:pt x="1095128" y="66299"/>
                    <a:pt x="1075938" y="85489"/>
                    <a:pt x="1052266" y="85489"/>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5" name="Freeform: Shape 174">
              <a:extLst>
                <a:ext uri="{FF2B5EF4-FFF2-40B4-BE49-F238E27FC236}">
                  <a16:creationId xmlns:a16="http://schemas.microsoft.com/office/drawing/2014/main" id="{B795899A-019E-4FC2-9A67-54DCB6CB29C5}"/>
                </a:ext>
              </a:extLst>
            </p:cNvPr>
            <p:cNvSpPr/>
            <p:nvPr/>
          </p:nvSpPr>
          <p:spPr>
            <a:xfrm>
              <a:off x="8142888" y="2734009"/>
              <a:ext cx="764005" cy="474880"/>
            </a:xfrm>
            <a:custGeom>
              <a:avLst/>
              <a:gdLst>
                <a:gd name="connsiteX0" fmla="*/ 137151 w 764005"/>
                <a:gd name="connsiteY0" fmla="*/ 288188 h 474880"/>
                <a:gd name="connsiteX1" fmla="*/ 150589 w 764005"/>
                <a:gd name="connsiteY1" fmla="*/ 295687 h 474880"/>
                <a:gd name="connsiteX2" fmla="*/ 577807 w 764005"/>
                <a:gd name="connsiteY2" fmla="*/ 113348 h 474880"/>
                <a:gd name="connsiteX3" fmla="*/ 593056 w 764005"/>
                <a:gd name="connsiteY3" fmla="*/ 808 h 474880"/>
                <a:gd name="connsiteX4" fmla="*/ 763759 w 764005"/>
                <a:gd name="connsiteY4" fmla="*/ -236 h 474880"/>
                <a:gd name="connsiteX5" fmla="*/ 753674 w 764005"/>
                <a:gd name="connsiteY5" fmla="*/ 257875 h 474880"/>
                <a:gd name="connsiteX6" fmla="*/ 189796 w 764005"/>
                <a:gd name="connsiteY6" fmla="*/ 406997 h 474880"/>
                <a:gd name="connsiteX7" fmla="*/ 185533 w 764005"/>
                <a:gd name="connsiteY7" fmla="*/ 418506 h 474880"/>
                <a:gd name="connsiteX8" fmla="*/ 55893 w 764005"/>
                <a:gd name="connsiteY8" fmla="*/ 465409 h 474880"/>
                <a:gd name="connsiteX9" fmla="*/ 8989 w 764005"/>
                <a:gd name="connsiteY9" fmla="*/ 335769 h 474880"/>
                <a:gd name="connsiteX10" fmla="*/ 137150 w 764005"/>
                <a:gd name="connsiteY10" fmla="*/ 288188 h 47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005" h="474880">
                  <a:moveTo>
                    <a:pt x="137151" y="288188"/>
                  </a:moveTo>
                  <a:cubicBezTo>
                    <a:pt x="141823" y="290325"/>
                    <a:pt x="146317" y="292833"/>
                    <a:pt x="150589" y="295687"/>
                  </a:cubicBezTo>
                  <a:lnTo>
                    <a:pt x="577807" y="113348"/>
                  </a:lnTo>
                  <a:lnTo>
                    <a:pt x="593056" y="808"/>
                  </a:lnTo>
                  <a:lnTo>
                    <a:pt x="763759" y="-236"/>
                  </a:lnTo>
                  <a:lnTo>
                    <a:pt x="753674" y="257875"/>
                  </a:lnTo>
                  <a:lnTo>
                    <a:pt x="189796" y="406997"/>
                  </a:lnTo>
                  <a:cubicBezTo>
                    <a:pt x="188610" y="410916"/>
                    <a:pt x="187186" y="414759"/>
                    <a:pt x="185533" y="418506"/>
                  </a:cubicBezTo>
                  <a:cubicBezTo>
                    <a:pt x="162686" y="467257"/>
                    <a:pt x="104644" y="488256"/>
                    <a:pt x="55893" y="465409"/>
                  </a:cubicBezTo>
                  <a:cubicBezTo>
                    <a:pt x="7142" y="442562"/>
                    <a:pt x="-13858" y="384520"/>
                    <a:pt x="8989" y="335769"/>
                  </a:cubicBezTo>
                  <a:cubicBezTo>
                    <a:pt x="31567" y="287592"/>
                    <a:pt x="88604" y="266417"/>
                    <a:pt x="137150" y="288188"/>
                  </a:cubicBezTo>
                  <a:close/>
                </a:path>
              </a:pathLst>
            </a:custGeom>
            <a:solidFill>
              <a:srgbClr val="FFB8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6" name="Freeform: Shape 175">
              <a:extLst>
                <a:ext uri="{FF2B5EF4-FFF2-40B4-BE49-F238E27FC236}">
                  <a16:creationId xmlns:a16="http://schemas.microsoft.com/office/drawing/2014/main" id="{9535E129-EED5-42D0-ADA2-77B4DD2E2142}"/>
                </a:ext>
              </a:extLst>
            </p:cNvPr>
            <p:cNvSpPr/>
            <p:nvPr/>
          </p:nvSpPr>
          <p:spPr>
            <a:xfrm>
              <a:off x="8796651" y="4910965"/>
              <a:ext cx="172345" cy="450427"/>
            </a:xfrm>
            <a:custGeom>
              <a:avLst/>
              <a:gdLst>
                <a:gd name="connsiteX0" fmla="*/ 172326 w 172345"/>
                <a:gd name="connsiteY0" fmla="*/ 450428 h 450427"/>
                <a:gd name="connsiteX1" fmla="*/ 55550 w 172345"/>
                <a:gd name="connsiteY1" fmla="*/ 450418 h 450427"/>
                <a:gd name="connsiteX2" fmla="*/ 0 w 172345"/>
                <a:gd name="connsiteY2" fmla="*/ 0 h 450427"/>
                <a:gd name="connsiteX3" fmla="*/ 172345 w 172345"/>
                <a:gd name="connsiteY3" fmla="*/ 10 h 450427"/>
                <a:gd name="connsiteX4" fmla="*/ 172326 w 172345"/>
                <a:gd name="connsiteY4" fmla="*/ 450428 h 45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5" h="450427">
                  <a:moveTo>
                    <a:pt x="172326" y="450428"/>
                  </a:moveTo>
                  <a:lnTo>
                    <a:pt x="55550" y="450418"/>
                  </a:lnTo>
                  <a:lnTo>
                    <a:pt x="0" y="0"/>
                  </a:lnTo>
                  <a:lnTo>
                    <a:pt x="172345" y="10"/>
                  </a:lnTo>
                  <a:lnTo>
                    <a:pt x="172326" y="450428"/>
                  </a:lnTo>
                  <a:close/>
                </a:path>
              </a:pathLst>
            </a:custGeom>
            <a:solidFill>
              <a:srgbClr val="FFB8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7" name="Freeform: Shape 176">
              <a:extLst>
                <a:ext uri="{FF2B5EF4-FFF2-40B4-BE49-F238E27FC236}">
                  <a16:creationId xmlns:a16="http://schemas.microsoft.com/office/drawing/2014/main" id="{A96B6313-662A-45BD-9E69-87CBD148BAD9}"/>
                </a:ext>
              </a:extLst>
            </p:cNvPr>
            <p:cNvSpPr/>
            <p:nvPr/>
          </p:nvSpPr>
          <p:spPr>
            <a:xfrm>
              <a:off x="8626990" y="5328020"/>
              <a:ext cx="367004" cy="141797"/>
            </a:xfrm>
            <a:custGeom>
              <a:avLst/>
              <a:gdLst>
                <a:gd name="connsiteX0" fmla="*/ 141797 w 367004"/>
                <a:gd name="connsiteY0" fmla="*/ 0 h 141797"/>
                <a:gd name="connsiteX1" fmla="*/ 367005 w 367004"/>
                <a:gd name="connsiteY1" fmla="*/ 0 h 141797"/>
                <a:gd name="connsiteX2" fmla="*/ 367005 w 367004"/>
                <a:gd name="connsiteY2" fmla="*/ 0 h 141797"/>
                <a:gd name="connsiteX3" fmla="*/ 367005 w 367004"/>
                <a:gd name="connsiteY3" fmla="*/ 141797 h 141797"/>
                <a:gd name="connsiteX4" fmla="*/ 367005 w 367004"/>
                <a:gd name="connsiteY4" fmla="*/ 141797 h 141797"/>
                <a:gd name="connsiteX5" fmla="*/ 0 w 367004"/>
                <a:gd name="connsiteY5" fmla="*/ 141797 h 141797"/>
                <a:gd name="connsiteX6" fmla="*/ 0 w 367004"/>
                <a:gd name="connsiteY6" fmla="*/ 141797 h 141797"/>
                <a:gd name="connsiteX7" fmla="*/ 0 w 367004"/>
                <a:gd name="connsiteY7" fmla="*/ 141797 h 141797"/>
                <a:gd name="connsiteX8" fmla="*/ 141797 w 367004"/>
                <a:gd name="connsiteY8" fmla="*/ 0 h 14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004" h="141797">
                  <a:moveTo>
                    <a:pt x="141797" y="0"/>
                  </a:moveTo>
                  <a:lnTo>
                    <a:pt x="367005" y="0"/>
                  </a:lnTo>
                  <a:lnTo>
                    <a:pt x="367005" y="0"/>
                  </a:lnTo>
                  <a:lnTo>
                    <a:pt x="367005" y="141797"/>
                  </a:lnTo>
                  <a:lnTo>
                    <a:pt x="367005" y="141797"/>
                  </a:lnTo>
                  <a:lnTo>
                    <a:pt x="0" y="141797"/>
                  </a:lnTo>
                  <a:lnTo>
                    <a:pt x="0" y="141797"/>
                  </a:lnTo>
                  <a:lnTo>
                    <a:pt x="0" y="141797"/>
                  </a:lnTo>
                  <a:cubicBezTo>
                    <a:pt x="0" y="63485"/>
                    <a:pt x="63484" y="0"/>
                    <a:pt x="141797" y="0"/>
                  </a:cubicBezTo>
                  <a:close/>
                </a:path>
              </a:pathLst>
            </a:custGeom>
            <a:solidFill>
              <a:srgbClr val="2F2E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8" name="Freeform: Shape 177">
              <a:extLst>
                <a:ext uri="{FF2B5EF4-FFF2-40B4-BE49-F238E27FC236}">
                  <a16:creationId xmlns:a16="http://schemas.microsoft.com/office/drawing/2014/main" id="{3EF014E3-267C-4A9F-A63F-940419D14A51}"/>
                </a:ext>
              </a:extLst>
            </p:cNvPr>
            <p:cNvSpPr/>
            <p:nvPr/>
          </p:nvSpPr>
          <p:spPr>
            <a:xfrm>
              <a:off x="9207464" y="4880142"/>
              <a:ext cx="215664" cy="459695"/>
            </a:xfrm>
            <a:custGeom>
              <a:avLst/>
              <a:gdLst>
                <a:gd name="connsiteX0" fmla="*/ 215665 w 215664"/>
                <a:gd name="connsiteY0" fmla="*/ 448246 h 459695"/>
                <a:gd name="connsiteX1" fmla="*/ 99450 w 215664"/>
                <a:gd name="connsiteY1" fmla="*/ 459696 h 459695"/>
                <a:gd name="connsiteX2" fmla="*/ 0 w 215664"/>
                <a:gd name="connsiteY2" fmla="*/ 16897 h 459695"/>
                <a:gd name="connsiteX3" fmla="*/ 171516 w 215664"/>
                <a:gd name="connsiteY3" fmla="*/ 0 h 459695"/>
                <a:gd name="connsiteX4" fmla="*/ 215665 w 215664"/>
                <a:gd name="connsiteY4" fmla="*/ 448246 h 45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664" h="459695">
                  <a:moveTo>
                    <a:pt x="215665" y="448246"/>
                  </a:moveTo>
                  <a:lnTo>
                    <a:pt x="99450" y="459696"/>
                  </a:lnTo>
                  <a:lnTo>
                    <a:pt x="0" y="16897"/>
                  </a:lnTo>
                  <a:lnTo>
                    <a:pt x="171516" y="0"/>
                  </a:lnTo>
                  <a:lnTo>
                    <a:pt x="215665" y="448246"/>
                  </a:lnTo>
                  <a:close/>
                </a:path>
              </a:pathLst>
            </a:custGeom>
            <a:solidFill>
              <a:srgbClr val="FFB8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79" name="Freeform: Shape 178">
              <a:extLst>
                <a:ext uri="{FF2B5EF4-FFF2-40B4-BE49-F238E27FC236}">
                  <a16:creationId xmlns:a16="http://schemas.microsoft.com/office/drawing/2014/main" id="{6C04FD5E-EAC8-4B96-B7FB-51CAA26A3A54}"/>
                </a:ext>
              </a:extLst>
            </p:cNvPr>
            <p:cNvSpPr/>
            <p:nvPr/>
          </p:nvSpPr>
          <p:spPr>
            <a:xfrm rot="-337517">
              <a:off x="9085590" y="5310382"/>
              <a:ext cx="367005" cy="141797"/>
            </a:xfrm>
            <a:custGeom>
              <a:avLst/>
              <a:gdLst>
                <a:gd name="connsiteX0" fmla="*/ 141551 w 367005"/>
                <a:gd name="connsiteY0" fmla="*/ -236 h 141797"/>
                <a:gd name="connsiteX1" fmla="*/ 366759 w 367005"/>
                <a:gd name="connsiteY1" fmla="*/ -236 h 141797"/>
                <a:gd name="connsiteX2" fmla="*/ 366759 w 367005"/>
                <a:gd name="connsiteY2" fmla="*/ -236 h 141797"/>
                <a:gd name="connsiteX3" fmla="*/ 366759 w 367005"/>
                <a:gd name="connsiteY3" fmla="*/ 141562 h 141797"/>
                <a:gd name="connsiteX4" fmla="*/ 366759 w 367005"/>
                <a:gd name="connsiteY4" fmla="*/ 141562 h 141797"/>
                <a:gd name="connsiteX5" fmla="*/ -247 w 367005"/>
                <a:gd name="connsiteY5" fmla="*/ 141562 h 141797"/>
                <a:gd name="connsiteX6" fmla="*/ -247 w 367005"/>
                <a:gd name="connsiteY6" fmla="*/ 141562 h 141797"/>
                <a:gd name="connsiteX7" fmla="*/ -247 w 367005"/>
                <a:gd name="connsiteY7" fmla="*/ 141562 h 141797"/>
                <a:gd name="connsiteX8" fmla="*/ 141550 w 367005"/>
                <a:gd name="connsiteY8" fmla="*/ -236 h 14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005" h="141797">
                  <a:moveTo>
                    <a:pt x="141551" y="-236"/>
                  </a:moveTo>
                  <a:lnTo>
                    <a:pt x="366759" y="-236"/>
                  </a:lnTo>
                  <a:lnTo>
                    <a:pt x="366759" y="-236"/>
                  </a:lnTo>
                  <a:lnTo>
                    <a:pt x="366759" y="141562"/>
                  </a:lnTo>
                  <a:lnTo>
                    <a:pt x="366759" y="141562"/>
                  </a:lnTo>
                  <a:lnTo>
                    <a:pt x="-247" y="141562"/>
                  </a:lnTo>
                  <a:lnTo>
                    <a:pt x="-247" y="141562"/>
                  </a:lnTo>
                  <a:lnTo>
                    <a:pt x="-247" y="141562"/>
                  </a:lnTo>
                  <a:cubicBezTo>
                    <a:pt x="-247" y="63249"/>
                    <a:pt x="63238" y="-236"/>
                    <a:pt x="141550" y="-236"/>
                  </a:cubicBezTo>
                  <a:close/>
                </a:path>
              </a:pathLst>
            </a:custGeom>
            <a:solidFill>
              <a:srgbClr val="2F2E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0" name="Freeform: Shape 179">
              <a:extLst>
                <a:ext uri="{FF2B5EF4-FFF2-40B4-BE49-F238E27FC236}">
                  <a16:creationId xmlns:a16="http://schemas.microsoft.com/office/drawing/2014/main" id="{4BA30200-04BB-425F-A6E1-6B43838CD1C2}"/>
                </a:ext>
              </a:extLst>
            </p:cNvPr>
            <p:cNvSpPr/>
            <p:nvPr/>
          </p:nvSpPr>
          <p:spPr>
            <a:xfrm>
              <a:off x="8767537" y="1789434"/>
              <a:ext cx="467887" cy="467887"/>
            </a:xfrm>
            <a:custGeom>
              <a:avLst/>
              <a:gdLst>
                <a:gd name="connsiteX0" fmla="*/ 467888 w 467887"/>
                <a:gd name="connsiteY0" fmla="*/ 233944 h 467887"/>
                <a:gd name="connsiteX1" fmla="*/ 233944 w 467887"/>
                <a:gd name="connsiteY1" fmla="*/ 467888 h 467887"/>
                <a:gd name="connsiteX2" fmla="*/ 0 w 467887"/>
                <a:gd name="connsiteY2" fmla="*/ 233944 h 467887"/>
                <a:gd name="connsiteX3" fmla="*/ 233944 w 467887"/>
                <a:gd name="connsiteY3" fmla="*/ 0 h 467887"/>
                <a:gd name="connsiteX4" fmla="*/ 467888 w 467887"/>
                <a:gd name="connsiteY4" fmla="*/ 233944 h 467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887" h="467887">
                  <a:moveTo>
                    <a:pt x="467888" y="233944"/>
                  </a:moveTo>
                  <a:cubicBezTo>
                    <a:pt x="467888" y="363147"/>
                    <a:pt x="363148" y="467888"/>
                    <a:pt x="233944" y="467888"/>
                  </a:cubicBezTo>
                  <a:cubicBezTo>
                    <a:pt x="104740" y="467888"/>
                    <a:pt x="0" y="363147"/>
                    <a:pt x="0" y="233944"/>
                  </a:cubicBezTo>
                  <a:cubicBezTo>
                    <a:pt x="0" y="104740"/>
                    <a:pt x="104740" y="0"/>
                    <a:pt x="233944" y="0"/>
                  </a:cubicBezTo>
                  <a:cubicBezTo>
                    <a:pt x="363148" y="0"/>
                    <a:pt x="467888" y="104740"/>
                    <a:pt x="467888" y="233944"/>
                  </a:cubicBezTo>
                  <a:close/>
                </a:path>
              </a:pathLst>
            </a:custGeom>
            <a:solidFill>
              <a:srgbClr val="FFB8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1" name="Freeform: Shape 180">
              <a:extLst>
                <a:ext uri="{FF2B5EF4-FFF2-40B4-BE49-F238E27FC236}">
                  <a16:creationId xmlns:a16="http://schemas.microsoft.com/office/drawing/2014/main" id="{29C0C140-3AC2-4206-A479-A00E6696DED8}"/>
                </a:ext>
              </a:extLst>
            </p:cNvPr>
            <p:cNvSpPr/>
            <p:nvPr/>
          </p:nvSpPr>
          <p:spPr>
            <a:xfrm>
              <a:off x="8521165" y="3623929"/>
              <a:ext cx="932223" cy="1646371"/>
            </a:xfrm>
            <a:custGeom>
              <a:avLst/>
              <a:gdLst>
                <a:gd name="connsiteX0" fmla="*/ 304693 w 932223"/>
                <a:gd name="connsiteY0" fmla="*/ 1646136 h 1646371"/>
                <a:gd name="connsiteX1" fmla="*/ 262640 w 932223"/>
                <a:gd name="connsiteY1" fmla="*/ 1610919 h 1646371"/>
                <a:gd name="connsiteX2" fmla="*/ -98 w 932223"/>
                <a:gd name="connsiteY2" fmla="*/ 147920 h 1646371"/>
                <a:gd name="connsiteX3" fmla="*/ -246 w 932223"/>
                <a:gd name="connsiteY3" fmla="*/ 145808 h 1646371"/>
                <a:gd name="connsiteX4" fmla="*/ -246 w 932223"/>
                <a:gd name="connsiteY4" fmla="*/ 64009 h 1646371"/>
                <a:gd name="connsiteX5" fmla="*/ 2414 w 932223"/>
                <a:gd name="connsiteY5" fmla="*/ 55702 h 1646371"/>
                <a:gd name="connsiteX6" fmla="*/ 28515 w 932223"/>
                <a:gd name="connsiteY6" fmla="*/ 19146 h 1646371"/>
                <a:gd name="connsiteX7" fmla="*/ 39407 w 932223"/>
                <a:gd name="connsiteY7" fmla="*/ 13193 h 1646371"/>
                <a:gd name="connsiteX8" fmla="*/ 699069 w 932223"/>
                <a:gd name="connsiteY8" fmla="*/ 15184 h 1646371"/>
                <a:gd name="connsiteX9" fmla="*/ 699069 w 932223"/>
                <a:gd name="connsiteY9" fmla="*/ 15184 h 1646371"/>
                <a:gd name="connsiteX10" fmla="*/ 712445 w 932223"/>
                <a:gd name="connsiteY10" fmla="*/ 151966 h 1646371"/>
                <a:gd name="connsiteX11" fmla="*/ 712538 w 932223"/>
                <a:gd name="connsiteY11" fmla="*/ 153808 h 1646371"/>
                <a:gd name="connsiteX12" fmla="*/ 931474 w 932223"/>
                <a:gd name="connsiteY12" fmla="*/ 1553936 h 1646371"/>
                <a:gd name="connsiteX13" fmla="*/ 896090 w 932223"/>
                <a:gd name="connsiteY13" fmla="*/ 1602845 h 1646371"/>
                <a:gd name="connsiteX14" fmla="*/ 759345 w 932223"/>
                <a:gd name="connsiteY14" fmla="*/ 1625374 h 1646371"/>
                <a:gd name="connsiteX15" fmla="*/ 711478 w 932223"/>
                <a:gd name="connsiteY15" fmla="*/ 1595915 h 1646371"/>
                <a:gd name="connsiteX16" fmla="*/ 478217 w 932223"/>
                <a:gd name="connsiteY16" fmla="*/ 830232 h 1646371"/>
                <a:gd name="connsiteX17" fmla="*/ 472370 w 932223"/>
                <a:gd name="connsiteY17" fmla="*/ 826910 h 1646371"/>
                <a:gd name="connsiteX18" fmla="*/ 468879 w 932223"/>
                <a:gd name="connsiteY18" fmla="*/ 831553 h 1646371"/>
                <a:gd name="connsiteX19" fmla="*/ 479315 w 932223"/>
                <a:gd name="connsiteY19" fmla="*/ 1574856 h 1646371"/>
                <a:gd name="connsiteX20" fmla="*/ 479538 w 932223"/>
                <a:gd name="connsiteY20" fmla="*/ 1590771 h 1646371"/>
                <a:gd name="connsiteX21" fmla="*/ 440555 w 932223"/>
                <a:gd name="connsiteY21" fmla="*/ 1633978 h 1646371"/>
                <a:gd name="connsiteX22" fmla="*/ 308693 w 932223"/>
                <a:gd name="connsiteY22" fmla="*/ 1645959 h 1646371"/>
                <a:gd name="connsiteX23" fmla="*/ 304693 w 932223"/>
                <a:gd name="connsiteY23" fmla="*/ 1646136 h 16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2223" h="1646371">
                  <a:moveTo>
                    <a:pt x="304693" y="1646136"/>
                  </a:moveTo>
                  <a:cubicBezTo>
                    <a:pt x="283975" y="1646189"/>
                    <a:pt x="266225" y="1631325"/>
                    <a:pt x="262640" y="1610919"/>
                  </a:cubicBezTo>
                  <a:cubicBezTo>
                    <a:pt x="202197" y="1275395"/>
                    <a:pt x="4628" y="178309"/>
                    <a:pt x="-98" y="147920"/>
                  </a:cubicBezTo>
                  <a:cubicBezTo>
                    <a:pt x="-202" y="147221"/>
                    <a:pt x="-252" y="146515"/>
                    <a:pt x="-246" y="145808"/>
                  </a:cubicBezTo>
                  <a:lnTo>
                    <a:pt x="-246" y="64009"/>
                  </a:lnTo>
                  <a:cubicBezTo>
                    <a:pt x="-254" y="61029"/>
                    <a:pt x="677" y="58123"/>
                    <a:pt x="2414" y="55702"/>
                  </a:cubicBezTo>
                  <a:lnTo>
                    <a:pt x="28515" y="19146"/>
                  </a:lnTo>
                  <a:cubicBezTo>
                    <a:pt x="31028" y="15583"/>
                    <a:pt x="35050" y="13384"/>
                    <a:pt x="39407" y="13193"/>
                  </a:cubicBezTo>
                  <a:cubicBezTo>
                    <a:pt x="188207" y="6217"/>
                    <a:pt x="675526" y="-14228"/>
                    <a:pt x="699069" y="15184"/>
                  </a:cubicBezTo>
                  <a:lnTo>
                    <a:pt x="699069" y="15184"/>
                  </a:lnTo>
                  <a:cubicBezTo>
                    <a:pt x="722714" y="44745"/>
                    <a:pt x="714361" y="134311"/>
                    <a:pt x="712445" y="151966"/>
                  </a:cubicBezTo>
                  <a:lnTo>
                    <a:pt x="712538" y="153808"/>
                  </a:lnTo>
                  <a:lnTo>
                    <a:pt x="931474" y="1553936"/>
                  </a:lnTo>
                  <a:cubicBezTo>
                    <a:pt x="935039" y="1577173"/>
                    <a:pt x="919275" y="1598962"/>
                    <a:pt x="896090" y="1602845"/>
                  </a:cubicBezTo>
                  <a:lnTo>
                    <a:pt x="759345" y="1625374"/>
                  </a:lnTo>
                  <a:cubicBezTo>
                    <a:pt x="738297" y="1628755"/>
                    <a:pt x="717943" y="1616229"/>
                    <a:pt x="711478" y="1595915"/>
                  </a:cubicBezTo>
                  <a:cubicBezTo>
                    <a:pt x="669183" y="1460770"/>
                    <a:pt x="527367" y="1006146"/>
                    <a:pt x="478217" y="830232"/>
                  </a:cubicBezTo>
                  <a:cubicBezTo>
                    <a:pt x="477520" y="827700"/>
                    <a:pt x="474902" y="826213"/>
                    <a:pt x="472370" y="826910"/>
                  </a:cubicBezTo>
                  <a:cubicBezTo>
                    <a:pt x="470287" y="827484"/>
                    <a:pt x="468852" y="829392"/>
                    <a:pt x="468879" y="831553"/>
                  </a:cubicBezTo>
                  <a:cubicBezTo>
                    <a:pt x="471334" y="999245"/>
                    <a:pt x="477269" y="1427088"/>
                    <a:pt x="479315" y="1574856"/>
                  </a:cubicBezTo>
                  <a:lnTo>
                    <a:pt x="479538" y="1590771"/>
                  </a:lnTo>
                  <a:cubicBezTo>
                    <a:pt x="479727" y="1613108"/>
                    <a:pt x="462793" y="1631876"/>
                    <a:pt x="440555" y="1633978"/>
                  </a:cubicBezTo>
                  <a:lnTo>
                    <a:pt x="308693" y="1645959"/>
                  </a:lnTo>
                  <a:cubicBezTo>
                    <a:pt x="307353" y="1646080"/>
                    <a:pt x="306014" y="1646136"/>
                    <a:pt x="304693" y="1646136"/>
                  </a:cubicBezTo>
                  <a:close/>
                </a:path>
              </a:pathLst>
            </a:custGeom>
            <a:solidFill>
              <a:srgbClr val="2F2E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2" name="Freeform: Shape 181">
              <a:extLst>
                <a:ext uri="{FF2B5EF4-FFF2-40B4-BE49-F238E27FC236}">
                  <a16:creationId xmlns:a16="http://schemas.microsoft.com/office/drawing/2014/main" id="{F1A0D26F-D8E0-4AEB-A602-B2EEA1FF2209}"/>
                </a:ext>
              </a:extLst>
            </p:cNvPr>
            <p:cNvSpPr/>
            <p:nvPr/>
          </p:nvSpPr>
          <p:spPr>
            <a:xfrm>
              <a:off x="8528989" y="2327542"/>
              <a:ext cx="806990" cy="1443711"/>
            </a:xfrm>
            <a:custGeom>
              <a:avLst/>
              <a:gdLst>
                <a:gd name="connsiteX0" fmla="*/ 323773 w 806990"/>
                <a:gd name="connsiteY0" fmla="*/ 21532 h 1443711"/>
                <a:gd name="connsiteX1" fmla="*/ 244499 w 806990"/>
                <a:gd name="connsiteY1" fmla="*/ 135785 h 1443711"/>
                <a:gd name="connsiteX2" fmla="*/ 197974 w 806990"/>
                <a:gd name="connsiteY2" fmla="*/ 394478 h 1443711"/>
                <a:gd name="connsiteX3" fmla="*/ 183158 w 806990"/>
                <a:gd name="connsiteY3" fmla="*/ 657371 h 1443711"/>
                <a:gd name="connsiteX4" fmla="*/ -247 w 806990"/>
                <a:gd name="connsiteY4" fmla="*/ 1354314 h 1443711"/>
                <a:gd name="connsiteX5" fmla="*/ 464387 w 806990"/>
                <a:gd name="connsiteY5" fmla="*/ 1348230 h 1443711"/>
                <a:gd name="connsiteX6" fmla="*/ 702819 w 806990"/>
                <a:gd name="connsiteY6" fmla="*/ 1384912 h 1443711"/>
                <a:gd name="connsiteX7" fmla="*/ 745609 w 806990"/>
                <a:gd name="connsiteY7" fmla="*/ 791901 h 1443711"/>
                <a:gd name="connsiteX8" fmla="*/ 806744 w 806990"/>
                <a:gd name="connsiteY8" fmla="*/ 143893 h 1443711"/>
                <a:gd name="connsiteX9" fmla="*/ 760439 w 806990"/>
                <a:gd name="connsiteY9" fmla="*/ 99371 h 1443711"/>
                <a:gd name="connsiteX10" fmla="*/ 356176 w 806990"/>
                <a:gd name="connsiteY10" fmla="*/ 13690 h 144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6990" h="1443711">
                  <a:moveTo>
                    <a:pt x="323773" y="21532"/>
                  </a:moveTo>
                  <a:cubicBezTo>
                    <a:pt x="282945" y="45801"/>
                    <a:pt x="258515" y="90402"/>
                    <a:pt x="244499" y="135785"/>
                  </a:cubicBezTo>
                  <a:cubicBezTo>
                    <a:pt x="218543" y="219807"/>
                    <a:pt x="202921" y="306678"/>
                    <a:pt x="197974" y="394478"/>
                  </a:cubicBezTo>
                  <a:lnTo>
                    <a:pt x="183158" y="657371"/>
                  </a:lnTo>
                  <a:lnTo>
                    <a:pt x="-247" y="1354314"/>
                  </a:lnTo>
                  <a:cubicBezTo>
                    <a:pt x="158713" y="1488814"/>
                    <a:pt x="250408" y="1458246"/>
                    <a:pt x="464387" y="1348230"/>
                  </a:cubicBezTo>
                  <a:cubicBezTo>
                    <a:pt x="678367" y="1238213"/>
                    <a:pt x="702819" y="1384912"/>
                    <a:pt x="702819" y="1384912"/>
                  </a:cubicBezTo>
                  <a:lnTo>
                    <a:pt x="745609" y="791901"/>
                  </a:lnTo>
                  <a:lnTo>
                    <a:pt x="806744" y="143893"/>
                  </a:lnTo>
                  <a:cubicBezTo>
                    <a:pt x="793022" y="127368"/>
                    <a:pt x="777490" y="112435"/>
                    <a:pt x="760439" y="99371"/>
                  </a:cubicBezTo>
                  <a:cubicBezTo>
                    <a:pt x="645947" y="10343"/>
                    <a:pt x="496940" y="-21238"/>
                    <a:pt x="356176" y="13690"/>
                  </a:cubicBezTo>
                  <a:close/>
                </a:path>
              </a:pathLst>
            </a:custGeom>
            <a:solidFill>
              <a:srgbClr val="B3B3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3" name="Freeform: Shape 182">
              <a:extLst>
                <a:ext uri="{FF2B5EF4-FFF2-40B4-BE49-F238E27FC236}">
                  <a16:creationId xmlns:a16="http://schemas.microsoft.com/office/drawing/2014/main" id="{03BD53C7-1B15-4CF8-B6BC-D1ACD690BCAC}"/>
                </a:ext>
              </a:extLst>
            </p:cNvPr>
            <p:cNvSpPr/>
            <p:nvPr/>
          </p:nvSpPr>
          <p:spPr>
            <a:xfrm>
              <a:off x="8658881" y="2831909"/>
              <a:ext cx="761863" cy="525084"/>
            </a:xfrm>
            <a:custGeom>
              <a:avLst/>
              <a:gdLst>
                <a:gd name="connsiteX0" fmla="*/ 134309 w 761863"/>
                <a:gd name="connsiteY0" fmla="*/ 331045 h 525084"/>
                <a:gd name="connsiteX1" fmla="*/ 148602 w 761863"/>
                <a:gd name="connsiteY1" fmla="*/ 337749 h 525084"/>
                <a:gd name="connsiteX2" fmla="*/ 571019 w 761863"/>
                <a:gd name="connsiteY2" fmla="*/ 126321 h 525084"/>
                <a:gd name="connsiteX3" fmla="*/ 578030 w 761863"/>
                <a:gd name="connsiteY3" fmla="*/ 11778 h 525084"/>
                <a:gd name="connsiteX4" fmla="*/ 752278 w 761863"/>
                <a:gd name="connsiteY4" fmla="*/ -236 h 525084"/>
                <a:gd name="connsiteX5" fmla="*/ 761617 w 761863"/>
                <a:gd name="connsiteY5" fmla="*/ 260869 h 525084"/>
                <a:gd name="connsiteX6" fmla="*/ 197109 w 761863"/>
                <a:gd name="connsiteY6" fmla="*/ 447554 h 525084"/>
                <a:gd name="connsiteX7" fmla="*/ 77048 w 761863"/>
                <a:gd name="connsiteY7" fmla="*/ 522215 h 525084"/>
                <a:gd name="connsiteX8" fmla="*/ 2387 w 761863"/>
                <a:gd name="connsiteY8" fmla="*/ 402154 h 525084"/>
                <a:gd name="connsiteX9" fmla="*/ 122448 w 761863"/>
                <a:gd name="connsiteY9" fmla="*/ 327493 h 525084"/>
                <a:gd name="connsiteX10" fmla="*/ 134309 w 761863"/>
                <a:gd name="connsiteY10" fmla="*/ 331045 h 52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1863" h="525084">
                  <a:moveTo>
                    <a:pt x="134309" y="331045"/>
                  </a:moveTo>
                  <a:cubicBezTo>
                    <a:pt x="139242" y="332900"/>
                    <a:pt x="144021" y="335142"/>
                    <a:pt x="148602" y="337749"/>
                  </a:cubicBezTo>
                  <a:lnTo>
                    <a:pt x="571019" y="126321"/>
                  </a:lnTo>
                  <a:lnTo>
                    <a:pt x="578030" y="11778"/>
                  </a:lnTo>
                  <a:lnTo>
                    <a:pt x="752278" y="-236"/>
                  </a:lnTo>
                  <a:lnTo>
                    <a:pt x="761617" y="260869"/>
                  </a:lnTo>
                  <a:lnTo>
                    <a:pt x="197109" y="447554"/>
                  </a:lnTo>
                  <a:cubicBezTo>
                    <a:pt x="184572" y="501325"/>
                    <a:pt x="130819" y="534752"/>
                    <a:pt x="77048" y="522215"/>
                  </a:cubicBezTo>
                  <a:cubicBezTo>
                    <a:pt x="23277" y="509678"/>
                    <a:pt x="-10150" y="455925"/>
                    <a:pt x="2387" y="402154"/>
                  </a:cubicBezTo>
                  <a:cubicBezTo>
                    <a:pt x="14924" y="348383"/>
                    <a:pt x="68677" y="314956"/>
                    <a:pt x="122448" y="327493"/>
                  </a:cubicBezTo>
                  <a:cubicBezTo>
                    <a:pt x="126471" y="328431"/>
                    <a:pt x="130432" y="329617"/>
                    <a:pt x="134309" y="331045"/>
                  </a:cubicBezTo>
                  <a:close/>
                </a:path>
              </a:pathLst>
            </a:custGeom>
            <a:solidFill>
              <a:srgbClr val="FFB8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4" name="Freeform: Shape 183">
              <a:extLst>
                <a:ext uri="{FF2B5EF4-FFF2-40B4-BE49-F238E27FC236}">
                  <a16:creationId xmlns:a16="http://schemas.microsoft.com/office/drawing/2014/main" id="{9FCE7558-1EEE-4028-A89D-841F796807A6}"/>
                </a:ext>
              </a:extLst>
            </p:cNvPr>
            <p:cNvSpPr/>
            <p:nvPr/>
          </p:nvSpPr>
          <p:spPr>
            <a:xfrm>
              <a:off x="9109496" y="2462022"/>
              <a:ext cx="345665" cy="489501"/>
            </a:xfrm>
            <a:custGeom>
              <a:avLst/>
              <a:gdLst>
                <a:gd name="connsiteX0" fmla="*/ 223179 w 345665"/>
                <a:gd name="connsiteY0" fmla="*/ 12379 h 489501"/>
                <a:gd name="connsiteX1" fmla="*/ 345419 w 345665"/>
                <a:gd name="connsiteY1" fmla="*/ 446469 h 489501"/>
                <a:gd name="connsiteX2" fmla="*/ 76419 w 345665"/>
                <a:gd name="connsiteY2" fmla="*/ 489266 h 489501"/>
                <a:gd name="connsiteX3" fmla="*/ 9170 w 345665"/>
                <a:gd name="connsiteY3" fmla="*/ 250834 h 489501"/>
                <a:gd name="connsiteX4" fmla="*/ 58075 w 345665"/>
                <a:gd name="connsiteY4" fmla="*/ 30747 h 489501"/>
                <a:gd name="connsiteX5" fmla="*/ 223179 w 345665"/>
                <a:gd name="connsiteY5" fmla="*/ 12379 h 48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65" h="489501">
                  <a:moveTo>
                    <a:pt x="223179" y="12379"/>
                  </a:moveTo>
                  <a:cubicBezTo>
                    <a:pt x="327112" y="49062"/>
                    <a:pt x="345419" y="446469"/>
                    <a:pt x="345419" y="446469"/>
                  </a:cubicBezTo>
                  <a:cubicBezTo>
                    <a:pt x="223149" y="379219"/>
                    <a:pt x="76419" y="489266"/>
                    <a:pt x="76419" y="489266"/>
                  </a:cubicBezTo>
                  <a:cubicBezTo>
                    <a:pt x="76419" y="489266"/>
                    <a:pt x="45852" y="385334"/>
                    <a:pt x="9170" y="250834"/>
                  </a:cubicBezTo>
                  <a:cubicBezTo>
                    <a:pt x="-13343" y="173939"/>
                    <a:pt x="5115" y="90872"/>
                    <a:pt x="58075" y="30747"/>
                  </a:cubicBezTo>
                  <a:cubicBezTo>
                    <a:pt x="58075" y="30747"/>
                    <a:pt x="119247" y="-24326"/>
                    <a:pt x="223179" y="12379"/>
                  </a:cubicBezTo>
                  <a:close/>
                </a:path>
              </a:pathLst>
            </a:custGeom>
            <a:solidFill>
              <a:srgbClr val="B3B3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5" name="Freeform: Shape 184">
              <a:extLst>
                <a:ext uri="{FF2B5EF4-FFF2-40B4-BE49-F238E27FC236}">
                  <a16:creationId xmlns:a16="http://schemas.microsoft.com/office/drawing/2014/main" id="{7CBEDE81-CC6C-4DC0-BC16-F1EF3E1E56A3}"/>
                </a:ext>
              </a:extLst>
            </p:cNvPr>
            <p:cNvSpPr/>
            <p:nvPr/>
          </p:nvSpPr>
          <p:spPr>
            <a:xfrm>
              <a:off x="8767627" y="1696828"/>
              <a:ext cx="478674" cy="407483"/>
            </a:xfrm>
            <a:custGeom>
              <a:avLst/>
              <a:gdLst>
                <a:gd name="connsiteX0" fmla="*/ 443373 w 478674"/>
                <a:gd name="connsiteY0" fmla="*/ 388182 h 407483"/>
                <a:gd name="connsiteX1" fmla="*/ 374458 w 478674"/>
                <a:gd name="connsiteY1" fmla="*/ 407248 h 407483"/>
                <a:gd name="connsiteX2" fmla="*/ 351137 w 478674"/>
                <a:gd name="connsiteY2" fmla="*/ 197379 h 407483"/>
                <a:gd name="connsiteX3" fmla="*/ 112121 w 478674"/>
                <a:gd name="connsiteY3" fmla="*/ 191554 h 407483"/>
                <a:gd name="connsiteX4" fmla="*/ 4274 w 478674"/>
                <a:gd name="connsiteY4" fmla="*/ 276089 h 407483"/>
                <a:gd name="connsiteX5" fmla="*/ 1361 w 478674"/>
                <a:gd name="connsiteY5" fmla="*/ 144921 h 407483"/>
                <a:gd name="connsiteX6" fmla="*/ 217056 w 478674"/>
                <a:gd name="connsiteY6" fmla="*/ 5006 h 407483"/>
                <a:gd name="connsiteX7" fmla="*/ 421090 w 478674"/>
                <a:gd name="connsiteY7" fmla="*/ 121601 h 407483"/>
                <a:gd name="connsiteX8" fmla="*/ 443373 w 478674"/>
                <a:gd name="connsiteY8" fmla="*/ 388182 h 4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674" h="407483">
                  <a:moveTo>
                    <a:pt x="443373" y="388182"/>
                  </a:moveTo>
                  <a:cubicBezTo>
                    <a:pt x="414226" y="364861"/>
                    <a:pt x="374458" y="407248"/>
                    <a:pt x="374458" y="407248"/>
                  </a:cubicBezTo>
                  <a:lnTo>
                    <a:pt x="351137" y="197379"/>
                  </a:lnTo>
                  <a:cubicBezTo>
                    <a:pt x="351137" y="197379"/>
                    <a:pt x="205395" y="214838"/>
                    <a:pt x="112121" y="191554"/>
                  </a:cubicBezTo>
                  <a:cubicBezTo>
                    <a:pt x="18848" y="168269"/>
                    <a:pt x="4274" y="276089"/>
                    <a:pt x="4274" y="276089"/>
                  </a:cubicBezTo>
                  <a:cubicBezTo>
                    <a:pt x="-535" y="232536"/>
                    <a:pt x="-1509" y="188645"/>
                    <a:pt x="1361" y="144921"/>
                  </a:cubicBezTo>
                  <a:cubicBezTo>
                    <a:pt x="7187" y="92454"/>
                    <a:pt x="82975" y="39987"/>
                    <a:pt x="217056" y="5006"/>
                  </a:cubicBezTo>
                  <a:cubicBezTo>
                    <a:pt x="351136" y="-29976"/>
                    <a:pt x="421090" y="121601"/>
                    <a:pt x="421090" y="121601"/>
                  </a:cubicBezTo>
                  <a:cubicBezTo>
                    <a:pt x="514374" y="168233"/>
                    <a:pt x="472519" y="411503"/>
                    <a:pt x="443373" y="388182"/>
                  </a:cubicBezTo>
                  <a:close/>
                </a:path>
              </a:pathLst>
            </a:custGeom>
            <a:solidFill>
              <a:srgbClr val="2F2E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6" name="Freeform: Shape 185">
              <a:extLst>
                <a:ext uri="{FF2B5EF4-FFF2-40B4-BE49-F238E27FC236}">
                  <a16:creationId xmlns:a16="http://schemas.microsoft.com/office/drawing/2014/main" id="{DAE9163D-22EA-49FB-A159-D0D88E899232}"/>
                </a:ext>
              </a:extLst>
            </p:cNvPr>
            <p:cNvSpPr/>
            <p:nvPr/>
          </p:nvSpPr>
          <p:spPr>
            <a:xfrm>
              <a:off x="7072803" y="2293106"/>
              <a:ext cx="1257300" cy="1333500"/>
            </a:xfrm>
            <a:custGeom>
              <a:avLst/>
              <a:gdLst>
                <a:gd name="connsiteX0" fmla="*/ 1254691 w 1257300"/>
                <a:gd name="connsiteY0" fmla="*/ 1333264 h 1333500"/>
                <a:gd name="connsiteX1" fmla="*/ 1257053 w 1257300"/>
                <a:gd name="connsiteY1" fmla="*/ 1257064 h 1333500"/>
                <a:gd name="connsiteX2" fmla="*/ -247 w 1257300"/>
                <a:gd name="connsiteY2" fmla="*/ -236 h 1333500"/>
                <a:gd name="connsiteX3" fmla="*/ -247 w 1257300"/>
                <a:gd name="connsiteY3" fmla="*/ 1333264 h 1333500"/>
              </a:gdLst>
              <a:ahLst/>
              <a:cxnLst>
                <a:cxn ang="0">
                  <a:pos x="connsiteX0" y="connsiteY0"/>
                </a:cxn>
                <a:cxn ang="0">
                  <a:pos x="connsiteX1" y="connsiteY1"/>
                </a:cxn>
                <a:cxn ang="0">
                  <a:pos x="connsiteX2" y="connsiteY2"/>
                </a:cxn>
                <a:cxn ang="0">
                  <a:pos x="connsiteX3" y="connsiteY3"/>
                </a:cxn>
              </a:cxnLst>
              <a:rect l="l" t="t" r="r" b="b"/>
              <a:pathLst>
                <a:path w="1257300" h="1333500">
                  <a:moveTo>
                    <a:pt x="1254691" y="1333264"/>
                  </a:moveTo>
                  <a:cubicBezTo>
                    <a:pt x="1256198" y="1308049"/>
                    <a:pt x="1257053" y="1282659"/>
                    <a:pt x="1257053" y="1257064"/>
                  </a:cubicBezTo>
                  <a:cubicBezTo>
                    <a:pt x="1257053" y="562677"/>
                    <a:pt x="694141" y="-235"/>
                    <a:pt x="-247" y="-236"/>
                  </a:cubicBezTo>
                  <a:lnTo>
                    <a:pt x="-247" y="1333264"/>
                  </a:lnTo>
                  <a:close/>
                </a:path>
              </a:pathLst>
            </a:custGeom>
            <a:solidFill>
              <a:schemeClr val="accent1">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187" name="Freeform: Shape 186">
              <a:extLst>
                <a:ext uri="{FF2B5EF4-FFF2-40B4-BE49-F238E27FC236}">
                  <a16:creationId xmlns:a16="http://schemas.microsoft.com/office/drawing/2014/main" id="{64291A67-C1C6-4204-96A2-04773C5D17F9}"/>
                </a:ext>
              </a:extLst>
            </p:cNvPr>
            <p:cNvSpPr/>
            <p:nvPr/>
          </p:nvSpPr>
          <p:spPr>
            <a:xfrm>
              <a:off x="5720202" y="2407406"/>
              <a:ext cx="2512288" cy="2514600"/>
            </a:xfrm>
            <a:custGeom>
              <a:avLst/>
              <a:gdLst>
                <a:gd name="connsiteX0" fmla="*/ 1257104 w 2512288"/>
                <a:gd name="connsiteY0" fmla="*/ 1333264 h 2514600"/>
                <a:gd name="connsiteX1" fmla="*/ 1257104 w 2512288"/>
                <a:gd name="connsiteY1" fmla="*/ -236 h 2514600"/>
                <a:gd name="connsiteX2" fmla="*/ -247 w 2512288"/>
                <a:gd name="connsiteY2" fmla="*/ 1257014 h 2514600"/>
                <a:gd name="connsiteX3" fmla="*/ 1257002 w 2512288"/>
                <a:gd name="connsiteY3" fmla="*/ 2514365 h 2514600"/>
                <a:gd name="connsiteX4" fmla="*/ 2512042 w 2512288"/>
                <a:gd name="connsiteY4" fmla="*/ 1333264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288" h="2514600">
                  <a:moveTo>
                    <a:pt x="1257104" y="1333264"/>
                  </a:moveTo>
                  <a:lnTo>
                    <a:pt x="1257104" y="-236"/>
                  </a:lnTo>
                  <a:cubicBezTo>
                    <a:pt x="562717" y="-264"/>
                    <a:pt x="-218" y="562626"/>
                    <a:pt x="-247" y="1257014"/>
                  </a:cubicBezTo>
                  <a:cubicBezTo>
                    <a:pt x="-275" y="1951401"/>
                    <a:pt x="562615" y="2514337"/>
                    <a:pt x="1257002" y="2514365"/>
                  </a:cubicBezTo>
                  <a:cubicBezTo>
                    <a:pt x="1921817" y="2514391"/>
                    <a:pt x="2471750" y="1996857"/>
                    <a:pt x="2512042" y="1333264"/>
                  </a:cubicBezTo>
                  <a:close/>
                </a:path>
              </a:pathLst>
            </a:custGeom>
            <a:solidFill>
              <a:srgbClr val="3F3D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spTree>
    <p:extLst>
      <p:ext uri="{BB962C8B-B14F-4D97-AF65-F5344CB8AC3E}">
        <p14:creationId xmlns:p14="http://schemas.microsoft.com/office/powerpoint/2010/main" val="368578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56">
            <a:extLst>
              <a:ext uri="{FF2B5EF4-FFF2-40B4-BE49-F238E27FC236}">
                <a16:creationId xmlns:a16="http://schemas.microsoft.com/office/drawing/2014/main" id="{02A50A2E-2E2D-47B2-B128-7DBAB9CFCE24}"/>
              </a:ext>
            </a:extLst>
          </p:cNvPr>
          <p:cNvSpPr/>
          <p:nvPr/>
        </p:nvSpPr>
        <p:spPr>
          <a:xfrm>
            <a:off x="724447" y="819157"/>
            <a:ext cx="7686314" cy="3712872"/>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chemeClr val="accent1">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latin typeface="Kanit Light"/>
                <a:ea typeface="Kanit Light"/>
                <a:cs typeface="Kanit Light"/>
                <a:sym typeface="Kanit Light"/>
              </a:defRPr>
            </a:pPr>
            <a:endParaRPr kumimoji="0" sz="1800" b="0" i="0" u="none" strike="noStrike" kern="1200" cap="none" spc="0" normalizeH="0" baseline="0" noProof="0">
              <a:ln>
                <a:noFill/>
              </a:ln>
              <a:solidFill>
                <a:srgbClr val="FFFFFF"/>
              </a:solidFill>
              <a:effectLst/>
              <a:uLnTx/>
              <a:uFillTx/>
              <a:latin typeface="Kanit Light"/>
              <a:cs typeface="Kanit Light"/>
              <a:sym typeface="Kanit Light"/>
            </a:endParaRPr>
          </a:p>
        </p:txBody>
      </p:sp>
      <p:sp>
        <p:nvSpPr>
          <p:cNvPr id="3" name="Shape 2060">
            <a:extLst>
              <a:ext uri="{FF2B5EF4-FFF2-40B4-BE49-F238E27FC236}">
                <a16:creationId xmlns:a16="http://schemas.microsoft.com/office/drawing/2014/main" id="{16A95385-7CED-4028-A192-344FCBE80474}"/>
              </a:ext>
            </a:extLst>
          </p:cNvPr>
          <p:cNvSpPr/>
          <p:nvPr/>
        </p:nvSpPr>
        <p:spPr>
          <a:xfrm>
            <a:off x="4567604" y="1645336"/>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02</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
        <p:nvSpPr>
          <p:cNvPr id="4" name="Shape 2066">
            <a:extLst>
              <a:ext uri="{FF2B5EF4-FFF2-40B4-BE49-F238E27FC236}">
                <a16:creationId xmlns:a16="http://schemas.microsoft.com/office/drawing/2014/main" id="{57B0F1F6-488A-4724-A287-396CBF5F8BAB}"/>
              </a:ext>
            </a:extLst>
          </p:cNvPr>
          <p:cNvSpPr/>
          <p:nvPr/>
        </p:nvSpPr>
        <p:spPr>
          <a:xfrm>
            <a:off x="8511135" y="1328596"/>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04</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
        <p:nvSpPr>
          <p:cNvPr id="7" name="Shape 2060">
            <a:extLst>
              <a:ext uri="{FF2B5EF4-FFF2-40B4-BE49-F238E27FC236}">
                <a16:creationId xmlns:a16="http://schemas.microsoft.com/office/drawing/2014/main" id="{7504AA97-64A9-406E-B094-53518EE65C53}"/>
              </a:ext>
            </a:extLst>
          </p:cNvPr>
          <p:cNvSpPr/>
          <p:nvPr/>
        </p:nvSpPr>
        <p:spPr>
          <a:xfrm>
            <a:off x="2165085" y="3635779"/>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01</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
        <p:nvSpPr>
          <p:cNvPr id="8" name="Shape 2066">
            <a:extLst>
              <a:ext uri="{FF2B5EF4-FFF2-40B4-BE49-F238E27FC236}">
                <a16:creationId xmlns:a16="http://schemas.microsoft.com/office/drawing/2014/main" id="{5A110CAC-C110-4B5B-BA04-2FD505B8E761}"/>
              </a:ext>
            </a:extLst>
          </p:cNvPr>
          <p:cNvSpPr/>
          <p:nvPr/>
        </p:nvSpPr>
        <p:spPr>
          <a:xfrm>
            <a:off x="6096000" y="2255288"/>
            <a:ext cx="470082" cy="47008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3100" b="1">
                <a:latin typeface="Kanit Light"/>
                <a:ea typeface="Kanit Light"/>
                <a:cs typeface="Kanit Light"/>
                <a:sym typeface="Kanit Light"/>
              </a:defRPr>
            </a:pPr>
            <a:r>
              <a:rPr kumimoji="0" lang="en-US" sz="1800" b="1" i="0" u="none" strike="noStrike" kern="1200" cap="none" spc="0" normalizeH="0" baseline="0" noProof="0" dirty="0">
                <a:ln>
                  <a:noFill/>
                </a:ln>
                <a:solidFill>
                  <a:prstClr val="white"/>
                </a:solidFill>
                <a:effectLst/>
                <a:uLnTx/>
                <a:uFillTx/>
                <a:latin typeface="Kanit Light"/>
                <a:cs typeface="Kanit Light"/>
                <a:sym typeface="Kanit Light"/>
              </a:rPr>
              <a:t>03</a:t>
            </a:r>
            <a:endParaRPr kumimoji="0" sz="1800" b="1" i="0" u="none" strike="noStrike" kern="1200" cap="none" spc="0" normalizeH="0" baseline="0" noProof="0" dirty="0">
              <a:ln>
                <a:noFill/>
              </a:ln>
              <a:solidFill>
                <a:prstClr val="white"/>
              </a:solidFill>
              <a:effectLst/>
              <a:uLnTx/>
              <a:uFillTx/>
              <a:latin typeface="Kanit Light"/>
              <a:cs typeface="Kanit Light"/>
              <a:sym typeface="Kanit Light"/>
            </a:endParaRPr>
          </a:p>
        </p:txBody>
      </p:sp>
      <p:sp>
        <p:nvSpPr>
          <p:cNvPr id="17" name="TextBox 16">
            <a:extLst>
              <a:ext uri="{FF2B5EF4-FFF2-40B4-BE49-F238E27FC236}">
                <a16:creationId xmlns:a16="http://schemas.microsoft.com/office/drawing/2014/main" id="{0D932503-5870-4626-965B-1EF69FD910C3}"/>
              </a:ext>
            </a:extLst>
          </p:cNvPr>
          <p:cNvSpPr txBox="1"/>
          <p:nvPr/>
        </p:nvSpPr>
        <p:spPr>
          <a:xfrm>
            <a:off x="3346873" y="172826"/>
            <a:ext cx="56364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Describing</a:t>
            </a:r>
            <a:r>
              <a:rPr kumimoji="0" lang="en-US" sz="3600" b="0" i="0" u="none" strike="noStrike" kern="1200" cap="none" spc="0" normalizeH="0" baseline="0" noProof="0" dirty="0">
                <a:ln>
                  <a:noFill/>
                </a:ln>
                <a:solidFill>
                  <a:srgbClr val="DFEFE6">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rPr>
              <a:t> Trends</a:t>
            </a:r>
            <a:endParaRPr kumimoji="0" lang="en-US" sz="3600" b="0" i="0" u="none" strike="noStrike" kern="1200" cap="none" spc="0" normalizeH="0" baseline="0" noProof="0" dirty="0">
              <a:ln>
                <a:noFill/>
              </a:ln>
              <a:solidFill>
                <a:srgbClr val="EDEDBF">
                  <a:lumMod val="50000"/>
                </a:srgbClr>
              </a:solidFill>
              <a:effectLst>
                <a:outerShdw blurRad="355600" dist="152400" dir="6540000" sx="102000" sy="102000" algn="ctr" rotWithShape="0">
                  <a:srgbClr val="DFEFE6">
                    <a:lumMod val="75000"/>
                  </a:srgbClr>
                </a:outerShdw>
              </a:effectLst>
              <a:uLnTx/>
              <a:uFillTx/>
              <a:latin typeface="Kozuka Gothic Pro H" panose="020B0800000000000000" pitchFamily="34" charset="-128"/>
              <a:ea typeface="Kozuka Gothic Pro H" panose="020B0800000000000000" pitchFamily="34" charset="-128"/>
              <a:cs typeface="Kanit Bold" panose="00000800000000000000" pitchFamily="2" charset="-34"/>
            </a:endParaRPr>
          </a:p>
        </p:txBody>
      </p:sp>
      <p:graphicFrame>
        <p:nvGraphicFramePr>
          <p:cNvPr id="6" name="Table 18">
            <a:extLst>
              <a:ext uri="{FF2B5EF4-FFF2-40B4-BE49-F238E27FC236}">
                <a16:creationId xmlns:a16="http://schemas.microsoft.com/office/drawing/2014/main" id="{91690832-3B17-441F-ACA5-524D345DB3DD}"/>
              </a:ext>
            </a:extLst>
          </p:cNvPr>
          <p:cNvGraphicFramePr>
            <a:graphicFrameLocks noGrp="1"/>
          </p:cNvGraphicFramePr>
          <p:nvPr/>
        </p:nvGraphicFramePr>
        <p:xfrm>
          <a:off x="6096000" y="3870820"/>
          <a:ext cx="6096000" cy="2926080"/>
        </p:xfrm>
        <a:graphic>
          <a:graphicData uri="http://schemas.openxmlformats.org/drawingml/2006/table">
            <a:tbl>
              <a:tblPr firstRow="1" bandRow="1">
                <a:tableStyleId>{8EC20E35-A176-4012-BC5E-935CFFF8708E}</a:tableStyleId>
              </a:tblPr>
              <a:tblGrid>
                <a:gridCol w="2032000">
                  <a:extLst>
                    <a:ext uri="{9D8B030D-6E8A-4147-A177-3AD203B41FA5}">
                      <a16:colId xmlns:a16="http://schemas.microsoft.com/office/drawing/2014/main" val="1204918708"/>
                    </a:ext>
                  </a:extLst>
                </a:gridCol>
                <a:gridCol w="2032000">
                  <a:extLst>
                    <a:ext uri="{9D8B030D-6E8A-4147-A177-3AD203B41FA5}">
                      <a16:colId xmlns:a16="http://schemas.microsoft.com/office/drawing/2014/main" val="2636793554"/>
                    </a:ext>
                  </a:extLst>
                </a:gridCol>
                <a:gridCol w="2032000">
                  <a:extLst>
                    <a:ext uri="{9D8B030D-6E8A-4147-A177-3AD203B41FA5}">
                      <a16:colId xmlns:a16="http://schemas.microsoft.com/office/drawing/2014/main" val="810156969"/>
                    </a:ext>
                  </a:extLst>
                </a:gridCol>
              </a:tblGrid>
              <a:tr h="271463">
                <a:tc>
                  <a:txBody>
                    <a:bodyPr/>
                    <a:lstStyle/>
                    <a:p>
                      <a:r>
                        <a:rPr lang="en-US" dirty="0">
                          <a:solidFill>
                            <a:schemeClr val="bg1"/>
                          </a:solidFill>
                        </a:rPr>
                        <a:t>Verb</a:t>
                      </a:r>
                      <a:endParaRPr lang="th-TH" dirty="0">
                        <a:solidFill>
                          <a:schemeClr val="bg1"/>
                        </a:solidFill>
                      </a:endParaRPr>
                    </a:p>
                  </a:txBody>
                  <a:tcPr>
                    <a:solidFill>
                      <a:schemeClr val="accent1">
                        <a:lumMod val="50000"/>
                      </a:schemeClr>
                    </a:solidFill>
                  </a:tcPr>
                </a:tc>
                <a:tc>
                  <a:txBody>
                    <a:bodyPr/>
                    <a:lstStyle/>
                    <a:p>
                      <a:r>
                        <a:rPr lang="en-US" dirty="0"/>
                        <a:t>Noun</a:t>
                      </a:r>
                      <a:endParaRPr lang="th-TH" dirty="0"/>
                    </a:p>
                  </a:txBody>
                  <a:tcPr>
                    <a:solidFill>
                      <a:schemeClr val="accent1">
                        <a:lumMod val="50000"/>
                      </a:schemeClr>
                    </a:solidFill>
                  </a:tcPr>
                </a:tc>
                <a:tc>
                  <a:txBody>
                    <a:bodyPr/>
                    <a:lstStyle/>
                    <a:p>
                      <a:r>
                        <a:rPr lang="en-US" dirty="0"/>
                        <a:t>Trends</a:t>
                      </a:r>
                      <a:endParaRPr lang="th-TH" dirty="0"/>
                    </a:p>
                  </a:txBody>
                  <a:tcPr>
                    <a:solidFill>
                      <a:schemeClr val="accent1">
                        <a:lumMod val="50000"/>
                      </a:schemeClr>
                    </a:solidFill>
                  </a:tcPr>
                </a:tc>
                <a:extLst>
                  <a:ext uri="{0D108BD9-81ED-4DB2-BD59-A6C34878D82A}">
                    <a16:rowId xmlns:a16="http://schemas.microsoft.com/office/drawing/2014/main" val="3482055739"/>
                  </a:ext>
                </a:extLst>
              </a:tr>
              <a:tr h="271463">
                <a:tc>
                  <a:txBody>
                    <a:bodyPr/>
                    <a:lstStyle/>
                    <a:p>
                      <a:r>
                        <a:rPr lang="en-US" dirty="0"/>
                        <a:t>To increase</a:t>
                      </a:r>
                      <a:endParaRPr lang="th-TH" dirty="0"/>
                    </a:p>
                  </a:txBody>
                  <a:tcPr/>
                </a:tc>
                <a:tc>
                  <a:txBody>
                    <a:bodyPr/>
                    <a:lstStyle/>
                    <a:p>
                      <a:r>
                        <a:rPr lang="en-US" dirty="0"/>
                        <a:t>An increase </a:t>
                      </a:r>
                      <a:endParaRPr lang="th-TH" dirty="0"/>
                    </a:p>
                  </a:txBody>
                  <a:tcPr/>
                </a:tc>
                <a:tc>
                  <a:txBody>
                    <a:bodyPr/>
                    <a:lstStyle/>
                    <a:p>
                      <a:endParaRPr lang="th-TH" dirty="0"/>
                    </a:p>
                  </a:txBody>
                  <a:tcPr/>
                </a:tc>
                <a:extLst>
                  <a:ext uri="{0D108BD9-81ED-4DB2-BD59-A6C34878D82A}">
                    <a16:rowId xmlns:a16="http://schemas.microsoft.com/office/drawing/2014/main" val="3349384084"/>
                  </a:ext>
                </a:extLst>
              </a:tr>
              <a:tr h="271463">
                <a:tc>
                  <a:txBody>
                    <a:bodyPr/>
                    <a:lstStyle/>
                    <a:p>
                      <a:r>
                        <a:rPr lang="en-US" dirty="0"/>
                        <a:t>To rise </a:t>
                      </a:r>
                      <a:endParaRPr lang="th-TH" dirty="0"/>
                    </a:p>
                  </a:txBody>
                  <a:tcPr/>
                </a:tc>
                <a:tc>
                  <a:txBody>
                    <a:bodyPr/>
                    <a:lstStyle/>
                    <a:p>
                      <a:r>
                        <a:rPr lang="en-US" dirty="0"/>
                        <a:t>A rise </a:t>
                      </a:r>
                      <a:endParaRPr lang="th-TH" dirty="0"/>
                    </a:p>
                  </a:txBody>
                  <a:tcPr/>
                </a:tc>
                <a:tc>
                  <a:txBody>
                    <a:bodyPr/>
                    <a:lstStyle/>
                    <a:p>
                      <a:endParaRPr lang="th-TH" dirty="0"/>
                    </a:p>
                  </a:txBody>
                  <a:tcPr/>
                </a:tc>
                <a:extLst>
                  <a:ext uri="{0D108BD9-81ED-4DB2-BD59-A6C34878D82A}">
                    <a16:rowId xmlns:a16="http://schemas.microsoft.com/office/drawing/2014/main" val="926021173"/>
                  </a:ext>
                </a:extLst>
              </a:tr>
              <a:tr h="271463">
                <a:tc>
                  <a:txBody>
                    <a:bodyPr/>
                    <a:lstStyle/>
                    <a:p>
                      <a:r>
                        <a:rPr lang="en-US" dirty="0"/>
                        <a:t>To climb</a:t>
                      </a:r>
                      <a:endParaRPr lang="th-TH" dirty="0"/>
                    </a:p>
                  </a:txBody>
                  <a:tcPr/>
                </a:tc>
                <a:tc>
                  <a:txBody>
                    <a:bodyPr/>
                    <a:lstStyle/>
                    <a:p>
                      <a:r>
                        <a:rPr lang="en-US" dirty="0"/>
                        <a:t>A climb</a:t>
                      </a:r>
                      <a:endParaRPr lang="th-TH" dirty="0"/>
                    </a:p>
                  </a:txBody>
                  <a:tcPr/>
                </a:tc>
                <a:tc>
                  <a:txBody>
                    <a:bodyPr/>
                    <a:lstStyle/>
                    <a:p>
                      <a:endParaRPr lang="th-TH" dirty="0"/>
                    </a:p>
                  </a:txBody>
                  <a:tcPr/>
                </a:tc>
                <a:extLst>
                  <a:ext uri="{0D108BD9-81ED-4DB2-BD59-A6C34878D82A}">
                    <a16:rowId xmlns:a16="http://schemas.microsoft.com/office/drawing/2014/main" val="736005417"/>
                  </a:ext>
                </a:extLst>
              </a:tr>
              <a:tr h="271463">
                <a:tc>
                  <a:txBody>
                    <a:bodyPr/>
                    <a:lstStyle/>
                    <a:p>
                      <a:r>
                        <a:rPr lang="en-US" dirty="0"/>
                        <a:t>To decrease </a:t>
                      </a:r>
                      <a:endParaRPr lang="th-TH" dirty="0"/>
                    </a:p>
                  </a:txBody>
                  <a:tcPr/>
                </a:tc>
                <a:tc>
                  <a:txBody>
                    <a:bodyPr/>
                    <a:lstStyle/>
                    <a:p>
                      <a:r>
                        <a:rPr lang="en-US" dirty="0"/>
                        <a:t>A decrease </a:t>
                      </a:r>
                      <a:endParaRPr lang="th-TH" dirty="0"/>
                    </a:p>
                  </a:txBody>
                  <a:tcPr/>
                </a:tc>
                <a:tc>
                  <a:txBody>
                    <a:bodyPr/>
                    <a:lstStyle/>
                    <a:p>
                      <a:endParaRPr lang="th-TH" dirty="0"/>
                    </a:p>
                  </a:txBody>
                  <a:tcPr/>
                </a:tc>
                <a:extLst>
                  <a:ext uri="{0D108BD9-81ED-4DB2-BD59-A6C34878D82A}">
                    <a16:rowId xmlns:a16="http://schemas.microsoft.com/office/drawing/2014/main" val="4096844119"/>
                  </a:ext>
                </a:extLst>
              </a:tr>
              <a:tr h="271463">
                <a:tc>
                  <a:txBody>
                    <a:bodyPr/>
                    <a:lstStyle/>
                    <a:p>
                      <a:r>
                        <a:rPr lang="en-US" dirty="0"/>
                        <a:t>To decline</a:t>
                      </a:r>
                      <a:endParaRPr lang="th-TH" dirty="0"/>
                    </a:p>
                  </a:txBody>
                  <a:tcPr/>
                </a:tc>
                <a:tc>
                  <a:txBody>
                    <a:bodyPr/>
                    <a:lstStyle/>
                    <a:p>
                      <a:r>
                        <a:rPr lang="en-US" dirty="0"/>
                        <a:t>A decline </a:t>
                      </a:r>
                      <a:endParaRPr lang="th-TH" dirty="0"/>
                    </a:p>
                  </a:txBody>
                  <a:tcPr/>
                </a:tc>
                <a:tc>
                  <a:txBody>
                    <a:bodyPr/>
                    <a:lstStyle/>
                    <a:p>
                      <a:endParaRPr lang="th-TH" dirty="0"/>
                    </a:p>
                  </a:txBody>
                  <a:tcPr/>
                </a:tc>
                <a:extLst>
                  <a:ext uri="{0D108BD9-81ED-4DB2-BD59-A6C34878D82A}">
                    <a16:rowId xmlns:a16="http://schemas.microsoft.com/office/drawing/2014/main" val="3441418596"/>
                  </a:ext>
                </a:extLst>
              </a:tr>
              <a:tr h="271463">
                <a:tc>
                  <a:txBody>
                    <a:bodyPr/>
                    <a:lstStyle/>
                    <a:p>
                      <a:r>
                        <a:rPr lang="en-US" dirty="0"/>
                        <a:t>To reach a peak </a:t>
                      </a:r>
                      <a:endParaRPr lang="th-TH" dirty="0"/>
                    </a:p>
                  </a:txBody>
                  <a:tcPr/>
                </a:tc>
                <a:tc>
                  <a:txBody>
                    <a:bodyPr/>
                    <a:lstStyle/>
                    <a:p>
                      <a:r>
                        <a:rPr lang="en-US" dirty="0"/>
                        <a:t>A peak</a:t>
                      </a:r>
                      <a:endParaRPr lang="th-TH" dirty="0"/>
                    </a:p>
                  </a:txBody>
                  <a:tcPr/>
                </a:tc>
                <a:tc>
                  <a:txBody>
                    <a:bodyPr/>
                    <a:lstStyle/>
                    <a:p>
                      <a:endParaRPr lang="th-TH" dirty="0"/>
                    </a:p>
                  </a:txBody>
                  <a:tcPr/>
                </a:tc>
                <a:extLst>
                  <a:ext uri="{0D108BD9-81ED-4DB2-BD59-A6C34878D82A}">
                    <a16:rowId xmlns:a16="http://schemas.microsoft.com/office/drawing/2014/main" val="1272776034"/>
                  </a:ext>
                </a:extLst>
              </a:tr>
              <a:tr h="271463">
                <a:tc>
                  <a:txBody>
                    <a:bodyPr/>
                    <a:lstStyle/>
                    <a:p>
                      <a:r>
                        <a:rPr lang="en-US" dirty="0"/>
                        <a:t>To fluctuate </a:t>
                      </a:r>
                      <a:endParaRPr lang="th-TH" dirty="0"/>
                    </a:p>
                  </a:txBody>
                  <a:tcPr/>
                </a:tc>
                <a:tc>
                  <a:txBody>
                    <a:bodyPr/>
                    <a:lstStyle/>
                    <a:p>
                      <a:r>
                        <a:rPr lang="en-US" dirty="0"/>
                        <a:t>A fluctuate </a:t>
                      </a:r>
                      <a:endParaRPr lang="th-TH" dirty="0"/>
                    </a:p>
                  </a:txBody>
                  <a:tcPr/>
                </a:tc>
                <a:tc>
                  <a:txBody>
                    <a:bodyPr/>
                    <a:lstStyle/>
                    <a:p>
                      <a:endParaRPr lang="th-TH" dirty="0"/>
                    </a:p>
                  </a:txBody>
                  <a:tcPr/>
                </a:tc>
                <a:extLst>
                  <a:ext uri="{0D108BD9-81ED-4DB2-BD59-A6C34878D82A}">
                    <a16:rowId xmlns:a16="http://schemas.microsoft.com/office/drawing/2014/main" val="3513243593"/>
                  </a:ext>
                </a:extLst>
              </a:tr>
            </a:tbl>
          </a:graphicData>
        </a:graphic>
      </p:graphicFrame>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698358C6-8E3C-44DA-89FB-7C5BC6960B96}"/>
                  </a:ext>
                </a:extLst>
              </p14:cNvPr>
              <p14:cNvContentPartPr/>
              <p14:nvPr/>
            </p14:nvContentPartPr>
            <p14:xfrm>
              <a:off x="10828155" y="4504890"/>
              <a:ext cx="2160" cy="360"/>
            </p14:xfrm>
          </p:contentPart>
        </mc:Choice>
        <mc:Fallback xmlns="">
          <p:pic>
            <p:nvPicPr>
              <p:cNvPr id="19" name="Ink 18">
                <a:extLst>
                  <a:ext uri="{FF2B5EF4-FFF2-40B4-BE49-F238E27FC236}">
                    <a16:creationId xmlns:a16="http://schemas.microsoft.com/office/drawing/2014/main" id="{698358C6-8E3C-44DA-89FB-7C5BC6960B96}"/>
                  </a:ext>
                </a:extLst>
              </p:cNvPr>
              <p:cNvPicPr/>
              <p:nvPr/>
            </p:nvPicPr>
            <p:blipFill>
              <a:blip r:embed="rId3"/>
              <a:stretch>
                <a:fillRect/>
              </a:stretch>
            </p:blipFill>
            <p:spPr>
              <a:xfrm>
                <a:off x="10819155" y="4495890"/>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a:extLst>
                  <a:ext uri="{FF2B5EF4-FFF2-40B4-BE49-F238E27FC236}">
                    <a16:creationId xmlns:a16="http://schemas.microsoft.com/office/drawing/2014/main" id="{E930E84B-B415-4FE9-883E-57B00BF13C62}"/>
                  </a:ext>
                </a:extLst>
              </p14:cNvPr>
              <p14:cNvContentPartPr/>
              <p14:nvPr/>
            </p14:nvContentPartPr>
            <p14:xfrm>
              <a:off x="2527635" y="5221290"/>
              <a:ext cx="6480" cy="17280"/>
            </p14:xfrm>
          </p:contentPart>
        </mc:Choice>
        <mc:Fallback xmlns="">
          <p:pic>
            <p:nvPicPr>
              <p:cNvPr id="27" name="Ink 26">
                <a:extLst>
                  <a:ext uri="{FF2B5EF4-FFF2-40B4-BE49-F238E27FC236}">
                    <a16:creationId xmlns:a16="http://schemas.microsoft.com/office/drawing/2014/main" id="{E930E84B-B415-4FE9-883E-57B00BF13C62}"/>
                  </a:ext>
                </a:extLst>
              </p:cNvPr>
              <p:cNvPicPr/>
              <p:nvPr/>
            </p:nvPicPr>
            <p:blipFill>
              <a:blip r:embed="rId5"/>
              <a:stretch>
                <a:fillRect/>
              </a:stretch>
            </p:blipFill>
            <p:spPr>
              <a:xfrm>
                <a:off x="2518995" y="5212290"/>
                <a:ext cx="24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817EC311-778D-4CA6-B809-D32BFABCEC68}"/>
                  </a:ext>
                </a:extLst>
              </p14:cNvPr>
              <p14:cNvContentPartPr/>
              <p14:nvPr/>
            </p14:nvContentPartPr>
            <p14:xfrm>
              <a:off x="7610115" y="4133370"/>
              <a:ext cx="360" cy="360"/>
            </p14:xfrm>
          </p:contentPart>
        </mc:Choice>
        <mc:Fallback xmlns="">
          <p:pic>
            <p:nvPicPr>
              <p:cNvPr id="28" name="Ink 27">
                <a:extLst>
                  <a:ext uri="{FF2B5EF4-FFF2-40B4-BE49-F238E27FC236}">
                    <a16:creationId xmlns:a16="http://schemas.microsoft.com/office/drawing/2014/main" id="{817EC311-778D-4CA6-B809-D32BFABCEC68}"/>
                  </a:ext>
                </a:extLst>
              </p:cNvPr>
              <p:cNvPicPr/>
              <p:nvPr/>
            </p:nvPicPr>
            <p:blipFill>
              <a:blip r:embed="rId3"/>
              <a:stretch>
                <a:fillRect/>
              </a:stretch>
            </p:blipFill>
            <p:spPr>
              <a:xfrm>
                <a:off x="7601475" y="41243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Ink 28">
                <a:extLst>
                  <a:ext uri="{FF2B5EF4-FFF2-40B4-BE49-F238E27FC236}">
                    <a16:creationId xmlns:a16="http://schemas.microsoft.com/office/drawing/2014/main" id="{ED90B302-B2AD-48AA-9181-2D0F633909BA}"/>
                  </a:ext>
                </a:extLst>
              </p14:cNvPr>
              <p14:cNvContentPartPr/>
              <p14:nvPr/>
            </p14:nvContentPartPr>
            <p14:xfrm>
              <a:off x="7019355" y="4714410"/>
              <a:ext cx="360" cy="360"/>
            </p14:xfrm>
          </p:contentPart>
        </mc:Choice>
        <mc:Fallback xmlns="">
          <p:pic>
            <p:nvPicPr>
              <p:cNvPr id="29" name="Ink 28">
                <a:extLst>
                  <a:ext uri="{FF2B5EF4-FFF2-40B4-BE49-F238E27FC236}">
                    <a16:creationId xmlns:a16="http://schemas.microsoft.com/office/drawing/2014/main" id="{ED90B302-B2AD-48AA-9181-2D0F633909BA}"/>
                  </a:ext>
                </a:extLst>
              </p:cNvPr>
              <p:cNvPicPr/>
              <p:nvPr/>
            </p:nvPicPr>
            <p:blipFill>
              <a:blip r:embed="rId3"/>
              <a:stretch>
                <a:fillRect/>
              </a:stretch>
            </p:blipFill>
            <p:spPr>
              <a:xfrm>
                <a:off x="7010715" y="47054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4E441AEB-1599-4A3E-9F38-D595EC202065}"/>
                  </a:ext>
                </a:extLst>
              </p14:cNvPr>
              <p14:cNvContentPartPr/>
              <p14:nvPr/>
            </p14:nvContentPartPr>
            <p14:xfrm>
              <a:off x="7971915" y="4886130"/>
              <a:ext cx="360" cy="360"/>
            </p14:xfrm>
          </p:contentPart>
        </mc:Choice>
        <mc:Fallback xmlns="">
          <p:pic>
            <p:nvPicPr>
              <p:cNvPr id="30" name="Ink 29">
                <a:extLst>
                  <a:ext uri="{FF2B5EF4-FFF2-40B4-BE49-F238E27FC236}">
                    <a16:creationId xmlns:a16="http://schemas.microsoft.com/office/drawing/2014/main" id="{4E441AEB-1599-4A3E-9F38-D595EC202065}"/>
                  </a:ext>
                </a:extLst>
              </p:cNvPr>
              <p:cNvPicPr/>
              <p:nvPr/>
            </p:nvPicPr>
            <p:blipFill>
              <a:blip r:embed="rId3"/>
              <a:stretch>
                <a:fillRect/>
              </a:stretch>
            </p:blipFill>
            <p:spPr>
              <a:xfrm>
                <a:off x="7963275" y="48771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1" name="Ink 30">
                <a:extLst>
                  <a:ext uri="{FF2B5EF4-FFF2-40B4-BE49-F238E27FC236}">
                    <a16:creationId xmlns:a16="http://schemas.microsoft.com/office/drawing/2014/main" id="{0A883D6F-7997-4383-BDDD-E88005C1E387}"/>
                  </a:ext>
                </a:extLst>
              </p14:cNvPr>
              <p14:cNvContentPartPr/>
              <p14:nvPr/>
            </p14:nvContentPartPr>
            <p14:xfrm>
              <a:off x="7800915" y="4514610"/>
              <a:ext cx="360" cy="360"/>
            </p14:xfrm>
          </p:contentPart>
        </mc:Choice>
        <mc:Fallback xmlns="">
          <p:pic>
            <p:nvPicPr>
              <p:cNvPr id="31" name="Ink 30">
                <a:extLst>
                  <a:ext uri="{FF2B5EF4-FFF2-40B4-BE49-F238E27FC236}">
                    <a16:creationId xmlns:a16="http://schemas.microsoft.com/office/drawing/2014/main" id="{0A883D6F-7997-4383-BDDD-E88005C1E387}"/>
                  </a:ext>
                </a:extLst>
              </p:cNvPr>
              <p:cNvPicPr/>
              <p:nvPr/>
            </p:nvPicPr>
            <p:blipFill>
              <a:blip r:embed="rId3"/>
              <a:stretch>
                <a:fillRect/>
              </a:stretch>
            </p:blipFill>
            <p:spPr>
              <a:xfrm>
                <a:off x="7791915" y="45056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1">
                <a:extLst>
                  <a:ext uri="{FF2B5EF4-FFF2-40B4-BE49-F238E27FC236}">
                    <a16:creationId xmlns:a16="http://schemas.microsoft.com/office/drawing/2014/main" id="{7A19A9B9-1F26-4D29-8EFF-EBF30B600777}"/>
                  </a:ext>
                </a:extLst>
              </p14:cNvPr>
              <p14:cNvContentPartPr/>
              <p14:nvPr/>
            </p14:nvContentPartPr>
            <p14:xfrm>
              <a:off x="7772115" y="4476090"/>
              <a:ext cx="360" cy="360"/>
            </p14:xfrm>
          </p:contentPart>
        </mc:Choice>
        <mc:Fallback xmlns="">
          <p:pic>
            <p:nvPicPr>
              <p:cNvPr id="32" name="Ink 31">
                <a:extLst>
                  <a:ext uri="{FF2B5EF4-FFF2-40B4-BE49-F238E27FC236}">
                    <a16:creationId xmlns:a16="http://schemas.microsoft.com/office/drawing/2014/main" id="{7A19A9B9-1F26-4D29-8EFF-EBF30B600777}"/>
                  </a:ext>
                </a:extLst>
              </p:cNvPr>
              <p:cNvPicPr/>
              <p:nvPr/>
            </p:nvPicPr>
            <p:blipFill>
              <a:blip r:embed="rId3"/>
              <a:stretch>
                <a:fillRect/>
              </a:stretch>
            </p:blipFill>
            <p:spPr>
              <a:xfrm>
                <a:off x="7763475" y="4467450"/>
                <a:ext cx="18000" cy="18000"/>
              </a:xfrm>
              <a:prstGeom prst="rect">
                <a:avLst/>
              </a:prstGeom>
            </p:spPr>
          </p:pic>
        </mc:Fallback>
      </mc:AlternateContent>
      <p:grpSp>
        <p:nvGrpSpPr>
          <p:cNvPr id="38" name="Group 37">
            <a:extLst>
              <a:ext uri="{FF2B5EF4-FFF2-40B4-BE49-F238E27FC236}">
                <a16:creationId xmlns:a16="http://schemas.microsoft.com/office/drawing/2014/main" id="{8382B182-0EC5-43CB-95AB-178A4F0015E0}"/>
              </a:ext>
            </a:extLst>
          </p:cNvPr>
          <p:cNvGrpSpPr/>
          <p:nvPr/>
        </p:nvGrpSpPr>
        <p:grpSpPr>
          <a:xfrm>
            <a:off x="9496515" y="5219130"/>
            <a:ext cx="360" cy="2160"/>
            <a:chOff x="9496515" y="5219130"/>
            <a:chExt cx="360" cy="2160"/>
          </a:xfrm>
        </p:grpSpPr>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3BB5F186-9F2C-4B4B-8594-12F497174C83}"/>
                    </a:ext>
                  </a:extLst>
                </p14:cNvPr>
                <p14:cNvContentPartPr/>
                <p14:nvPr/>
              </p14:nvContentPartPr>
              <p14:xfrm>
                <a:off x="9496515" y="5219130"/>
                <a:ext cx="360" cy="360"/>
              </p14:xfrm>
            </p:contentPart>
          </mc:Choice>
          <mc:Fallback xmlns="">
            <p:pic>
              <p:nvPicPr>
                <p:cNvPr id="33" name="Ink 32">
                  <a:extLst>
                    <a:ext uri="{FF2B5EF4-FFF2-40B4-BE49-F238E27FC236}">
                      <a16:creationId xmlns:a16="http://schemas.microsoft.com/office/drawing/2014/main" id="{3BB5F186-9F2C-4B4B-8594-12F497174C83}"/>
                    </a:ext>
                  </a:extLst>
                </p:cNvPr>
                <p:cNvPicPr/>
                <p:nvPr/>
              </p:nvPicPr>
              <p:blipFill>
                <a:blip r:embed="rId3"/>
                <a:stretch>
                  <a:fillRect/>
                </a:stretch>
              </p:blipFill>
              <p:spPr>
                <a:xfrm>
                  <a:off x="9487515" y="52104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F1D92D95-3483-4ED2-9075-0B33208AF95E}"/>
                    </a:ext>
                  </a:extLst>
                </p14:cNvPr>
                <p14:cNvContentPartPr/>
                <p14:nvPr/>
              </p14:nvContentPartPr>
              <p14:xfrm>
                <a:off x="9496515" y="5219130"/>
                <a:ext cx="360" cy="2160"/>
              </p14:xfrm>
            </p:contentPart>
          </mc:Choice>
          <mc:Fallback xmlns="">
            <p:pic>
              <p:nvPicPr>
                <p:cNvPr id="34" name="Ink 33">
                  <a:extLst>
                    <a:ext uri="{FF2B5EF4-FFF2-40B4-BE49-F238E27FC236}">
                      <a16:creationId xmlns:a16="http://schemas.microsoft.com/office/drawing/2014/main" id="{F1D92D95-3483-4ED2-9075-0B33208AF95E}"/>
                    </a:ext>
                  </a:extLst>
                </p:cNvPr>
                <p:cNvPicPr/>
                <p:nvPr/>
              </p:nvPicPr>
              <p:blipFill>
                <a:blip r:embed="rId3"/>
                <a:stretch>
                  <a:fillRect/>
                </a:stretch>
              </p:blipFill>
              <p:spPr>
                <a:xfrm>
                  <a:off x="9487515" y="5210490"/>
                  <a:ext cx="1800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B83A622E-DFA0-446B-BAC8-ED32A2F76E28}"/>
                  </a:ext>
                </a:extLst>
              </p14:cNvPr>
              <p14:cNvContentPartPr/>
              <p14:nvPr/>
            </p14:nvContentPartPr>
            <p14:xfrm>
              <a:off x="8248395" y="3981090"/>
              <a:ext cx="360" cy="360"/>
            </p14:xfrm>
          </p:contentPart>
        </mc:Choice>
        <mc:Fallback xmlns="">
          <p:pic>
            <p:nvPicPr>
              <p:cNvPr id="35" name="Ink 34">
                <a:extLst>
                  <a:ext uri="{FF2B5EF4-FFF2-40B4-BE49-F238E27FC236}">
                    <a16:creationId xmlns:a16="http://schemas.microsoft.com/office/drawing/2014/main" id="{B83A622E-DFA0-446B-BAC8-ED32A2F76E28}"/>
                  </a:ext>
                </a:extLst>
              </p:cNvPr>
              <p:cNvPicPr/>
              <p:nvPr/>
            </p:nvPicPr>
            <p:blipFill>
              <a:blip r:embed="rId3"/>
              <a:stretch>
                <a:fillRect/>
              </a:stretch>
            </p:blipFill>
            <p:spPr>
              <a:xfrm>
                <a:off x="8239755" y="39720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EE5B29AB-8727-48C5-B5D4-7C99E9088167}"/>
                  </a:ext>
                </a:extLst>
              </p14:cNvPr>
              <p14:cNvContentPartPr/>
              <p14:nvPr/>
            </p14:nvContentPartPr>
            <p14:xfrm>
              <a:off x="6534075" y="5676690"/>
              <a:ext cx="360" cy="360"/>
            </p14:xfrm>
          </p:contentPart>
        </mc:Choice>
        <mc:Fallback xmlns="">
          <p:pic>
            <p:nvPicPr>
              <p:cNvPr id="36" name="Ink 35">
                <a:extLst>
                  <a:ext uri="{FF2B5EF4-FFF2-40B4-BE49-F238E27FC236}">
                    <a16:creationId xmlns:a16="http://schemas.microsoft.com/office/drawing/2014/main" id="{EE5B29AB-8727-48C5-B5D4-7C99E9088167}"/>
                  </a:ext>
                </a:extLst>
              </p:cNvPr>
              <p:cNvPicPr/>
              <p:nvPr/>
            </p:nvPicPr>
            <p:blipFill>
              <a:blip r:embed="rId3"/>
              <a:stretch>
                <a:fillRect/>
              </a:stretch>
            </p:blipFill>
            <p:spPr>
              <a:xfrm>
                <a:off x="6525075" y="56676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a:extLst>
                  <a:ext uri="{FF2B5EF4-FFF2-40B4-BE49-F238E27FC236}">
                    <a16:creationId xmlns:a16="http://schemas.microsoft.com/office/drawing/2014/main" id="{B312B6CD-7ED5-480E-BFDA-89C16C551E33}"/>
                  </a:ext>
                </a:extLst>
              </p14:cNvPr>
              <p14:cNvContentPartPr/>
              <p14:nvPr/>
            </p14:nvContentPartPr>
            <p14:xfrm>
              <a:off x="6495555" y="6095730"/>
              <a:ext cx="360" cy="360"/>
            </p14:xfrm>
          </p:contentPart>
        </mc:Choice>
        <mc:Fallback xmlns="">
          <p:pic>
            <p:nvPicPr>
              <p:cNvPr id="37" name="Ink 36">
                <a:extLst>
                  <a:ext uri="{FF2B5EF4-FFF2-40B4-BE49-F238E27FC236}">
                    <a16:creationId xmlns:a16="http://schemas.microsoft.com/office/drawing/2014/main" id="{B312B6CD-7ED5-480E-BFDA-89C16C551E33}"/>
                  </a:ext>
                </a:extLst>
              </p:cNvPr>
              <p:cNvPicPr/>
              <p:nvPr/>
            </p:nvPicPr>
            <p:blipFill>
              <a:blip r:embed="rId3"/>
              <a:stretch>
                <a:fillRect/>
              </a:stretch>
            </p:blipFill>
            <p:spPr>
              <a:xfrm>
                <a:off x="6486915" y="6086730"/>
                <a:ext cx="18000" cy="18000"/>
              </a:xfrm>
              <a:prstGeom prst="rect">
                <a:avLst/>
              </a:prstGeom>
            </p:spPr>
          </p:pic>
        </mc:Fallback>
      </mc:AlternateContent>
      <p:grpSp>
        <p:nvGrpSpPr>
          <p:cNvPr id="41" name="Group 40">
            <a:extLst>
              <a:ext uri="{FF2B5EF4-FFF2-40B4-BE49-F238E27FC236}">
                <a16:creationId xmlns:a16="http://schemas.microsoft.com/office/drawing/2014/main" id="{D38BFBC1-4651-40E1-9E02-2B8C489FB269}"/>
              </a:ext>
            </a:extLst>
          </p:cNvPr>
          <p:cNvGrpSpPr/>
          <p:nvPr/>
        </p:nvGrpSpPr>
        <p:grpSpPr>
          <a:xfrm>
            <a:off x="11363475" y="4999890"/>
            <a:ext cx="360" cy="360"/>
            <a:chOff x="11363475" y="4999890"/>
            <a:chExt cx="360" cy="360"/>
          </a:xfrm>
        </p:grpSpPr>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4F713AB6-F067-456C-A738-2714DD3C2A59}"/>
                    </a:ext>
                  </a:extLst>
                </p14:cNvPr>
                <p14:cNvContentPartPr/>
                <p14:nvPr/>
              </p14:nvContentPartPr>
              <p14:xfrm>
                <a:off x="11363475" y="4999890"/>
                <a:ext cx="360" cy="360"/>
              </p14:xfrm>
            </p:contentPart>
          </mc:Choice>
          <mc:Fallback xmlns="">
            <p:pic>
              <p:nvPicPr>
                <p:cNvPr id="39" name="Ink 38">
                  <a:extLst>
                    <a:ext uri="{FF2B5EF4-FFF2-40B4-BE49-F238E27FC236}">
                      <a16:creationId xmlns:a16="http://schemas.microsoft.com/office/drawing/2014/main" id="{4F713AB6-F067-456C-A738-2714DD3C2A59}"/>
                    </a:ext>
                  </a:extLst>
                </p:cNvPr>
                <p:cNvPicPr/>
                <p:nvPr/>
              </p:nvPicPr>
              <p:blipFill>
                <a:blip r:embed="rId3"/>
                <a:stretch>
                  <a:fillRect/>
                </a:stretch>
              </p:blipFill>
              <p:spPr>
                <a:xfrm>
                  <a:off x="11354475" y="49912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BB478AC4-EF66-44E4-9D26-36764E16A575}"/>
                    </a:ext>
                  </a:extLst>
                </p14:cNvPr>
                <p14:cNvContentPartPr/>
                <p14:nvPr/>
              </p14:nvContentPartPr>
              <p14:xfrm>
                <a:off x="11363475" y="4999890"/>
                <a:ext cx="360" cy="360"/>
              </p14:xfrm>
            </p:contentPart>
          </mc:Choice>
          <mc:Fallback xmlns="">
            <p:pic>
              <p:nvPicPr>
                <p:cNvPr id="40" name="Ink 39">
                  <a:extLst>
                    <a:ext uri="{FF2B5EF4-FFF2-40B4-BE49-F238E27FC236}">
                      <a16:creationId xmlns:a16="http://schemas.microsoft.com/office/drawing/2014/main" id="{BB478AC4-EF66-44E4-9D26-36764E16A575}"/>
                    </a:ext>
                  </a:extLst>
                </p:cNvPr>
                <p:cNvPicPr/>
                <p:nvPr/>
              </p:nvPicPr>
              <p:blipFill>
                <a:blip r:embed="rId3"/>
                <a:stretch>
                  <a:fillRect/>
                </a:stretch>
              </p:blipFill>
              <p:spPr>
                <a:xfrm>
                  <a:off x="11354475" y="4991250"/>
                  <a:ext cx="18000" cy="18000"/>
                </a:xfrm>
                <a:prstGeom prst="rect">
                  <a:avLst/>
                </a:prstGeom>
              </p:spPr>
            </p:pic>
          </mc:Fallback>
        </mc:AlternateContent>
      </p:grpSp>
      <p:grpSp>
        <p:nvGrpSpPr>
          <p:cNvPr id="47" name="Group 46">
            <a:extLst>
              <a:ext uri="{FF2B5EF4-FFF2-40B4-BE49-F238E27FC236}">
                <a16:creationId xmlns:a16="http://schemas.microsoft.com/office/drawing/2014/main" id="{565A55EF-33A0-450E-BD02-8F8A8FA8EC20}"/>
              </a:ext>
            </a:extLst>
          </p:cNvPr>
          <p:cNvGrpSpPr/>
          <p:nvPr/>
        </p:nvGrpSpPr>
        <p:grpSpPr>
          <a:xfrm>
            <a:off x="4714635" y="523290"/>
            <a:ext cx="360" cy="360"/>
            <a:chOff x="4714635" y="523290"/>
            <a:chExt cx="360" cy="360"/>
          </a:xfrm>
        </p:grpSpPr>
        <mc:AlternateContent xmlns:mc="http://schemas.openxmlformats.org/markup-compatibility/2006" xmlns:p14="http://schemas.microsoft.com/office/powerpoint/2010/main">
          <mc:Choice Requires="p14">
            <p:contentPart p14:bwMode="auto" r:id="rId18">
              <p14:nvContentPartPr>
                <p14:cNvPr id="42" name="Ink 41">
                  <a:extLst>
                    <a:ext uri="{FF2B5EF4-FFF2-40B4-BE49-F238E27FC236}">
                      <a16:creationId xmlns:a16="http://schemas.microsoft.com/office/drawing/2014/main" id="{4957FED4-5260-4474-8587-D64155AB4DF8}"/>
                    </a:ext>
                  </a:extLst>
                </p14:cNvPr>
                <p14:cNvContentPartPr/>
                <p14:nvPr/>
              </p14:nvContentPartPr>
              <p14:xfrm>
                <a:off x="4714635" y="523290"/>
                <a:ext cx="360" cy="360"/>
              </p14:xfrm>
            </p:contentPart>
          </mc:Choice>
          <mc:Fallback xmlns="">
            <p:pic>
              <p:nvPicPr>
                <p:cNvPr id="42" name="Ink 41">
                  <a:extLst>
                    <a:ext uri="{FF2B5EF4-FFF2-40B4-BE49-F238E27FC236}">
                      <a16:creationId xmlns:a16="http://schemas.microsoft.com/office/drawing/2014/main" id="{4957FED4-5260-4474-8587-D64155AB4DF8}"/>
                    </a:ext>
                  </a:extLst>
                </p:cNvPr>
                <p:cNvPicPr/>
                <p:nvPr/>
              </p:nvPicPr>
              <p:blipFill>
                <a:blip r:embed="rId3"/>
                <a:stretch>
                  <a:fillRect/>
                </a:stretch>
              </p:blipFill>
              <p:spPr>
                <a:xfrm>
                  <a:off x="4705995" y="5146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C6805D7F-4D5F-489C-8F1E-3BCFB14290F5}"/>
                    </a:ext>
                  </a:extLst>
                </p14:cNvPr>
                <p14:cNvContentPartPr/>
                <p14:nvPr/>
              </p14:nvContentPartPr>
              <p14:xfrm>
                <a:off x="4714635" y="523290"/>
                <a:ext cx="360" cy="360"/>
              </p14:xfrm>
            </p:contentPart>
          </mc:Choice>
          <mc:Fallback xmlns="">
            <p:pic>
              <p:nvPicPr>
                <p:cNvPr id="43" name="Ink 42">
                  <a:extLst>
                    <a:ext uri="{FF2B5EF4-FFF2-40B4-BE49-F238E27FC236}">
                      <a16:creationId xmlns:a16="http://schemas.microsoft.com/office/drawing/2014/main" id="{C6805D7F-4D5F-489C-8F1E-3BCFB14290F5}"/>
                    </a:ext>
                  </a:extLst>
                </p:cNvPr>
                <p:cNvPicPr/>
                <p:nvPr/>
              </p:nvPicPr>
              <p:blipFill>
                <a:blip r:embed="rId3"/>
                <a:stretch>
                  <a:fillRect/>
                </a:stretch>
              </p:blipFill>
              <p:spPr>
                <a:xfrm>
                  <a:off x="4705995" y="51465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id="{AC2F7B40-AF88-44CA-B7A2-D666B0381334}"/>
                  </a:ext>
                </a:extLst>
              </p14:cNvPr>
              <p14:cNvContentPartPr/>
              <p14:nvPr/>
            </p14:nvContentPartPr>
            <p14:xfrm>
              <a:off x="4466955" y="1437690"/>
              <a:ext cx="2160" cy="360"/>
            </p14:xfrm>
          </p:contentPart>
        </mc:Choice>
        <mc:Fallback xmlns="">
          <p:pic>
            <p:nvPicPr>
              <p:cNvPr id="44" name="Ink 43">
                <a:extLst>
                  <a:ext uri="{FF2B5EF4-FFF2-40B4-BE49-F238E27FC236}">
                    <a16:creationId xmlns:a16="http://schemas.microsoft.com/office/drawing/2014/main" id="{AC2F7B40-AF88-44CA-B7A2-D666B0381334}"/>
                  </a:ext>
                </a:extLst>
              </p:cNvPr>
              <p:cNvPicPr/>
              <p:nvPr/>
            </p:nvPicPr>
            <p:blipFill>
              <a:blip r:embed="rId3"/>
              <a:stretch>
                <a:fillRect/>
              </a:stretch>
            </p:blipFill>
            <p:spPr>
              <a:xfrm>
                <a:off x="4457955" y="1428690"/>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Ink 44">
                <a:extLst>
                  <a:ext uri="{FF2B5EF4-FFF2-40B4-BE49-F238E27FC236}">
                    <a16:creationId xmlns:a16="http://schemas.microsoft.com/office/drawing/2014/main" id="{C3113D52-7C99-4880-B568-BF11B26461F6}"/>
                  </a:ext>
                </a:extLst>
              </p14:cNvPr>
              <p14:cNvContentPartPr/>
              <p14:nvPr/>
            </p14:nvContentPartPr>
            <p14:xfrm>
              <a:off x="4943235" y="799770"/>
              <a:ext cx="360" cy="360"/>
            </p14:xfrm>
          </p:contentPart>
        </mc:Choice>
        <mc:Fallback xmlns="">
          <p:pic>
            <p:nvPicPr>
              <p:cNvPr id="45" name="Ink 44">
                <a:extLst>
                  <a:ext uri="{FF2B5EF4-FFF2-40B4-BE49-F238E27FC236}">
                    <a16:creationId xmlns:a16="http://schemas.microsoft.com/office/drawing/2014/main" id="{C3113D52-7C99-4880-B568-BF11B26461F6}"/>
                  </a:ext>
                </a:extLst>
              </p:cNvPr>
              <p:cNvPicPr/>
              <p:nvPr/>
            </p:nvPicPr>
            <p:blipFill>
              <a:blip r:embed="rId3"/>
              <a:stretch>
                <a:fillRect/>
              </a:stretch>
            </p:blipFill>
            <p:spPr>
              <a:xfrm>
                <a:off x="4934235" y="7911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Ink 45">
                <a:extLst>
                  <a:ext uri="{FF2B5EF4-FFF2-40B4-BE49-F238E27FC236}">
                    <a16:creationId xmlns:a16="http://schemas.microsoft.com/office/drawing/2014/main" id="{86D56601-C347-4494-A51C-96C28327282F}"/>
                  </a:ext>
                </a:extLst>
              </p14:cNvPr>
              <p14:cNvContentPartPr/>
              <p14:nvPr/>
            </p14:nvContentPartPr>
            <p14:xfrm>
              <a:off x="4924155" y="447330"/>
              <a:ext cx="360" cy="360"/>
            </p14:xfrm>
          </p:contentPart>
        </mc:Choice>
        <mc:Fallback xmlns="">
          <p:pic>
            <p:nvPicPr>
              <p:cNvPr id="46" name="Ink 45">
                <a:extLst>
                  <a:ext uri="{FF2B5EF4-FFF2-40B4-BE49-F238E27FC236}">
                    <a16:creationId xmlns:a16="http://schemas.microsoft.com/office/drawing/2014/main" id="{86D56601-C347-4494-A51C-96C28327282F}"/>
                  </a:ext>
                </a:extLst>
              </p:cNvPr>
              <p:cNvPicPr/>
              <p:nvPr/>
            </p:nvPicPr>
            <p:blipFill>
              <a:blip r:embed="rId3"/>
              <a:stretch>
                <a:fillRect/>
              </a:stretch>
            </p:blipFill>
            <p:spPr>
              <a:xfrm>
                <a:off x="4915515" y="438330"/>
                <a:ext cx="18000" cy="18000"/>
              </a:xfrm>
              <a:prstGeom prst="rect">
                <a:avLst/>
              </a:prstGeom>
            </p:spPr>
          </p:pic>
        </mc:Fallback>
      </mc:AlternateContent>
      <p:grpSp>
        <p:nvGrpSpPr>
          <p:cNvPr id="52" name="Graphic 2">
            <a:extLst>
              <a:ext uri="{FF2B5EF4-FFF2-40B4-BE49-F238E27FC236}">
                <a16:creationId xmlns:a16="http://schemas.microsoft.com/office/drawing/2014/main" id="{B2BE746A-3F6D-4C49-9FA8-B7853A1C89F5}"/>
              </a:ext>
            </a:extLst>
          </p:cNvPr>
          <p:cNvGrpSpPr/>
          <p:nvPr/>
        </p:nvGrpSpPr>
        <p:grpSpPr>
          <a:xfrm>
            <a:off x="1110522" y="4886130"/>
            <a:ext cx="1834197" cy="1475232"/>
            <a:chOff x="172497" y="180594"/>
            <a:chExt cx="1834197" cy="1475232"/>
          </a:xfrm>
          <a:solidFill>
            <a:srgbClr val="000000"/>
          </a:solidFill>
        </p:grpSpPr>
        <p:sp>
          <p:nvSpPr>
            <p:cNvPr id="53" name="Freeform: Shape 52">
              <a:extLst>
                <a:ext uri="{FF2B5EF4-FFF2-40B4-BE49-F238E27FC236}">
                  <a16:creationId xmlns:a16="http://schemas.microsoft.com/office/drawing/2014/main" id="{CE5EDED6-CA1C-491B-A081-04858DAFA0F0}"/>
                </a:ext>
              </a:extLst>
            </p:cNvPr>
            <p:cNvSpPr/>
            <p:nvPr/>
          </p:nvSpPr>
          <p:spPr>
            <a:xfrm>
              <a:off x="1569196" y="518668"/>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4" name="Freeform: Shape 53">
              <a:extLst>
                <a:ext uri="{FF2B5EF4-FFF2-40B4-BE49-F238E27FC236}">
                  <a16:creationId xmlns:a16="http://schemas.microsoft.com/office/drawing/2014/main" id="{EEBDA025-C303-45EC-BFB6-310C295E971A}"/>
                </a:ext>
              </a:extLst>
            </p:cNvPr>
            <p:cNvSpPr/>
            <p:nvPr/>
          </p:nvSpPr>
          <p:spPr>
            <a:xfrm>
              <a:off x="1969928" y="229997"/>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5" name="Freeform: Shape 54">
              <a:extLst>
                <a:ext uri="{FF2B5EF4-FFF2-40B4-BE49-F238E27FC236}">
                  <a16:creationId xmlns:a16="http://schemas.microsoft.com/office/drawing/2014/main" id="{9A095347-BF5E-4C6B-A34E-7726B1090E36}"/>
                </a:ext>
              </a:extLst>
            </p:cNvPr>
            <p:cNvSpPr/>
            <p:nvPr/>
          </p:nvSpPr>
          <p:spPr>
            <a:xfrm>
              <a:off x="172497" y="161772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6" name="Freeform: Shape 55">
              <a:extLst>
                <a:ext uri="{FF2B5EF4-FFF2-40B4-BE49-F238E27FC236}">
                  <a16:creationId xmlns:a16="http://schemas.microsoft.com/office/drawing/2014/main" id="{92E5DACC-C3AF-4F55-9CF8-5E98B67CC1C6}"/>
                </a:ext>
              </a:extLst>
            </p:cNvPr>
            <p:cNvSpPr/>
            <p:nvPr/>
          </p:nvSpPr>
          <p:spPr>
            <a:xfrm>
              <a:off x="1430178" y="18732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7" name="Freeform: Shape 56">
              <a:extLst>
                <a:ext uri="{FF2B5EF4-FFF2-40B4-BE49-F238E27FC236}">
                  <a16:creationId xmlns:a16="http://schemas.microsoft.com/office/drawing/2014/main" id="{414CEBCF-5096-4906-94CB-9116AB979FA4}"/>
                </a:ext>
              </a:extLst>
            </p:cNvPr>
            <p:cNvSpPr/>
            <p:nvPr/>
          </p:nvSpPr>
          <p:spPr>
            <a:xfrm>
              <a:off x="1103153" y="254000"/>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58" name="Freeform: Shape 57">
              <a:extLst>
                <a:ext uri="{FF2B5EF4-FFF2-40B4-BE49-F238E27FC236}">
                  <a16:creationId xmlns:a16="http://schemas.microsoft.com/office/drawing/2014/main" id="{BE92DB87-EB59-4798-BD9B-8218EA8B026B}"/>
                </a:ext>
              </a:extLst>
            </p:cNvPr>
            <p:cNvSpPr/>
            <p:nvPr/>
          </p:nvSpPr>
          <p:spPr>
            <a:xfrm>
              <a:off x="1009808" y="540893"/>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anit Light"/>
                <a:ea typeface="+mn-ea"/>
                <a:cs typeface="Cordia New"/>
              </a:endParaRPr>
            </a:p>
          </p:txBody>
        </p:sp>
        <p:sp>
          <p:nvSpPr>
            <p:cNvPr id="59" name="Freeform: Shape 58">
              <a:extLst>
                <a:ext uri="{FF2B5EF4-FFF2-40B4-BE49-F238E27FC236}">
                  <a16:creationId xmlns:a16="http://schemas.microsoft.com/office/drawing/2014/main" id="{47C630FB-CB74-4F22-81FF-55D200FACE23}"/>
                </a:ext>
              </a:extLst>
            </p:cNvPr>
            <p:cNvSpPr/>
            <p:nvPr/>
          </p:nvSpPr>
          <p:spPr>
            <a:xfrm>
              <a:off x="609377" y="37414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0" name="Freeform: Shape 59">
              <a:extLst>
                <a:ext uri="{FF2B5EF4-FFF2-40B4-BE49-F238E27FC236}">
                  <a16:creationId xmlns:a16="http://schemas.microsoft.com/office/drawing/2014/main" id="{8C808406-8EBE-4056-9958-7AB8B63C13F5}"/>
                </a:ext>
              </a:extLst>
            </p:cNvPr>
            <p:cNvSpPr/>
            <p:nvPr/>
          </p:nvSpPr>
          <p:spPr>
            <a:xfrm>
              <a:off x="190103" y="632205"/>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1" name="Freeform: Shape 60">
              <a:extLst>
                <a:ext uri="{FF2B5EF4-FFF2-40B4-BE49-F238E27FC236}">
                  <a16:creationId xmlns:a16="http://schemas.microsoft.com/office/drawing/2014/main" id="{F14FAB80-20B7-40EF-86DD-313C4EA46325}"/>
                </a:ext>
              </a:extLst>
            </p:cNvPr>
            <p:cNvSpPr/>
            <p:nvPr/>
          </p:nvSpPr>
          <p:spPr>
            <a:xfrm>
              <a:off x="642778" y="641095"/>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2" name="Freeform: Shape 61">
              <a:extLst>
                <a:ext uri="{FF2B5EF4-FFF2-40B4-BE49-F238E27FC236}">
                  <a16:creationId xmlns:a16="http://schemas.microsoft.com/office/drawing/2014/main" id="{F6D031F9-44D1-4D47-8FFC-13EA76F7C7EC}"/>
                </a:ext>
              </a:extLst>
            </p:cNvPr>
            <p:cNvSpPr/>
            <p:nvPr/>
          </p:nvSpPr>
          <p:spPr>
            <a:xfrm>
              <a:off x="202342" y="94132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3" name="Freeform: Shape 62">
              <a:extLst>
                <a:ext uri="{FF2B5EF4-FFF2-40B4-BE49-F238E27FC236}">
                  <a16:creationId xmlns:a16="http://schemas.microsoft.com/office/drawing/2014/main" id="{FB60D9A9-A85C-43C7-A490-2CC7D9A0BC25}"/>
                </a:ext>
              </a:extLst>
            </p:cNvPr>
            <p:cNvSpPr/>
            <p:nvPr/>
          </p:nvSpPr>
          <p:spPr>
            <a:xfrm>
              <a:off x="202342" y="37414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4" name="Freeform: Shape 63">
              <a:extLst>
                <a:ext uri="{FF2B5EF4-FFF2-40B4-BE49-F238E27FC236}">
                  <a16:creationId xmlns:a16="http://schemas.microsoft.com/office/drawing/2014/main" id="{F5193A96-E76F-4A32-8041-1A4FE71E1A76}"/>
                </a:ext>
              </a:extLst>
            </p:cNvPr>
            <p:cNvSpPr/>
            <p:nvPr/>
          </p:nvSpPr>
          <p:spPr>
            <a:xfrm>
              <a:off x="809609" y="180594"/>
              <a:ext cx="36814" cy="38099"/>
            </a:xfrm>
            <a:custGeom>
              <a:avLst/>
              <a:gdLst>
                <a:gd name="connsiteX0" fmla="*/ 18431 w 36814"/>
                <a:gd name="connsiteY0" fmla="*/ 38100 h 38099"/>
                <a:gd name="connsiteX1" fmla="*/ 18431 w 36814"/>
                <a:gd name="connsiteY1" fmla="*/ 0 h 38099"/>
                <a:gd name="connsiteX2" fmla="*/ 18431 w 36814"/>
                <a:gd name="connsiteY2" fmla="*/ 38100 h 38099"/>
                <a:gd name="connsiteX3" fmla="*/ 18431 w 36814"/>
                <a:gd name="connsiteY3" fmla="*/ 38100 h 38099"/>
              </a:gdLst>
              <a:ahLst/>
              <a:cxnLst>
                <a:cxn ang="0">
                  <a:pos x="connsiteX0" y="connsiteY0"/>
                </a:cxn>
                <a:cxn ang="0">
                  <a:pos x="connsiteX1" y="connsiteY1"/>
                </a:cxn>
                <a:cxn ang="0">
                  <a:pos x="connsiteX2" y="connsiteY2"/>
                </a:cxn>
                <a:cxn ang="0">
                  <a:pos x="connsiteX3" y="connsiteY3"/>
                </a:cxn>
              </a:cxnLst>
              <a:rect l="l" t="t" r="r" b="b"/>
              <a:pathLst>
                <a:path w="36814" h="38099">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5" name="Freeform: Shape 64">
              <a:extLst>
                <a:ext uri="{FF2B5EF4-FFF2-40B4-BE49-F238E27FC236}">
                  <a16:creationId xmlns:a16="http://schemas.microsoft.com/office/drawing/2014/main" id="{206E47AB-6FD6-45E1-8F66-D01D39FFC89D}"/>
                </a:ext>
              </a:extLst>
            </p:cNvPr>
            <p:cNvSpPr/>
            <p:nvPr/>
          </p:nvSpPr>
          <p:spPr>
            <a:xfrm>
              <a:off x="358425" y="180594"/>
              <a:ext cx="36766" cy="38099"/>
            </a:xfrm>
            <a:custGeom>
              <a:avLst/>
              <a:gdLst>
                <a:gd name="connsiteX0" fmla="*/ 18383 w 36766"/>
                <a:gd name="connsiteY0" fmla="*/ 38100 h 38099"/>
                <a:gd name="connsiteX1" fmla="*/ 18383 w 36766"/>
                <a:gd name="connsiteY1" fmla="*/ 0 h 38099"/>
                <a:gd name="connsiteX2" fmla="*/ 18383 w 36766"/>
                <a:gd name="connsiteY2" fmla="*/ 38100 h 38099"/>
                <a:gd name="connsiteX3" fmla="*/ 18383 w 36766"/>
                <a:gd name="connsiteY3" fmla="*/ 38100 h 38099"/>
              </a:gdLst>
              <a:ahLst/>
              <a:cxnLst>
                <a:cxn ang="0">
                  <a:pos x="connsiteX0" y="connsiteY0"/>
                </a:cxn>
                <a:cxn ang="0">
                  <a:pos x="connsiteX1" y="connsiteY1"/>
                </a:cxn>
                <a:cxn ang="0">
                  <a:pos x="connsiteX2" y="connsiteY2"/>
                </a:cxn>
                <a:cxn ang="0">
                  <a:pos x="connsiteX3" y="connsiteY3"/>
                </a:cxn>
              </a:cxnLst>
              <a:rect l="l" t="t" r="r" b="b"/>
              <a:pathLst>
                <a:path w="36766" h="38099">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6" name="Freeform: Shape 65">
              <a:extLst>
                <a:ext uri="{FF2B5EF4-FFF2-40B4-BE49-F238E27FC236}">
                  <a16:creationId xmlns:a16="http://schemas.microsoft.com/office/drawing/2014/main" id="{507B7385-80E0-43EA-B39E-005730D1F59F}"/>
                </a:ext>
              </a:extLst>
            </p:cNvPr>
            <p:cNvSpPr/>
            <p:nvPr/>
          </p:nvSpPr>
          <p:spPr>
            <a:xfrm>
              <a:off x="597392" y="1244853"/>
              <a:ext cx="36814" cy="38100"/>
            </a:xfrm>
            <a:custGeom>
              <a:avLst/>
              <a:gdLst>
                <a:gd name="connsiteX0" fmla="*/ 18431 w 36814"/>
                <a:gd name="connsiteY0" fmla="*/ 38100 h 38100"/>
                <a:gd name="connsiteX1" fmla="*/ 18431 w 36814"/>
                <a:gd name="connsiteY1" fmla="*/ 0 h 38100"/>
                <a:gd name="connsiteX2" fmla="*/ 18431 w 36814"/>
                <a:gd name="connsiteY2" fmla="*/ 38100 h 38100"/>
                <a:gd name="connsiteX3" fmla="*/ 18431 w 36814"/>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814" h="38100">
                  <a:moveTo>
                    <a:pt x="18431" y="38100"/>
                  </a:moveTo>
                  <a:cubicBezTo>
                    <a:pt x="42942" y="38100"/>
                    <a:pt x="42942" y="0"/>
                    <a:pt x="18431" y="0"/>
                  </a:cubicBezTo>
                  <a:cubicBezTo>
                    <a:pt x="-6080" y="0"/>
                    <a:pt x="-6207" y="38100"/>
                    <a:pt x="18431" y="38100"/>
                  </a:cubicBezTo>
                  <a:lnTo>
                    <a:pt x="18431"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7" name="Freeform: Shape 66">
              <a:extLst>
                <a:ext uri="{FF2B5EF4-FFF2-40B4-BE49-F238E27FC236}">
                  <a16:creationId xmlns:a16="http://schemas.microsoft.com/office/drawing/2014/main" id="{71D21BD2-67B0-4DC6-9B27-C4B870B7ED87}"/>
                </a:ext>
              </a:extLst>
            </p:cNvPr>
            <p:cNvSpPr/>
            <p:nvPr/>
          </p:nvSpPr>
          <p:spPr>
            <a:xfrm>
              <a:off x="537114" y="1001394"/>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Kanit Light"/>
                <a:ea typeface="+mn-ea"/>
                <a:cs typeface="Cordia New"/>
              </a:endParaRPr>
            </a:p>
          </p:txBody>
        </p:sp>
        <p:sp>
          <p:nvSpPr>
            <p:cNvPr id="68" name="Freeform: Shape 67">
              <a:extLst>
                <a:ext uri="{FF2B5EF4-FFF2-40B4-BE49-F238E27FC236}">
                  <a16:creationId xmlns:a16="http://schemas.microsoft.com/office/drawing/2014/main" id="{298E3FD2-1BE6-443C-947E-DA125272D121}"/>
                </a:ext>
              </a:extLst>
            </p:cNvPr>
            <p:cNvSpPr/>
            <p:nvPr/>
          </p:nvSpPr>
          <p:spPr>
            <a:xfrm>
              <a:off x="206279" y="1300988"/>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sp>
          <p:nvSpPr>
            <p:cNvPr id="69" name="Freeform: Shape 68">
              <a:extLst>
                <a:ext uri="{FF2B5EF4-FFF2-40B4-BE49-F238E27FC236}">
                  <a16:creationId xmlns:a16="http://schemas.microsoft.com/office/drawing/2014/main" id="{A31F0744-5CF7-4F37-8F45-365CD1508882}"/>
                </a:ext>
              </a:extLst>
            </p:cNvPr>
            <p:cNvSpPr/>
            <p:nvPr/>
          </p:nvSpPr>
          <p:spPr>
            <a:xfrm>
              <a:off x="1103153" y="905891"/>
              <a:ext cx="36766" cy="38100"/>
            </a:xfrm>
            <a:custGeom>
              <a:avLst/>
              <a:gdLst>
                <a:gd name="connsiteX0" fmla="*/ 18383 w 36766"/>
                <a:gd name="connsiteY0" fmla="*/ 38100 h 38100"/>
                <a:gd name="connsiteX1" fmla="*/ 18383 w 36766"/>
                <a:gd name="connsiteY1" fmla="*/ 0 h 38100"/>
                <a:gd name="connsiteX2" fmla="*/ 18383 w 36766"/>
                <a:gd name="connsiteY2" fmla="*/ 38100 h 38100"/>
                <a:gd name="connsiteX3" fmla="*/ 18383 w 367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766" h="38100">
                  <a:moveTo>
                    <a:pt x="18383" y="38100"/>
                  </a:moveTo>
                  <a:cubicBezTo>
                    <a:pt x="42894" y="38100"/>
                    <a:pt x="42894" y="0"/>
                    <a:pt x="18383" y="0"/>
                  </a:cubicBezTo>
                  <a:cubicBezTo>
                    <a:pt x="-6128" y="0"/>
                    <a:pt x="-6128" y="38100"/>
                    <a:pt x="18383" y="38100"/>
                  </a:cubicBezTo>
                  <a:lnTo>
                    <a:pt x="18383" y="38100"/>
                  </a:lnTo>
                  <a:close/>
                </a:path>
              </a:pathLst>
            </a:custGeom>
            <a:solidFill>
              <a:srgbClr val="000000"/>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Kanit Light"/>
                <a:ea typeface="+mn-ea"/>
                <a:cs typeface="Cordia New"/>
              </a:endParaRPr>
            </a:p>
          </p:txBody>
        </p:sp>
      </p:grpSp>
      <p:pic>
        <p:nvPicPr>
          <p:cNvPr id="70" name="Picture 69">
            <a:extLst>
              <a:ext uri="{FF2B5EF4-FFF2-40B4-BE49-F238E27FC236}">
                <a16:creationId xmlns:a16="http://schemas.microsoft.com/office/drawing/2014/main" id="{08898564-330E-4B7F-B22D-8C47B0B24783}"/>
              </a:ext>
            </a:extLst>
          </p:cNvPr>
          <p:cNvPicPr>
            <a:picLocks noChangeAspect="1"/>
          </p:cNvPicPr>
          <p:nvPr/>
        </p:nvPicPr>
        <p:blipFill>
          <a:blip r:embed="rId23"/>
          <a:stretch>
            <a:fillRect/>
          </a:stretch>
        </p:blipFill>
        <p:spPr>
          <a:xfrm>
            <a:off x="-240022" y="-129605"/>
            <a:ext cx="3918238" cy="3134590"/>
          </a:xfrm>
          <a:custGeom>
            <a:avLst/>
            <a:gdLst>
              <a:gd name="connsiteX0" fmla="*/ 0 w 3918238"/>
              <a:gd name="connsiteY0" fmla="*/ 0 h 3134590"/>
              <a:gd name="connsiteX1" fmla="*/ 3918239 w 3918238"/>
              <a:gd name="connsiteY1" fmla="*/ 0 h 3134590"/>
              <a:gd name="connsiteX2" fmla="*/ 3918239 w 3918238"/>
              <a:gd name="connsiteY2" fmla="*/ 3134591 h 3134590"/>
              <a:gd name="connsiteX3" fmla="*/ 0 w 3918238"/>
              <a:gd name="connsiteY3" fmla="*/ 3134591 h 3134590"/>
            </a:gdLst>
            <a:ahLst/>
            <a:cxnLst>
              <a:cxn ang="0">
                <a:pos x="connsiteX0" y="connsiteY0"/>
              </a:cxn>
              <a:cxn ang="0">
                <a:pos x="connsiteX1" y="connsiteY1"/>
              </a:cxn>
              <a:cxn ang="0">
                <a:pos x="connsiteX2" y="connsiteY2"/>
              </a:cxn>
              <a:cxn ang="0">
                <a:pos x="connsiteX3" y="connsiteY3"/>
              </a:cxn>
            </a:cxnLst>
            <a:rect l="l" t="t" r="r" b="b"/>
            <a:pathLst>
              <a:path w="3918238" h="3134590">
                <a:moveTo>
                  <a:pt x="0" y="0"/>
                </a:moveTo>
                <a:lnTo>
                  <a:pt x="3918239" y="0"/>
                </a:lnTo>
                <a:lnTo>
                  <a:pt x="3918239" y="3134591"/>
                </a:lnTo>
                <a:lnTo>
                  <a:pt x="0" y="3134591"/>
                </a:lnTo>
                <a:close/>
              </a:path>
            </a:pathLst>
          </a:custGeom>
        </p:spPr>
      </p:pic>
    </p:spTree>
    <p:extLst>
      <p:ext uri="{BB962C8B-B14F-4D97-AF65-F5344CB8AC3E}">
        <p14:creationId xmlns:p14="http://schemas.microsoft.com/office/powerpoint/2010/main" val="22285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7" grpId="0" bldLvl="0" animBg="1"/>
      <p:bldP spid="8" grpId="0" bldLvl="0" animBg="1"/>
    </p:bldLst>
  </p:timing>
</p:sld>
</file>

<file path=ppt/theme/theme1.xml><?xml version="1.0" encoding="utf-8"?>
<a:theme xmlns:a="http://schemas.openxmlformats.org/drawingml/2006/main" name="1_Office Theme">
  <a:themeElements>
    <a:clrScheme name="PowerPointHub-Green Gradient">
      <a:dk1>
        <a:sysClr val="windowText" lastClr="000000"/>
      </a:dk1>
      <a:lt1>
        <a:sysClr val="window" lastClr="FFFFFF"/>
      </a:lt1>
      <a:dk2>
        <a:srgbClr val="44546A"/>
      </a:dk2>
      <a:lt2>
        <a:srgbClr val="F1EEDF"/>
      </a:lt2>
      <a:accent1>
        <a:srgbClr val="DFEFE6"/>
      </a:accent1>
      <a:accent2>
        <a:srgbClr val="EDEDBF"/>
      </a:accent2>
      <a:accent3>
        <a:srgbClr val="FFFEE9"/>
      </a:accent3>
      <a:accent4>
        <a:srgbClr val="DFEFE6"/>
      </a:accent4>
      <a:accent5>
        <a:srgbClr val="EDEDBF"/>
      </a:accent5>
      <a:accent6>
        <a:srgbClr val="FFFEE9"/>
      </a:accent6>
      <a:hlink>
        <a:srgbClr val="0563C1"/>
      </a:hlink>
      <a:folHlink>
        <a:srgbClr val="954F72"/>
      </a:folHlink>
    </a:clrScheme>
    <a:fontScheme name="กำหนดเอง 3">
      <a:majorFont>
        <a:latin typeface="Kanit Bold"/>
        <a:ea typeface=""/>
        <a:cs typeface="Angsana New"/>
      </a:majorFont>
      <a:minorFont>
        <a:latin typeface="Kanit Light"/>
        <a:ea typeface=""/>
        <a:cs typeface="Cordi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258</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Kozuka Gothic Pr6N H</vt:lpstr>
      <vt:lpstr>Kozuka Gothic Pro H</vt:lpstr>
      <vt:lpstr>Arial</vt:lpstr>
      <vt:lpstr>Kanit Bold</vt:lpstr>
      <vt:lpstr>Kanit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sunattha</dc:creator>
  <cp:lastModifiedBy>sunattha</cp:lastModifiedBy>
  <cp:revision>2</cp:revision>
  <dcterms:created xsi:type="dcterms:W3CDTF">2022-03-07T10:06:46Z</dcterms:created>
  <dcterms:modified xsi:type="dcterms:W3CDTF">2022-03-07T10:30:59Z</dcterms:modified>
</cp:coreProperties>
</file>