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4123-72BF-66C0-B75A-C24DB1CC7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12 Airport departures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AF8EF-B8EC-CA5D-0402-2530AB3AB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AJ. Sunattha </a:t>
            </a:r>
            <a:r>
              <a:rPr lang="en-US" dirty="0" err="1"/>
              <a:t>Krudthong</a:t>
            </a: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47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EEDB-E448-5FBD-C1D7-E2FE0967D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75861"/>
            <a:ext cx="9905999" cy="5595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4472C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Take off</a:t>
            </a:r>
            <a:endParaRPr lang="en-US" sz="48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en-US" sz="40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1 How many airports have you been to?</a:t>
            </a:r>
            <a:endParaRPr lang="en-US" sz="40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en-US" sz="40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2 What's your favorite airport? Why?</a:t>
            </a:r>
            <a:endParaRPr lang="en-US" sz="40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en-US" sz="40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3 Where do you think would be the most interesting place to work in an airport? Where would be the most dangerous?</a:t>
            </a:r>
            <a:endParaRPr lang="en-US" sz="40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19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E59CE-D3A9-9657-810C-92E8800F2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55983"/>
            <a:ext cx="9905999" cy="5874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Where in the world?</a:t>
            </a:r>
          </a:p>
          <a:p>
            <a:r>
              <a:rPr lang="en-US" dirty="0"/>
              <a:t>1 Does the plan show the departures level or the arrivals level?</a:t>
            </a:r>
          </a:p>
          <a:p>
            <a:r>
              <a:rPr lang="en-US" dirty="0"/>
              <a:t>2 What happens when </a:t>
            </a:r>
            <a:r>
              <a:rPr lang="en-US" dirty="0" err="1"/>
              <a:t>travellers</a:t>
            </a:r>
            <a:r>
              <a:rPr lang="en-US" dirty="0"/>
              <a:t> depart from and arrive at an airport? Divide the following into departure and arrival procedures and put them in the order in which they occur. </a:t>
            </a:r>
          </a:p>
          <a:p>
            <a:r>
              <a:rPr lang="en-US" dirty="0"/>
              <a:t>a. passport control        g. baggage reclaim</a:t>
            </a:r>
          </a:p>
          <a:p>
            <a:r>
              <a:rPr lang="en-US" dirty="0"/>
              <a:t>b. board the plane         h. check-in desk</a:t>
            </a:r>
          </a:p>
          <a:p>
            <a:r>
              <a:rPr lang="en-US" dirty="0"/>
              <a:t>c. security check           </a:t>
            </a:r>
            <a:r>
              <a:rPr lang="en-US" dirty="0" err="1"/>
              <a:t>i</a:t>
            </a:r>
            <a:r>
              <a:rPr lang="en-US" dirty="0"/>
              <a:t>. departure gate</a:t>
            </a:r>
          </a:p>
          <a:p>
            <a:r>
              <a:rPr lang="en-US" dirty="0"/>
              <a:t>d. immigration              j. get off the plane (disembark)</a:t>
            </a:r>
          </a:p>
          <a:p>
            <a:r>
              <a:rPr lang="en-US" dirty="0"/>
              <a:t>e. departure lounge      k. customs</a:t>
            </a:r>
          </a:p>
          <a:p>
            <a:r>
              <a:rPr lang="en-US" dirty="0"/>
              <a:t>f. arrivals hall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072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D817-A0FE-AD0E-3B0F-900DBCB2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airport similar to your local airport?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83F7BE-F02A-CEF0-5DFB-D02E0D4EA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35" y="2097088"/>
            <a:ext cx="5153922" cy="4692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421F0-EC68-4A9F-5409-EC09214A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757" y="2017644"/>
            <a:ext cx="4691270" cy="47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97E8-3915-BCFE-2D32-8BC8B917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unit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9A60-8E2A-82A4-82D1-EB64AF932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sz="2800" dirty="0"/>
              <a:t>airport facilities, services, and procedures</a:t>
            </a:r>
          </a:p>
          <a:p>
            <a:pPr marL="0" indent="0">
              <a:buNone/>
            </a:pPr>
            <a:r>
              <a:rPr lang="en-US" sz="2800" dirty="0"/>
              <a:t>• responding politely to questions and requests</a:t>
            </a:r>
          </a:p>
          <a:p>
            <a:pPr marL="0" indent="0">
              <a:buNone/>
            </a:pPr>
            <a:r>
              <a:rPr lang="en-US" sz="2800" dirty="0"/>
              <a:t>• airport dialogues</a:t>
            </a:r>
          </a:p>
          <a:p>
            <a:pPr marL="0" indent="0">
              <a:buNone/>
            </a:pPr>
            <a:r>
              <a:rPr lang="en-US" sz="2800" dirty="0"/>
              <a:t>• giving orders, stopping people doing something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896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50F4-2D96-389F-E5EC-8FB4D05A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facilities and services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6EBC-F8A6-F748-C949-14100A93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8922"/>
            <a:ext cx="9905999" cy="39822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What do the symbols of airport facilities represent?</a:t>
            </a:r>
          </a:p>
          <a:p>
            <a:pPr marL="0" indent="0">
              <a:buNone/>
            </a:pPr>
            <a:br>
              <a:rPr lang="en-US" dirty="0"/>
            </a:br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26158-FDE2-23C0-FBA5-D0218FB4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80" y="2421128"/>
            <a:ext cx="396274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4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6803-17EE-6F84-ABAE-7C97AB27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Which symbol represents a place where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CF864-52E7-F27C-1455-E41D3684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you can store your baggage?</a:t>
            </a:r>
          </a:p>
          <a:p>
            <a:r>
              <a:rPr lang="en-US" dirty="0"/>
              <a:t>b you can get emergency medical treatment?</a:t>
            </a:r>
          </a:p>
          <a:p>
            <a:r>
              <a:rPr lang="en-US" dirty="0"/>
              <a:t>c you can rent a car?</a:t>
            </a:r>
          </a:p>
          <a:p>
            <a:r>
              <a:rPr lang="en-US" dirty="0"/>
              <a:t>d you may have your luggage searched?</a:t>
            </a:r>
          </a:p>
          <a:p>
            <a:r>
              <a:rPr lang="en-US" dirty="0"/>
              <a:t>e you might find something you have lost?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3159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5F86-526D-1617-B167-AF660033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Match the words in the list with the symbols.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76E7-7C6E-A5BF-71D3-561D6BC3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121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/>
              <a:t>a note reservation                 j lost property        r lifts</a:t>
            </a:r>
          </a:p>
          <a:p>
            <a:pPr marL="0" indent="0">
              <a:buNone/>
            </a:pPr>
            <a:r>
              <a:rPr lang="en-US" sz="7200" dirty="0"/>
              <a:t>b immigration                       k smoking area      s bar</a:t>
            </a:r>
          </a:p>
          <a:p>
            <a:pPr marL="0" indent="0">
              <a:buNone/>
            </a:pPr>
            <a:r>
              <a:rPr lang="en-US" sz="7200" dirty="0"/>
              <a:t>c luggage trolleys                1 post office           t first aid</a:t>
            </a:r>
          </a:p>
          <a:p>
            <a:pPr marL="0" indent="0">
              <a:buNone/>
            </a:pPr>
            <a:r>
              <a:rPr lang="en-US" sz="7200" dirty="0"/>
              <a:t>d restaurant / café              m information        u customs</a:t>
            </a:r>
          </a:p>
          <a:p>
            <a:pPr marL="0" indent="0">
              <a:buNone/>
            </a:pPr>
            <a:r>
              <a:rPr lang="en-US" sz="7200" dirty="0"/>
              <a:t>e bureau de change           n hairdressers         v toilets </a:t>
            </a:r>
          </a:p>
          <a:p>
            <a:pPr marL="0" indent="0">
              <a:buNone/>
            </a:pPr>
            <a:r>
              <a:rPr lang="en-US" sz="7200" dirty="0"/>
              <a:t>f baggage store                o escalator              w telephones</a:t>
            </a:r>
          </a:p>
          <a:p>
            <a:pPr marL="0" indent="0">
              <a:buNone/>
            </a:pPr>
            <a:r>
              <a:rPr lang="en-US" sz="7200" dirty="0"/>
              <a:t>g email and Internet           p departures           x arrivals</a:t>
            </a:r>
          </a:p>
          <a:p>
            <a:pPr marL="0" indent="0">
              <a:buNone/>
            </a:pPr>
            <a:r>
              <a:rPr lang="en-US" sz="7200" dirty="0"/>
              <a:t>h railway station               q shops                   y car rental</a:t>
            </a:r>
          </a:p>
          <a:p>
            <a:pPr marL="0" indent="0">
              <a:buNone/>
            </a:pPr>
            <a:r>
              <a:rPr lang="en-US" sz="7200" dirty="0" err="1"/>
              <a:t>i</a:t>
            </a:r>
            <a:r>
              <a:rPr lang="en-US" sz="7200" dirty="0"/>
              <a:t> cashier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633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B1A5-7861-FA64-A00A-4806FC5D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7200"/>
            <a:ext cx="9905998" cy="163988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Find out about your nearest airport and complete the fact file.</a:t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FF874F-19FE-E9D7-E565-CCEF8D972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609" y="1991070"/>
            <a:ext cx="678842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4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</TotalTime>
  <Words>346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Angsana New</vt:lpstr>
      <vt:lpstr>Arial</vt:lpstr>
      <vt:lpstr>Cordia New</vt:lpstr>
      <vt:lpstr>Tw Cen MT</vt:lpstr>
      <vt:lpstr>Circuit</vt:lpstr>
      <vt:lpstr>Unit 12 Airport departures</vt:lpstr>
      <vt:lpstr>PowerPoint Presentation</vt:lpstr>
      <vt:lpstr>PowerPoint Presentation</vt:lpstr>
      <vt:lpstr>Is the airport similar to your local airport?</vt:lpstr>
      <vt:lpstr>In this unit </vt:lpstr>
      <vt:lpstr>Vocabulary Airport facilities and services </vt:lpstr>
      <vt:lpstr>2. Which symbol represents a place where </vt:lpstr>
      <vt:lpstr>3. Match the words in the list with the symbols. </vt:lpstr>
      <vt:lpstr> Find out about your nearest airport and complete the fact file.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 Airport departures</dc:title>
  <dc:creator>sunattha</dc:creator>
  <cp:lastModifiedBy>sunattha</cp:lastModifiedBy>
  <cp:revision>1</cp:revision>
  <dcterms:created xsi:type="dcterms:W3CDTF">2023-06-24T14:53:38Z</dcterms:created>
  <dcterms:modified xsi:type="dcterms:W3CDTF">2023-06-24T15:03:39Z</dcterms:modified>
</cp:coreProperties>
</file>