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543" r:id="rId3"/>
    <p:sldId id="546" r:id="rId4"/>
    <p:sldId id="545" r:id="rId5"/>
    <p:sldId id="544" r:id="rId6"/>
    <p:sldId id="54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011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071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64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PH-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214133E8-4BE0-4A57-BF12-967C4CA07A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12908" y="4660221"/>
            <a:ext cx="1454150" cy="264863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27EFC9B-131E-4F8B-BF6A-215B3BEEC8F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 flipH="1">
            <a:off x="0" y="0"/>
            <a:ext cx="1528763" cy="221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91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그림 개체 틀 4">
            <a:extLst>
              <a:ext uri="{FF2B5EF4-FFF2-40B4-BE49-F238E27FC236}">
                <a16:creationId xmlns:a16="http://schemas.microsoft.com/office/drawing/2014/main" id="{53E7B610-8587-403C-A001-24ACD08FAB6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12192000" cy="3993931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6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4249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4">
            <a:extLst>
              <a:ext uri="{FF2B5EF4-FFF2-40B4-BE49-F238E27FC236}">
                <a16:creationId xmlns:a16="http://schemas.microsoft.com/office/drawing/2014/main" id="{F2DC963F-C4CE-4775-AA56-C11761337B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2864069"/>
            <a:ext cx="12192000" cy="3993931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6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2358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8A73349-7EE2-49B7-BB45-27724CCBA4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4800" y="0"/>
            <a:ext cx="42672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64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8A73349-7EE2-49B7-BB45-27724CCBA4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672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61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14E485-7846-406F-851B-9741703618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9499" y="1905000"/>
            <a:ext cx="4586111" cy="20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B1B71B09-B33E-4219-B870-ECA9D2C07E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799" y="1905000"/>
            <a:ext cx="4586111" cy="203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>
            <a:extLst>
              <a:ext uri="{FF2B5EF4-FFF2-40B4-BE49-F238E27FC236}">
                <a16:creationId xmlns:a16="http://schemas.microsoft.com/office/drawing/2014/main" id="{0B898734-3FBA-4D50-B7FB-3D31ACF7DA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6722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그림 개체 틀 4">
            <a:extLst>
              <a:ext uri="{FF2B5EF4-FFF2-40B4-BE49-F238E27FC236}">
                <a16:creationId xmlns:a16="http://schemas.microsoft.com/office/drawing/2014/main" id="{F8691D27-FC24-43BA-B589-D1EF1971D29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35131" y="724308"/>
            <a:ext cx="4015469" cy="2514008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9" name="그림 개체 틀 4">
            <a:extLst>
              <a:ext uri="{FF2B5EF4-FFF2-40B4-BE49-F238E27FC236}">
                <a16:creationId xmlns:a16="http://schemas.microsoft.com/office/drawing/2014/main" id="{FACBE9B6-E165-4F47-82AE-43C9678474D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135131" y="3619684"/>
            <a:ext cx="4015469" cy="2514008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2557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3270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H-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38769AD6-F89E-49C3-A641-F6A9A046F3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41401" y="724308"/>
            <a:ext cx="4015469" cy="2514008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DE27761A-25B6-4EF4-B059-3971986AF4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41401" y="3619684"/>
            <a:ext cx="4015469" cy="2514008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2571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그림 개체 틀 4">
            <a:extLst>
              <a:ext uri="{FF2B5EF4-FFF2-40B4-BE49-F238E27FC236}">
                <a16:creationId xmlns:a16="http://schemas.microsoft.com/office/drawing/2014/main" id="{D2DF383F-6470-4A03-8F75-B18633E25EC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315111" y="701676"/>
            <a:ext cx="3561777" cy="164782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9" name="그림 개체 틀 4">
            <a:extLst>
              <a:ext uri="{FF2B5EF4-FFF2-40B4-BE49-F238E27FC236}">
                <a16:creationId xmlns:a16="http://schemas.microsoft.com/office/drawing/2014/main" id="{9D84F1A4-343F-4F32-A129-EA82170916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15111" y="2605088"/>
            <a:ext cx="3561777" cy="164782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0" name="그림 개체 틀 4">
            <a:extLst>
              <a:ext uri="{FF2B5EF4-FFF2-40B4-BE49-F238E27FC236}">
                <a16:creationId xmlns:a16="http://schemas.microsoft.com/office/drawing/2014/main" id="{937E3EC8-E69D-46DC-B77B-24BC122A57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15111" y="4508500"/>
            <a:ext cx="3561777" cy="164782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3708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4">
            <a:extLst>
              <a:ext uri="{FF2B5EF4-FFF2-40B4-BE49-F238E27FC236}">
                <a16:creationId xmlns:a16="http://schemas.microsoft.com/office/drawing/2014/main" id="{84B09742-82BB-48CA-9DBA-751EAA7441F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3711" y="650876"/>
            <a:ext cx="6302089" cy="164782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B43BDA19-645D-493A-B655-102B3063BBA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33710" y="4559300"/>
            <a:ext cx="6302089" cy="164782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3067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">
            <a:extLst>
              <a:ext uri="{FF2B5EF4-FFF2-40B4-BE49-F238E27FC236}">
                <a16:creationId xmlns:a16="http://schemas.microsoft.com/office/drawing/2014/main" id="{D97F3D8A-DEB0-475E-9C2F-BC1C5E4736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그림 개체 틀 4">
            <a:extLst>
              <a:ext uri="{FF2B5EF4-FFF2-40B4-BE49-F238E27FC236}">
                <a16:creationId xmlns:a16="http://schemas.microsoft.com/office/drawing/2014/main" id="{686A46E3-4451-46AD-8097-33864C0F467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3101" y="609600"/>
            <a:ext cx="4533900" cy="563878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6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5382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">
            <a:extLst>
              <a:ext uri="{FF2B5EF4-FFF2-40B4-BE49-F238E27FC236}">
                <a16:creationId xmlns:a16="http://schemas.microsoft.com/office/drawing/2014/main" id="{D97F3D8A-DEB0-475E-9C2F-BC1C5E4736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010BF8F6-53DF-4A6B-B499-CBFCD8164E0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85001" y="609600"/>
            <a:ext cx="4533900" cy="563878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6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792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010BF8F6-53DF-4A6B-B499-CBFCD8164E0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85001" y="609600"/>
            <a:ext cx="4533900" cy="563878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6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4910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H-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AB479-A048-4EBF-8CC4-6F7EEC4B0E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95425" y="1762125"/>
            <a:ext cx="3162300" cy="3162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15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B99526-EB57-468E-91DC-82CFCE33C1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57727" y="1685925"/>
            <a:ext cx="2981325" cy="221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8A2563C-A4BB-425D-A370-41EE2E7C2F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5827" y="1685925"/>
            <a:ext cx="2981325" cy="221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CBB41614-6749-40A4-B1C6-64D992C07C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29627" y="1685924"/>
            <a:ext cx="2981325" cy="221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79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B6F01F9-AFA9-4EFD-B86E-A23B1BFB6B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1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H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687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1510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7D4BC815-D240-4913-935C-1A1136934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64300" y="1997226"/>
            <a:ext cx="6591300" cy="3844773"/>
          </a:xfrm>
          <a:noFill/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80485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771E6F8C-0E4A-4BB2-A64E-50BEC2D51C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9660" y="888828"/>
            <a:ext cx="2390286" cy="5070012"/>
          </a:xfrm>
          <a:prstGeom prst="roundRect">
            <a:avLst>
              <a:gd name="adj" fmla="val 6890"/>
            </a:avLst>
          </a:prstGeom>
          <a:noFill/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CD3BD44B-7B13-47CD-AC96-0CF0297E61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57859" y="1124448"/>
            <a:ext cx="2172987" cy="4609102"/>
          </a:xfrm>
          <a:prstGeom prst="roundRect">
            <a:avLst>
              <a:gd name="adj" fmla="val 6890"/>
            </a:avLst>
          </a:prstGeom>
          <a:noFill/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DEC0BEE-0DBD-4DD3-B480-4698100518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4779" y="1233153"/>
            <a:ext cx="6860276" cy="944562"/>
          </a:xfrm>
        </p:spPr>
        <p:txBody>
          <a:bodyPr anchor="ctr">
            <a:noAutofit/>
          </a:bodyPr>
          <a:lstStyle>
            <a:lvl1pPr algn="l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69E310B-909A-4117-8705-228F4283A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4779" y="1997227"/>
            <a:ext cx="6860276" cy="35083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1" spc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3000000" scaled="0"/>
                </a:gra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30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34442-20E4-4ABC-95B4-20A4BB4F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7444-0455-4649-A048-3FCE181B652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BADDE-EBC9-4E1E-94A7-16FB2D29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26871-A6BE-4D61-8552-8F543828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8-6454-4BD8-9FDC-FF08A9A01E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E3651A-C549-4248-8AFC-307665DC8F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02458"/>
            <a:ext cx="10515600" cy="80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chemeClr val="accent2"/>
                </a:solidFill>
              </a:rPr>
              <a:t>Your</a:t>
            </a:r>
            <a:r>
              <a:rPr lang="en-US" dirty="0"/>
              <a:t> Infographic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7056AA3-38EC-4390-9D07-4AF4158AA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7440" y="1063795"/>
            <a:ext cx="5141912" cy="677863"/>
          </a:xfrm>
        </p:spPr>
        <p:txBody>
          <a:bodyPr>
            <a:no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www.powerpointhub.com | www.iSlideShare.com</a:t>
            </a:r>
          </a:p>
        </p:txBody>
      </p:sp>
    </p:spTree>
    <p:extLst>
      <p:ext uri="{BB962C8B-B14F-4D97-AF65-F5344CB8AC3E}">
        <p14:creationId xmlns:p14="http://schemas.microsoft.com/office/powerpoint/2010/main" val="355671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283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144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780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545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64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92EB4D-D2C5-4C9A-AE3A-7225C9DACEC8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49D0C-21B3-4DD8-997B-853014F497FE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6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662" r:id="rId13"/>
    <p:sldLayoutId id="2147483663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sv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svg"/><Relationship Id="rId14" Type="http://schemas.openxmlformats.org/officeDocument/2006/relationships/image" Target="../media/image3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620E-8493-4B95-ABD0-38556ED3FC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Meeting agenda and minutes</a:t>
            </a:r>
            <a:endParaRPr lang="th-T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6A61B-C924-47F3-9140-7AA086C29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 Sunattha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Krudthong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Business Reading</a:t>
            </a:r>
            <a:endParaRPr lang="th-TH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7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Cycle with people outline">
            <a:extLst>
              <a:ext uri="{FF2B5EF4-FFF2-40B4-BE49-F238E27FC236}">
                <a16:creationId xmlns:a16="http://schemas.microsoft.com/office/drawing/2014/main" id="{7807A996-3385-4543-91B2-88C96E0BC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77600" y="4052338"/>
            <a:ext cx="774301" cy="774301"/>
          </a:xfrm>
          <a:prstGeom prst="rect">
            <a:avLst/>
          </a:prstGeom>
        </p:spPr>
      </p:pic>
      <p:pic>
        <p:nvPicPr>
          <p:cNvPr id="9" name="Graphic 8" descr="Signature outline">
            <a:extLst>
              <a:ext uri="{FF2B5EF4-FFF2-40B4-BE49-F238E27FC236}">
                <a16:creationId xmlns:a16="http://schemas.microsoft.com/office/drawing/2014/main" id="{65F32004-94F2-4CE2-B74F-C91A590BF7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52006" y="5235385"/>
            <a:ext cx="625490" cy="6254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398DA4-B247-4D18-8C40-64E695828DF6}"/>
              </a:ext>
            </a:extLst>
          </p:cNvPr>
          <p:cNvSpPr txBox="1"/>
          <p:nvPr/>
        </p:nvSpPr>
        <p:spPr>
          <a:xfrm>
            <a:off x="3749011" y="1521181"/>
            <a:ext cx="69951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 Light"/>
              </a:rPr>
              <a:t>Title of the meeting : Human Resouces weekly meeting, Operation weekly meeting, Finance and Accounting monthly meeting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B8CD62-4225-4B9B-AE82-C1ACFE1334EA}"/>
              </a:ext>
            </a:extLst>
          </p:cNvPr>
          <p:cNvSpPr txBox="1"/>
          <p:nvPr/>
        </p:nvSpPr>
        <p:spPr>
          <a:xfrm>
            <a:off x="3749011" y="2844451"/>
            <a:ext cx="47282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 Light"/>
              </a:rPr>
              <a:t>Date, Start, End time and attendees </a:t>
            </a:r>
            <a:r>
              <a:rPr lang="en-US" sz="2400" dirty="0">
                <a:latin typeface="Calibri"/>
                <a:cs typeface="Calibri Light"/>
              </a:rPr>
              <a:t>(</a:t>
            </a:r>
            <a:r>
              <a:rPr lang="th-TH" sz="2400" dirty="0">
                <a:latin typeface="Calibri"/>
                <a:cs typeface="Calibri Light"/>
              </a:rPr>
              <a:t>ผู้เข้าร่วมประชุม</a:t>
            </a:r>
            <a:r>
              <a:rPr lang="en-US" sz="2400" dirty="0">
                <a:latin typeface="Calibri"/>
                <a:cs typeface="Calibri Light"/>
              </a:rPr>
              <a:t>)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 Light"/>
              </a:rPr>
              <a:t> of the meeting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 Ligh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E65827-7016-4C83-9B3B-93B6A76161C1}"/>
              </a:ext>
            </a:extLst>
          </p:cNvPr>
          <p:cNvSpPr txBox="1"/>
          <p:nvPr/>
        </p:nvSpPr>
        <p:spPr>
          <a:xfrm>
            <a:off x="3749012" y="3956055"/>
            <a:ext cx="29652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 Light"/>
              </a:rPr>
              <a:t>Venue of the meeting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 Ligh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A85AC3-334E-4923-B3E9-C1615B5BDAA1}"/>
              </a:ext>
            </a:extLst>
          </p:cNvPr>
          <p:cNvSpPr txBox="1"/>
          <p:nvPr/>
        </p:nvSpPr>
        <p:spPr>
          <a:xfrm>
            <a:off x="3749011" y="5121659"/>
            <a:ext cx="49247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 Light"/>
              </a:rPr>
              <a:t>Issues to be discussed in the meeting/ Points, topics, agenda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A26DD-CC9B-4F41-BA23-224B73E9C85F}"/>
              </a:ext>
            </a:extLst>
          </p:cNvPr>
          <p:cNvSpPr txBox="1"/>
          <p:nvPr/>
        </p:nvSpPr>
        <p:spPr>
          <a:xfrm>
            <a:off x="3207961" y="287611"/>
            <a:ext cx="5949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Meeting agenda structure</a:t>
            </a:r>
            <a:endParaRPr kumimoji="0" lang="ko-KR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C19603-EC82-41C2-8C05-3861B498C0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1767" y="1628135"/>
            <a:ext cx="1127919" cy="737680"/>
          </a:xfrm>
          <a:prstGeom prst="rect">
            <a:avLst/>
          </a:prstGeom>
        </p:spPr>
      </p:pic>
      <p:pic>
        <p:nvPicPr>
          <p:cNvPr id="1028" name="Picture 4" descr="Venue Stock Illustrations – 5,067 Venue Stock Illustrations, Vectors &amp;  Clipart - Dreamstime">
            <a:extLst>
              <a:ext uri="{FF2B5EF4-FFF2-40B4-BE49-F238E27FC236}">
                <a16:creationId xmlns:a16="http://schemas.microsoft.com/office/drawing/2014/main" id="{A2445B8B-A050-4E21-85D3-FF5155016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767" y="3602582"/>
            <a:ext cx="1250089" cy="125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Graphic 22" descr="Cycle with people outline">
            <a:extLst>
              <a:ext uri="{FF2B5EF4-FFF2-40B4-BE49-F238E27FC236}">
                <a16:creationId xmlns:a16="http://schemas.microsoft.com/office/drawing/2014/main" id="{69AEA1BF-4FA7-4905-8A90-6DEEE302CB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69508" y="2659557"/>
            <a:ext cx="1034315" cy="838280"/>
          </a:xfrm>
          <a:prstGeom prst="rect">
            <a:avLst/>
          </a:prstGeom>
        </p:spPr>
      </p:pic>
      <p:pic>
        <p:nvPicPr>
          <p:cNvPr id="24" name="Graphic 23" descr="Signature outline">
            <a:extLst>
              <a:ext uri="{FF2B5EF4-FFF2-40B4-BE49-F238E27FC236}">
                <a16:creationId xmlns:a16="http://schemas.microsoft.com/office/drawing/2014/main" id="{A85F2158-E839-4810-8FAE-64FD8F7A013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39597" y="4972900"/>
            <a:ext cx="1250089" cy="100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2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CF642C-F828-4A9D-A518-D0B5D74CA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0"/>
            <a:ext cx="590594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4B1AED-97B6-4F4A-8FB6-22DA7D6F7139}"/>
              </a:ext>
            </a:extLst>
          </p:cNvPr>
          <p:cNvSpPr txBox="1"/>
          <p:nvPr/>
        </p:nvSpPr>
        <p:spPr>
          <a:xfrm>
            <a:off x="7648575" y="426720"/>
            <a:ext cx="42995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Vocabs</a:t>
            </a:r>
          </a:p>
          <a:p>
            <a:pPr marL="457200" marR="0" lvl="0" indent="-4572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Objective </a:t>
            </a: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       To discuss  </a:t>
            </a: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       To solve the problems</a:t>
            </a: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        To review some issues </a:t>
            </a: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       To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revise some documents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2.  Facilitator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ประสานงาน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3. Recording secretary /Note taker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4. New items- task assignments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5. Due date  - Time deadline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6. Time allocation –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กำหนดเวลา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714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E1DE19-633C-4D8B-815C-184A8638F3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9"/>
          <a:stretch/>
        </p:blipFill>
        <p:spPr>
          <a:xfrm>
            <a:off x="1706881" y="523874"/>
            <a:ext cx="4998720" cy="6334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30DE00-EAB6-4165-AEFA-F29139C600FD}"/>
              </a:ext>
            </a:extLst>
          </p:cNvPr>
          <p:cNvSpPr txBox="1"/>
          <p:nvPr/>
        </p:nvSpPr>
        <p:spPr>
          <a:xfrm>
            <a:off x="7240044" y="776614"/>
            <a:ext cx="408348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In-detailed agenda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Vocabs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1. Apologies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คำขอโทษ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– absent attendees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2. Matters – Happenings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3. Noting – note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4. Finalized, finalization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สรุป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5. New items or next meeting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Calibri Light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Agenda patter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ns </a:t>
            </a:r>
          </a:p>
          <a:p>
            <a:pPr marL="285750" marR="0" lvl="0" indent="-2857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Noun e.g. apologies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, confirmation, </a:t>
            </a: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      Audit  </a:t>
            </a:r>
          </a:p>
          <a:p>
            <a:pPr marL="285750" marR="0" lvl="0" indent="-2857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Noun + noun e.g. committee minutes, company seal </a:t>
            </a:r>
          </a:p>
          <a:p>
            <a:pPr marL="285750" marR="0" lvl="0" indent="-2857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Adj + noun e.g. previous minutes</a:t>
            </a: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                          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alibri Light"/>
                <a:cs typeface="Calibri Light"/>
              </a:rPr>
              <a:t>Current issues 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7272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riefcase outline">
            <a:extLst>
              <a:ext uri="{FF2B5EF4-FFF2-40B4-BE49-F238E27FC236}">
                <a16:creationId xmlns:a16="http://schemas.microsoft.com/office/drawing/2014/main" id="{E443D8F3-8A25-4C73-8712-45D4B07E6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3191" y="2360507"/>
            <a:ext cx="640080" cy="640080"/>
          </a:xfrm>
          <a:prstGeom prst="rect">
            <a:avLst/>
          </a:prstGeom>
        </p:spPr>
      </p:pic>
      <p:pic>
        <p:nvPicPr>
          <p:cNvPr id="7" name="Graphic 6" descr="Exponential Graph outline">
            <a:extLst>
              <a:ext uri="{FF2B5EF4-FFF2-40B4-BE49-F238E27FC236}">
                <a16:creationId xmlns:a16="http://schemas.microsoft.com/office/drawing/2014/main" id="{A2BEA111-8ED7-49DF-9D3A-60312D4EA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26403" y="5159021"/>
            <a:ext cx="640080" cy="640080"/>
          </a:xfrm>
          <a:prstGeom prst="rect">
            <a:avLst/>
          </a:prstGeom>
        </p:spPr>
      </p:pic>
      <p:pic>
        <p:nvPicPr>
          <p:cNvPr id="10" name="Graphic 9" descr="Briefcase outline">
            <a:extLst>
              <a:ext uri="{FF2B5EF4-FFF2-40B4-BE49-F238E27FC236}">
                <a16:creationId xmlns:a16="http://schemas.microsoft.com/office/drawing/2014/main" id="{E9D85408-D7F9-4041-B0C4-9A2AD7BCF3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3835" y="1943100"/>
            <a:ext cx="914400" cy="914400"/>
          </a:xfrm>
          <a:prstGeom prst="rect">
            <a:avLst/>
          </a:prstGeom>
        </p:spPr>
      </p:pic>
      <p:pic>
        <p:nvPicPr>
          <p:cNvPr id="11" name="Graphic 10" descr="Cheers outline">
            <a:extLst>
              <a:ext uri="{FF2B5EF4-FFF2-40B4-BE49-F238E27FC236}">
                <a16:creationId xmlns:a16="http://schemas.microsoft.com/office/drawing/2014/main" id="{9A626389-0ECF-4A2D-8408-A1B6F39109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03835" y="3230596"/>
            <a:ext cx="914400" cy="914400"/>
          </a:xfrm>
          <a:prstGeom prst="rect">
            <a:avLst/>
          </a:prstGeom>
        </p:spPr>
      </p:pic>
      <p:pic>
        <p:nvPicPr>
          <p:cNvPr id="12" name="Graphic 11" descr="Exponential Graph outline">
            <a:extLst>
              <a:ext uri="{FF2B5EF4-FFF2-40B4-BE49-F238E27FC236}">
                <a16:creationId xmlns:a16="http://schemas.microsoft.com/office/drawing/2014/main" id="{EC40AE9F-098A-4214-8F93-9B6530932E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03835" y="4802816"/>
            <a:ext cx="914400" cy="914400"/>
          </a:xfrm>
          <a:prstGeom prst="rect">
            <a:avLst/>
          </a:prstGeom>
        </p:spPr>
      </p:pic>
      <p:pic>
        <p:nvPicPr>
          <p:cNvPr id="13" name="Graphic 12" descr="Cheers outline">
            <a:extLst>
              <a:ext uri="{FF2B5EF4-FFF2-40B4-BE49-F238E27FC236}">
                <a16:creationId xmlns:a16="http://schemas.microsoft.com/office/drawing/2014/main" id="{428D6FD1-ABA0-448E-9683-F0D0886854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23191" y="3633611"/>
            <a:ext cx="717429" cy="7174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20C5FFD-5EFE-44D5-BB95-F446A79FDFFF}"/>
              </a:ext>
            </a:extLst>
          </p:cNvPr>
          <p:cNvSpPr txBox="1"/>
          <p:nvPr/>
        </p:nvSpPr>
        <p:spPr>
          <a:xfrm>
            <a:off x="7916114" y="1802656"/>
            <a:ext cx="4088064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1</a:t>
            </a:r>
            <a:r>
              <a:rPr kumimoji="0" lang="da-DK" sz="7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.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/>
                <a:cs typeface="Calibri Light"/>
              </a:rPr>
              <a:t>Title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2. Please bring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Calibri"/>
                <a:cs typeface="Calibri Light"/>
              </a:rPr>
              <a:t>    what to bring</a:t>
            </a:r>
            <a:endParaRPr kumimoji="0" lang="da-DK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3.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Attendees </a:t>
            </a:r>
            <a:endParaRPr kumimoji="0" lang="da-DK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4. Please bring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5. Agenda to be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discussed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Calibri"/>
                <a:cs typeface="Calibri Light"/>
              </a:rPr>
              <a:t>6. Attendees/Presenter</a:t>
            </a:r>
            <a:endParaRPr kumimoji="0" lang="da-DK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3B05"/>
              </a:solidFill>
              <a:effectLst/>
              <a:uLnTx/>
              <a:uFillTx/>
              <a:latin typeface="Calibri"/>
              <a:ea typeface="+mn-ea"/>
              <a:cs typeface="Calibri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2BB75E-5301-4A7E-AAF0-6BFE8CCCC5AE}"/>
              </a:ext>
            </a:extLst>
          </p:cNvPr>
          <p:cNvSpPr txBox="1"/>
          <p:nvPr/>
        </p:nvSpPr>
        <p:spPr>
          <a:xfrm>
            <a:off x="6557555" y="311559"/>
            <a:ext cx="5634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Fill in the missing parts of agenda structure</a:t>
            </a:r>
            <a:endParaRPr kumimoji="0" lang="ko-KR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5D08D6-EE86-4FB8-B308-A883EC34E35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619" y="131843"/>
            <a:ext cx="526930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83D3F62-1AE9-4ECB-B568-284DDB7FAB55}"/>
              </a:ext>
            </a:extLst>
          </p:cNvPr>
          <p:cNvSpPr/>
          <p:nvPr/>
        </p:nvSpPr>
        <p:spPr>
          <a:xfrm>
            <a:off x="4006084" y="1492671"/>
            <a:ext cx="876300" cy="127000"/>
          </a:xfrm>
          <a:prstGeom prst="rect">
            <a:avLst/>
          </a:prstGeom>
          <a:solidFill>
            <a:srgbClr val="627C68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0AE67B-7FA5-4779-942A-6D5A89F8C260}"/>
              </a:ext>
            </a:extLst>
          </p:cNvPr>
          <p:cNvSpPr txBox="1"/>
          <p:nvPr/>
        </p:nvSpPr>
        <p:spPr>
          <a:xfrm>
            <a:off x="5043427" y="1452692"/>
            <a:ext cx="14769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Sales Department meeting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Kendall Jenner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D21AAF-E3D9-4777-99C4-8BE0E9BC9EEE}"/>
              </a:ext>
            </a:extLst>
          </p:cNvPr>
          <p:cNvSpPr txBox="1"/>
          <p:nvPr/>
        </p:nvSpPr>
        <p:spPr>
          <a:xfrm>
            <a:off x="2987759" y="1606322"/>
            <a:ext cx="12560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March Sales report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CE0A9C-6851-4B15-9943-CC2131034E54}"/>
              </a:ext>
            </a:extLst>
          </p:cNvPr>
          <p:cNvSpPr txBox="1"/>
          <p:nvPr/>
        </p:nvSpPr>
        <p:spPr>
          <a:xfrm>
            <a:off x="4019550" y="679450"/>
            <a:ext cx="18161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Date : 20 April 2022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Time : 13.00 hours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Location : Meeting room 2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D75802F-D217-4463-9FC1-E899F41F09ED}"/>
              </a:ext>
            </a:extLst>
          </p:cNvPr>
          <p:cNvSpPr/>
          <p:nvPr/>
        </p:nvSpPr>
        <p:spPr>
          <a:xfrm>
            <a:off x="1983163" y="1658238"/>
            <a:ext cx="876300" cy="127000"/>
          </a:xfrm>
          <a:prstGeom prst="rect">
            <a:avLst/>
          </a:prstGeom>
          <a:solidFill>
            <a:srgbClr val="627C68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5F297B-1A93-4931-80CB-74871C5391A5}"/>
              </a:ext>
            </a:extLst>
          </p:cNvPr>
          <p:cNvSpPr txBox="1"/>
          <p:nvPr/>
        </p:nvSpPr>
        <p:spPr>
          <a:xfrm>
            <a:off x="3075393" y="1452692"/>
            <a:ext cx="876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Taylor Swift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CE0C595-28B1-4379-9C6F-B88DB6DDA55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85698" y="2159641"/>
            <a:ext cx="877900" cy="12802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8A8AAA0-BE87-44DD-9874-4FC4F7A096DB}"/>
              </a:ext>
            </a:extLst>
          </p:cNvPr>
          <p:cNvSpPr txBox="1"/>
          <p:nvPr/>
        </p:nvSpPr>
        <p:spPr>
          <a:xfrm>
            <a:off x="3049813" y="2106547"/>
            <a:ext cx="31861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Russell Crow, Timothy Brawn, Frederic Dawn, Julian 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Dewal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New Sales incentives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March Sales report </a:t>
            </a:r>
            <a:endParaRPr kumimoji="0" lang="th-TH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ED1AA60-612C-44F8-83E5-A76303E6719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65277" y="2443903"/>
            <a:ext cx="877900" cy="12802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12D4776-B776-49C5-80AD-EA096077BE8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83163" y="3230596"/>
            <a:ext cx="1350123" cy="12802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D7415A8-7BE4-46F9-99A4-B62F2698C8A0}"/>
              </a:ext>
            </a:extLst>
          </p:cNvPr>
          <p:cNvSpPr txBox="1"/>
          <p:nvPr/>
        </p:nvSpPr>
        <p:spPr>
          <a:xfrm>
            <a:off x="2286000" y="3705576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Sales pipeline                Russell Crow            20 mins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Operations problems   Frederic Dawn         20 mins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New Sales incentives   Taylor Swift               20 mins</a:t>
            </a:r>
            <a:endParaRPr kumimoji="0" lang="th-TH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38AA03B-EAC0-45A8-B38B-A07B670BCE4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35413" y="3230596"/>
            <a:ext cx="1350123" cy="128027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95F5437B-478A-44A3-8B0A-D2D0ADE6D0C5}"/>
              </a:ext>
            </a:extLst>
          </p:cNvPr>
          <p:cNvSpPr txBox="1"/>
          <p:nvPr/>
        </p:nvSpPr>
        <p:spPr>
          <a:xfrm>
            <a:off x="3197952" y="1873388"/>
            <a:ext cx="171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Kendall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Jenner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12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ACABF9-97D6-40F0-B41D-E21EBE503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1" y="0"/>
            <a:ext cx="498348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415F23-9AE6-469A-BC68-ED520CB10597}"/>
              </a:ext>
            </a:extLst>
          </p:cNvPr>
          <p:cNvSpPr txBox="1"/>
          <p:nvPr/>
        </p:nvSpPr>
        <p:spPr>
          <a:xfrm>
            <a:off x="6697981" y="4322031"/>
            <a:ext cx="51492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Vocabs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1. FR = France, DE = Germany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2. Sales performance, Sales results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3. Growth, increase, positive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4. Declined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ตกต่ำ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5.  Sales figures = Sales numbers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 Light"/>
              <a:ea typeface="+mn-e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E5F4BC-1713-4981-981E-D155BB1E1E3C}"/>
              </a:ext>
            </a:extLst>
          </p:cNvPr>
          <p:cNvSpPr/>
          <p:nvPr/>
        </p:nvSpPr>
        <p:spPr>
          <a:xfrm>
            <a:off x="6914322" y="0"/>
            <a:ext cx="4248150" cy="387626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>
                <a:solidFill>
                  <a:schemeClr val="bg1"/>
                </a:solidFill>
              </a:rPr>
              <a:t>MoM (Minutes of meeting </a:t>
            </a:r>
            <a:r>
              <a:rPr lang="th-TH" sz="3200" dirty="0">
                <a:solidFill>
                  <a:schemeClr val="bg1"/>
                </a:solidFill>
              </a:rPr>
              <a:t>บันทึกการประชุม</a:t>
            </a:r>
            <a:r>
              <a:rPr lang="en-US" sz="3200" dirty="0">
                <a:solidFill>
                  <a:schemeClr val="bg1"/>
                </a:solidFill>
              </a:rPr>
              <a:t>)  Structure </a:t>
            </a:r>
          </a:p>
          <a:p>
            <a:r>
              <a:rPr lang="en-US" sz="3200" dirty="0">
                <a:solidFill>
                  <a:schemeClr val="bg1"/>
                </a:solidFill>
              </a:rPr>
              <a:t>1. Date Time Venue</a:t>
            </a:r>
          </a:p>
          <a:p>
            <a:r>
              <a:rPr lang="en-US" sz="3200" dirty="0">
                <a:solidFill>
                  <a:schemeClr val="bg1"/>
                </a:solidFill>
              </a:rPr>
              <a:t>2. Attendees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3. Called-by or Host </a:t>
            </a:r>
          </a:p>
          <a:p>
            <a:r>
              <a:rPr lang="en-US" sz="3200" dirty="0">
                <a:solidFill>
                  <a:schemeClr val="bg1"/>
                </a:solidFill>
              </a:rPr>
              <a:t>4. Information of discussion (complete sentence) </a:t>
            </a:r>
          </a:p>
          <a:p>
            <a:r>
              <a:rPr lang="en-US" sz="3200" dirty="0">
                <a:solidFill>
                  <a:schemeClr val="bg1"/>
                </a:solidFill>
              </a:rPr>
              <a:t>5.</a:t>
            </a:r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0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480</TotalTime>
  <Words>354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Tw Cen MT Condensed</vt:lpstr>
      <vt:lpstr>Wingdings 3</vt:lpstr>
      <vt:lpstr>Integral</vt:lpstr>
      <vt:lpstr>Meeting agenda and minutes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agenda and minutes</dc:title>
  <dc:creator>sunattha</dc:creator>
  <cp:lastModifiedBy>sunattha</cp:lastModifiedBy>
  <cp:revision>9</cp:revision>
  <dcterms:created xsi:type="dcterms:W3CDTF">2022-01-11T10:47:28Z</dcterms:created>
  <dcterms:modified xsi:type="dcterms:W3CDTF">2022-01-20T10:24:28Z</dcterms:modified>
</cp:coreProperties>
</file>