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D0A5-F8ED-4578-B214-C61E86D8A41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723D-935A-4A1E-8FD4-838201F9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4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D0A5-F8ED-4578-B214-C61E86D8A41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723D-935A-4A1E-8FD4-838201F9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D0A5-F8ED-4578-B214-C61E86D8A41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723D-935A-4A1E-8FD4-838201F9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0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D0A5-F8ED-4578-B214-C61E86D8A41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723D-935A-4A1E-8FD4-838201F9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D0A5-F8ED-4578-B214-C61E86D8A41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723D-935A-4A1E-8FD4-838201F9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7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D0A5-F8ED-4578-B214-C61E86D8A41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723D-935A-4A1E-8FD4-838201F9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D0A5-F8ED-4578-B214-C61E86D8A41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723D-935A-4A1E-8FD4-838201F9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8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D0A5-F8ED-4578-B214-C61E86D8A41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723D-935A-4A1E-8FD4-838201F9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3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D0A5-F8ED-4578-B214-C61E86D8A41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723D-935A-4A1E-8FD4-838201F9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D0A5-F8ED-4578-B214-C61E86D8A41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723D-935A-4A1E-8FD4-838201F9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5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D0A5-F8ED-4578-B214-C61E86D8A41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723D-935A-4A1E-8FD4-838201F9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5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1D0A5-F8ED-4578-B214-C61E86D8A41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A723D-935A-4A1E-8FD4-838201F99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7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6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7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8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5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1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8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MASTER-PC</dc:creator>
  <cp:lastModifiedBy>MASTER-PC</cp:lastModifiedBy>
  <cp:revision>1</cp:revision>
  <dcterms:created xsi:type="dcterms:W3CDTF">2023-01-13T04:06:30Z</dcterms:created>
  <dcterms:modified xsi:type="dcterms:W3CDTF">2023-01-13T04:09:14Z</dcterms:modified>
</cp:coreProperties>
</file>