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81" r:id="rId4"/>
    <p:sldId id="269" r:id="rId5"/>
    <p:sldId id="270" r:id="rId6"/>
    <p:sldId id="271" r:id="rId7"/>
    <p:sldId id="274" r:id="rId8"/>
    <p:sldId id="275" r:id="rId9"/>
    <p:sldId id="277" r:id="rId10"/>
    <p:sldId id="279" r:id="rId11"/>
    <p:sldId id="278" r:id="rId12"/>
    <p:sldId id="27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FF66"/>
    <a:srgbClr val="CC9900"/>
    <a:srgbClr val="9999FF"/>
    <a:srgbClr val="FFFF66"/>
    <a:srgbClr val="99C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48F56-0A53-4864-95A2-5E6E74E6F2C4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1769E-BFD5-49B0-B936-E4C4D9D5E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0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1769E-BFD5-49B0-B936-E4C4D9D5E7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7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1769E-BFD5-49B0-B936-E4C4D9D5E7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34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1769E-BFD5-49B0-B936-E4C4D9D5E7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65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1769E-BFD5-49B0-B936-E4C4D9D5E7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3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1769E-BFD5-49B0-B936-E4C4D9D5E7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45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1769E-BFD5-49B0-B936-E4C4D9D5E7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1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1769E-BFD5-49B0-B936-E4C4D9D5E7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6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1769E-BFD5-49B0-B936-E4C4D9D5E7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32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1769E-BFD5-49B0-B936-E4C4D9D5E7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27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1769E-BFD5-49B0-B936-E4C4D9D5E7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1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1769E-BFD5-49B0-B936-E4C4D9D5E7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5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992F-9891-43B0-BE7B-5C56903CF53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73A6-EA08-4F26-ABFD-F10F529A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992F-9891-43B0-BE7B-5C56903CF53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73A6-EA08-4F26-ABFD-F10F529A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992F-9891-43B0-BE7B-5C56903CF53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73A6-EA08-4F26-ABFD-F10F529A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5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992F-9891-43B0-BE7B-5C56903CF53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73A6-EA08-4F26-ABFD-F10F529A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3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992F-9891-43B0-BE7B-5C56903CF53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73A6-EA08-4F26-ABFD-F10F529A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1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992F-9891-43B0-BE7B-5C56903CF53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73A6-EA08-4F26-ABFD-F10F529A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0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992F-9891-43B0-BE7B-5C56903CF53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73A6-EA08-4F26-ABFD-F10F529A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4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992F-9891-43B0-BE7B-5C56903CF53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73A6-EA08-4F26-ABFD-F10F529A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1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992F-9891-43B0-BE7B-5C56903CF53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73A6-EA08-4F26-ABFD-F10F529A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5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992F-9891-43B0-BE7B-5C56903CF53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73A6-EA08-4F26-ABFD-F10F529A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98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992F-9891-43B0-BE7B-5C56903CF53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673A6-EA08-4F26-ABFD-F10F529A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2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7992F-9891-43B0-BE7B-5C56903CF53B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673A6-EA08-4F26-ABFD-F10F529A2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9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0.jpe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86800" cy="3124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dirty="0"/>
              <a:t>サービスに関する　様々な表現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th-TH" altLang="ja-JP" sz="4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สำนวนต่างๆที่ใช้ในงานบริการ</a:t>
            </a:r>
            <a:endParaRPr lang="en-US" sz="4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52800" y="1219200"/>
            <a:ext cx="1066800" cy="5794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かん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94274" y="1219200"/>
            <a:ext cx="1905000" cy="5794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さまざま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20539" y="1233377"/>
            <a:ext cx="2286000" cy="5794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ひょうげん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Users\User\Desktop\shop_staff_01_d_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1656"/>
            <a:ext cx="1882492" cy="302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64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255573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96"/>
            <a:ext cx="3038475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201210090210000view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51932"/>
            <a:ext cx="6477000" cy="4307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200" y="-9099"/>
            <a:ext cx="5638800" cy="129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อ้างอิงภาพจาก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</a:rPr>
              <a:t>カプセルホテル</a:t>
            </a:r>
            <a:r>
              <a:rPr lang="th-TH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จากเว็บไซต์</a:t>
            </a:r>
            <a:r>
              <a:rPr lang="en-US" altLang="ja-JP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pixta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39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การนับจำนวนวันที่เข้าพัก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h-TH" dirty="0"/>
          </a:p>
          <a:p>
            <a:pPr marL="0" indent="0" algn="ctr">
              <a:buNone/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</a:t>
            </a:r>
            <a:endParaRPr lang="th-TH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いちにち   </a:t>
            </a:r>
            <a:r>
              <a:rPr lang="th-TH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1วัน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むいか</a:t>
            </a:r>
            <a:r>
              <a:rPr lang="th-TH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6วัน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ふつか</a:t>
            </a:r>
            <a:r>
              <a:rPr lang="en-US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h-TH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2วัน</a:t>
            </a:r>
            <a:r>
              <a:rPr lang="en-US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なのか</a:t>
            </a:r>
            <a:r>
              <a:rPr lang="th-TH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7วัน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みっか</a:t>
            </a:r>
            <a:r>
              <a:rPr lang="en-US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h-TH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3วัน</a:t>
            </a:r>
            <a:r>
              <a:rPr lang="en-US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ようか</a:t>
            </a:r>
            <a:r>
              <a:rPr lang="th-TH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8วัน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よっか</a:t>
            </a:r>
            <a:r>
              <a:rPr lang="en-US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h-TH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4วัน</a:t>
            </a:r>
            <a:r>
              <a:rPr lang="en-US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ここのか</a:t>
            </a:r>
            <a:r>
              <a:rPr lang="th-TH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9วัน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いつか</a:t>
            </a:r>
            <a:r>
              <a:rPr lang="en-US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th-TH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5วัน</a:t>
            </a:r>
            <a:r>
              <a:rPr lang="en-US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とおか</a:t>
            </a:r>
            <a:r>
              <a:rPr lang="th-TH" altLang="ja-JP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10วัน</a:t>
            </a:r>
            <a:endParaRPr lang="th-TH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57400" y="1295400"/>
            <a:ext cx="54864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ja-JP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th-TH" altLang="ja-JP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</a:t>
            </a:r>
            <a:r>
              <a:rPr lang="ja-JP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にち、</a:t>
            </a:r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</a:t>
            </a:r>
            <a:r>
              <a:rPr lang="ja-JP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　　</a:t>
            </a:r>
            <a:r>
              <a:rPr lang="th-TH" altLang="ja-JP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....วัน</a:t>
            </a:r>
          </a:p>
        </p:txBody>
      </p:sp>
      <p:pic>
        <p:nvPicPr>
          <p:cNvPr id="6146" name="Picture 2" descr="C:\Users\User\Desktop\hb07_01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0"/>
            <a:ext cx="236574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784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27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PRING_INTERACTION_SHAPE0">
            <a:extLst>
              <a:ext uri="{FF2B5EF4-FFF2-40B4-BE49-F238E27FC236}">
                <a16:creationId xmlns:a16="http://schemas.microsoft.com/office/drawing/2014/main" id="{E791DB2D-1B59-4143-8C1A-01369D6070F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SPRING_INTERACTION_SHAPE1">
            <a:extLst>
              <a:ext uri="{FF2B5EF4-FFF2-40B4-BE49-F238E27FC236}">
                <a16:creationId xmlns:a16="http://schemas.microsoft.com/office/drawing/2014/main" id="{99EF4053-7723-4DCF-B767-1935B42950F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090" y="1851660"/>
            <a:ext cx="59309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4" name="ISPRING_INTERACTION_SHAPE2">
            <a:extLst>
              <a:ext uri="{FF2B5EF4-FFF2-40B4-BE49-F238E27FC236}">
                <a16:creationId xmlns:a16="http://schemas.microsoft.com/office/drawing/2014/main" id="{4FFF279B-D7E0-4D10-9870-AD7BD6DF02D3}"/>
              </a:ext>
            </a:extLst>
          </p:cNvPr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Interaction</a:t>
            </a:r>
          </a:p>
        </p:txBody>
      </p:sp>
      <p:pic>
        <p:nvPicPr>
          <p:cNvPr id="16" name="ISPRING_INTERACTION_SHAPE3">
            <a:extLst>
              <a:ext uri="{FF2B5EF4-FFF2-40B4-BE49-F238E27FC236}">
                <a16:creationId xmlns:a16="http://schemas.microsoft.com/office/drawing/2014/main" id="{D68FDD9B-3D7C-40C9-8F3A-2DA5E2A3099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5441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7" name="ISPRING_INTERACTION_SHAPE4">
            <a:extLst>
              <a:ext uri="{FF2B5EF4-FFF2-40B4-BE49-F238E27FC236}">
                <a16:creationId xmlns:a16="http://schemas.microsoft.com/office/drawing/2014/main" id="{4E917097-ECBC-44D0-A220-91B2B313DA46}"/>
              </a:ext>
            </a:extLst>
          </p:cNvPr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Interaction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037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PRING_INTERACTION_SHAPE0">
            <a:extLst>
              <a:ext uri="{FF2B5EF4-FFF2-40B4-BE49-F238E27FC236}">
                <a16:creationId xmlns:a16="http://schemas.microsoft.com/office/drawing/2014/main" id="{93B90A6B-8078-4CE1-80C9-EDC5D437EA7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SPRING_INTERACTION_SHAPE1">
            <a:extLst>
              <a:ext uri="{FF2B5EF4-FFF2-40B4-BE49-F238E27FC236}">
                <a16:creationId xmlns:a16="http://schemas.microsoft.com/office/drawing/2014/main" id="{761EC8DE-DBF2-4635-A4B4-45041F07465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090" y="1851660"/>
            <a:ext cx="59309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7" name="ISPRING_INTERACTION_SHAPE2">
            <a:extLst>
              <a:ext uri="{FF2B5EF4-FFF2-40B4-BE49-F238E27FC236}">
                <a16:creationId xmlns:a16="http://schemas.microsoft.com/office/drawing/2014/main" id="{1520F62C-CDEB-4C0D-BAAA-35893FA04406}"/>
              </a:ext>
            </a:extLst>
          </p:cNvPr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Interaction</a:t>
            </a:r>
          </a:p>
        </p:txBody>
      </p:sp>
      <p:pic>
        <p:nvPicPr>
          <p:cNvPr id="9" name="ISPRING_INTERACTION_SHAPE3">
            <a:extLst>
              <a:ext uri="{FF2B5EF4-FFF2-40B4-BE49-F238E27FC236}">
                <a16:creationId xmlns:a16="http://schemas.microsoft.com/office/drawing/2014/main" id="{46C3869D-1B6A-4ED4-B165-AAE1738FDDF2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5441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0" name="ISPRING_INTERACTION_SHAPE4">
            <a:extLst>
              <a:ext uri="{FF2B5EF4-FFF2-40B4-BE49-F238E27FC236}">
                <a16:creationId xmlns:a16="http://schemas.microsoft.com/office/drawing/2014/main" id="{84640F5D-91B1-4451-A6DA-915DFA7B260F}"/>
              </a:ext>
            </a:extLst>
          </p:cNvPr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Interaction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88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2438399"/>
          </a:xfrm>
          <a:solidFill>
            <a:srgbClr val="FFCC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また　おこしを　おまちして　おります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657600"/>
            <a:ext cx="9144000" cy="3239387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altLang="ja-JP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</a:pPr>
            <a:endParaRPr lang="en-US" altLang="ja-JP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</a:pPr>
            <a:r>
              <a:rPr lang="ja-JP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どうぞ　ごゆっくり　おすごしください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81200"/>
            <a:ext cx="91440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okoshi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omachishite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orimasu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76600"/>
            <a:ext cx="91440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Douzo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goyukkuri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osugoshikudasai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51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4000" cy="2666999"/>
          </a:xfr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どうぞ　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ごゆっくり　おめしあがりください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3810000"/>
            <a:ext cx="9144000" cy="30869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altLang="ja-JP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</a:pPr>
            <a:endParaRPr lang="en-US" altLang="ja-JP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itchFamily="34" charset="0"/>
              <a:buNone/>
            </a:pPr>
            <a:r>
              <a:rPr lang="ja-JP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ごりよう、ありがとうございました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81200"/>
            <a:ext cx="91440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Douzo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goyukkuri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omeshi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agarikudasai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29000"/>
            <a:ext cx="91440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Goriyou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arigatougozaimashita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54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จำนวนนับเกี่ยวกับคน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9100" y="1219200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h-TH" dirty="0"/>
          </a:p>
          <a:p>
            <a:pPr marL="0" indent="0">
              <a:buNone/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ひとり</a:t>
            </a:r>
            <a:r>
              <a:rPr lang="ja-JP" altLang="en-US" dirty="0">
                <a:solidFill>
                  <a:srgbClr val="FF0000"/>
                </a:solidFill>
              </a:rPr>
              <a:t>　　　</a:t>
            </a:r>
            <a:r>
              <a:rPr lang="th-TH" altLang="ja-JP" dirty="0">
                <a:solidFill>
                  <a:srgbClr val="FF0000"/>
                </a:solidFill>
              </a:rPr>
              <a:t> </a:t>
            </a:r>
            <a:r>
              <a:rPr lang="th-TH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</a:t>
            </a: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</a:t>
            </a:r>
            <a:r>
              <a:rPr lang="th-TH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よにん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th-TH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th-TH" altLang="ja-JP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ชั้น</a:t>
            </a:r>
            <a:r>
              <a:rPr lang="th-TH" altLang="ja-JP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</a:t>
            </a:r>
            <a:endParaRPr lang="th-TH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ふたり</a:t>
            </a: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</a:t>
            </a:r>
            <a:r>
              <a:rPr lang="th-TH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altLang="ja-JP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</a:t>
            </a:r>
            <a:r>
              <a:rPr lang="ja-JP" alt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ごにん</a:t>
            </a:r>
            <a:r>
              <a:rPr lang="ja-JP" alt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th-TH" altLang="ja-JP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h-TH" altLang="ja-JP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ชั้น</a:t>
            </a:r>
            <a:r>
              <a:rPr lang="th-TH" altLang="ja-JP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5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さんにん　</a:t>
            </a:r>
            <a:r>
              <a:rPr lang="th-TH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h-TH" altLang="ja-JP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altLang="ja-JP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</a:t>
            </a:r>
            <a:r>
              <a:rPr lang="ja-JP" alt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</a:t>
            </a:r>
            <a:r>
              <a:rPr lang="th-TH" altLang="ja-JP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ja-JP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ろくにん</a:t>
            </a:r>
            <a:r>
              <a:rPr lang="ja-JP" alt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th-TH" altLang="ja-JP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h-TH" altLang="ja-JP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ชั้น</a:t>
            </a:r>
            <a:r>
              <a:rPr lang="th-TH" altLang="ja-JP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6</a:t>
            </a:r>
            <a:endParaRPr lang="en-US" altLang="ja-JP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76400" y="1204983"/>
            <a:ext cx="6172200" cy="9951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ja-JP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th-TH" altLang="ja-JP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</a:t>
            </a:r>
            <a:r>
              <a:rPr lang="ja-JP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り、</a:t>
            </a:r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</a:t>
            </a:r>
            <a:r>
              <a:rPr lang="ja-JP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にん　　　</a:t>
            </a:r>
            <a:r>
              <a:rPr lang="th-TH" altLang="ja-JP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....คน</a:t>
            </a:r>
          </a:p>
        </p:txBody>
      </p:sp>
      <p:pic>
        <p:nvPicPr>
          <p:cNvPr id="2050" name="Picture 2" descr="C:\Users\User\Desktop\family_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21090"/>
            <a:ext cx="3200400" cy="195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13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การนับจำนวนชั้นในโรงแรม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h-TH" dirty="0"/>
          </a:p>
          <a:p>
            <a:pPr marL="0" indent="0">
              <a:buNone/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いっかい</a:t>
            </a:r>
            <a:r>
              <a:rPr lang="ja-JP" altLang="en-US" dirty="0"/>
              <a:t>　　　</a:t>
            </a:r>
            <a:r>
              <a:rPr lang="th-TH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ชั้น</a:t>
            </a:r>
            <a:r>
              <a:rPr lang="th-TH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ろっかい　</a:t>
            </a:r>
            <a:r>
              <a:rPr lang="th-TH" altLang="ja-JP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ชั้น</a:t>
            </a:r>
            <a:r>
              <a:rPr lang="th-TH" altLang="ja-JP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ja-JP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th-TH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にかい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</a:t>
            </a:r>
            <a:r>
              <a:rPr lang="th-TH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ชั้น 2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</a:t>
            </a:r>
            <a:r>
              <a:rPr lang="ja-JP" alt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はちかい　</a:t>
            </a:r>
            <a:r>
              <a:rPr lang="th-TH" altLang="ja-JP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ชั้น</a:t>
            </a:r>
            <a:r>
              <a:rPr lang="th-TH" altLang="ja-JP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ja-JP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さんがい　　　</a:t>
            </a:r>
            <a:r>
              <a:rPr lang="th-TH" altLang="ja-JP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ชั้น 3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</a:t>
            </a:r>
            <a:r>
              <a:rPr lang="ja-JP" alt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じゅっかい　</a:t>
            </a:r>
            <a:r>
              <a:rPr lang="th-TH" altLang="ja-JP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ชั้น</a:t>
            </a:r>
            <a:r>
              <a:rPr lang="th-TH" altLang="ja-JP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ja-JP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US" altLang="ja-JP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1671851"/>
            <a:ext cx="6172200" cy="9951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.....</a:t>
            </a:r>
            <a:r>
              <a:rPr lang="ja-JP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かい</a:t>
            </a:r>
            <a:r>
              <a:rPr lang="en-US" altLang="ja-JP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th-TH" altLang="ja-JP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</a:t>
            </a:r>
            <a:r>
              <a:rPr lang="ja-JP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がい　</a:t>
            </a:r>
            <a:r>
              <a:rPr lang="th-TH" altLang="ja-JP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ชั้น....</a:t>
            </a:r>
          </a:p>
        </p:txBody>
      </p:sp>
      <p:pic>
        <p:nvPicPr>
          <p:cNvPr id="3074" name="Picture 2" descr="C:\Users\User\Desktop\buil4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30708"/>
            <a:ext cx="2209800" cy="213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512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ja-JP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การเรียกเบอร์ห้องพัก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th-TH" dirty="0"/>
          </a:p>
          <a:p>
            <a:pPr marL="0" indent="0">
              <a:buNone/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いちいちに　ごうしつ</a:t>
            </a:r>
            <a:r>
              <a:rPr lang="ja-JP" altLang="en-US" dirty="0"/>
              <a:t>　　</a:t>
            </a:r>
            <a:r>
              <a:rPr lang="th-TH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ห้อง</a:t>
            </a:r>
            <a:r>
              <a:rPr lang="th-TH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  <a:endParaRPr lang="th-TH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いちぜろさん　ごうしつ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th-TH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ห้อง103</a:t>
            </a:r>
            <a:endParaRPr lang="en-US" altLang="ja-JP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じゅっかい　にじゅうに　ごうしつ</a:t>
            </a:r>
            <a:r>
              <a:rPr lang="th-TH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dirty="0"/>
              <a:t>　</a:t>
            </a:r>
            <a:r>
              <a:rPr lang="th-TH" altLang="ja-JP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ชั้น10 ห้อง22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0" y="1671851"/>
            <a:ext cx="4648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</a:t>
            </a:r>
            <a:r>
              <a:rPr lang="ja-JP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ごうしつ　　</a:t>
            </a:r>
            <a:r>
              <a:rPr lang="th-TH" altLang="ja-JP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ห้อง....</a:t>
            </a:r>
          </a:p>
        </p:txBody>
      </p:sp>
      <p:pic>
        <p:nvPicPr>
          <p:cNvPr id="1027" name="Picture 3" descr="C:\Users\User\Desktop\001701.smp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42" y="0"/>
            <a:ext cx="2769358" cy="1671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747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การนับจำนวนคืนที่เข้าพัก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h-TH" dirty="0"/>
          </a:p>
          <a:p>
            <a:pPr marL="0" indent="0">
              <a:buNone/>
            </a:pPr>
            <a:r>
              <a:rPr lang="ja-JP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</a:t>
            </a:r>
            <a:endParaRPr lang="en-US" altLang="ja-JP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いっぱく</a:t>
            </a:r>
            <a:r>
              <a:rPr lang="ja-JP" altLang="en-US" dirty="0">
                <a:solidFill>
                  <a:srgbClr val="FF0000"/>
                </a:solidFill>
              </a:rPr>
              <a:t>　　</a:t>
            </a:r>
            <a:r>
              <a:rPr lang="th-TH" altLang="ja-JP" dirty="0">
                <a:solidFill>
                  <a:srgbClr val="FF0000"/>
                </a:solidFill>
              </a:rPr>
              <a:t>  </a:t>
            </a:r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altLang="ja-JP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altLang="ja-JP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คืน</a:t>
            </a: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ごはく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ja-JP" alt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th-TH" altLang="ja-JP" sz="39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altLang="ja-JP" sz="43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คืน</a:t>
            </a:r>
            <a:endParaRPr lang="en-US" altLang="ja-JP" sz="4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にはく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</a:t>
            </a:r>
            <a:r>
              <a:rPr lang="th-TH" altLang="ja-JP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คืน</a:t>
            </a:r>
            <a:r>
              <a:rPr lang="ja-JP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ろっぱく</a:t>
            </a: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th-TH" altLang="ja-JP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altLang="ja-JP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คืน</a:t>
            </a:r>
            <a:endParaRPr lang="en-US" altLang="ja-JP" sz="4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さんぱく　　　</a:t>
            </a:r>
            <a:r>
              <a:rPr lang="th-TH" altLang="ja-JP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คืน</a:t>
            </a:r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</a:t>
            </a:r>
            <a:r>
              <a:rPr lang="ja-JP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はっぱく</a:t>
            </a:r>
            <a:r>
              <a:rPr lang="ja-JP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r>
              <a:rPr lang="th-TH" altLang="ja-JP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altLang="ja-JP" sz="4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คืน</a:t>
            </a:r>
            <a:endParaRPr lang="en-US" altLang="ja-JP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800" y="1671851"/>
            <a:ext cx="54864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</a:t>
            </a:r>
            <a:r>
              <a:rPr lang="ja-JP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はく、</a:t>
            </a:r>
            <a:r>
              <a:rPr lang="th-TH" altLang="ja-JP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</a:t>
            </a:r>
            <a:r>
              <a:rPr lang="ja-JP" alt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ぱく　　</a:t>
            </a:r>
            <a:r>
              <a:rPr lang="th-TH" altLang="ja-JP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....คืน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70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0EA4D42-0C86-4FC2-B1EF-187596160134}"/>
  <p:tag name="ISPRING_RESOURCE_FOLDER" val="F:\THM3705 ภาษาญี่ปุ่นสำหรับอุตสาหกรรมโรงเรม\ญี่ปุ่นโรงเเรม บท3\"/>
  <p:tag name="ISPRING_PRESENTATION_PATH" val="F:\THM3705 ภาษาญี่ปุ่นสำหรับอุตสาหกรรมโรงเรม\ญี่ปุ่นโรงเเรม บท3.pptx"/>
  <p:tag name="ISPRING_PROJECT_VERSION" val="9.3"/>
  <p:tag name="ISPRING_PROJECT_FOLDER_UPDATED" val="1"/>
  <p:tag name="ISPRING_SCREEN_RECS_UPDATED" val="F:\THM3705 ภาษาญี่ปุ่นสำหรับอุตสาหกรรมโรงเรม\ญี่ปุ่นโรงเเรม บท3\"/>
  <p:tag name="ISPRING_PRESENTATION_TITLE" val="ญี่ปุ่นโรงเเรม บท3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5C8971-0011-4968-BFA7-D1B433DB9034}:27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250377-F406-40D8-9C42-ACA0848C1209}:27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81791C-9FA6-4DE0-9405-D0671F47CEC9}:2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79CB4E-0768-4A2D-87F4-DE4273920FEF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8A56AA-249D-4A24-9B00-222112CF00EB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INTERACTION_TYPE_SHAPE_ADDED" val="iSpring.Steps"/>
  <p:tag name="ISPRING_INTERACTION_FULL_PATH" val="F:\THM3705 ภาษาญี่ปุ่นสำหรับอุตสาหกรรมโรงเรม\ญี่ปุ่นโรงเเรม บท3\interactions\intr1.visuals"/>
  <p:tag name="ISPRING_INTERACTION_RELATIVE_PATH" val="ญี่ปุ่นโรงเเรม บท3\interactions\intr1.visuals"/>
  <p:tag name="GENSWF_SLIDE_UID" val="{749E0819-4314-4797-A97A-6E054F602296}:28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INTERACTION_TYPE_SHAPE_ADDED" val="iSpring.Timeline"/>
  <p:tag name="ISPRING_INTERACTION_FULL_PATH" val="F:\THM3705 ภาษาญี่ปุ่นสำหรับอุตสาหกรรมโรงเรม\ญี่ปุ่นโรงเเรม บท3\interactions\intr2.visuals"/>
  <p:tag name="ISPRING_INTERACTION_RELATIVE_PATH" val="ญี่ปุ่นโรงเเรม บท3\interactions\intr2.visuals"/>
  <p:tag name="GENSWF_SLIDE_UID" val="{AE697D2D-F3A0-494A-9058-FCF65CCBE2D9}:2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BD93C4-4DF0-406B-8A53-EC4BA10A468A}: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AC04A9-2451-4362-A727-57C839E6D883}:2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A97D93-0910-4196-987A-0E23F652CF89}:2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AEF128-2063-4225-BFD2-A45CE6212ECC}:27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660D8B-E7BC-4057-BE08-EBD01C6C9ADB}:2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475</Words>
  <Application>Microsoft Office PowerPoint</Application>
  <PresentationFormat>On-screen Show (4:3)</PresentationFormat>
  <Paragraphs>72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UI</vt:lpstr>
      <vt:lpstr>Segoe UI Semibold</vt:lpstr>
      <vt:lpstr>Office Theme</vt:lpstr>
      <vt:lpstr>サービスに関する　様々な表現   สำนวนต่างๆที่ใช้ในงานบริการ</vt:lpstr>
      <vt:lpstr>PowerPoint Presentation</vt:lpstr>
      <vt:lpstr>PowerPoint Presentation</vt:lpstr>
      <vt:lpstr>PowerPoint Presentation</vt:lpstr>
      <vt:lpstr>PowerPoint Presentation</vt:lpstr>
      <vt:lpstr>จำนวนนับเกี่ยวกับคน</vt:lpstr>
      <vt:lpstr>　　การนับจำนวนชั้นในโรงแรม</vt:lpstr>
      <vt:lpstr>　　　　การเรียกเบอร์ห้องพัก</vt:lpstr>
      <vt:lpstr>การนับจำนวนคืนที่เข้าพัก</vt:lpstr>
      <vt:lpstr>PowerPoint Presentation</vt:lpstr>
      <vt:lpstr>      การนับจำนวนวันที่เข้าพัก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ญี่ปุ่นโรงเเรม บท3</dc:title>
  <dc:creator>AJ-Rudeemad</dc:creator>
  <cp:lastModifiedBy>User</cp:lastModifiedBy>
  <cp:revision>31</cp:revision>
  <dcterms:created xsi:type="dcterms:W3CDTF">2017-08-28T09:44:35Z</dcterms:created>
  <dcterms:modified xsi:type="dcterms:W3CDTF">2021-05-26T15:28:35Z</dcterms:modified>
</cp:coreProperties>
</file>