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7" r:id="rId3"/>
    <p:sldId id="259" r:id="rId4"/>
    <p:sldId id="268" r:id="rId5"/>
    <p:sldId id="269" r:id="rId6"/>
    <p:sldId id="270" r:id="rId7"/>
    <p:sldId id="271" r:id="rId8"/>
    <p:sldId id="275" r:id="rId9"/>
    <p:sldId id="272" r:id="rId10"/>
    <p:sldId id="276" r:id="rId11"/>
    <p:sldId id="273" r:id="rId12"/>
    <p:sldId id="274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94660"/>
  </p:normalViewPr>
  <p:slideViewPr>
    <p:cSldViewPr snapToGrid="0">
      <p:cViewPr varScale="1">
        <p:scale>
          <a:sx n="51" d="100"/>
          <a:sy n="51" d="100"/>
        </p:scale>
        <p:origin x="48" y="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15219D1-3D77-4FD5-B44C-C87351255D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06B3F3-1FE0-4669-A183-1649E70515D8}" type="slidenum">
              <a:rPr lang="en-GB"/>
              <a:pPr/>
              <a:t>1</a:t>
            </a:fld>
            <a:endParaRPr lang="en-GB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A0F97E-FD6C-438F-91F6-7F77D7E744EB}" type="slidenum">
              <a:rPr lang="en-GB"/>
              <a:pPr/>
              <a:t>3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G_21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09613"/>
            <a:ext cx="9144000" cy="756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931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4951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89D9FE-A455-4A06-8A28-75C24AE25A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A8A40-310F-46B2-BA2C-AAF5BBD3B6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DF1D4-EBAD-4E9B-B6A2-F12747F3B0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E329F-6281-4BF5-9384-326C8E1EDE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44187-73ED-4F1C-83EB-8AE07B9028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92CD-01DD-4DA0-A266-9ACBD5AA2D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4675-D14D-45A4-BF1A-728F4C6025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1E71E-C016-45F7-A703-2B1021079B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1E15C-83BB-4B82-8764-D2A7FD31B6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AB424-951F-4A39-A7E8-7CBF91C62A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CA127-CDA3-4AD6-83AF-2E5AE8302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34F39-F499-46EA-A284-6E1E9029B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8C00-8C2F-4168-A16E-1E0C0119A5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IMG_2115v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-414338"/>
            <a:ext cx="9144000" cy="756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1E109E9-D4D9-494A-9823-21C7E1D7F0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778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sz="6600" b="1" dirty="0">
                <a:cs typeface="KodchiangUPC" pitchFamily="18" charset="-34"/>
              </a:rPr>
              <a:t>助詞の翻訳</a:t>
            </a:r>
            <a:endParaRPr lang="en-GB" sz="6600" b="1" dirty="0">
              <a:cs typeface="KodchiangUPC" pitchFamily="18" charset="-34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33650"/>
            <a:ext cx="6221413" cy="1752600"/>
          </a:xfrm>
        </p:spPr>
        <p:txBody>
          <a:bodyPr/>
          <a:lstStyle/>
          <a:p>
            <a:pPr eaLnBrk="1" hangingPunct="1"/>
            <a:endParaRPr lang="th-TH" sz="40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>
                <a:ea typeface="MS PGothic" pitchFamily="34" charset="-128"/>
              </a:rPr>
              <a:t>から</a:t>
            </a:r>
            <a:endParaRPr lang="th-TH"/>
          </a:p>
        </p:txBody>
      </p:sp>
      <p:sp>
        <p:nvSpPr>
          <p:cNvPr id="12291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dirty="0">
                <a:ea typeface="MS PGothic" pitchFamily="34" charset="-128"/>
              </a:rPr>
              <a:t>風邪</a:t>
            </a:r>
            <a:r>
              <a:rPr lang="en-US" dirty="0"/>
              <a:t>(</a:t>
            </a:r>
            <a:r>
              <a:rPr lang="ja-JP" altLang="en-US" dirty="0">
                <a:ea typeface="MS PGothic" pitchFamily="34" charset="-128"/>
              </a:rPr>
              <a:t>かぜ</a:t>
            </a:r>
            <a:r>
              <a:rPr lang="en-US" dirty="0"/>
              <a:t>)</a:t>
            </a:r>
            <a:r>
              <a:rPr lang="ja-JP" dirty="0">
                <a:ea typeface="MS PGothic" pitchFamily="34" charset="-128"/>
              </a:rPr>
              <a:t>から肺炎</a:t>
            </a:r>
            <a:r>
              <a:rPr lang="en-US" dirty="0"/>
              <a:t>(</a:t>
            </a:r>
            <a:r>
              <a:rPr lang="ja-JP" altLang="en-US" dirty="0">
                <a:ea typeface="MS PGothic" pitchFamily="34" charset="-128"/>
              </a:rPr>
              <a:t>はいえん</a:t>
            </a:r>
            <a:r>
              <a:rPr lang="en-US" dirty="0"/>
              <a:t>)</a:t>
            </a:r>
            <a:r>
              <a:rPr lang="ja-JP" dirty="0">
                <a:ea typeface="MS PGothic" pitchFamily="34" charset="-128"/>
              </a:rPr>
              <a:t>を引</a:t>
            </a:r>
            <a:r>
              <a:rPr lang="en-US" dirty="0"/>
              <a:t>(</a:t>
            </a:r>
            <a:r>
              <a:rPr lang="ja-JP" altLang="en-US" dirty="0">
                <a:ea typeface="MS PGothic" pitchFamily="34" charset="-128"/>
              </a:rPr>
              <a:t>ひ</a:t>
            </a:r>
            <a:r>
              <a:rPr lang="en-US" dirty="0"/>
              <a:t>)</a:t>
            </a:r>
            <a:r>
              <a:rPr lang="ja-JP" dirty="0">
                <a:ea typeface="MS PGothic" pitchFamily="34" charset="-128"/>
              </a:rPr>
              <a:t>き起</a:t>
            </a:r>
            <a:r>
              <a:rPr lang="en-US" dirty="0"/>
              <a:t>(</a:t>
            </a:r>
            <a:r>
              <a:rPr lang="ja-JP" altLang="en-US" dirty="0">
                <a:ea typeface="MS PGothic" pitchFamily="34" charset="-128"/>
              </a:rPr>
              <a:t>お</a:t>
            </a:r>
            <a:r>
              <a:rPr lang="en-US" dirty="0"/>
              <a:t>)</a:t>
            </a:r>
            <a:r>
              <a:rPr lang="ja-JP" dirty="0">
                <a:ea typeface="MS PGothic" pitchFamily="34" charset="-128"/>
              </a:rPr>
              <a:t>こす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Colds cause pneumonia.</a:t>
            </a:r>
          </a:p>
          <a:p>
            <a:r>
              <a:rPr lang="ja-JP" dirty="0">
                <a:ea typeface="MS PGothic" pitchFamily="34" charset="-128"/>
              </a:rPr>
              <a:t>酒は米から作られる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sake is made from rice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>
                <a:ea typeface="MS PGothic" pitchFamily="34" charset="-128"/>
              </a:rPr>
              <a:t>より</a:t>
            </a:r>
            <a:endParaRPr lang="th-TH"/>
          </a:p>
        </p:txBody>
      </p:sp>
      <p:sp>
        <p:nvSpPr>
          <p:cNvPr id="13315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dirty="0">
                <a:ea typeface="MS PGothic" pitchFamily="34" charset="-128"/>
              </a:rPr>
              <a:t>彼は私より金持ちだ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he is richer than me</a:t>
            </a:r>
          </a:p>
          <a:p>
            <a:r>
              <a:rPr lang="en-US" dirty="0"/>
              <a:t>3</a:t>
            </a:r>
            <a:r>
              <a:rPr lang="ja-JP" dirty="0">
                <a:ea typeface="MS PGothic" pitchFamily="34" charset="-128"/>
              </a:rPr>
              <a:t>時より会議を始めます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The meeting will start at 3:00</a:t>
            </a:r>
          </a:p>
          <a:p>
            <a:r>
              <a:rPr lang="ja-JP" dirty="0">
                <a:ea typeface="MS PGothic" pitchFamily="34" charset="-128"/>
              </a:rPr>
              <a:t>待つより仕方がない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There was no other way than to wait.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MS PGothic" pitchFamily="34" charset="-128"/>
              </a:rPr>
              <a:t>まで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77950"/>
            <a:ext cx="8229600" cy="4525963"/>
          </a:xfrm>
        </p:spPr>
        <p:txBody>
          <a:bodyPr/>
          <a:lstStyle/>
          <a:p>
            <a:r>
              <a:rPr lang="ja-JP" dirty="0">
                <a:ea typeface="MS PGothic" pitchFamily="34" charset="-128"/>
              </a:rPr>
              <a:t>大阪まで飛行機で行った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Take a plane to Osaka</a:t>
            </a:r>
          </a:p>
          <a:p>
            <a:r>
              <a:rPr lang="en-US" dirty="0"/>
              <a:t>3</a:t>
            </a:r>
            <a:r>
              <a:rPr lang="ja-JP" dirty="0">
                <a:ea typeface="MS PGothic" pitchFamily="34" charset="-128"/>
              </a:rPr>
              <a:t>時から</a:t>
            </a:r>
            <a:r>
              <a:rPr lang="en-US" dirty="0"/>
              <a:t>6</a:t>
            </a:r>
            <a:r>
              <a:rPr lang="ja-JP" dirty="0">
                <a:ea typeface="MS PGothic" pitchFamily="34" charset="-128"/>
              </a:rPr>
              <a:t>時まで寝ました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>
                <a:solidFill>
                  <a:srgbClr val="FF0000"/>
                </a:solidFill>
              </a:rPr>
              <a:t>sleep from 3 to 6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>
                <a:ea typeface="MS PGothic" pitchFamily="34" charset="-128"/>
              </a:rPr>
              <a:t>が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sz="4000" dirty="0">
                <a:ea typeface="MS PGothic" pitchFamily="34" charset="-128"/>
              </a:rPr>
              <a:t>彼が本を読む</a:t>
            </a:r>
            <a:endParaRPr lang="en-US" altLang="ja-JP" sz="4000" dirty="0">
              <a:ea typeface="MS PGothic" pitchFamily="34" charset="-128"/>
            </a:endParaRPr>
          </a:p>
          <a:p>
            <a:r>
              <a:rPr lang="en-US" sz="4000" dirty="0">
                <a:solidFill>
                  <a:srgbClr val="FF0000"/>
                </a:solidFill>
              </a:rPr>
              <a:t>He reads a book</a:t>
            </a:r>
          </a:p>
          <a:p>
            <a:r>
              <a:rPr lang="ja-JP" sz="4000" dirty="0">
                <a:ea typeface="MS PGothic" pitchFamily="34" charset="-128"/>
              </a:rPr>
              <a:t>水がほしい</a:t>
            </a:r>
            <a:endParaRPr lang="en-US" altLang="ja-JP" sz="4000" dirty="0">
              <a:ea typeface="MS PGothic" pitchFamily="34" charset="-128"/>
            </a:endParaRPr>
          </a:p>
          <a:p>
            <a:r>
              <a:rPr lang="en-US" sz="4000" dirty="0">
                <a:solidFill>
                  <a:srgbClr val="FF0000"/>
                </a:solidFill>
              </a:rPr>
              <a:t>I want water</a:t>
            </a:r>
            <a:endParaRPr lang="th-TH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19075"/>
            <a:ext cx="8229600" cy="1143000"/>
          </a:xfrm>
        </p:spPr>
        <p:txBody>
          <a:bodyPr/>
          <a:lstStyle/>
          <a:p>
            <a:pPr eaLnBrk="1" hangingPunct="1"/>
            <a:r>
              <a:rPr lang="ja-JP" dirty="0">
                <a:ea typeface="MS PGothic" pitchFamily="34" charset="-128"/>
              </a:rPr>
              <a:t>を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ja-JP" sz="3600" dirty="0">
                <a:ea typeface="MS PGothic" pitchFamily="34" charset="-128"/>
              </a:rPr>
              <a:t>本を読む</a:t>
            </a:r>
            <a:endParaRPr lang="en-US" altLang="ja-JP" sz="3600" dirty="0">
              <a:ea typeface="MS PGothic" pitchFamily="34" charset="-128"/>
            </a:endParaRPr>
          </a:p>
          <a:p>
            <a:r>
              <a:rPr lang="ja-JP" sz="3600" dirty="0">
                <a:ea typeface="MS PGothic" pitchFamily="34" charset="-128"/>
              </a:rPr>
              <a:t>空を飛ぶ</a:t>
            </a:r>
            <a:endParaRPr lang="en-US" sz="3600" dirty="0"/>
          </a:p>
          <a:p>
            <a:r>
              <a:rPr lang="ja-JP" sz="3600" dirty="0">
                <a:ea typeface="MS PGothic" pitchFamily="34" charset="-128"/>
              </a:rPr>
              <a:t>楽しい時間を過ごした</a:t>
            </a:r>
            <a:endParaRPr lang="en-US" sz="3600" dirty="0"/>
          </a:p>
          <a:p>
            <a:r>
              <a:rPr lang="ja-JP" sz="3600" dirty="0">
                <a:ea typeface="MS PGothic" pitchFamily="34" charset="-128"/>
              </a:rPr>
              <a:t>部屋を出る</a:t>
            </a:r>
            <a:endParaRPr lang="en-US" sz="3600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FF0000"/>
                </a:solidFill>
              </a:rPr>
              <a:t>Read a book</a:t>
            </a:r>
            <a:endParaRPr lang="th-TH" sz="3600" dirty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Fly in the sky</a:t>
            </a:r>
            <a:endParaRPr lang="th-TH" sz="3600" dirty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had a good time</a:t>
            </a:r>
          </a:p>
          <a:p>
            <a:endParaRPr lang="th-TH" sz="3600" dirty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leave the room</a:t>
            </a:r>
            <a:endParaRPr lang="th-TH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ชื่อเรื่อง 1"/>
          <p:cNvSpPr>
            <a:spLocks noGrp="1"/>
          </p:cNvSpPr>
          <p:nvPr>
            <p:ph type="title"/>
          </p:nvPr>
        </p:nvSpPr>
        <p:spPr>
          <a:xfrm>
            <a:off x="889000" y="0"/>
            <a:ext cx="7673975" cy="728663"/>
          </a:xfrm>
        </p:spPr>
        <p:txBody>
          <a:bodyPr/>
          <a:lstStyle/>
          <a:p>
            <a:r>
              <a:rPr lang="ja-JP" sz="3600">
                <a:ea typeface="MS PGothic" pitchFamily="34" charset="-128"/>
              </a:rPr>
              <a:t>に</a:t>
            </a:r>
            <a:endParaRPr lang="th-TH" sz="3600"/>
          </a:p>
        </p:txBody>
      </p:sp>
      <p:sp>
        <p:nvSpPr>
          <p:cNvPr id="6147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247650" y="1198563"/>
            <a:ext cx="4248150" cy="4927600"/>
          </a:xfrm>
        </p:spPr>
        <p:txBody>
          <a:bodyPr/>
          <a:lstStyle/>
          <a:p>
            <a:r>
              <a:rPr lang="ja-JP" dirty="0">
                <a:ea typeface="MS PGothic" pitchFamily="34" charset="-128"/>
              </a:rPr>
              <a:t>駅の前に大学がある</a:t>
            </a:r>
            <a:endParaRPr lang="en-US" dirty="0"/>
          </a:p>
          <a:p>
            <a:r>
              <a:rPr lang="ja-JP" dirty="0">
                <a:ea typeface="MS PGothic" pitchFamily="34" charset="-128"/>
              </a:rPr>
              <a:t>私には子供が</a:t>
            </a:r>
            <a:r>
              <a:rPr lang="en-US" dirty="0"/>
              <a:t>3</a:t>
            </a:r>
            <a:r>
              <a:rPr lang="ja-JP" dirty="0">
                <a:ea typeface="MS PGothic" pitchFamily="34" charset="-128"/>
              </a:rPr>
              <a:t>人ある</a:t>
            </a:r>
            <a:endParaRPr lang="en-US" dirty="0"/>
          </a:p>
          <a:p>
            <a:r>
              <a:rPr lang="en-US" dirty="0"/>
              <a:t>3</a:t>
            </a:r>
            <a:r>
              <a:rPr lang="ja-JP" dirty="0">
                <a:ea typeface="MS PGothic" pitchFamily="34" charset="-128"/>
              </a:rPr>
              <a:t>時に会議がある</a:t>
            </a:r>
            <a:endParaRPr lang="en-US" dirty="0"/>
          </a:p>
          <a:p>
            <a:r>
              <a:rPr lang="ja-JP" dirty="0">
                <a:ea typeface="MS PGothic" pitchFamily="34" charset="-128"/>
              </a:rPr>
              <a:t>私にはそれができない</a:t>
            </a:r>
            <a:endParaRPr lang="en-US" dirty="0"/>
          </a:p>
          <a:p>
            <a:r>
              <a:rPr lang="ja-JP" dirty="0">
                <a:ea typeface="MS PGothic" pitchFamily="34" charset="-128"/>
              </a:rPr>
              <a:t>目的地に着く</a:t>
            </a:r>
            <a:endParaRPr lang="en-US" dirty="0"/>
          </a:p>
          <a:p>
            <a:r>
              <a:rPr lang="ja-JP" dirty="0">
                <a:ea typeface="MS PGothic" pitchFamily="34" charset="-128"/>
              </a:rPr>
              <a:t>信号が赤に変わる</a:t>
            </a:r>
            <a:endParaRPr lang="th-TH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235075"/>
            <a:ext cx="4175125" cy="489108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There is a university in front of the station</a:t>
            </a:r>
          </a:p>
          <a:p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have three children</a:t>
            </a:r>
          </a:p>
          <a:p>
            <a:r>
              <a:rPr lang="en-US" dirty="0">
                <a:solidFill>
                  <a:srgbClr val="FF0000"/>
                </a:solidFill>
              </a:rPr>
              <a:t>I have a meeting at 3 o'clock</a:t>
            </a:r>
          </a:p>
          <a:p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can't do that</a:t>
            </a:r>
          </a:p>
          <a:p>
            <a:r>
              <a:rPr lang="en-US" dirty="0">
                <a:solidFill>
                  <a:srgbClr val="FF0000"/>
                </a:solidFill>
              </a:rPr>
              <a:t>arrive at destination</a:t>
            </a:r>
          </a:p>
          <a:p>
            <a:r>
              <a:rPr lang="en-US" dirty="0">
                <a:solidFill>
                  <a:srgbClr val="FF0000"/>
                </a:solidFill>
              </a:rPr>
              <a:t>traffic light turns red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sz="4000">
                <a:ea typeface="MS PGothic" pitchFamily="34" charset="-128"/>
              </a:rPr>
              <a:t>に</a:t>
            </a:r>
            <a:endParaRPr lang="th-TH" sz="4000"/>
          </a:p>
        </p:txBody>
      </p:sp>
      <p:sp>
        <p:nvSpPr>
          <p:cNvPr id="7171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10088" cy="4525963"/>
          </a:xfrm>
        </p:spPr>
        <p:txBody>
          <a:bodyPr/>
          <a:lstStyle/>
          <a:p>
            <a:r>
              <a:rPr lang="ja-JP" sz="3200" dirty="0">
                <a:ea typeface="MS PGothic" pitchFamily="34" charset="-128"/>
              </a:rPr>
              <a:t>子供におかしをやる</a:t>
            </a:r>
            <a:endParaRPr lang="en-US" sz="3200" dirty="0"/>
          </a:p>
          <a:p>
            <a:r>
              <a:rPr lang="ja-JP" sz="3200" dirty="0">
                <a:ea typeface="MS PGothic" pitchFamily="34" charset="-128"/>
              </a:rPr>
              <a:t>恋人に会う</a:t>
            </a:r>
            <a:endParaRPr lang="en-US" sz="3200" dirty="0"/>
          </a:p>
          <a:p>
            <a:r>
              <a:rPr lang="ja-JP" sz="3200" dirty="0">
                <a:ea typeface="MS PGothic" pitchFamily="34" charset="-128"/>
              </a:rPr>
              <a:t>親に逆</a:t>
            </a:r>
            <a:r>
              <a:rPr lang="en-US" sz="3200" dirty="0"/>
              <a:t>(</a:t>
            </a:r>
            <a:r>
              <a:rPr lang="ja-JP" altLang="en-US" sz="3200" dirty="0">
                <a:ea typeface="MS PGothic" pitchFamily="34" charset="-128"/>
              </a:rPr>
              <a:t>さか</a:t>
            </a:r>
            <a:r>
              <a:rPr lang="en-US" sz="3200" dirty="0"/>
              <a:t>)</a:t>
            </a:r>
            <a:r>
              <a:rPr lang="ja-JP" sz="3200" dirty="0">
                <a:ea typeface="MS PGothic" pitchFamily="34" charset="-128"/>
              </a:rPr>
              <a:t>らう</a:t>
            </a:r>
            <a:endParaRPr lang="en-US" sz="3200" dirty="0"/>
          </a:p>
          <a:p>
            <a:r>
              <a:rPr lang="ja-JP" sz="3200" dirty="0">
                <a:ea typeface="MS PGothic" pitchFamily="34" charset="-128"/>
              </a:rPr>
              <a:t>買い物に行く</a:t>
            </a:r>
            <a:endParaRPr lang="en-US" sz="3200" dirty="0"/>
          </a:p>
          <a:p>
            <a:r>
              <a:rPr lang="ja-JP" sz="3200" dirty="0">
                <a:ea typeface="MS PGothic" pitchFamily="34" charset="-128"/>
              </a:rPr>
              <a:t>寒さに震える</a:t>
            </a:r>
            <a:endParaRPr lang="th-TH" sz="3200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105400" y="1525588"/>
            <a:ext cx="4038600" cy="4525962"/>
          </a:xfrm>
        </p:spPr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treat a child</a:t>
            </a:r>
          </a:p>
          <a:p>
            <a:r>
              <a:rPr lang="en-US" sz="3200" dirty="0">
                <a:solidFill>
                  <a:srgbClr val="FF0000"/>
                </a:solidFill>
              </a:rPr>
              <a:t>meet a lover</a:t>
            </a:r>
          </a:p>
          <a:p>
            <a:r>
              <a:rPr lang="en-US" sz="3200" dirty="0">
                <a:solidFill>
                  <a:srgbClr val="FF0000"/>
                </a:solidFill>
              </a:rPr>
              <a:t>defy parents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go shopping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shiver in the cold</a:t>
            </a:r>
            <a:endParaRPr lang="th-TH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>
                <a:ea typeface="MS PGothic" pitchFamily="34" charset="-128"/>
              </a:rPr>
              <a:t>へ</a:t>
            </a:r>
            <a:r>
              <a:rPr lang="ja-JP" altLang="en-US">
                <a:ea typeface="MS PGothic" pitchFamily="34" charset="-128"/>
              </a:rPr>
              <a:t>　と</a:t>
            </a:r>
            <a:endParaRPr lang="th-TH"/>
          </a:p>
        </p:txBody>
      </p:sp>
      <p:sp>
        <p:nvSpPr>
          <p:cNvPr id="8195" name="ตัวยึดเนื้อหา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sz="3200" dirty="0">
                <a:ea typeface="MS PGothic" pitchFamily="34" charset="-128"/>
              </a:rPr>
              <a:t>大阪へ向かう</a:t>
            </a:r>
            <a:endParaRPr lang="en-US" altLang="ja-JP" sz="3200" dirty="0">
              <a:ea typeface="MS PGothic" pitchFamily="34" charset="-128"/>
            </a:endParaRPr>
          </a:p>
          <a:p>
            <a:endParaRPr lang="en-US" sz="3200" dirty="0"/>
          </a:p>
          <a:p>
            <a:r>
              <a:rPr lang="ja-JP" sz="3200" dirty="0">
                <a:ea typeface="MS PGothic" pitchFamily="34" charset="-128"/>
              </a:rPr>
              <a:t>友だちと会う</a:t>
            </a:r>
            <a:endParaRPr lang="en-US" sz="3200" dirty="0"/>
          </a:p>
          <a:p>
            <a:r>
              <a:rPr lang="ja-JP" sz="3200" dirty="0">
                <a:ea typeface="MS PGothic" pitchFamily="34" charset="-128"/>
              </a:rPr>
              <a:t>以前と違う</a:t>
            </a:r>
            <a:endParaRPr lang="en-US" sz="3200" dirty="0"/>
          </a:p>
          <a:p>
            <a:r>
              <a:rPr lang="ja-JP" sz="3200" dirty="0">
                <a:ea typeface="MS PGothic" pitchFamily="34" charset="-128"/>
              </a:rPr>
              <a:t>雪が雨となる</a:t>
            </a:r>
            <a:endParaRPr lang="th-TH" sz="3200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heading to </a:t>
            </a:r>
            <a:r>
              <a:rPr lang="en-US" sz="3200" dirty="0" err="1">
                <a:solidFill>
                  <a:srgbClr val="FF0000"/>
                </a:solidFill>
              </a:rPr>
              <a:t>osaka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meet friends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different from before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snow becomes rain</a:t>
            </a:r>
            <a:endParaRPr lang="th-TH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ชื่อเรื่อง 1"/>
          <p:cNvSpPr>
            <a:spLocks noGrp="1"/>
          </p:cNvSpPr>
          <p:nvPr>
            <p:ph type="title"/>
          </p:nvPr>
        </p:nvSpPr>
        <p:spPr>
          <a:xfrm>
            <a:off x="1730375" y="0"/>
            <a:ext cx="6005513" cy="960438"/>
          </a:xfrm>
        </p:spPr>
        <p:txBody>
          <a:bodyPr/>
          <a:lstStyle/>
          <a:p>
            <a:r>
              <a:rPr lang="ja-JP">
                <a:ea typeface="MS PGothic" pitchFamily="34" charset="-128"/>
              </a:rPr>
              <a:t>で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33375" y="1198563"/>
            <a:ext cx="8353425" cy="4927600"/>
          </a:xfrm>
        </p:spPr>
        <p:txBody>
          <a:bodyPr/>
          <a:lstStyle/>
          <a:p>
            <a:r>
              <a:rPr lang="ja-JP" dirty="0">
                <a:ea typeface="MS PGothic" pitchFamily="34" charset="-128"/>
              </a:rPr>
              <a:t>その会議はアメリカで開かれる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The conference will be held in America</a:t>
            </a:r>
          </a:p>
          <a:p>
            <a:r>
              <a:rPr lang="ja-JP" dirty="0">
                <a:ea typeface="MS PGothic" pitchFamily="34" charset="-128"/>
              </a:rPr>
              <a:t>せっけんで洗う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wash with soap</a:t>
            </a:r>
          </a:p>
          <a:p>
            <a:r>
              <a:rPr lang="ja-JP" dirty="0">
                <a:ea typeface="MS PGothic" pitchFamily="34" charset="-128"/>
              </a:rPr>
              <a:t>紙でひこうきを作る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paper airplane folding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ชื่อเรื่อง 1"/>
          <p:cNvSpPr>
            <a:spLocks noGrp="1"/>
          </p:cNvSpPr>
          <p:nvPr>
            <p:ph type="title"/>
          </p:nvPr>
        </p:nvSpPr>
        <p:spPr>
          <a:xfrm>
            <a:off x="1681163" y="-219075"/>
            <a:ext cx="6005512" cy="960438"/>
          </a:xfrm>
        </p:spPr>
        <p:txBody>
          <a:bodyPr/>
          <a:lstStyle/>
          <a:p>
            <a:r>
              <a:rPr lang="ja-JP">
                <a:ea typeface="MS PGothic" pitchFamily="34" charset="-128"/>
              </a:rPr>
              <a:t>で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33375" y="1384300"/>
            <a:ext cx="8353425" cy="4741863"/>
          </a:xfrm>
        </p:spPr>
        <p:txBody>
          <a:bodyPr/>
          <a:lstStyle/>
          <a:p>
            <a:r>
              <a:rPr lang="en-US" dirty="0"/>
              <a:t>30</a:t>
            </a:r>
            <a:r>
              <a:rPr lang="ja-JP" dirty="0">
                <a:ea typeface="MS PGothic" pitchFamily="34" charset="-128"/>
              </a:rPr>
              <a:t>人で締め切る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close with 30 people</a:t>
            </a:r>
          </a:p>
          <a:p>
            <a:r>
              <a:rPr lang="ja-JP" dirty="0">
                <a:ea typeface="MS PGothic" pitchFamily="34" charset="-128"/>
              </a:rPr>
              <a:t>はだしで歩く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walk barefoot</a:t>
            </a:r>
          </a:p>
          <a:p>
            <a:r>
              <a:rPr lang="ja-JP" dirty="0">
                <a:ea typeface="MS PGothic" pitchFamily="34" charset="-128"/>
              </a:rPr>
              <a:t>この仕事はわれわれでやります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we will do this job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>
                <a:ea typeface="MS PGothic" pitchFamily="34" charset="-128"/>
              </a:rPr>
              <a:t>から</a:t>
            </a:r>
            <a:endParaRPr lang="th-TH"/>
          </a:p>
        </p:txBody>
      </p:sp>
      <p:sp>
        <p:nvSpPr>
          <p:cNvPr id="11267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dirty="0">
                <a:ea typeface="MS PGothic" pitchFamily="34" charset="-128"/>
              </a:rPr>
              <a:t>授業はあしたから始まる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class starts tomorrow</a:t>
            </a:r>
          </a:p>
          <a:p>
            <a:r>
              <a:rPr lang="ja-JP" dirty="0">
                <a:ea typeface="MS PGothic" pitchFamily="34" charset="-128"/>
              </a:rPr>
              <a:t>その件は私から彼に伝える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I will tell him about it</a:t>
            </a:r>
          </a:p>
          <a:p>
            <a:r>
              <a:rPr lang="ja-JP" dirty="0">
                <a:ea typeface="MS PGothic" pitchFamily="34" charset="-128"/>
              </a:rPr>
              <a:t>ドアがしまっていたので窓から入った</a:t>
            </a:r>
            <a:endParaRPr lang="en-US" altLang="ja-JP" dirty="0">
              <a:ea typeface="MS PGothic" pitchFamily="34" charset="-128"/>
            </a:endParaRPr>
          </a:p>
          <a:p>
            <a:r>
              <a:rPr lang="en-US" dirty="0">
                <a:solidFill>
                  <a:srgbClr val="FF0000"/>
                </a:solidFill>
              </a:rPr>
              <a:t>The door was closed, so I entered through the window.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AB57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E2F67"/>
        </a:dk1>
        <a:lt1>
          <a:srgbClr val="FFFFFF"/>
        </a:lt1>
        <a:dk2>
          <a:srgbClr val="0E6224"/>
        </a:dk2>
        <a:lt2>
          <a:srgbClr val="7ACCE6"/>
        </a:lt2>
        <a:accent1>
          <a:srgbClr val="745D4A"/>
        </a:accent1>
        <a:accent2>
          <a:srgbClr val="E28000"/>
        </a:accent2>
        <a:accent3>
          <a:srgbClr val="FFFFFF"/>
        </a:accent3>
        <a:accent4>
          <a:srgbClr val="0A2757"/>
        </a:accent4>
        <a:accent5>
          <a:srgbClr val="BCB6B1"/>
        </a:accent5>
        <a:accent6>
          <a:srgbClr val="CD7300"/>
        </a:accent6>
        <a:hlink>
          <a:srgbClr val="FFAB2D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513</Words>
  <Application>Microsoft Office PowerPoint</Application>
  <PresentationFormat>On-screen Show (4:3)</PresentationFormat>
  <Paragraphs>91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助詞の翻訳</vt:lpstr>
      <vt:lpstr>が</vt:lpstr>
      <vt:lpstr>を</vt:lpstr>
      <vt:lpstr>に</vt:lpstr>
      <vt:lpstr>に</vt:lpstr>
      <vt:lpstr>へ　と</vt:lpstr>
      <vt:lpstr>で</vt:lpstr>
      <vt:lpstr>で</vt:lpstr>
      <vt:lpstr>から</vt:lpstr>
      <vt:lpstr>から</vt:lpstr>
      <vt:lpstr>より</vt:lpstr>
      <vt:lpstr>まで</vt:lpstr>
    </vt:vector>
  </TitlesOfParts>
  <Company>Clearly Presented Ltd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Pencils template</dc:title>
  <dc:creator>Presentation Magazine</dc:creator>
  <cp:lastModifiedBy>Pailin Klinkesorn</cp:lastModifiedBy>
  <cp:revision>22</cp:revision>
  <dcterms:created xsi:type="dcterms:W3CDTF">2009-11-03T13:35:13Z</dcterms:created>
  <dcterms:modified xsi:type="dcterms:W3CDTF">2023-02-03T17:03:18Z</dcterms:modified>
</cp:coreProperties>
</file>