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260" r:id="rId4"/>
    <p:sldId id="261" r:id="rId5"/>
    <p:sldId id="262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orient="horz" pos="192">
          <p15:clr>
            <a:srgbClr val="A4A3A4"/>
          </p15:clr>
        </p15:guide>
        <p15:guide id="3" orient="horz" pos="96">
          <p15:clr>
            <a:srgbClr val="A4A3A4"/>
          </p15:clr>
        </p15:guide>
        <p15:guide id="4">
          <p15:clr>
            <a:srgbClr val="A4A3A4"/>
          </p15:clr>
        </p15:guide>
        <p15:guide id="5" pos="48">
          <p15:clr>
            <a:srgbClr val="A4A3A4"/>
          </p15:clr>
        </p15:guide>
        <p15:guide id="6" pos="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DF7"/>
    <a:srgbClr val="800040"/>
    <a:srgbClr val="FF0080"/>
    <a:srgbClr val="5D7E9D"/>
    <a:srgbClr val="191919"/>
    <a:srgbClr val="FFFDDD"/>
    <a:srgbClr val="CEC339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47" autoAdjust="0"/>
    <p:restoredTop sz="92980" autoAdjust="0"/>
  </p:normalViewPr>
  <p:slideViewPr>
    <p:cSldViewPr snapToObjects="1">
      <p:cViewPr varScale="1">
        <p:scale>
          <a:sx n="53" d="100"/>
          <a:sy n="53" d="100"/>
        </p:scale>
        <p:origin x="52" y="152"/>
      </p:cViewPr>
      <p:guideLst>
        <p:guide orient="horz"/>
        <p:guide orient="horz" pos="192"/>
        <p:guide orient="horz" pos="96"/>
        <p:guide/>
        <p:guide pos="48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65CC52-4C48-4D57-90C5-44D83B88B8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EB5CF7-E67A-4792-90BA-707A304DD48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0D106E-DACB-489F-99CE-E09F46338941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90D0C5-11F9-49B2-9D9C-38B63F4C063F}" type="slidenum">
              <a:rPr lang="en-US"/>
              <a:pPr/>
              <a:t>2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A432D9-4890-4AAA-A1D2-9C502BC8977B}" type="slidenum">
              <a:rPr lang="en-US"/>
              <a:pPr/>
              <a:t>3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6BF86D-E194-4AE9-B392-D96EF9CDDA38}" type="slidenum">
              <a:rPr lang="en-US"/>
              <a:pPr/>
              <a:t>4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444FD-5FBF-42FE-9719-CE194B87D7F6}" type="slidenum">
              <a:rPr lang="en-US"/>
              <a:pPr/>
              <a:t>5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0D106E-DACB-489F-99CE-E09F46338941}" type="slidenum">
              <a:rPr lang="en-US"/>
              <a:pPr/>
              <a:t>6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90D0C5-11F9-49B2-9D9C-38B63F4C063F}" type="slidenum">
              <a:rPr lang="en-US"/>
              <a:pPr/>
              <a:t>7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7E71397-A15F-4EEC-9668-D55FE3C6C3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90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6735F-635A-4002-8494-2EA84E1540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F8374-DD04-498F-84B8-71BF57352D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ชื่อเรื่องและแผนภูม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แผนภูมิ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67ADE51-BB7C-4EEA-A33E-E1AA6CC17C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ชื่อเรื่อง ข้อความ 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86E5C30-4C98-446C-AC38-D61ED0E9B8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72450B-C4E8-4515-8A82-83E56D4B47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A611F-EAB5-4547-8F5B-4C468D0F53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9E809-5D76-450E-8132-E7ECF376DD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4C001-D60C-4374-A216-D0C6E72E19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78F34-D664-4DFD-93C8-4D2357820C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BC498-49FC-41B0-9B76-8CFC3087C2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78A5E-DBFC-4946-9EA5-1DE7B0BD04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0BABF-1FD6-40D7-8389-086EEA3404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37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E02994C-2BCE-4F8A-9F8D-2C146830680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" name="Picture 102" descr="Untitled-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</p:spPr>
      </p:pic>
      <p:pic>
        <p:nvPicPr>
          <p:cNvPr id="2149" name="Picture 101" descr="card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</p:spPr>
      </p:pic>
      <p:pic>
        <p:nvPicPr>
          <p:cNvPr id="2148" name="Picture 100" descr="card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</p:spPr>
      </p:pic>
      <p:pic>
        <p:nvPicPr>
          <p:cNvPr id="2147" name="Picture 99" descr="card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</p:spPr>
      </p:pic>
      <p:sp>
        <p:nvSpPr>
          <p:cNvPr id="2141" name="Text Box 93"/>
          <p:cNvSpPr txBox="1">
            <a:spLocks noChangeArrowheads="1"/>
          </p:cNvSpPr>
          <p:nvPr/>
        </p:nvSpPr>
        <p:spPr bwMode="auto">
          <a:xfrm>
            <a:off x="3124200" y="442913"/>
            <a:ext cx="5105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>
                <a:solidFill>
                  <a:srgbClr val="FF0080"/>
                </a:solidFill>
              </a:rPr>
              <a:t>WINTER</a:t>
            </a:r>
            <a:endParaRPr lang="en-US" sz="9600">
              <a:solidFill>
                <a:srgbClr val="FF0080"/>
              </a:solidFill>
            </a:endParaRPr>
          </a:p>
        </p:txBody>
      </p:sp>
      <p:sp>
        <p:nvSpPr>
          <p:cNvPr id="2138" name="Text Box 90"/>
          <p:cNvSpPr txBox="1">
            <a:spLocks noChangeArrowheads="1"/>
          </p:cNvSpPr>
          <p:nvPr/>
        </p:nvSpPr>
        <p:spPr bwMode="auto">
          <a:xfrm>
            <a:off x="3352800" y="1677988"/>
            <a:ext cx="213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</a:rPr>
              <a:t>Template</a:t>
            </a:r>
            <a:endParaRPr lang="en-US"/>
          </a:p>
        </p:txBody>
      </p:sp>
      <p:pic>
        <p:nvPicPr>
          <p:cNvPr id="2146" name="Picture 98" descr="card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</p:spPr>
      </p:pic>
      <p:sp>
        <p:nvSpPr>
          <p:cNvPr id="2151" name="Text Box 103"/>
          <p:cNvSpPr txBox="1">
            <a:spLocks noChangeArrowheads="1"/>
          </p:cNvSpPr>
          <p:nvPr/>
        </p:nvSpPr>
        <p:spPr bwMode="auto">
          <a:xfrm>
            <a:off x="304800" y="1629863"/>
            <a:ext cx="7924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7200" dirty="0">
                <a:solidFill>
                  <a:schemeClr val="tx2"/>
                </a:solidFill>
              </a:rPr>
              <a:t>助詞の翻訳</a:t>
            </a:r>
            <a:endParaRPr lang="en-US" sz="7200" dirty="0"/>
          </a:p>
        </p:txBody>
      </p:sp>
      <p:sp>
        <p:nvSpPr>
          <p:cNvPr id="2153" name="Rectangle 105"/>
          <p:cNvSpPr>
            <a:spLocks noChangeArrowheads="1"/>
          </p:cNvSpPr>
          <p:nvPr/>
        </p:nvSpPr>
        <p:spPr bwMode="auto">
          <a:xfrm>
            <a:off x="5715000" y="166688"/>
            <a:ext cx="1447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2156" name="Text Box 108"/>
          <p:cNvSpPr txBox="1">
            <a:spLocks noChangeArrowheads="1"/>
          </p:cNvSpPr>
          <p:nvPr/>
        </p:nvSpPr>
        <p:spPr bwMode="auto">
          <a:xfrm>
            <a:off x="6629400" y="166688"/>
            <a:ext cx="1066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rgbClr val="F2FDF7"/>
                </a:solidFill>
              </a:rPr>
              <a:t>01</a:t>
            </a:r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4" name="Picture 54" descr="Untitled-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</p:spPr>
      </p:pic>
      <p:pic>
        <p:nvPicPr>
          <p:cNvPr id="10295" name="Picture 55" descr="card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</p:spPr>
      </p:pic>
      <p:pic>
        <p:nvPicPr>
          <p:cNvPr id="10296" name="Picture 56" descr="card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</p:spPr>
      </p:pic>
      <p:pic>
        <p:nvPicPr>
          <p:cNvPr id="10297" name="Picture 57" descr="card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</p:spPr>
      </p:pic>
      <p:pic>
        <p:nvPicPr>
          <p:cNvPr id="10298" name="Picture 58" descr="card1"/>
          <p:cNvPicPr>
            <a:picLocks noChangeAspect="1" noChangeArrowheads="1"/>
          </p:cNvPicPr>
          <p:nvPr/>
        </p:nvPicPr>
        <p:blipFill>
          <a:blip r:embed="rId7" cstate="print"/>
          <a:srcRect l="78838"/>
          <a:stretch>
            <a:fillRect/>
          </a:stretch>
        </p:blipFill>
        <p:spPr bwMode="auto">
          <a:xfrm>
            <a:off x="0" y="-28575"/>
            <a:ext cx="1943100" cy="6886575"/>
          </a:xfrm>
          <a:prstGeom prst="rect">
            <a:avLst/>
          </a:prstGeom>
          <a:noFill/>
        </p:spPr>
      </p:pic>
      <p:sp>
        <p:nvSpPr>
          <p:cNvPr id="10300" name="Text Box 60"/>
          <p:cNvSpPr txBox="1">
            <a:spLocks noChangeArrowheads="1"/>
          </p:cNvSpPr>
          <p:nvPr/>
        </p:nvSpPr>
        <p:spPr bwMode="auto">
          <a:xfrm>
            <a:off x="6705600" y="166688"/>
            <a:ext cx="1066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rgbClr val="F2FDF7"/>
                </a:solidFill>
              </a:rPr>
              <a:t>02</a:t>
            </a:r>
            <a:endParaRPr lang="en-US"/>
          </a:p>
        </p:txBody>
      </p:sp>
      <p:sp>
        <p:nvSpPr>
          <p:cNvPr id="12" name="ชื่อเรื่อง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idx="1"/>
          </p:nvPr>
        </p:nvSpPr>
        <p:spPr>
          <a:xfrm>
            <a:off x="899592" y="1808820"/>
            <a:ext cx="7092788" cy="3700463"/>
          </a:xfrm>
        </p:spPr>
        <p:txBody>
          <a:bodyPr/>
          <a:lstStyle/>
          <a:p>
            <a:r>
              <a:rPr lang="ja-JP" altLang="en-US" dirty="0"/>
              <a:t>屋根（やね）の上</a:t>
            </a:r>
            <a:r>
              <a:rPr lang="ja-JP" altLang="en-US" u="sng" dirty="0">
                <a:solidFill>
                  <a:srgbClr val="FF0000"/>
                </a:solidFill>
              </a:rPr>
              <a:t>で</a:t>
            </a:r>
            <a:r>
              <a:rPr lang="ja-JP" altLang="en-US" dirty="0"/>
              <a:t>石をなげる。</a:t>
            </a:r>
            <a:endParaRPr lang="en-US" altLang="ja-JP" dirty="0"/>
          </a:p>
          <a:p>
            <a:r>
              <a:rPr lang="ja-JP" altLang="en-US" dirty="0"/>
              <a:t>屋根の上</a:t>
            </a:r>
            <a:r>
              <a:rPr lang="ja-JP" altLang="en-US" u="sng" dirty="0">
                <a:solidFill>
                  <a:srgbClr val="FF0000"/>
                </a:solidFill>
              </a:rPr>
              <a:t>に</a:t>
            </a:r>
            <a:r>
              <a:rPr lang="ja-JP" altLang="en-US" dirty="0"/>
              <a:t>石をなげる。</a:t>
            </a:r>
            <a:endParaRPr lang="en-US" altLang="ja-JP" dirty="0"/>
          </a:p>
          <a:p>
            <a:r>
              <a:rPr lang="en-US" dirty="0"/>
              <a:t>throwing stones on the roof</a:t>
            </a:r>
          </a:p>
          <a:p>
            <a:r>
              <a:rPr lang="en-US" dirty="0"/>
              <a:t>throwing stones into the roof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22" name="Picture 58" descr="Untitled-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</p:spPr>
      </p:pic>
      <p:pic>
        <p:nvPicPr>
          <p:cNvPr id="11323" name="Picture 59" descr="card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</p:spPr>
      </p:pic>
      <p:pic>
        <p:nvPicPr>
          <p:cNvPr id="11324" name="Picture 60" descr="card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</p:spPr>
      </p:pic>
      <p:pic>
        <p:nvPicPr>
          <p:cNvPr id="11325" name="Picture 61" descr="card2"/>
          <p:cNvPicPr>
            <a:picLocks noChangeAspect="1" noChangeArrowheads="1"/>
          </p:cNvPicPr>
          <p:nvPr/>
        </p:nvPicPr>
        <p:blipFill>
          <a:blip r:embed="rId6" cstate="print"/>
          <a:srcRect l="79668"/>
          <a:stretch>
            <a:fillRect/>
          </a:stretch>
        </p:blipFill>
        <p:spPr bwMode="auto">
          <a:xfrm>
            <a:off x="0" y="0"/>
            <a:ext cx="1866900" cy="6886575"/>
          </a:xfrm>
          <a:prstGeom prst="rect">
            <a:avLst/>
          </a:prstGeom>
          <a:noFill/>
        </p:spPr>
      </p:pic>
      <p:pic>
        <p:nvPicPr>
          <p:cNvPr id="11326" name="Picture 62" descr="card1"/>
          <p:cNvPicPr>
            <a:picLocks noChangeAspect="1" noChangeArrowheads="1"/>
          </p:cNvPicPr>
          <p:nvPr/>
        </p:nvPicPr>
        <p:blipFill>
          <a:blip r:embed="rId7" cstate="print"/>
          <a:srcRect l="80498"/>
          <a:stretch>
            <a:fillRect/>
          </a:stretch>
        </p:blipFill>
        <p:spPr bwMode="auto">
          <a:xfrm>
            <a:off x="0" y="0"/>
            <a:ext cx="1790700" cy="6886575"/>
          </a:xfrm>
          <a:prstGeom prst="rect">
            <a:avLst/>
          </a:prstGeom>
          <a:noFill/>
        </p:spPr>
      </p:pic>
      <p:sp>
        <p:nvSpPr>
          <p:cNvPr id="11336" name="Text Box 72"/>
          <p:cNvSpPr txBox="1">
            <a:spLocks noChangeArrowheads="1"/>
          </p:cNvSpPr>
          <p:nvPr/>
        </p:nvSpPr>
        <p:spPr bwMode="auto">
          <a:xfrm>
            <a:off x="6934200" y="166688"/>
            <a:ext cx="1066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rgbClr val="F2FDF7"/>
                </a:solidFill>
              </a:rPr>
              <a:t>03</a:t>
            </a:r>
            <a:endParaRPr lang="en-US"/>
          </a:p>
        </p:txBody>
      </p:sp>
      <p:sp>
        <p:nvSpPr>
          <p:cNvPr id="12" name="ชื่อเรื่อง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idx="1"/>
          </p:nvPr>
        </p:nvSpPr>
        <p:spPr>
          <a:xfrm>
            <a:off x="863588" y="1592796"/>
            <a:ext cx="7679196" cy="3700463"/>
          </a:xfrm>
        </p:spPr>
        <p:txBody>
          <a:bodyPr/>
          <a:lstStyle/>
          <a:p>
            <a:r>
              <a:rPr lang="ja-JP" altLang="en-US" dirty="0"/>
              <a:t>テーブルの上で飛</a:t>
            </a:r>
            <a:r>
              <a:rPr lang="ja-JP" altLang="en-US" sz="1600" dirty="0"/>
              <a:t>（と）</a:t>
            </a:r>
            <a:r>
              <a:rPr lang="ja-JP" altLang="en-US" dirty="0"/>
              <a:t>び上がる。</a:t>
            </a:r>
            <a:endParaRPr lang="en-US" altLang="ja-JP" dirty="0"/>
          </a:p>
          <a:p>
            <a:r>
              <a:rPr lang="ja-JP" altLang="en-US" dirty="0"/>
              <a:t>テーブルの上に飛</a:t>
            </a:r>
            <a:r>
              <a:rPr lang="ja-JP" altLang="en-US" sz="1600" dirty="0"/>
              <a:t>（と）</a:t>
            </a:r>
            <a:r>
              <a:rPr lang="ja-JP" altLang="en-US" dirty="0"/>
              <a:t>び上がる。</a:t>
            </a:r>
            <a:endParaRPr lang="en-US" altLang="ja-JP" dirty="0"/>
          </a:p>
          <a:p>
            <a:r>
              <a:rPr lang="en-US" altLang="ja-JP" dirty="0"/>
              <a:t>jumping on the table</a:t>
            </a:r>
          </a:p>
          <a:p>
            <a:r>
              <a:rPr lang="en-US" altLang="ja-JP" dirty="0"/>
              <a:t>jumping to the table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47" name="Picture 59" descr="Untitled-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</p:spPr>
      </p:pic>
      <p:pic>
        <p:nvPicPr>
          <p:cNvPr id="12348" name="Picture 60" descr="card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</p:spPr>
      </p:pic>
      <p:pic>
        <p:nvPicPr>
          <p:cNvPr id="12349" name="Picture 61" descr="card4"/>
          <p:cNvPicPr>
            <a:picLocks noChangeAspect="1" noChangeArrowheads="1"/>
          </p:cNvPicPr>
          <p:nvPr/>
        </p:nvPicPr>
        <p:blipFill>
          <a:blip r:embed="rId5" cstate="print"/>
          <a:srcRect l="80498"/>
          <a:stretch>
            <a:fillRect/>
          </a:stretch>
        </p:blipFill>
        <p:spPr bwMode="auto">
          <a:xfrm>
            <a:off x="0" y="0"/>
            <a:ext cx="1790700" cy="6886575"/>
          </a:xfrm>
          <a:prstGeom prst="rect">
            <a:avLst/>
          </a:prstGeom>
          <a:noFill/>
        </p:spPr>
      </p:pic>
      <p:pic>
        <p:nvPicPr>
          <p:cNvPr id="12350" name="Picture 62" descr="card2"/>
          <p:cNvPicPr>
            <a:picLocks noChangeAspect="1" noChangeArrowheads="1"/>
          </p:cNvPicPr>
          <p:nvPr/>
        </p:nvPicPr>
        <p:blipFill>
          <a:blip r:embed="rId6" cstate="print"/>
          <a:srcRect l="81328" r="6224"/>
          <a:stretch>
            <a:fillRect/>
          </a:stretch>
        </p:blipFill>
        <p:spPr bwMode="auto">
          <a:xfrm>
            <a:off x="0" y="0"/>
            <a:ext cx="1143000" cy="6886575"/>
          </a:xfrm>
          <a:prstGeom prst="rect">
            <a:avLst/>
          </a:prstGeom>
          <a:noFill/>
        </p:spPr>
      </p:pic>
      <p:pic>
        <p:nvPicPr>
          <p:cNvPr id="12351" name="Picture 63" descr="card1"/>
          <p:cNvPicPr>
            <a:picLocks noChangeAspect="1" noChangeArrowheads="1"/>
          </p:cNvPicPr>
          <p:nvPr/>
        </p:nvPicPr>
        <p:blipFill>
          <a:blip r:embed="rId7" cstate="print"/>
          <a:srcRect l="82158" r="8714"/>
          <a:stretch>
            <a:fillRect/>
          </a:stretch>
        </p:blipFill>
        <p:spPr bwMode="auto">
          <a:xfrm>
            <a:off x="0" y="0"/>
            <a:ext cx="838200" cy="6886575"/>
          </a:xfrm>
          <a:prstGeom prst="rect">
            <a:avLst/>
          </a:prstGeom>
          <a:noFill/>
        </p:spPr>
      </p:pic>
      <p:sp>
        <p:nvSpPr>
          <p:cNvPr id="12354" name="Text Box 66"/>
          <p:cNvSpPr txBox="1">
            <a:spLocks noChangeArrowheads="1"/>
          </p:cNvSpPr>
          <p:nvPr/>
        </p:nvSpPr>
        <p:spPr bwMode="auto">
          <a:xfrm>
            <a:off x="7162800" y="166688"/>
            <a:ext cx="1066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rgbClr val="F2FDF7"/>
                </a:solidFill>
              </a:rPr>
              <a:t>04</a:t>
            </a:r>
            <a:endParaRPr lang="en-US"/>
          </a:p>
        </p:txBody>
      </p:sp>
      <p:sp>
        <p:nvSpPr>
          <p:cNvPr id="14" name="ชื่อเรื่อง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5" name="ตัวยึดเนื้อหา 14"/>
          <p:cNvSpPr>
            <a:spLocks noGrp="1"/>
          </p:cNvSpPr>
          <p:nvPr>
            <p:ph idx="1"/>
          </p:nvPr>
        </p:nvSpPr>
        <p:spPr>
          <a:xfrm>
            <a:off x="971600" y="1700808"/>
            <a:ext cx="7488832" cy="3700463"/>
          </a:xfrm>
        </p:spPr>
        <p:txBody>
          <a:bodyPr/>
          <a:lstStyle/>
          <a:p>
            <a:r>
              <a:rPr lang="ja-JP" altLang="en-US" dirty="0"/>
              <a:t>私はさしみがいい。</a:t>
            </a:r>
            <a:endParaRPr lang="en-US" altLang="ja-JP" dirty="0"/>
          </a:p>
          <a:p>
            <a:r>
              <a:rPr lang="ja-JP" altLang="en-US" dirty="0"/>
              <a:t>私はさしみでいい。</a:t>
            </a:r>
            <a:endParaRPr lang="en-US" altLang="ja-JP" dirty="0"/>
          </a:p>
          <a:p>
            <a:r>
              <a:rPr lang="en-US" dirty="0"/>
              <a:t>I will eat raw fish (Clearly express your need)</a:t>
            </a:r>
          </a:p>
          <a:p>
            <a:r>
              <a:rPr lang="en-US" dirty="0"/>
              <a:t>I can take raw fish. (Raw fish may not be what the speaker really wants, but</a:t>
            </a:r>
          </a:p>
          <a:p>
            <a:r>
              <a:rPr lang="en-US" dirty="0"/>
              <a:t>can eat)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802" name="Picture 34" descr="Untitled-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</p:spPr>
      </p:pic>
      <p:pic>
        <p:nvPicPr>
          <p:cNvPr id="32803" name="Picture 35" descr="card5"/>
          <p:cNvPicPr>
            <a:picLocks noChangeAspect="1" noChangeArrowheads="1"/>
          </p:cNvPicPr>
          <p:nvPr/>
        </p:nvPicPr>
        <p:blipFill>
          <a:blip r:embed="rId4" cstate="print"/>
          <a:srcRect l="82158"/>
          <a:stretch>
            <a:fillRect/>
          </a:stretch>
        </p:blipFill>
        <p:spPr bwMode="auto">
          <a:xfrm>
            <a:off x="0" y="-28575"/>
            <a:ext cx="1638300" cy="6886575"/>
          </a:xfrm>
          <a:prstGeom prst="rect">
            <a:avLst/>
          </a:prstGeom>
          <a:noFill/>
        </p:spPr>
      </p:pic>
      <p:pic>
        <p:nvPicPr>
          <p:cNvPr id="32804" name="Picture 36" descr="card4"/>
          <p:cNvPicPr>
            <a:picLocks noChangeAspect="1" noChangeArrowheads="1"/>
          </p:cNvPicPr>
          <p:nvPr/>
        </p:nvPicPr>
        <p:blipFill>
          <a:blip r:embed="rId5" cstate="print"/>
          <a:srcRect l="82158"/>
          <a:stretch>
            <a:fillRect/>
          </a:stretch>
        </p:blipFill>
        <p:spPr bwMode="auto">
          <a:xfrm>
            <a:off x="0" y="0"/>
            <a:ext cx="1638300" cy="6886575"/>
          </a:xfrm>
          <a:prstGeom prst="rect">
            <a:avLst/>
          </a:prstGeom>
          <a:noFill/>
        </p:spPr>
      </p:pic>
      <p:pic>
        <p:nvPicPr>
          <p:cNvPr id="32805" name="Picture 37" descr="card2"/>
          <p:cNvPicPr>
            <a:picLocks noChangeAspect="1" noChangeArrowheads="1"/>
          </p:cNvPicPr>
          <p:nvPr/>
        </p:nvPicPr>
        <p:blipFill>
          <a:blip r:embed="rId6" cstate="print"/>
          <a:srcRect l="82988" r="6224"/>
          <a:stretch>
            <a:fillRect/>
          </a:stretch>
        </p:blipFill>
        <p:spPr bwMode="auto">
          <a:xfrm>
            <a:off x="0" y="0"/>
            <a:ext cx="990600" cy="6886575"/>
          </a:xfrm>
          <a:prstGeom prst="rect">
            <a:avLst/>
          </a:prstGeom>
          <a:noFill/>
        </p:spPr>
      </p:pic>
      <p:pic>
        <p:nvPicPr>
          <p:cNvPr id="32806" name="Picture 38" descr="card1"/>
          <p:cNvPicPr>
            <a:picLocks noChangeAspect="1" noChangeArrowheads="1"/>
          </p:cNvPicPr>
          <p:nvPr/>
        </p:nvPicPr>
        <p:blipFill>
          <a:blip r:embed="rId7" cstate="print"/>
          <a:srcRect l="83818" r="8714"/>
          <a:stretch>
            <a:fillRect/>
          </a:stretch>
        </p:blipFill>
        <p:spPr bwMode="auto">
          <a:xfrm>
            <a:off x="0" y="0"/>
            <a:ext cx="685800" cy="6886575"/>
          </a:xfrm>
          <a:prstGeom prst="rect">
            <a:avLst/>
          </a:prstGeom>
          <a:noFill/>
        </p:spPr>
      </p:pic>
      <p:sp>
        <p:nvSpPr>
          <p:cNvPr id="32807" name="Text Box 39"/>
          <p:cNvSpPr txBox="1">
            <a:spLocks noChangeArrowheads="1"/>
          </p:cNvSpPr>
          <p:nvPr/>
        </p:nvSpPr>
        <p:spPr bwMode="auto">
          <a:xfrm>
            <a:off x="7397750" y="166688"/>
            <a:ext cx="1066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rgbClr val="F2FDF7"/>
                </a:solidFill>
              </a:rPr>
              <a:t>05</a:t>
            </a:r>
            <a:endParaRPr lang="en-US"/>
          </a:p>
        </p:txBody>
      </p:sp>
      <p:sp>
        <p:nvSpPr>
          <p:cNvPr id="32808" name="Rectangle 40"/>
          <p:cNvSpPr>
            <a:spLocks noChangeArrowheads="1"/>
          </p:cNvSpPr>
          <p:nvPr/>
        </p:nvSpPr>
        <p:spPr bwMode="auto">
          <a:xfrm>
            <a:off x="755650" y="1268413"/>
            <a:ext cx="8208963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7" name="ชื่อเรื่อง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8" name="ตัวยึดเนื้อหา 17"/>
          <p:cNvSpPr>
            <a:spLocks noGrp="1"/>
          </p:cNvSpPr>
          <p:nvPr>
            <p:ph idx="1"/>
          </p:nvPr>
        </p:nvSpPr>
        <p:spPr>
          <a:xfrm>
            <a:off x="1282750" y="1628800"/>
            <a:ext cx="7404050" cy="4284476"/>
          </a:xfrm>
        </p:spPr>
        <p:txBody>
          <a:bodyPr/>
          <a:lstStyle/>
          <a:p>
            <a:r>
              <a:rPr lang="ja-JP" altLang="en-US" dirty="0"/>
              <a:t>大学</a:t>
            </a:r>
            <a:r>
              <a:rPr lang="ja-JP" altLang="en-US" u="sng" dirty="0">
                <a:solidFill>
                  <a:srgbClr val="FF0000"/>
                </a:solidFill>
              </a:rPr>
              <a:t>で</a:t>
            </a:r>
            <a:r>
              <a:rPr lang="ja-JP" altLang="en-US" dirty="0"/>
              <a:t>ヘッドホン</a:t>
            </a:r>
            <a:r>
              <a:rPr lang="ja-JP" altLang="en-US" u="sng" dirty="0">
                <a:solidFill>
                  <a:srgbClr val="FF0000"/>
                </a:solidFill>
              </a:rPr>
              <a:t>で</a:t>
            </a:r>
            <a:r>
              <a:rPr lang="ja-JP" altLang="en-US" dirty="0"/>
              <a:t>音楽を聞く。</a:t>
            </a:r>
            <a:endParaRPr lang="en-US" altLang="ja-JP" dirty="0"/>
          </a:p>
          <a:p>
            <a:r>
              <a:rPr lang="en-US" altLang="ja-JP" sz="2800" dirty="0"/>
              <a:t>listening to music with headphones at university</a:t>
            </a:r>
          </a:p>
          <a:p>
            <a:endParaRPr lang="en-US" altLang="ja-JP" sz="2800" dirty="0"/>
          </a:p>
          <a:p>
            <a:r>
              <a:rPr lang="ja-JP" altLang="en-US" dirty="0"/>
              <a:t>不注意</a:t>
            </a:r>
            <a:r>
              <a:rPr lang="ja-JP" altLang="en-US" u="sng" dirty="0">
                <a:solidFill>
                  <a:srgbClr val="FF0000"/>
                </a:solidFill>
              </a:rPr>
              <a:t>から</a:t>
            </a:r>
            <a:r>
              <a:rPr lang="ja-JP" altLang="en-US" dirty="0"/>
              <a:t>階段</a:t>
            </a:r>
            <a:r>
              <a:rPr lang="ja-JP" altLang="en-US" u="sng" dirty="0">
                <a:solidFill>
                  <a:srgbClr val="FF0000"/>
                </a:solidFill>
              </a:rPr>
              <a:t>から</a:t>
            </a:r>
            <a:r>
              <a:rPr lang="ja-JP" altLang="en-US" dirty="0"/>
              <a:t>転落</a:t>
            </a:r>
            <a:r>
              <a:rPr lang="ja-JP" altLang="en-US" sz="1800" dirty="0"/>
              <a:t>（てんらく）</a:t>
            </a:r>
            <a:r>
              <a:rPr lang="ja-JP" altLang="en-US" dirty="0"/>
              <a:t>した。</a:t>
            </a:r>
            <a:endParaRPr lang="en-US" altLang="ja-JP" dirty="0"/>
          </a:p>
          <a:p>
            <a:r>
              <a:rPr lang="en-US" altLang="ja-JP" sz="2800" dirty="0"/>
              <a:t>Falling down the stairs due to carelessness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" name="Picture 102" descr="Untitled-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</p:spPr>
      </p:pic>
      <p:pic>
        <p:nvPicPr>
          <p:cNvPr id="2149" name="Picture 101" descr="card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</p:spPr>
      </p:pic>
      <p:pic>
        <p:nvPicPr>
          <p:cNvPr id="2148" name="Picture 100" descr="card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</p:spPr>
      </p:pic>
      <p:pic>
        <p:nvPicPr>
          <p:cNvPr id="2147" name="Picture 99" descr="card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</p:spPr>
      </p:pic>
      <p:sp>
        <p:nvSpPr>
          <p:cNvPr id="2141" name="Text Box 93"/>
          <p:cNvSpPr txBox="1">
            <a:spLocks noChangeArrowheads="1"/>
          </p:cNvSpPr>
          <p:nvPr/>
        </p:nvSpPr>
        <p:spPr bwMode="auto">
          <a:xfrm>
            <a:off x="3124200" y="442913"/>
            <a:ext cx="5105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>
                <a:solidFill>
                  <a:srgbClr val="FF0080"/>
                </a:solidFill>
              </a:rPr>
              <a:t>WINTER</a:t>
            </a:r>
            <a:endParaRPr lang="en-US" sz="9600">
              <a:solidFill>
                <a:srgbClr val="FF0080"/>
              </a:solidFill>
            </a:endParaRPr>
          </a:p>
        </p:txBody>
      </p:sp>
      <p:sp>
        <p:nvSpPr>
          <p:cNvPr id="2138" name="Text Box 90"/>
          <p:cNvSpPr txBox="1">
            <a:spLocks noChangeArrowheads="1"/>
          </p:cNvSpPr>
          <p:nvPr/>
        </p:nvSpPr>
        <p:spPr bwMode="auto">
          <a:xfrm>
            <a:off x="3352800" y="1677988"/>
            <a:ext cx="213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</a:rPr>
              <a:t>Template</a:t>
            </a:r>
            <a:endParaRPr lang="en-US"/>
          </a:p>
        </p:txBody>
      </p:sp>
      <p:pic>
        <p:nvPicPr>
          <p:cNvPr id="2146" name="Picture 98" descr="card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</p:spPr>
      </p:pic>
      <p:sp>
        <p:nvSpPr>
          <p:cNvPr id="2153" name="Rectangle 105"/>
          <p:cNvSpPr>
            <a:spLocks noChangeArrowheads="1"/>
          </p:cNvSpPr>
          <p:nvPr/>
        </p:nvSpPr>
        <p:spPr bwMode="auto">
          <a:xfrm>
            <a:off x="5715000" y="166688"/>
            <a:ext cx="1447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2156" name="Text Box 108"/>
          <p:cNvSpPr txBox="1">
            <a:spLocks noChangeArrowheads="1"/>
          </p:cNvSpPr>
          <p:nvPr/>
        </p:nvSpPr>
        <p:spPr bwMode="auto">
          <a:xfrm>
            <a:off x="6629400" y="166688"/>
            <a:ext cx="1066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F2FDF7"/>
                </a:solidFill>
              </a:rPr>
              <a:t>06</a:t>
            </a:r>
            <a:endParaRPr lang="en-US" dirty="0"/>
          </a:p>
        </p:txBody>
      </p:sp>
      <p:sp>
        <p:nvSpPr>
          <p:cNvPr id="12" name="ชื่อเรื่อง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idx="1"/>
          </p:nvPr>
        </p:nvSpPr>
        <p:spPr>
          <a:xfrm>
            <a:off x="457200" y="1677988"/>
            <a:ext cx="7499176" cy="3700463"/>
          </a:xfrm>
        </p:spPr>
        <p:txBody>
          <a:bodyPr/>
          <a:lstStyle/>
          <a:p>
            <a:r>
              <a:rPr lang="ja-JP" altLang="en-US" dirty="0"/>
              <a:t>花子</a:t>
            </a:r>
            <a:r>
              <a:rPr lang="ja-JP" altLang="en-US" u="sng" dirty="0">
                <a:solidFill>
                  <a:srgbClr val="FF0000"/>
                </a:solidFill>
              </a:rPr>
              <a:t>が</a:t>
            </a:r>
            <a:r>
              <a:rPr lang="ja-JP" altLang="en-US" dirty="0"/>
              <a:t>料理</a:t>
            </a:r>
            <a:r>
              <a:rPr lang="ja-JP" altLang="en-US" u="sng" dirty="0">
                <a:solidFill>
                  <a:srgbClr val="FF0000"/>
                </a:solidFill>
              </a:rPr>
              <a:t>が</a:t>
            </a:r>
            <a:r>
              <a:rPr lang="ja-JP" altLang="en-US" dirty="0"/>
              <a:t>上手だということを知っていますか。</a:t>
            </a:r>
            <a:endParaRPr lang="en-US" altLang="ja-JP" dirty="0"/>
          </a:p>
          <a:p>
            <a:r>
              <a:rPr lang="en-US" sz="2800" dirty="0"/>
              <a:t>Did you know that Hanako is good at cooking?</a:t>
            </a:r>
            <a:endParaRPr lang="en-US" altLang="ja-JP" sz="2800" dirty="0"/>
          </a:p>
          <a:p>
            <a:r>
              <a:rPr lang="ja-JP" altLang="en-US" dirty="0"/>
              <a:t>母が京都に行く。</a:t>
            </a:r>
            <a:endParaRPr lang="en-US" altLang="ja-JP" dirty="0"/>
          </a:p>
          <a:p>
            <a:r>
              <a:rPr lang="en-US" altLang="ja-JP" sz="2800" dirty="0"/>
              <a:t>mom goes to Kyoto</a:t>
            </a:r>
          </a:p>
          <a:p>
            <a:r>
              <a:rPr lang="ja-JP" altLang="en-US" dirty="0"/>
              <a:t>母さえ京都に行く。</a:t>
            </a:r>
            <a:endParaRPr lang="en-US" altLang="ja-JP" dirty="0"/>
          </a:p>
          <a:p>
            <a:r>
              <a:rPr lang="en-US" sz="2800" dirty="0"/>
              <a:t>Even my mother went to Kyoto.</a:t>
            </a:r>
            <a:endParaRPr lang="th-TH" sz="2800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4" name="Picture 54" descr="Untitled-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</p:spPr>
      </p:pic>
      <p:pic>
        <p:nvPicPr>
          <p:cNvPr id="10295" name="Picture 55" descr="card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</p:spPr>
      </p:pic>
      <p:pic>
        <p:nvPicPr>
          <p:cNvPr id="10296" name="Picture 56" descr="card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</p:spPr>
      </p:pic>
      <p:pic>
        <p:nvPicPr>
          <p:cNvPr id="10297" name="Picture 57" descr="card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</p:spPr>
      </p:pic>
      <p:pic>
        <p:nvPicPr>
          <p:cNvPr id="10298" name="Picture 58" descr="card1"/>
          <p:cNvPicPr>
            <a:picLocks noChangeAspect="1" noChangeArrowheads="1"/>
          </p:cNvPicPr>
          <p:nvPr/>
        </p:nvPicPr>
        <p:blipFill>
          <a:blip r:embed="rId7" cstate="print"/>
          <a:srcRect l="78838"/>
          <a:stretch>
            <a:fillRect/>
          </a:stretch>
        </p:blipFill>
        <p:spPr bwMode="auto">
          <a:xfrm>
            <a:off x="0" y="-28575"/>
            <a:ext cx="1943100" cy="6886575"/>
          </a:xfrm>
          <a:prstGeom prst="rect">
            <a:avLst/>
          </a:prstGeom>
          <a:noFill/>
        </p:spPr>
      </p:pic>
      <p:sp>
        <p:nvSpPr>
          <p:cNvPr id="10300" name="Text Box 60"/>
          <p:cNvSpPr txBox="1">
            <a:spLocks noChangeArrowheads="1"/>
          </p:cNvSpPr>
          <p:nvPr/>
        </p:nvSpPr>
        <p:spPr bwMode="auto">
          <a:xfrm>
            <a:off x="6705600" y="166688"/>
            <a:ext cx="1066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F2FDF7"/>
                </a:solidFill>
              </a:rPr>
              <a:t>07</a:t>
            </a:r>
            <a:endParaRPr lang="en-US" dirty="0"/>
          </a:p>
        </p:txBody>
      </p:sp>
      <p:sp>
        <p:nvSpPr>
          <p:cNvPr id="12" name="ชื่อเรื่อง 11"/>
          <p:cNvSpPr>
            <a:spLocks noGrp="1"/>
          </p:cNvSpPr>
          <p:nvPr>
            <p:ph type="title"/>
          </p:nvPr>
        </p:nvSpPr>
        <p:spPr>
          <a:xfrm>
            <a:off x="0" y="166688"/>
            <a:ext cx="8229600" cy="1143000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idx="1"/>
          </p:nvPr>
        </p:nvSpPr>
        <p:spPr>
          <a:xfrm>
            <a:off x="899592" y="1808820"/>
            <a:ext cx="7092788" cy="3700463"/>
          </a:xfrm>
        </p:spPr>
        <p:txBody>
          <a:bodyPr/>
          <a:lstStyle/>
          <a:p>
            <a:r>
              <a:rPr lang="ja-JP" altLang="en-US" sz="2800" dirty="0"/>
              <a:t>そこ</a:t>
            </a:r>
            <a:r>
              <a:rPr lang="ja-JP" altLang="en-US" sz="2800" u="sng" dirty="0">
                <a:solidFill>
                  <a:srgbClr val="FF0000"/>
                </a:solidFill>
              </a:rPr>
              <a:t>まで</a:t>
            </a:r>
            <a:r>
              <a:rPr lang="ja-JP" altLang="en-US" sz="2800" dirty="0"/>
              <a:t>読めばいい。あとは私が読みます。</a:t>
            </a:r>
            <a:endParaRPr lang="en-US" altLang="ja-JP" sz="2800" dirty="0"/>
          </a:p>
          <a:p>
            <a:r>
              <a:rPr lang="en-US" sz="2400" dirty="0"/>
              <a:t>You should read up to that point. I will read the rest.</a:t>
            </a:r>
          </a:p>
          <a:p>
            <a:r>
              <a:rPr lang="ja-JP" altLang="en-US" sz="2800" dirty="0"/>
              <a:t>私にも悪い点はありますが、そこ</a:t>
            </a:r>
            <a:r>
              <a:rPr lang="ja-JP" altLang="en-US" sz="2800" u="sng" dirty="0">
                <a:solidFill>
                  <a:srgbClr val="FF0000"/>
                </a:solidFill>
              </a:rPr>
              <a:t>まで</a:t>
            </a:r>
            <a:r>
              <a:rPr lang="ja-JP" altLang="en-US" sz="2800" dirty="0"/>
              <a:t>言われたら、黙</a:t>
            </a:r>
            <a:r>
              <a:rPr lang="ja-JP" altLang="en-US" sz="1600" dirty="0"/>
              <a:t>（だま）</a:t>
            </a:r>
            <a:r>
              <a:rPr lang="ja-JP" altLang="en-US" sz="2800" dirty="0"/>
              <a:t>ってはいられません。</a:t>
            </a:r>
            <a:endParaRPr lang="en-US" altLang="ja-JP" sz="2800" dirty="0"/>
          </a:p>
          <a:p>
            <a:r>
              <a:rPr lang="en-US" sz="2400" dirty="0"/>
              <a:t>I have my faults too, but when you say that, I can't keep quiet.</a:t>
            </a:r>
            <a:endParaRPr lang="th-TH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4C4C4C"/>
      </a:dk1>
      <a:lt1>
        <a:srgbClr val="CCCCCC"/>
      </a:lt1>
      <a:dk2>
        <a:srgbClr val="FF0080"/>
      </a:dk2>
      <a:lt2>
        <a:srgbClr val="666666"/>
      </a:lt2>
      <a:accent1>
        <a:srgbClr val="333333"/>
      </a:accent1>
      <a:accent2>
        <a:srgbClr val="66CCFF"/>
      </a:accent2>
      <a:accent3>
        <a:srgbClr val="E2E2E2"/>
      </a:accent3>
      <a:accent4>
        <a:srgbClr val="404040"/>
      </a:accent4>
      <a:accent5>
        <a:srgbClr val="ADADAD"/>
      </a:accent5>
      <a:accent6>
        <a:srgbClr val="5CB9E7"/>
      </a:accent6>
      <a:hlink>
        <a:srgbClr val="FF0080"/>
      </a:hlink>
      <a:folHlink>
        <a:srgbClr val="6666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2994</TotalTime>
  <Words>349</Words>
  <Application>Microsoft Office PowerPoint</Application>
  <PresentationFormat>On-screen Show (4:3)</PresentationFormat>
  <Paragraphs>47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Presentation Magazine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Coloured slides template background</dc:title>
  <dc:creator>Presentation Magazine</dc:creator>
  <cp:lastModifiedBy>Pailin Klinkesorn</cp:lastModifiedBy>
  <cp:revision>141</cp:revision>
  <dcterms:modified xsi:type="dcterms:W3CDTF">2023-02-03T16:53:54Z</dcterms:modified>
</cp:coreProperties>
</file>