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4660"/>
  </p:normalViewPr>
  <p:slideViewPr>
    <p:cSldViewPr>
      <p:cViewPr>
        <p:scale>
          <a:sx n="50" d="100"/>
          <a:sy n="50" d="100"/>
        </p:scale>
        <p:origin x="44" y="2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ภาพนิ่งชื่อเรื่อง">
    <p:spTree>
      <p:nvGrpSpPr>
        <p:cNvPr id="1" name=""/>
        <p:cNvGrpSpPr/>
        <p:nvPr/>
      </p:nvGrpSpPr>
      <p:grpSpPr>
        <a:xfrm>
          <a:off x="0" y="0"/>
          <a:ext cx="0" cy="0"/>
          <a:chOff x="0" y="0"/>
          <a:chExt cx="0" cy="0"/>
        </a:xfrm>
      </p:grpSpPr>
      <p:sp>
        <p:nvSpPr>
          <p:cNvPr id="23" name="สี่เหลี่ยมผืนผ้า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สี่เหลี่ยมผืนผ้า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สี่เหลี่ยมผืนผ้า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สี่เหลี่ยมผืนผ้า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สี่เหลี่ยมผืนผ้า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สี่เหลี่ยมมุมมน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สี่เหลี่ยมมุมมน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สี่เหลี่ยมผืนผ้า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สี่เหลี่ยมผืนผ้า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สี่เหลี่ยมผืนผ้า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สี่เหลี่ยมผืนผ้า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ชื่อเรื่อง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th-TH"/>
              <a:t>คลิกเพื่อแก้ไขลักษณะชื่อเรื่องต้นแบบ</a:t>
            </a:r>
            <a:endParaRPr kumimoji="0" lang="en-US"/>
          </a:p>
        </p:txBody>
      </p:sp>
      <p:sp>
        <p:nvSpPr>
          <p:cNvPr id="9" name="ชื่อเรื่องรอง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h-TH"/>
              <a:t>คลิกเพื่อแก้ไขลักษณะชื่อเรื่องรองต้นแบบ</a:t>
            </a:r>
            <a:endParaRPr kumimoji="0" lang="en-US"/>
          </a:p>
        </p:txBody>
      </p:sp>
      <p:sp>
        <p:nvSpPr>
          <p:cNvPr id="28" name="ตัวยึดวันที่ 27"/>
          <p:cNvSpPr>
            <a:spLocks noGrp="1"/>
          </p:cNvSpPr>
          <p:nvPr>
            <p:ph type="dt" sz="half" idx="10"/>
          </p:nvPr>
        </p:nvSpPr>
        <p:spPr>
          <a:xfrm>
            <a:off x="6705600" y="4206240"/>
            <a:ext cx="960120" cy="457200"/>
          </a:xfrm>
        </p:spPr>
        <p:txBody>
          <a:bodyPr/>
          <a:lstStyle/>
          <a:p>
            <a:fld id="{5369F9B1-94AB-410D-B5FF-14374F40F7A4}" type="datetimeFigureOut">
              <a:rPr lang="th-TH" smtClean="0"/>
              <a:pPr/>
              <a:t>03/02/66</a:t>
            </a:fld>
            <a:endParaRPr lang="th-TH"/>
          </a:p>
        </p:txBody>
      </p:sp>
      <p:sp>
        <p:nvSpPr>
          <p:cNvPr id="17" name="ตัวยึดท้ายกระดาษ 16"/>
          <p:cNvSpPr>
            <a:spLocks noGrp="1"/>
          </p:cNvSpPr>
          <p:nvPr>
            <p:ph type="ftr" sz="quarter" idx="11"/>
          </p:nvPr>
        </p:nvSpPr>
        <p:spPr>
          <a:xfrm>
            <a:off x="5410200" y="4205288"/>
            <a:ext cx="1295400" cy="457200"/>
          </a:xfrm>
        </p:spPr>
        <p:txBody>
          <a:bodyPr/>
          <a:lstStyle/>
          <a:p>
            <a:endParaRPr lang="th-TH"/>
          </a:p>
        </p:txBody>
      </p:sp>
      <p:sp>
        <p:nvSpPr>
          <p:cNvPr id="29" name="ตัวยึดหมายเลขภาพนิ่ง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3FE18107-78DC-447E-BAE7-EC922F063685}" type="slidenum">
              <a:rPr lang="th-TH" smtClean="0"/>
              <a:pPr/>
              <a:t>‹#›</a:t>
            </a:fld>
            <a:endParaRPr lang="th-T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ชื่อเรื่องและข้อความแนวตั้ง">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kumimoji="0" lang="th-TH"/>
              <a:t>คลิกเพื่อแก้ไขลักษณะชื่อเรื่องต้นแบบ</a:t>
            </a:r>
            <a:endParaRPr kumimoji="0" lang="en-US"/>
          </a:p>
        </p:txBody>
      </p:sp>
      <p:sp>
        <p:nvSpPr>
          <p:cNvPr id="3" name="ตัวยึดข้อความแนวตั้ง 2"/>
          <p:cNvSpPr>
            <a:spLocks noGrp="1"/>
          </p:cNvSpPr>
          <p:nvPr>
            <p:ph type="body" orient="vert" idx="1"/>
          </p:nvPr>
        </p:nvSpPr>
        <p:spPr/>
        <p:txBody>
          <a:bodyPr vert="eaVert"/>
          <a:lstStyle/>
          <a:p>
            <a:pPr lvl="0" eaLnBrk="1" latinLnBrk="0" hangingPunct="1"/>
            <a:r>
              <a:rPr lang="th-TH"/>
              <a:t>คลิกเพื่อแก้ไขลักษณะของข้อความต้นแบบ</a:t>
            </a:r>
          </a:p>
          <a:p>
            <a:pPr lvl="1" eaLnBrk="1" latinLnBrk="0" hangingPunct="1"/>
            <a:r>
              <a:rPr lang="th-TH"/>
              <a:t>ระดับที่สอง</a:t>
            </a:r>
          </a:p>
          <a:p>
            <a:pPr lvl="2" eaLnBrk="1" latinLnBrk="0" hangingPunct="1"/>
            <a:r>
              <a:rPr lang="th-TH"/>
              <a:t>ระดับที่สาม</a:t>
            </a:r>
          </a:p>
          <a:p>
            <a:pPr lvl="3" eaLnBrk="1" latinLnBrk="0" hangingPunct="1"/>
            <a:r>
              <a:rPr lang="th-TH"/>
              <a:t>ระดับที่สี่</a:t>
            </a:r>
          </a:p>
          <a:p>
            <a:pPr lvl="4" eaLnBrk="1" latinLnBrk="0" hangingPunct="1"/>
            <a:r>
              <a:rPr lang="th-TH"/>
              <a:t>ระดับที่ห้า</a:t>
            </a:r>
            <a:endParaRPr kumimoji="0" lang="en-US"/>
          </a:p>
        </p:txBody>
      </p:sp>
      <p:sp>
        <p:nvSpPr>
          <p:cNvPr id="4" name="ตัวยึดวันที่ 3"/>
          <p:cNvSpPr>
            <a:spLocks noGrp="1"/>
          </p:cNvSpPr>
          <p:nvPr>
            <p:ph type="dt" sz="half" idx="10"/>
          </p:nvPr>
        </p:nvSpPr>
        <p:spPr/>
        <p:txBody>
          <a:bodyPr/>
          <a:lstStyle/>
          <a:p>
            <a:fld id="{5369F9B1-94AB-410D-B5FF-14374F40F7A4}" type="datetimeFigureOut">
              <a:rPr lang="th-TH" smtClean="0"/>
              <a:pPr/>
              <a:t>03/02/66</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3FE18107-78DC-447E-BAE7-EC922F063685}" type="slidenum">
              <a:rPr lang="th-TH" smtClean="0"/>
              <a:pPr/>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ข้อความและชื่อเรื่องแนวตั้ง">
    <p:spTree>
      <p:nvGrpSpPr>
        <p:cNvPr id="1" name=""/>
        <p:cNvGrpSpPr/>
        <p:nvPr/>
      </p:nvGrpSpPr>
      <p:grpSpPr>
        <a:xfrm>
          <a:off x="0" y="0"/>
          <a:ext cx="0" cy="0"/>
          <a:chOff x="0" y="0"/>
          <a:chExt cx="0" cy="0"/>
        </a:xfrm>
      </p:grpSpPr>
      <p:sp>
        <p:nvSpPr>
          <p:cNvPr id="2" name="ชื่อเรื่องแนวตั้ง 1"/>
          <p:cNvSpPr>
            <a:spLocks noGrp="1"/>
          </p:cNvSpPr>
          <p:nvPr>
            <p:ph type="title" orient="vert"/>
          </p:nvPr>
        </p:nvSpPr>
        <p:spPr>
          <a:xfrm>
            <a:off x="6781800" y="1143000"/>
            <a:ext cx="1905000" cy="5486400"/>
          </a:xfrm>
        </p:spPr>
        <p:txBody>
          <a:bodyPr vert="eaVert"/>
          <a:lstStyle/>
          <a:p>
            <a:r>
              <a:rPr kumimoji="0" lang="th-TH"/>
              <a:t>คลิกเพื่อแก้ไขลักษณะชื่อเรื่องต้นแบบ</a:t>
            </a:r>
            <a:endParaRPr kumimoji="0" lang="en-US"/>
          </a:p>
        </p:txBody>
      </p:sp>
      <p:sp>
        <p:nvSpPr>
          <p:cNvPr id="3" name="ตัวยึดข้อความแนวตั้ง 2"/>
          <p:cNvSpPr>
            <a:spLocks noGrp="1"/>
          </p:cNvSpPr>
          <p:nvPr>
            <p:ph type="body" orient="vert" idx="1"/>
          </p:nvPr>
        </p:nvSpPr>
        <p:spPr>
          <a:xfrm>
            <a:off x="457200" y="1143000"/>
            <a:ext cx="6248400" cy="5486400"/>
          </a:xfrm>
        </p:spPr>
        <p:txBody>
          <a:bodyPr vert="eaVert"/>
          <a:lstStyle/>
          <a:p>
            <a:pPr lvl="0" eaLnBrk="1" latinLnBrk="0" hangingPunct="1"/>
            <a:r>
              <a:rPr lang="th-TH"/>
              <a:t>คลิกเพื่อแก้ไขลักษณะของข้อความต้นแบบ</a:t>
            </a:r>
          </a:p>
          <a:p>
            <a:pPr lvl="1" eaLnBrk="1" latinLnBrk="0" hangingPunct="1"/>
            <a:r>
              <a:rPr lang="th-TH"/>
              <a:t>ระดับที่สอง</a:t>
            </a:r>
          </a:p>
          <a:p>
            <a:pPr lvl="2" eaLnBrk="1" latinLnBrk="0" hangingPunct="1"/>
            <a:r>
              <a:rPr lang="th-TH"/>
              <a:t>ระดับที่สาม</a:t>
            </a:r>
          </a:p>
          <a:p>
            <a:pPr lvl="3" eaLnBrk="1" latinLnBrk="0" hangingPunct="1"/>
            <a:r>
              <a:rPr lang="th-TH"/>
              <a:t>ระดับที่สี่</a:t>
            </a:r>
          </a:p>
          <a:p>
            <a:pPr lvl="4" eaLnBrk="1" latinLnBrk="0" hangingPunct="1"/>
            <a:r>
              <a:rPr lang="th-TH"/>
              <a:t>ระดับที่ห้า</a:t>
            </a:r>
            <a:endParaRPr kumimoji="0" lang="en-US"/>
          </a:p>
        </p:txBody>
      </p:sp>
      <p:sp>
        <p:nvSpPr>
          <p:cNvPr id="4" name="ตัวยึดวันที่ 3"/>
          <p:cNvSpPr>
            <a:spLocks noGrp="1"/>
          </p:cNvSpPr>
          <p:nvPr>
            <p:ph type="dt" sz="half" idx="10"/>
          </p:nvPr>
        </p:nvSpPr>
        <p:spPr/>
        <p:txBody>
          <a:bodyPr/>
          <a:lstStyle/>
          <a:p>
            <a:fld id="{5369F9B1-94AB-410D-B5FF-14374F40F7A4}" type="datetimeFigureOut">
              <a:rPr lang="th-TH" smtClean="0"/>
              <a:pPr/>
              <a:t>03/02/66</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3FE18107-78DC-447E-BAE7-EC922F063685}" type="slidenum">
              <a:rPr lang="th-TH" smtClean="0"/>
              <a:pPr/>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ชื่อเรื่องและเนื้อหา">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kumimoji="0" lang="th-TH"/>
              <a:t>คลิกเพื่อแก้ไขลักษณะชื่อเรื่องต้นแบบ</a:t>
            </a:r>
            <a:endParaRPr kumimoji="0" lang="en-US"/>
          </a:p>
        </p:txBody>
      </p:sp>
      <p:sp>
        <p:nvSpPr>
          <p:cNvPr id="3" name="ตัวยึดเนื้อหา 2"/>
          <p:cNvSpPr>
            <a:spLocks noGrp="1"/>
          </p:cNvSpPr>
          <p:nvPr>
            <p:ph idx="1"/>
          </p:nvPr>
        </p:nvSpPr>
        <p:spPr/>
        <p:txBody>
          <a:bodyPr/>
          <a:lstStyle/>
          <a:p>
            <a:pPr lvl="0" eaLnBrk="1" latinLnBrk="0" hangingPunct="1"/>
            <a:r>
              <a:rPr lang="th-TH"/>
              <a:t>คลิกเพื่อแก้ไขลักษณะของข้อความต้นแบบ</a:t>
            </a:r>
          </a:p>
          <a:p>
            <a:pPr lvl="1" eaLnBrk="1" latinLnBrk="0" hangingPunct="1"/>
            <a:r>
              <a:rPr lang="th-TH"/>
              <a:t>ระดับที่สอง</a:t>
            </a:r>
          </a:p>
          <a:p>
            <a:pPr lvl="2" eaLnBrk="1" latinLnBrk="0" hangingPunct="1"/>
            <a:r>
              <a:rPr lang="th-TH"/>
              <a:t>ระดับที่สาม</a:t>
            </a:r>
          </a:p>
          <a:p>
            <a:pPr lvl="3" eaLnBrk="1" latinLnBrk="0" hangingPunct="1"/>
            <a:r>
              <a:rPr lang="th-TH"/>
              <a:t>ระดับที่สี่</a:t>
            </a:r>
          </a:p>
          <a:p>
            <a:pPr lvl="4" eaLnBrk="1" latinLnBrk="0" hangingPunct="1"/>
            <a:r>
              <a:rPr lang="th-TH"/>
              <a:t>ระดับที่ห้า</a:t>
            </a:r>
            <a:endParaRPr kumimoji="0" lang="en-US"/>
          </a:p>
        </p:txBody>
      </p:sp>
      <p:sp>
        <p:nvSpPr>
          <p:cNvPr id="4" name="ตัวยึดวันที่ 3"/>
          <p:cNvSpPr>
            <a:spLocks noGrp="1"/>
          </p:cNvSpPr>
          <p:nvPr>
            <p:ph type="dt" sz="half" idx="10"/>
          </p:nvPr>
        </p:nvSpPr>
        <p:spPr/>
        <p:txBody>
          <a:bodyPr/>
          <a:lstStyle/>
          <a:p>
            <a:fld id="{5369F9B1-94AB-410D-B5FF-14374F40F7A4}" type="datetimeFigureOut">
              <a:rPr lang="th-TH" smtClean="0"/>
              <a:pPr/>
              <a:t>03/02/66</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3FE18107-78DC-447E-BAE7-EC922F063685}" type="slidenum">
              <a:rPr lang="th-TH" smtClean="0"/>
              <a:pPr/>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ส่วนหัวของส่วน">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th-TH"/>
              <a:t>คลิกเพื่อแก้ไขลักษณะชื่อเรื่องต้นแบบ</a:t>
            </a:r>
            <a:endParaRPr kumimoji="0" lang="en-US"/>
          </a:p>
        </p:txBody>
      </p:sp>
      <p:sp>
        <p:nvSpPr>
          <p:cNvPr id="3" name="ตัวยึดข้อความ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h-TH"/>
              <a:t>คลิกเพื่อแก้ไขลักษณะของข้อความต้นแบบ</a:t>
            </a:r>
          </a:p>
        </p:txBody>
      </p:sp>
      <p:sp>
        <p:nvSpPr>
          <p:cNvPr id="4" name="ตัวยึดวันที่ 3"/>
          <p:cNvSpPr>
            <a:spLocks noGrp="1"/>
          </p:cNvSpPr>
          <p:nvPr>
            <p:ph type="dt" sz="half" idx="10"/>
          </p:nvPr>
        </p:nvSpPr>
        <p:spPr/>
        <p:txBody>
          <a:bodyPr/>
          <a:lstStyle/>
          <a:p>
            <a:fld id="{5369F9B1-94AB-410D-B5FF-14374F40F7A4}" type="datetimeFigureOut">
              <a:rPr lang="th-TH" smtClean="0"/>
              <a:pPr/>
              <a:t>03/02/66</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3FE18107-78DC-447E-BAE7-EC922F063685}" type="slidenum">
              <a:rPr lang="th-TH" smtClean="0"/>
              <a:pPr/>
              <a:t>‹#›</a:t>
            </a:fld>
            <a:endParaRPr lang="th-T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เนื้อหา 2 ส่วน">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kumimoji="0" lang="th-TH"/>
              <a:t>คลิกเพื่อแก้ไขลักษณะชื่อเรื่องต้นแบบ</a:t>
            </a:r>
            <a:endParaRPr kumimoji="0" lang="en-US"/>
          </a:p>
        </p:txBody>
      </p:sp>
      <p:sp>
        <p:nvSpPr>
          <p:cNvPr id="3" name="ตัวยึดเนื้อหา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h-TH"/>
              <a:t>คลิกเพื่อแก้ไขลักษณะของข้อความต้นแบบ</a:t>
            </a:r>
          </a:p>
          <a:p>
            <a:pPr lvl="1" eaLnBrk="1" latinLnBrk="0" hangingPunct="1"/>
            <a:r>
              <a:rPr lang="th-TH"/>
              <a:t>ระดับที่สอง</a:t>
            </a:r>
          </a:p>
          <a:p>
            <a:pPr lvl="2" eaLnBrk="1" latinLnBrk="0" hangingPunct="1"/>
            <a:r>
              <a:rPr lang="th-TH"/>
              <a:t>ระดับที่สาม</a:t>
            </a:r>
          </a:p>
          <a:p>
            <a:pPr lvl="3" eaLnBrk="1" latinLnBrk="0" hangingPunct="1"/>
            <a:r>
              <a:rPr lang="th-TH"/>
              <a:t>ระดับที่สี่</a:t>
            </a:r>
          </a:p>
          <a:p>
            <a:pPr lvl="4" eaLnBrk="1" latinLnBrk="0" hangingPunct="1"/>
            <a:r>
              <a:rPr lang="th-TH"/>
              <a:t>ระดับที่ห้า</a:t>
            </a:r>
            <a:endParaRPr kumimoji="0" lang="en-US"/>
          </a:p>
        </p:txBody>
      </p:sp>
      <p:sp>
        <p:nvSpPr>
          <p:cNvPr id="4" name="ตัวยึดเนื้อหา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h-TH"/>
              <a:t>คลิกเพื่อแก้ไขลักษณะของข้อความต้นแบบ</a:t>
            </a:r>
          </a:p>
          <a:p>
            <a:pPr lvl="1" eaLnBrk="1" latinLnBrk="0" hangingPunct="1"/>
            <a:r>
              <a:rPr lang="th-TH"/>
              <a:t>ระดับที่สอง</a:t>
            </a:r>
          </a:p>
          <a:p>
            <a:pPr lvl="2" eaLnBrk="1" latinLnBrk="0" hangingPunct="1"/>
            <a:r>
              <a:rPr lang="th-TH"/>
              <a:t>ระดับที่สาม</a:t>
            </a:r>
          </a:p>
          <a:p>
            <a:pPr lvl="3" eaLnBrk="1" latinLnBrk="0" hangingPunct="1"/>
            <a:r>
              <a:rPr lang="th-TH"/>
              <a:t>ระดับที่สี่</a:t>
            </a:r>
          </a:p>
          <a:p>
            <a:pPr lvl="4" eaLnBrk="1" latinLnBrk="0" hangingPunct="1"/>
            <a:r>
              <a:rPr lang="th-TH"/>
              <a:t>ระดับที่ห้า</a:t>
            </a:r>
            <a:endParaRPr kumimoji="0" lang="en-US"/>
          </a:p>
        </p:txBody>
      </p:sp>
      <p:sp>
        <p:nvSpPr>
          <p:cNvPr id="5" name="ตัวยึดวันที่ 4"/>
          <p:cNvSpPr>
            <a:spLocks noGrp="1"/>
          </p:cNvSpPr>
          <p:nvPr>
            <p:ph type="dt" sz="half" idx="10"/>
          </p:nvPr>
        </p:nvSpPr>
        <p:spPr/>
        <p:txBody>
          <a:bodyPr/>
          <a:lstStyle/>
          <a:p>
            <a:fld id="{5369F9B1-94AB-410D-B5FF-14374F40F7A4}" type="datetimeFigureOut">
              <a:rPr lang="th-TH" smtClean="0"/>
              <a:pPr/>
              <a:t>03/02/66</a:t>
            </a:fld>
            <a:endParaRPr lang="th-TH"/>
          </a:p>
        </p:txBody>
      </p:sp>
      <p:sp>
        <p:nvSpPr>
          <p:cNvPr id="6" name="ตัวยึดท้ายกระดาษ 5"/>
          <p:cNvSpPr>
            <a:spLocks noGrp="1"/>
          </p:cNvSpPr>
          <p:nvPr>
            <p:ph type="ftr" sz="quarter" idx="11"/>
          </p:nvPr>
        </p:nvSpPr>
        <p:spPr/>
        <p:txBody>
          <a:bodyPr/>
          <a:lstStyle/>
          <a:p>
            <a:endParaRPr lang="th-TH"/>
          </a:p>
        </p:txBody>
      </p:sp>
      <p:sp>
        <p:nvSpPr>
          <p:cNvPr id="7" name="ตัวยึดหมายเลขภาพนิ่ง 6"/>
          <p:cNvSpPr>
            <a:spLocks noGrp="1"/>
          </p:cNvSpPr>
          <p:nvPr>
            <p:ph type="sldNum" sz="quarter" idx="12"/>
          </p:nvPr>
        </p:nvSpPr>
        <p:spPr/>
        <p:txBody>
          <a:bodyPr/>
          <a:lstStyle/>
          <a:p>
            <a:fld id="{3FE18107-78DC-447E-BAE7-EC922F063685}" type="slidenum">
              <a:rPr lang="th-TH" smtClean="0"/>
              <a:pPr/>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การเปรียบเทียบ">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381000" y="1143000"/>
            <a:ext cx="8382000" cy="1069848"/>
          </a:xfrm>
        </p:spPr>
        <p:txBody>
          <a:bodyPr anchor="ctr"/>
          <a:lstStyle>
            <a:lvl1pPr>
              <a:defRPr sz="4000" b="0" i="0" cap="none" baseline="0"/>
            </a:lvl1pPr>
          </a:lstStyle>
          <a:p>
            <a:r>
              <a:rPr kumimoji="0" lang="th-TH"/>
              <a:t>คลิกเพื่อแก้ไขลักษณะชื่อเรื่องต้นแบบ</a:t>
            </a:r>
            <a:endParaRPr kumimoji="0" lang="en-US"/>
          </a:p>
        </p:txBody>
      </p:sp>
      <p:sp>
        <p:nvSpPr>
          <p:cNvPr id="3" name="ตัวยึดข้อความ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h-TH"/>
              <a:t>คลิกเพื่อแก้ไขลักษณะของข้อความต้นแบบ</a:t>
            </a:r>
          </a:p>
        </p:txBody>
      </p:sp>
      <p:sp>
        <p:nvSpPr>
          <p:cNvPr id="4" name="ตัวยึดข้อความ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h-TH"/>
              <a:t>คลิกเพื่อแก้ไขลักษณะของข้อความต้นแบบ</a:t>
            </a:r>
          </a:p>
        </p:txBody>
      </p:sp>
      <p:sp>
        <p:nvSpPr>
          <p:cNvPr id="5" name="ตัวยึดเนื้อหา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h-TH"/>
              <a:t>คลิกเพื่อแก้ไขลักษณะของข้อความต้นแบบ</a:t>
            </a:r>
          </a:p>
          <a:p>
            <a:pPr lvl="1" eaLnBrk="1" latinLnBrk="0" hangingPunct="1"/>
            <a:r>
              <a:rPr lang="th-TH"/>
              <a:t>ระดับที่สอง</a:t>
            </a:r>
          </a:p>
          <a:p>
            <a:pPr lvl="2" eaLnBrk="1" latinLnBrk="0" hangingPunct="1"/>
            <a:r>
              <a:rPr lang="th-TH"/>
              <a:t>ระดับที่สาม</a:t>
            </a:r>
          </a:p>
          <a:p>
            <a:pPr lvl="3" eaLnBrk="1" latinLnBrk="0" hangingPunct="1"/>
            <a:r>
              <a:rPr lang="th-TH"/>
              <a:t>ระดับที่สี่</a:t>
            </a:r>
          </a:p>
          <a:p>
            <a:pPr lvl="4" eaLnBrk="1" latinLnBrk="0" hangingPunct="1"/>
            <a:r>
              <a:rPr lang="th-TH"/>
              <a:t>ระดับที่ห้า</a:t>
            </a:r>
            <a:endParaRPr kumimoji="0" lang="en-US"/>
          </a:p>
        </p:txBody>
      </p:sp>
      <p:sp>
        <p:nvSpPr>
          <p:cNvPr id="6" name="ตัวยึดเนื้อหา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h-TH"/>
              <a:t>คลิกเพื่อแก้ไขลักษณะของข้อความต้นแบบ</a:t>
            </a:r>
          </a:p>
          <a:p>
            <a:pPr lvl="1" eaLnBrk="1" latinLnBrk="0" hangingPunct="1"/>
            <a:r>
              <a:rPr lang="th-TH"/>
              <a:t>ระดับที่สอง</a:t>
            </a:r>
          </a:p>
          <a:p>
            <a:pPr lvl="2" eaLnBrk="1" latinLnBrk="0" hangingPunct="1"/>
            <a:r>
              <a:rPr lang="th-TH"/>
              <a:t>ระดับที่สาม</a:t>
            </a:r>
          </a:p>
          <a:p>
            <a:pPr lvl="3" eaLnBrk="1" latinLnBrk="0" hangingPunct="1"/>
            <a:r>
              <a:rPr lang="th-TH"/>
              <a:t>ระดับที่สี่</a:t>
            </a:r>
          </a:p>
          <a:p>
            <a:pPr lvl="4" eaLnBrk="1" latinLnBrk="0" hangingPunct="1"/>
            <a:r>
              <a:rPr lang="th-TH"/>
              <a:t>ระดับที่ห้า</a:t>
            </a:r>
            <a:endParaRPr kumimoji="0" lang="en-US"/>
          </a:p>
        </p:txBody>
      </p:sp>
      <p:sp>
        <p:nvSpPr>
          <p:cNvPr id="26" name="ตัวยึดวันที่ 25"/>
          <p:cNvSpPr>
            <a:spLocks noGrp="1"/>
          </p:cNvSpPr>
          <p:nvPr>
            <p:ph type="dt" sz="half" idx="10"/>
          </p:nvPr>
        </p:nvSpPr>
        <p:spPr/>
        <p:txBody>
          <a:bodyPr rtlCol="0"/>
          <a:lstStyle/>
          <a:p>
            <a:fld id="{5369F9B1-94AB-410D-B5FF-14374F40F7A4}" type="datetimeFigureOut">
              <a:rPr lang="th-TH" smtClean="0"/>
              <a:pPr/>
              <a:t>03/02/66</a:t>
            </a:fld>
            <a:endParaRPr lang="th-TH"/>
          </a:p>
        </p:txBody>
      </p:sp>
      <p:sp>
        <p:nvSpPr>
          <p:cNvPr id="27" name="ตัวยึดหมายเลขภาพนิ่ง 26"/>
          <p:cNvSpPr>
            <a:spLocks noGrp="1"/>
          </p:cNvSpPr>
          <p:nvPr>
            <p:ph type="sldNum" sz="quarter" idx="11"/>
          </p:nvPr>
        </p:nvSpPr>
        <p:spPr/>
        <p:txBody>
          <a:bodyPr rtlCol="0"/>
          <a:lstStyle/>
          <a:p>
            <a:fld id="{3FE18107-78DC-447E-BAE7-EC922F063685}" type="slidenum">
              <a:rPr lang="th-TH" smtClean="0"/>
              <a:pPr/>
              <a:t>‹#›</a:t>
            </a:fld>
            <a:endParaRPr lang="th-TH"/>
          </a:p>
        </p:txBody>
      </p:sp>
      <p:sp>
        <p:nvSpPr>
          <p:cNvPr id="28" name="ตัวยึดท้ายกระดาษ 27"/>
          <p:cNvSpPr>
            <a:spLocks noGrp="1"/>
          </p:cNvSpPr>
          <p:nvPr>
            <p:ph type="ftr" sz="quarter" idx="12"/>
          </p:nvPr>
        </p:nvSpPr>
        <p:spPr/>
        <p:txBody>
          <a:bodyPr rtlCol="0"/>
          <a:lstStyle/>
          <a:p>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เฉพาะชื่อเรื่อง">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th-TH"/>
              <a:t>คลิกเพื่อแก้ไขลักษณะชื่อเรื่องต้นแบบ</a:t>
            </a:r>
            <a:endParaRPr kumimoji="0" lang="en-US"/>
          </a:p>
        </p:txBody>
      </p:sp>
      <p:sp>
        <p:nvSpPr>
          <p:cNvPr id="3" name="ตัวยึดวันที่ 2"/>
          <p:cNvSpPr>
            <a:spLocks noGrp="1"/>
          </p:cNvSpPr>
          <p:nvPr>
            <p:ph type="dt" sz="half" idx="10"/>
          </p:nvPr>
        </p:nvSpPr>
        <p:spPr>
          <a:xfrm>
            <a:off x="6583680" y="612648"/>
            <a:ext cx="957264" cy="457200"/>
          </a:xfrm>
        </p:spPr>
        <p:txBody>
          <a:bodyPr/>
          <a:lstStyle/>
          <a:p>
            <a:fld id="{5369F9B1-94AB-410D-B5FF-14374F40F7A4}" type="datetimeFigureOut">
              <a:rPr lang="th-TH" smtClean="0"/>
              <a:pPr/>
              <a:t>03/02/66</a:t>
            </a:fld>
            <a:endParaRPr lang="th-TH"/>
          </a:p>
        </p:txBody>
      </p:sp>
      <p:sp>
        <p:nvSpPr>
          <p:cNvPr id="4" name="ตัวยึดท้ายกระดาษ 3"/>
          <p:cNvSpPr>
            <a:spLocks noGrp="1"/>
          </p:cNvSpPr>
          <p:nvPr>
            <p:ph type="ftr" sz="quarter" idx="11"/>
          </p:nvPr>
        </p:nvSpPr>
        <p:spPr>
          <a:xfrm>
            <a:off x="5257800" y="612648"/>
            <a:ext cx="1325880" cy="457200"/>
          </a:xfrm>
        </p:spPr>
        <p:txBody>
          <a:bodyPr/>
          <a:lstStyle/>
          <a:p>
            <a:endParaRPr lang="th-TH"/>
          </a:p>
        </p:txBody>
      </p:sp>
      <p:sp>
        <p:nvSpPr>
          <p:cNvPr id="5" name="ตัวยึดหมายเลขภาพนิ่ง 4"/>
          <p:cNvSpPr>
            <a:spLocks noGrp="1"/>
          </p:cNvSpPr>
          <p:nvPr>
            <p:ph type="sldNum" sz="quarter" idx="12"/>
          </p:nvPr>
        </p:nvSpPr>
        <p:spPr>
          <a:xfrm>
            <a:off x="8174736" y="2272"/>
            <a:ext cx="762000" cy="365760"/>
          </a:xfrm>
        </p:spPr>
        <p:txBody>
          <a:bodyPr/>
          <a:lstStyle/>
          <a:p>
            <a:fld id="{3FE18107-78DC-447E-BAE7-EC922F063685}" type="slidenum">
              <a:rPr lang="th-TH" smtClean="0"/>
              <a:pPr/>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ว่างเปล่า">
    <p:spTree>
      <p:nvGrpSpPr>
        <p:cNvPr id="1" name=""/>
        <p:cNvGrpSpPr/>
        <p:nvPr/>
      </p:nvGrpSpPr>
      <p:grpSpPr>
        <a:xfrm>
          <a:off x="0" y="0"/>
          <a:ext cx="0" cy="0"/>
          <a:chOff x="0" y="0"/>
          <a:chExt cx="0" cy="0"/>
        </a:xfrm>
      </p:grpSpPr>
      <p:sp>
        <p:nvSpPr>
          <p:cNvPr id="2" name="ตัวยึดวันที่ 1"/>
          <p:cNvSpPr>
            <a:spLocks noGrp="1"/>
          </p:cNvSpPr>
          <p:nvPr>
            <p:ph type="dt" sz="half" idx="10"/>
          </p:nvPr>
        </p:nvSpPr>
        <p:spPr/>
        <p:txBody>
          <a:bodyPr/>
          <a:lstStyle/>
          <a:p>
            <a:fld id="{5369F9B1-94AB-410D-B5FF-14374F40F7A4}" type="datetimeFigureOut">
              <a:rPr lang="th-TH" smtClean="0"/>
              <a:pPr/>
              <a:t>03/02/66</a:t>
            </a:fld>
            <a:endParaRPr lang="th-TH"/>
          </a:p>
        </p:txBody>
      </p:sp>
      <p:sp>
        <p:nvSpPr>
          <p:cNvPr id="3" name="ตัวยึดท้ายกระดาษ 2"/>
          <p:cNvSpPr>
            <a:spLocks noGrp="1"/>
          </p:cNvSpPr>
          <p:nvPr>
            <p:ph type="ftr" sz="quarter" idx="11"/>
          </p:nvPr>
        </p:nvSpPr>
        <p:spPr/>
        <p:txBody>
          <a:bodyPr/>
          <a:lstStyle/>
          <a:p>
            <a:endParaRPr lang="th-TH"/>
          </a:p>
        </p:txBody>
      </p:sp>
      <p:sp>
        <p:nvSpPr>
          <p:cNvPr id="4" name="ตัวยึดหมายเลขภาพนิ่ง 3"/>
          <p:cNvSpPr>
            <a:spLocks noGrp="1"/>
          </p:cNvSpPr>
          <p:nvPr>
            <p:ph type="sldNum" sz="quarter" idx="12"/>
          </p:nvPr>
        </p:nvSpPr>
        <p:spPr/>
        <p:txBody>
          <a:bodyPr/>
          <a:lstStyle/>
          <a:p>
            <a:fld id="{3FE18107-78DC-447E-BAE7-EC922F063685}" type="slidenum">
              <a:rPr lang="th-TH" smtClean="0"/>
              <a:pPr/>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เนื้อหา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5353496" y="1101970"/>
            <a:ext cx="3383280" cy="877824"/>
          </a:xfrm>
        </p:spPr>
        <p:txBody>
          <a:bodyPr anchor="b"/>
          <a:lstStyle>
            <a:lvl1pPr algn="l">
              <a:buNone/>
              <a:defRPr sz="1800" b="1"/>
            </a:lvl1pPr>
          </a:lstStyle>
          <a:p>
            <a:r>
              <a:rPr kumimoji="0" lang="th-TH"/>
              <a:t>คลิกเพื่อแก้ไขลักษณะชื่อเรื่องต้นแบบ</a:t>
            </a:r>
            <a:endParaRPr kumimoji="0" lang="en-US"/>
          </a:p>
        </p:txBody>
      </p:sp>
      <p:sp>
        <p:nvSpPr>
          <p:cNvPr id="3" name="ตัวยึดข้อความ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h-TH"/>
              <a:t>คลิกเพื่อแก้ไขลักษณะของข้อความต้นแบบ</a:t>
            </a:r>
          </a:p>
        </p:txBody>
      </p:sp>
      <p:sp>
        <p:nvSpPr>
          <p:cNvPr id="4" name="ตัวยึดเนื้อหา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th-TH"/>
              <a:t>คลิกเพื่อแก้ไขลักษณะของข้อความต้นแบบ</a:t>
            </a:r>
          </a:p>
          <a:p>
            <a:pPr lvl="1" eaLnBrk="1" latinLnBrk="0" hangingPunct="1"/>
            <a:r>
              <a:rPr lang="th-TH"/>
              <a:t>ระดับที่สอง</a:t>
            </a:r>
          </a:p>
          <a:p>
            <a:pPr lvl="2" eaLnBrk="1" latinLnBrk="0" hangingPunct="1"/>
            <a:r>
              <a:rPr lang="th-TH"/>
              <a:t>ระดับที่สาม</a:t>
            </a:r>
          </a:p>
          <a:p>
            <a:pPr lvl="3" eaLnBrk="1" latinLnBrk="0" hangingPunct="1"/>
            <a:r>
              <a:rPr lang="th-TH"/>
              <a:t>ระดับที่สี่</a:t>
            </a:r>
          </a:p>
          <a:p>
            <a:pPr lvl="4" eaLnBrk="1" latinLnBrk="0" hangingPunct="1"/>
            <a:r>
              <a:rPr lang="th-TH"/>
              <a:t>ระดับที่ห้า</a:t>
            </a:r>
            <a:endParaRPr kumimoji="0" lang="en-US"/>
          </a:p>
        </p:txBody>
      </p:sp>
      <p:sp>
        <p:nvSpPr>
          <p:cNvPr id="5" name="ตัวยึดวันที่ 4"/>
          <p:cNvSpPr>
            <a:spLocks noGrp="1"/>
          </p:cNvSpPr>
          <p:nvPr>
            <p:ph type="dt" sz="half" idx="10"/>
          </p:nvPr>
        </p:nvSpPr>
        <p:spPr/>
        <p:txBody>
          <a:bodyPr/>
          <a:lstStyle/>
          <a:p>
            <a:fld id="{5369F9B1-94AB-410D-B5FF-14374F40F7A4}" type="datetimeFigureOut">
              <a:rPr lang="th-TH" smtClean="0"/>
              <a:pPr/>
              <a:t>03/02/66</a:t>
            </a:fld>
            <a:endParaRPr lang="th-TH"/>
          </a:p>
        </p:txBody>
      </p:sp>
      <p:sp>
        <p:nvSpPr>
          <p:cNvPr id="6" name="ตัวยึดท้ายกระดาษ 5"/>
          <p:cNvSpPr>
            <a:spLocks noGrp="1"/>
          </p:cNvSpPr>
          <p:nvPr>
            <p:ph type="ftr" sz="quarter" idx="11"/>
          </p:nvPr>
        </p:nvSpPr>
        <p:spPr/>
        <p:txBody>
          <a:bodyPr/>
          <a:lstStyle/>
          <a:p>
            <a:endParaRPr lang="th-TH"/>
          </a:p>
        </p:txBody>
      </p:sp>
      <p:sp>
        <p:nvSpPr>
          <p:cNvPr id="7" name="ตัวยึดหมายเลขภาพนิ่ง 6"/>
          <p:cNvSpPr>
            <a:spLocks noGrp="1"/>
          </p:cNvSpPr>
          <p:nvPr>
            <p:ph type="sldNum" sz="quarter" idx="12"/>
          </p:nvPr>
        </p:nvSpPr>
        <p:spPr/>
        <p:txBody>
          <a:bodyPr/>
          <a:lstStyle/>
          <a:p>
            <a:fld id="{3FE18107-78DC-447E-BAE7-EC922F063685}" type="slidenum">
              <a:rPr lang="th-TH" smtClean="0"/>
              <a:pPr/>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รูปภาพ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th-TH"/>
              <a:t>คลิกเพื่อแก้ไขลักษณะชื่อเรื่องต้นแบบ</a:t>
            </a:r>
            <a:endParaRPr kumimoji="0" lang="en-US"/>
          </a:p>
        </p:txBody>
      </p:sp>
      <p:sp>
        <p:nvSpPr>
          <p:cNvPr id="3" name="ตัวยึดรูปภาพ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th-TH"/>
              <a:t>คลิกไอคอนเพื่อเพิ่มรูปภาพ</a:t>
            </a:r>
            <a:endParaRPr kumimoji="0" lang="en-US" dirty="0"/>
          </a:p>
        </p:txBody>
      </p:sp>
      <p:sp>
        <p:nvSpPr>
          <p:cNvPr id="4" name="ตัวยึดข้อความ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h-TH"/>
              <a:t>คลิกเพื่อแก้ไขลักษณะของข้อความต้นแบบ</a:t>
            </a:r>
          </a:p>
        </p:txBody>
      </p:sp>
      <p:sp>
        <p:nvSpPr>
          <p:cNvPr id="5" name="ตัวยึดวันที่ 4"/>
          <p:cNvSpPr>
            <a:spLocks noGrp="1"/>
          </p:cNvSpPr>
          <p:nvPr>
            <p:ph type="dt" sz="half" idx="10"/>
          </p:nvPr>
        </p:nvSpPr>
        <p:spPr/>
        <p:txBody>
          <a:bodyPr/>
          <a:lstStyle/>
          <a:p>
            <a:fld id="{5369F9B1-94AB-410D-B5FF-14374F40F7A4}" type="datetimeFigureOut">
              <a:rPr lang="th-TH" smtClean="0"/>
              <a:pPr/>
              <a:t>03/02/66</a:t>
            </a:fld>
            <a:endParaRPr lang="th-TH"/>
          </a:p>
        </p:txBody>
      </p:sp>
      <p:sp>
        <p:nvSpPr>
          <p:cNvPr id="6" name="ตัวยึดท้ายกระดาษ 5"/>
          <p:cNvSpPr>
            <a:spLocks noGrp="1"/>
          </p:cNvSpPr>
          <p:nvPr>
            <p:ph type="ftr" sz="quarter" idx="11"/>
          </p:nvPr>
        </p:nvSpPr>
        <p:spPr/>
        <p:txBody>
          <a:bodyPr/>
          <a:lstStyle/>
          <a:p>
            <a:endParaRPr lang="th-TH"/>
          </a:p>
        </p:txBody>
      </p:sp>
      <p:sp>
        <p:nvSpPr>
          <p:cNvPr id="7" name="ตัวยึดหมายเลขภาพนิ่ง 6"/>
          <p:cNvSpPr>
            <a:spLocks noGrp="1"/>
          </p:cNvSpPr>
          <p:nvPr>
            <p:ph type="sldNum" sz="quarter" idx="12"/>
          </p:nvPr>
        </p:nvSpPr>
        <p:spPr/>
        <p:txBody>
          <a:bodyPr/>
          <a:lstStyle/>
          <a:p>
            <a:fld id="{3FE18107-78DC-447E-BAE7-EC922F063685}" type="slidenum">
              <a:rPr lang="th-TH" smtClean="0"/>
              <a:pPr/>
              <a:t>‹#›</a:t>
            </a:fld>
            <a:endParaRPr lang="th-T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สี่เหลี่ยมผืนผ้า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สี่เหลี่ยมผืนผ้า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สี่เหลี่ยมผืนผ้า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สี่เหลี่ยมผืนผ้า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สี่เหลี่ยมผืนผ้า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สี่เหลี่ยมมุมมน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สี่เหลี่ยมมุมมน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สี่เหลี่ยมผืนผ้า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สี่เหลี่ยมผืนผ้า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สี่เหลี่ยมผืนผ้า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สี่เหลี่ยมผืนผ้า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สี่เหลี่ยมผืนผ้า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สี่เหลี่ยมผืนผ้า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ตัวยึดชื่อเรื่อง 21"/>
          <p:cNvSpPr>
            <a:spLocks noGrp="1"/>
          </p:cNvSpPr>
          <p:nvPr>
            <p:ph type="title"/>
          </p:nvPr>
        </p:nvSpPr>
        <p:spPr>
          <a:xfrm>
            <a:off x="457200" y="1143000"/>
            <a:ext cx="8229600" cy="1066800"/>
          </a:xfrm>
          <a:prstGeom prst="rect">
            <a:avLst/>
          </a:prstGeom>
        </p:spPr>
        <p:txBody>
          <a:bodyPr vert="horz" anchor="ctr">
            <a:normAutofit/>
          </a:bodyPr>
          <a:lstStyle/>
          <a:p>
            <a:r>
              <a:rPr kumimoji="0" lang="th-TH"/>
              <a:t>คลิกเพื่อแก้ไขลักษณะชื่อเรื่องต้นแบบ</a:t>
            </a:r>
            <a:endParaRPr kumimoji="0" lang="en-US"/>
          </a:p>
        </p:txBody>
      </p:sp>
      <p:sp>
        <p:nvSpPr>
          <p:cNvPr id="13" name="ตัวยึดข้อความ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th-TH"/>
              <a:t>คลิกเพื่อแก้ไขลักษณะของข้อความต้นแบบ</a:t>
            </a:r>
          </a:p>
          <a:p>
            <a:pPr lvl="1" eaLnBrk="1" latinLnBrk="0" hangingPunct="1"/>
            <a:r>
              <a:rPr kumimoji="0" lang="th-TH"/>
              <a:t>ระดับที่สอง</a:t>
            </a:r>
          </a:p>
          <a:p>
            <a:pPr lvl="2" eaLnBrk="1" latinLnBrk="0" hangingPunct="1"/>
            <a:r>
              <a:rPr kumimoji="0" lang="th-TH"/>
              <a:t>ระดับที่สาม</a:t>
            </a:r>
          </a:p>
          <a:p>
            <a:pPr lvl="3" eaLnBrk="1" latinLnBrk="0" hangingPunct="1"/>
            <a:r>
              <a:rPr kumimoji="0" lang="th-TH"/>
              <a:t>ระดับที่สี่</a:t>
            </a:r>
          </a:p>
          <a:p>
            <a:pPr lvl="4" eaLnBrk="1" latinLnBrk="0" hangingPunct="1"/>
            <a:r>
              <a:rPr kumimoji="0" lang="th-TH"/>
              <a:t>ระดับที่ห้า</a:t>
            </a:r>
            <a:endParaRPr kumimoji="0" lang="en-US"/>
          </a:p>
        </p:txBody>
      </p:sp>
      <p:sp>
        <p:nvSpPr>
          <p:cNvPr id="14" name="ตัวยึดวันที่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369F9B1-94AB-410D-B5FF-14374F40F7A4}" type="datetimeFigureOut">
              <a:rPr lang="th-TH" smtClean="0"/>
              <a:pPr/>
              <a:t>03/02/66</a:t>
            </a:fld>
            <a:endParaRPr lang="th-TH"/>
          </a:p>
        </p:txBody>
      </p:sp>
      <p:sp>
        <p:nvSpPr>
          <p:cNvPr id="3" name="ตัวยึดท้ายกระดาษ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th-TH"/>
          </a:p>
        </p:txBody>
      </p:sp>
      <p:sp>
        <p:nvSpPr>
          <p:cNvPr id="23" name="ตัวยึดหมายเลขภาพนิ่ง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FE18107-78DC-447E-BAE7-EC922F063685}" type="slidenum">
              <a:rPr lang="th-TH" smtClean="0"/>
              <a:pPr/>
              <a:t>‹#›</a:t>
            </a:fld>
            <a:endParaRPr lang="th-TH"/>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0" y="1556792"/>
            <a:ext cx="8240688" cy="1828800"/>
          </a:xfrm>
        </p:spPr>
        <p:txBody>
          <a:bodyPr>
            <a:normAutofit fontScale="90000"/>
          </a:bodyPr>
          <a:lstStyle/>
          <a:p>
            <a:r>
              <a:rPr lang="en-US" sz="7200" dirty="0"/>
              <a:t>Format of translation</a:t>
            </a:r>
            <a:endParaRPr lang="th-TH" sz="7200" dirty="0"/>
          </a:p>
        </p:txBody>
      </p:sp>
      <p:sp>
        <p:nvSpPr>
          <p:cNvPr id="3" name="ชื่อเรื่องรอง 2"/>
          <p:cNvSpPr>
            <a:spLocks noGrp="1"/>
          </p:cNvSpPr>
          <p:nvPr>
            <p:ph type="subTitle" idx="1"/>
          </p:nvPr>
        </p:nvSpPr>
        <p:spPr/>
        <p:txBody>
          <a:bodyPr/>
          <a:lstStyle/>
          <a:p>
            <a:endParaRPr lang="th-TH"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dirty="0"/>
              <a:t>1.</a:t>
            </a:r>
            <a:r>
              <a:rPr lang="en-US" dirty="0"/>
              <a:t> direct translation</a:t>
            </a:r>
            <a:endParaRPr lang="th-TH" dirty="0"/>
          </a:p>
        </p:txBody>
      </p:sp>
      <p:sp>
        <p:nvSpPr>
          <p:cNvPr id="3" name="ตัวยึดเนื้อหา 2"/>
          <p:cNvSpPr>
            <a:spLocks noGrp="1"/>
          </p:cNvSpPr>
          <p:nvPr>
            <p:ph idx="1"/>
          </p:nvPr>
        </p:nvSpPr>
        <p:spPr/>
        <p:txBody>
          <a:bodyPr/>
          <a:lstStyle/>
          <a:p>
            <a:r>
              <a:rPr lang="en-US" dirty="0"/>
              <a:t>It is a translation with emphasis on the author. (The translator therefore tries to translate by preserving the original language of the author) In the past, popular translation in this way because in the past it was often a Bible translation. which is the teaching of the Lord sacred There is no interpretation in the original.</a:t>
            </a:r>
            <a:endParaRPr lang="th-TH"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dirty="0"/>
              <a:t>1.</a:t>
            </a:r>
            <a:r>
              <a:rPr lang="en-US" dirty="0"/>
              <a:t> direct translation</a:t>
            </a:r>
            <a:endParaRPr lang="th-TH" dirty="0"/>
          </a:p>
        </p:txBody>
      </p:sp>
      <p:sp>
        <p:nvSpPr>
          <p:cNvPr id="3" name="ตัวยึดเนื้อหา 2"/>
          <p:cNvSpPr>
            <a:spLocks noGrp="1"/>
          </p:cNvSpPr>
          <p:nvPr>
            <p:ph idx="1"/>
          </p:nvPr>
        </p:nvSpPr>
        <p:spPr/>
        <p:txBody>
          <a:bodyPr/>
          <a:lstStyle/>
          <a:p>
            <a:r>
              <a:rPr lang="en-US" dirty="0"/>
              <a:t>Translations in this manner may be subdivided into:</a:t>
            </a:r>
          </a:p>
          <a:p>
            <a:r>
              <a:rPr lang="en-US" dirty="0"/>
              <a:t>  1) Translation by word-for-word literal transcription</a:t>
            </a:r>
          </a:p>
          <a:p>
            <a:r>
              <a:rPr lang="en-US" dirty="0"/>
              <a:t>2) Translating by trying to translate as much as the linguistic and grammatical structure allows. It is often used to translate international treaty laws. government announcements, etc.</a:t>
            </a:r>
            <a:endParaRPr lang="th-TH"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dirty="0"/>
              <a:t>2. </a:t>
            </a:r>
            <a:r>
              <a:rPr lang="en-US" dirty="0"/>
              <a:t>literal translation</a:t>
            </a:r>
            <a:endParaRPr lang="th-TH" dirty="0"/>
          </a:p>
        </p:txBody>
      </p:sp>
      <p:sp>
        <p:nvSpPr>
          <p:cNvPr id="3" name="ตัวยึดเนื้อหา 2"/>
          <p:cNvSpPr>
            <a:spLocks noGrp="1"/>
          </p:cNvSpPr>
          <p:nvPr>
            <p:ph idx="1"/>
          </p:nvPr>
        </p:nvSpPr>
        <p:spPr/>
        <p:txBody>
          <a:bodyPr/>
          <a:lstStyle/>
          <a:p>
            <a:r>
              <a:rPr lang="en-US" dirty="0"/>
              <a:t>It is important to the reader. (The translator therefore tries to make the reader Read and understand easily ) is popular in modern times. The translation is more diverse, such as translating business documents and literature.</a:t>
            </a:r>
            <a:endParaRPr lang="th-TH"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dirty="0"/>
              <a:t>2. </a:t>
            </a:r>
            <a:r>
              <a:rPr lang="en-US" dirty="0"/>
              <a:t>literal translation</a:t>
            </a:r>
            <a:endParaRPr lang="th-TH" dirty="0"/>
          </a:p>
        </p:txBody>
      </p:sp>
      <p:sp>
        <p:nvSpPr>
          <p:cNvPr id="3" name="ตัวยึดเนื้อหา 2"/>
          <p:cNvSpPr>
            <a:spLocks noGrp="1"/>
          </p:cNvSpPr>
          <p:nvPr>
            <p:ph idx="1"/>
          </p:nvPr>
        </p:nvSpPr>
        <p:spPr/>
        <p:txBody>
          <a:bodyPr>
            <a:normAutofit fontScale="92500"/>
          </a:bodyPr>
          <a:lstStyle/>
          <a:p>
            <a:r>
              <a:rPr lang="en-US" dirty="0"/>
              <a:t>There are many scholars who argue that</a:t>
            </a:r>
          </a:p>
          <a:p>
            <a:r>
              <a:rPr lang="en-US" dirty="0"/>
              <a:t>Translation is the replacement of text or narration in one language (source language) with text or narration in another language (translated language), not by replacing words. Because the translation is the transmission of the original text. So that people who do not know the original language can read it, so the translator should translate it into the language of the destination. There is no need to adhere to the original linguistic form.</a:t>
            </a:r>
            <a:endParaRPr lang="th-TH"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fontScale="90000"/>
          </a:bodyPr>
          <a:lstStyle/>
          <a:p>
            <a:r>
              <a:rPr lang="en-US" dirty="0"/>
              <a:t>Student opinion indicates that a good translation is...</a:t>
            </a:r>
            <a:endParaRPr lang="th-TH" dirty="0"/>
          </a:p>
        </p:txBody>
      </p:sp>
      <p:sp>
        <p:nvSpPr>
          <p:cNvPr id="3" name="ตัวยึดเนื้อหา 2"/>
          <p:cNvSpPr>
            <a:spLocks noGrp="1"/>
          </p:cNvSpPr>
          <p:nvPr>
            <p:ph idx="1"/>
          </p:nvPr>
        </p:nvSpPr>
        <p:spPr/>
        <p:txBody>
          <a:bodyPr>
            <a:normAutofit/>
          </a:bodyPr>
          <a:lstStyle/>
          <a:p>
            <a:r>
              <a:rPr lang="en-US" dirty="0"/>
              <a:t>can use language and grammar To translate closely to the language used in everyday life.</a:t>
            </a:r>
          </a:p>
          <a:p>
            <a:r>
              <a:rPr lang="en-US" dirty="0"/>
              <a:t>Clearly translated (correctly), unambiguously (understood)</a:t>
            </a:r>
          </a:p>
          <a:p>
            <a:r>
              <a:rPr lang="en-US" dirty="0"/>
              <a:t>Choose the right words to match what the original wants to convey.</a:t>
            </a:r>
          </a:p>
          <a:p>
            <a:r>
              <a:rPr lang="en-US" dirty="0"/>
              <a:t>No need to give a direct meaning.</a:t>
            </a:r>
          </a:p>
          <a:p>
            <a:r>
              <a:rPr lang="en-US" dirty="0"/>
              <a:t>Translated for readers to understand easily and clearly.</a:t>
            </a:r>
            <a:endParaRPr lang="th-TH"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ตัวยึดเนื้อหา 2"/>
          <p:cNvSpPr>
            <a:spLocks noGrp="1"/>
          </p:cNvSpPr>
          <p:nvPr>
            <p:ph idx="1"/>
          </p:nvPr>
        </p:nvSpPr>
        <p:spPr>
          <a:xfrm>
            <a:off x="467544" y="1712565"/>
            <a:ext cx="8229600" cy="4308723"/>
          </a:xfrm>
        </p:spPr>
        <p:txBody>
          <a:bodyPr>
            <a:normAutofit/>
          </a:bodyPr>
          <a:lstStyle/>
          <a:p>
            <a:r>
              <a:rPr lang="en-US" dirty="0"/>
              <a:t>Translate for the audience to fully understand the essence of the message. without having to translate every word</a:t>
            </a:r>
          </a:p>
          <a:p>
            <a:r>
              <a:rPr lang="en-US" dirty="0"/>
              <a:t>have a warehouse of words</a:t>
            </a:r>
          </a:p>
          <a:p>
            <a:r>
              <a:rPr lang="en-US" dirty="0"/>
              <a:t>use euphemisms</a:t>
            </a:r>
          </a:p>
          <a:p>
            <a:r>
              <a:rPr lang="en-US" dirty="0"/>
              <a:t>The culture of the language in that language should be studied.</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ในเมือง">
  <a:themeElements>
    <a:clrScheme name="ในเมือง">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ในเมือง">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ในเมือง">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145</TotalTime>
  <Words>361</Words>
  <Application>Microsoft Office PowerPoint</Application>
  <PresentationFormat>On-screen Show (4:3)</PresentationFormat>
  <Paragraphs>22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Georgia</vt:lpstr>
      <vt:lpstr>Trebuchet MS</vt:lpstr>
      <vt:lpstr>Wingdings 2</vt:lpstr>
      <vt:lpstr>ในเมือง</vt:lpstr>
      <vt:lpstr>Format of translation</vt:lpstr>
      <vt:lpstr>1. direct translation</vt:lpstr>
      <vt:lpstr>1. direct translation</vt:lpstr>
      <vt:lpstr>2. literal translation</vt:lpstr>
      <vt:lpstr>2. literal translation</vt:lpstr>
      <vt:lpstr>Student opinion indicates that a good translation is...</vt:lpstr>
      <vt:lpstr>PowerPoint Presentation</vt:lpstr>
    </vt:vector>
  </TitlesOfParts>
  <Company>http://sharingcentre.info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ภาพนิ่ง 1</dc:title>
  <dc:creator>Activated User</dc:creator>
  <cp:lastModifiedBy>Pailin Klinkesorn</cp:lastModifiedBy>
  <cp:revision>6</cp:revision>
  <dcterms:created xsi:type="dcterms:W3CDTF">2012-11-12T05:08:07Z</dcterms:created>
  <dcterms:modified xsi:type="dcterms:W3CDTF">2023-02-03T16:47:47Z</dcterms:modified>
</cp:coreProperties>
</file>