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1" r:id="rId13"/>
    <p:sldId id="272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A00B9-BE7B-4596-B26D-58F9803C2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2CE58-DC54-496B-9EAF-339A17FFC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65DFC-00E2-461E-ABD7-005E350CF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661EE-901D-4AAD-827C-C8A7D22F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A48EC-3C14-47CC-B404-C18F916C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0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F33EB-90F5-4FD7-AF10-F448806D1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CB240-869C-4AA9-A6A9-CCADB5564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D2E16-0F34-4CC7-A779-35E2A4CE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8A2D8-7CA7-4D4D-9CC4-BF31D3ED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6C27C-F235-457F-AC03-DFE1B4EDB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1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1B2C47-46DD-480C-86EB-F16B66CAA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23256-7C0F-4F39-AEE9-367A856C3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E003E-32D3-4D6B-9E66-AEA438B8B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FC352-967F-41F5-BF7C-C431448E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AB05A-EAEC-4C8D-BA60-DA69DB0A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FF3D-839D-4AAC-8F8A-7B3389FD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074D8-BFBD-4ABB-B09F-AA411F154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01E96-3310-4FAE-8469-69BE8B64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06D4-61B9-4F04-B553-789142AD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57DC6-28E0-458D-BF36-0A790ED2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3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AF532-F02C-45E6-B176-E1C36C017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14B2A-3B95-4750-A38E-51048E741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32A7E-C1DE-4924-A93F-87A409A74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F45FF-287D-40B6-AEDA-2F2798BD5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906A6-68A6-4574-9A25-17461823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4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82D3B-139C-4B6B-8012-933ADCDBA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D0B8A-A2D7-4CC1-B9CB-599C4A8B3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0263FE-08A6-4230-A958-8F0FBA53F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BA2F3-AEC4-43E3-93CA-9B0A2DB7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2CAAC-EAFE-4984-B3C2-0A9AB9B7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98F61-2CB3-485D-A503-DD3038EA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8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E7B8D-9F89-4EF6-8DBD-F1F257B91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82D95-1707-4BCB-AFB8-077AE8013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4320E-8DFF-42BC-99D6-F350AB9B5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450DE2-1CF8-45DB-AEAE-F515E2BD2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23902-4064-4F3B-B258-6E593E0A67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E30131-42A3-433A-903F-DE2D9D0C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72670A-F507-4B41-BF8B-E343349E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F84A8-9A2B-4329-83CB-3E2088FB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4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474F-0C19-444F-A719-3B74B7D3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EDEC6-41E3-4FC3-8D88-B8E94694B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AF87D-3DD5-4E41-8BCA-1FD995828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0C7CEC-8FE7-4A8D-ADF6-545CC813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A31A41-2A9D-4777-843D-A18600720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41942-8B6E-4F7F-A689-380D6392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EDCA4-E95D-4960-A17C-F6800532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2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EB4-6922-46D1-BBBA-BD4EA055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25877-6E43-458E-B91D-9A8E8F7F9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07F71-28F2-4751-B0D4-ABBEC2FE3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52271-9301-4065-971B-A47D7CDE3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4856C-64EA-410F-AB61-678E8307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B4E1-0C01-45E1-9EE3-ACF2AD7F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2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CD0F4-079A-4E87-86D7-4EF3BC755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5F764-43F2-4625-98AD-1E0C29D9B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E149F-4F8D-4000-8366-3F02300A4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6B367-2C35-4F8E-80FA-EC374A73A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5596B-BDC3-44DC-8A02-6B49383AF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DCB5B-419F-4C51-8C3F-9C148F6F0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7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D37C90-2F1D-4F05-A3DD-718AAA85E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682C4-618A-421F-A6A9-FFEFF6955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00935-6C4E-4F3F-9FC4-3BD119DA63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91D2B-2021-4703-9AF9-4340DCCFFB0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7823E-BC66-4978-848D-9BE2C0A804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B7D9F-07B8-4BC4-AB8B-EA9A608B7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FB0BC-0F0D-424D-AB8A-412D3F12B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8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file:///C:\Program%20Files\Inknoe%20ClassPoint%202\Images\wc_blue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file:///C:\Program%20Files\Inknoe%20ClassPoint%202\Images\wc_blue.p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file:///C:\Program%20Files\Inknoe%20ClassPoint%202\Images\wc_blue.pn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file:///C:\Program%20Files\Inknoe%20ClassPoint%202\Images\wc_blue.p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file:///C:\Program%20Files\Inknoe%20ClassPoint%202\Images\wc_blue.p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file:///C:\Program%20Files\Inknoe%20ClassPoint%202\Images\wc_blue.pn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file:///C:\Program%20Files\Inknoe%20ClassPoint%202\Images\wc_blue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file:///C:\Program%20Files\Inknoe%20ClassPoint%202\Images\wc_blue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file:///C:\Program%20Files\Inknoe%20ClassPoint%202\Images\wc_blue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file:///C:\Program%20Files\Inknoe%20ClassPoint%202\Images\wc_blue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file:///C:\Program%20Files\Inknoe%20ClassPoint%202\Images\wc_blue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file:///C:\Program%20Files\Inknoe%20ClassPoint%202\Images\wc_blue.p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file:///C:\Program%20Files\Inknoe%20ClassPoint%202\Images\wc_blue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B969-2B1E-46BC-84EA-9A5D47EA4F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การเขียนภาษาญี่ปุ่น </a:t>
            </a:r>
            <a:r>
              <a:rPr lang="en-US" dirty="0"/>
              <a:t>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398D6-0199-4C8A-982A-E0C28CAA69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1500" dirty="0"/>
              <a:t>E-MAIL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41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931711"/>
            <a:ext cx="4332420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6600" dirty="0"/>
              <a:t>รู้สึกว่าวันนี้ร้อน</a:t>
            </a:r>
            <a:endParaRPr lang="en-US" sz="28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1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423" y="3172343"/>
            <a:ext cx="8840252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6600" dirty="0"/>
              <a:t>เพราะเขาอยู่ตรงนี้ ทำอะไรไม่ได้เลย</a:t>
            </a:r>
            <a:endParaRPr lang="en-US" sz="28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19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423" y="3172343"/>
            <a:ext cx="6468177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6000" dirty="0"/>
              <a:t>คิดว่า น้ำนี้ มีใครกินของฉันไป</a:t>
            </a:r>
            <a:endParaRPr lang="en-US" sz="1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5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423" y="3172343"/>
            <a:ext cx="7209322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6600" dirty="0"/>
              <a:t>ครูให้ฉันดื่มน้ำในระหว่างเรียน</a:t>
            </a:r>
            <a:endParaRPr lang="en-US" sz="28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8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258" y="2434423"/>
            <a:ext cx="4485372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/>
              <a:t>今日は暑いです</a:t>
            </a:r>
            <a:r>
              <a:rPr lang="ja-JP" altLang="en-US" sz="6600" dirty="0"/>
              <a:t>。</a:t>
            </a:r>
            <a:endParaRPr lang="en-US" sz="28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เติมอะไรระหว่างกลาง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A9C6E7-14A3-4658-A9F4-D3C2C1551D8E}"/>
              </a:ext>
            </a:extLst>
          </p:cNvPr>
          <p:cNvSpPr txBox="1">
            <a:spLocks/>
          </p:cNvSpPr>
          <p:nvPr/>
        </p:nvSpPr>
        <p:spPr>
          <a:xfrm>
            <a:off x="5349348" y="2103437"/>
            <a:ext cx="599064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8800" dirty="0"/>
              <a:t>?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BC9CA6A-BB6D-40D5-8C0D-7922452B5A98}"/>
              </a:ext>
            </a:extLst>
          </p:cNvPr>
          <p:cNvSpPr txBox="1">
            <a:spLocks/>
          </p:cNvSpPr>
          <p:nvPr/>
        </p:nvSpPr>
        <p:spPr>
          <a:xfrm>
            <a:off x="6096000" y="2609841"/>
            <a:ext cx="5918411" cy="5810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はんそでシャツを着ました。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15689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7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258" y="2434423"/>
            <a:ext cx="4485372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/>
              <a:t>今日は暑いです</a:t>
            </a:r>
            <a:r>
              <a:rPr lang="ja-JP" altLang="en-US" sz="6600" dirty="0"/>
              <a:t>。</a:t>
            </a:r>
            <a:endParaRPr lang="en-US" sz="28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เติมอะไรระหว่างกลาง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A9C6E7-14A3-4658-A9F4-D3C2C1551D8E}"/>
              </a:ext>
            </a:extLst>
          </p:cNvPr>
          <p:cNvSpPr txBox="1">
            <a:spLocks/>
          </p:cNvSpPr>
          <p:nvPr/>
        </p:nvSpPr>
        <p:spPr>
          <a:xfrm>
            <a:off x="5349348" y="2103437"/>
            <a:ext cx="599064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8800" dirty="0"/>
              <a:t>?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BC9CA6A-BB6D-40D5-8C0D-7922452B5A98}"/>
              </a:ext>
            </a:extLst>
          </p:cNvPr>
          <p:cNvSpPr txBox="1">
            <a:spLocks/>
          </p:cNvSpPr>
          <p:nvPr/>
        </p:nvSpPr>
        <p:spPr>
          <a:xfrm>
            <a:off x="6096000" y="2609841"/>
            <a:ext cx="5918411" cy="5810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長そでシャツを着ました。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52475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7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1B23-8644-4F95-8AC4-61A103AFC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43A5-8361-4F83-85A7-7F28F0EB2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1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D41F-58AB-4902-944F-69AC3F2F489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5400" dirty="0"/>
              <a:t>เมื่อจะเขียนอีเมลแนะนำตัว จะตั้งชื่อเรื่องเมลว่าอะไร</a:t>
            </a:r>
            <a:endParaRPr lang="en-US" sz="5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EA7594-E04E-4ECB-9B06-E3E7B9401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12419" cy="146621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sz="9600" dirty="0"/>
              <a:t>ภาษาไทย</a:t>
            </a:r>
            <a:endParaRPr lang="en-US" sz="9600" dirty="0"/>
          </a:p>
        </p:txBody>
      </p:sp>
      <p:pic>
        <p:nvPicPr>
          <p:cNvPr id="8" name="btnInknoeActivityCp2">
            <a:extLst>
              <a:ext uri="{FF2B5EF4-FFF2-40B4-BE49-F238E27FC236}">
                <a16:creationId xmlns:a16="http://schemas.microsoft.com/office/drawing/2014/main" id="{22F9D098-F376-4055-B02B-D47E4A258A1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699" y="5526653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112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D41F-58AB-4902-944F-69AC3F2F489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/>
              <a:t>เมื่อจะเขียนอีเมลแนะนำตัว จะตั้งชื่อเรื่องเมลว่าอะไร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40302-BDD3-4EA6-AD74-34B6232F8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0125" y="2246745"/>
            <a:ext cx="3512419" cy="9079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sz="9600" dirty="0"/>
              <a:t>日本語</a:t>
            </a:r>
            <a:endParaRPr lang="en-US" sz="9600" dirty="0"/>
          </a:p>
        </p:txBody>
      </p:sp>
      <p:pic>
        <p:nvPicPr>
          <p:cNvPr id="25" name="btnInknoeActivityCp2">
            <a:extLst>
              <a:ext uri="{FF2B5EF4-FFF2-40B4-BE49-F238E27FC236}">
                <a16:creationId xmlns:a16="http://schemas.microsoft.com/office/drawing/2014/main" id="{41235B51-F95F-486E-B61A-D200E2E4CC6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720" y="5324524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4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FC825-C3A5-48A0-94D2-D3EBB04C4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809775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9B4FC-2386-4220-B37B-E9D1AE6CD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07" y="2545790"/>
            <a:ext cx="9013175" cy="13255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sz="7200" dirty="0"/>
              <a:t>วันนี้อากาศดีมาก จึงออกไปเดินเล่น </a:t>
            </a:r>
            <a:endParaRPr lang="en-US" sz="7200" dirty="0"/>
          </a:p>
        </p:txBody>
      </p:sp>
      <p:pic>
        <p:nvPicPr>
          <p:cNvPr id="5" name="btnInknoeActivityCp2">
            <a:extLst>
              <a:ext uri="{FF2B5EF4-FFF2-40B4-BE49-F238E27FC236}">
                <a16:creationId xmlns:a16="http://schemas.microsoft.com/office/drawing/2014/main" id="{CAF4AC91-34A5-4F7E-A251-09AD98B9F29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639" y="5886455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6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05D7F-5820-47E6-9BEF-DC7E6CF90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837" y="3654426"/>
            <a:ext cx="10515600" cy="1325563"/>
          </a:xfrm>
        </p:spPr>
        <p:txBody>
          <a:bodyPr/>
          <a:lstStyle/>
          <a:p>
            <a:pPr marL="0" indent="0">
              <a:buNone/>
            </a:pPr>
            <a:r>
              <a:rPr lang="th-TH" sz="8000" dirty="0"/>
              <a:t>ผมชอบรูปที่คุณ</a:t>
            </a:r>
            <a:r>
              <a:rPr lang="th-TH" sz="8000" dirty="0" err="1"/>
              <a:t>คะริ</a:t>
            </a:r>
            <a:r>
              <a:rPr lang="th-TH" sz="8000" dirty="0"/>
              <a:t>นะวาด</a:t>
            </a:r>
            <a:endParaRPr lang="en-US" sz="8000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221B84E-490A-4FD1-8F33-2771F816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40781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AE6D9946-1593-4E75-949A-5165151AED9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9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05D7F-5820-47E6-9BEF-DC7E6CF90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957" y="2181761"/>
            <a:ext cx="10515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6600" dirty="0"/>
              <a:t>ภาพยนตร์คุณดูเมื่ออาทิตย์ที่แล้ว สนุกไหม</a:t>
            </a:r>
            <a:r>
              <a:rPr lang="en-US" sz="6600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221B84E-490A-4FD1-8F33-2771F816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40781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AE6D9946-1593-4E75-949A-5165151AED9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577" y="3510046"/>
            <a:ext cx="10515600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sz="6000" dirty="0">
                <a:effectLst/>
                <a:ea typeface="MS Mincho" panose="02020609040205080304" pitchFamily="49" charset="-128"/>
                <a:cs typeface="Cordia New" panose="020B0304020202020204" pitchFamily="34" charset="-34"/>
              </a:rPr>
              <a:t>ห้องที่เปิดประตูอยู่คือห้องที่คุณกำลังตามหาอยู่</a:t>
            </a:r>
            <a:endParaRPr lang="en-US" sz="8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39858-4D45-4D71-B0CC-D6CF2D075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0434"/>
            <a:ext cx="10515600" cy="1325563"/>
          </a:xfrm>
        </p:spPr>
        <p:txBody>
          <a:bodyPr/>
          <a:lstStyle/>
          <a:p>
            <a:pPr algn="ctr"/>
            <a:r>
              <a:rPr lang="th-TH" dirty="0"/>
              <a:t>เขียนตามคำบอก 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41724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4D0A-5583-4BF0-BB70-873E0416F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486" y="3020144"/>
            <a:ext cx="5190423" cy="99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h-TH" sz="6600" dirty="0"/>
              <a:t>แม่ใช้ให้ลูกไปซื้อของ</a:t>
            </a:r>
            <a:endParaRPr lang="en-US" sz="28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5CC9-3824-421E-91D7-DD15B2B1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62162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เขียนตามคำบอก </a:t>
            </a:r>
            <a:endParaRPr lang="en-US" dirty="0"/>
          </a:p>
        </p:txBody>
      </p:sp>
      <p:pic>
        <p:nvPicPr>
          <p:cNvPr id="6" name="btnInknoeActivityCp2">
            <a:extLst>
              <a:ext uri="{FF2B5EF4-FFF2-40B4-BE49-F238E27FC236}">
                <a16:creationId xmlns:a16="http://schemas.microsoft.com/office/drawing/2014/main" id="{67D2D131-7DDA-4ECD-933F-5AFE84F5589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76" y="5405462"/>
            <a:ext cx="2222048" cy="58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5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0,&quot;StartWithSlide&quot;:false,&quot;CanMinimize&quot;:false,&quot;CanCountDown&quot;:false},&quot;IsLocked&quot;:false,&quot;IsMappedFromCp1&quot;:false,&quot;IsQuizMode&quot;:false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&quot;wc20240807125816227AUDU&quot;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0,&quot;StartWithSlide&quot;:false,&quot;CanMinimize&quot;:false,&quot;CanCountDown&quot;:false},&quot;IsLocked&quot;:false,&quot;IsMappedFromCp1&quot;:false,&quot;IsQuizMode&quot;:fals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1,&quot;activityId&quot;:null,&quot;activityType&quot;:&quot;Word Cloud&quot;,&quot;countdown&quot;:180,&quot;StartWithSlide&quot;:false,&quot;CanMinimize&quot;:true,&quot;CanCountDown&quot;:true},&quot;IsLocked&quot;:false,&quot;IsMappedFromCp1&quot;:false,&quot;IsQuizMode&quot;:fals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1,&quot;activityId&quot;:null,&quot;activityType&quot;:&quot;Word Cloud&quot;,&quot;countdown&quot;:180,&quot;StartWithSlide&quot;:false,&quot;CanMinimize&quot;:true,&quot;CanCountDown&quot;:true},&quot;IsLocked&quot;:false,&quot;IsMappedFromCp1&quot;:false,&quot;IsQuizMode&quot;:fals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1,&quot;activityId&quot;:null,&quot;activityType&quot;:&quot;Word Cloud&quot;,&quot;countdown&quot;:180,&quot;StartWithSlide&quot;:false,&quot;CanMinimize&quot;:true,&quot;CanCountDown&quot;:true},&quot;IsLocked&quot;:false,&quot;IsMappedFromCp1&quot;:false,&quot;IsQuizMode&quot;:false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ITYMODEL" val="{&quot;$type&quot;:&quot;ClassPoint2.Core.Model.Activity, ClassPoint2.Core&quot;,&quot;ActivityId&quot;:null,&quot;Name&quot;:&quot;WordCloud&quot;,&quot;ActivityType&quot;:2,&quot;Width&quot;:0.0,&quot;Height&quot;:0.0,&quot;Graphics&quot;:null,&quot;ActivityBase&quot;:{&quot;$type&quot;:&quot;ClassPoint2.Core.DTO.Activities.WordCloudActivity, ClassPoint2.Core&quot;,&quot;numOfSubmissionsAllowed&quot;:5,&quot;activityId&quot;:null,&quot;activityType&quot;:&quot;Word Cloud&quot;,&quot;countdown&quot;:240,&quot;StartWithSlide&quot;:false,&quot;CanMinimize&quot;:true,&quot;CanCountDown&quot;:true},&quot;IsLocked&quot;:false,&quot;IsMappedFromCp1&quot;:false,&quot;IsQuizMode&quot;:false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205</Words>
  <Application>Microsoft Office PowerPoint</Application>
  <PresentationFormat>Widescreen</PresentationFormat>
  <Paragraphs>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การเขียนภาษาญี่ปุ่น 2</vt:lpstr>
      <vt:lpstr>เมื่อจะเขียนอีเมลแนะนำตัว จะตั้งชื่อเรื่องเมลว่าอะไร</vt:lpstr>
      <vt:lpstr>เมื่อจะเขียนอีเมลแนะนำตัว จะตั้งชื่อเรื่องเมลว่าอะไร</vt:lpstr>
      <vt:lpstr>เขียนตามคำบอก </vt:lpstr>
      <vt:lpstr>เขียนตามคำบอก </vt:lpstr>
      <vt:lpstr>เขียนตามคำบอก </vt:lpstr>
      <vt:lpstr>เขียนตามคำบอก </vt:lpstr>
      <vt:lpstr>เขียนตามคำบอก 2</vt:lpstr>
      <vt:lpstr>เขียนตามคำบอก </vt:lpstr>
      <vt:lpstr>เขียนตามคำบอก </vt:lpstr>
      <vt:lpstr>เขียนตามคำบอก </vt:lpstr>
      <vt:lpstr>เขียนตามคำบอก </vt:lpstr>
      <vt:lpstr>เขียนตามคำบอก </vt:lpstr>
      <vt:lpstr>เติมอะไรระหว่างกลาง</vt:lpstr>
      <vt:lpstr>เติมอะไรระหว่างกลาง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การเขียนภาษาญี่ปุ่น 2</dc:title>
  <dc:creator>SSRU</dc:creator>
  <cp:lastModifiedBy>SSRU</cp:lastModifiedBy>
  <cp:revision>9</cp:revision>
  <dcterms:created xsi:type="dcterms:W3CDTF">2024-08-07T12:59:27Z</dcterms:created>
  <dcterms:modified xsi:type="dcterms:W3CDTF">2024-08-21T03:38:16Z</dcterms:modified>
</cp:coreProperties>
</file>