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A8F100-12F6-BA05-15C3-415808F9F7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ja-JP" altLang="en-US" dirty="0"/>
              <a:t>読解</a:t>
            </a:r>
            <a:r>
              <a:rPr lang="en-US" altLang="ja-JP" dirty="0"/>
              <a:t>2</a:t>
            </a:r>
            <a:br>
              <a:rPr lang="en-US" altLang="ja-JP" dirty="0"/>
            </a:br>
            <a:r>
              <a:rPr lang="en-US" altLang="ja-JP" dirty="0"/>
              <a:t>11-15</a:t>
            </a:r>
            <a:r>
              <a:rPr lang="ja-JP" altLang="en-US" dirty="0"/>
              <a:t>週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33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DFBAA8-E4F5-A589-0FC5-25E45FE8E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1" t="13466" r="33107" b="46042"/>
          <a:stretch/>
        </p:blipFill>
        <p:spPr bwMode="auto">
          <a:xfrm>
            <a:off x="0" y="0"/>
            <a:ext cx="6510550" cy="42242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E107843-278C-D65C-1214-7C038A04E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0" t="53112" r="34291" b="7242"/>
          <a:stretch/>
        </p:blipFill>
        <p:spPr bwMode="auto">
          <a:xfrm>
            <a:off x="6241972" y="2112142"/>
            <a:ext cx="5950028" cy="3911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วงรี 6">
            <a:extLst>
              <a:ext uri="{FF2B5EF4-FFF2-40B4-BE49-F238E27FC236}">
                <a16:creationId xmlns:a16="http://schemas.microsoft.com/office/drawing/2014/main" id="{4D949261-2F2A-78C7-5B85-903A7FCFCCFA}"/>
              </a:ext>
            </a:extLst>
          </p:cNvPr>
          <p:cNvSpPr/>
          <p:nvPr/>
        </p:nvSpPr>
        <p:spPr>
          <a:xfrm>
            <a:off x="6744749" y="4504888"/>
            <a:ext cx="260058" cy="22650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เครื่องหมายคูณ 7">
            <a:extLst>
              <a:ext uri="{FF2B5EF4-FFF2-40B4-BE49-F238E27FC236}">
                <a16:creationId xmlns:a16="http://schemas.microsoft.com/office/drawing/2014/main" id="{BBA21793-EF2D-27A2-68D4-DAE1DA052448}"/>
              </a:ext>
            </a:extLst>
          </p:cNvPr>
          <p:cNvSpPr/>
          <p:nvPr/>
        </p:nvSpPr>
        <p:spPr>
          <a:xfrm>
            <a:off x="6610525" y="3103927"/>
            <a:ext cx="318781" cy="325073"/>
          </a:xfrm>
          <a:prstGeom prst="mathMultipl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เครื่องหมายคูณ 8">
            <a:extLst>
              <a:ext uri="{FF2B5EF4-FFF2-40B4-BE49-F238E27FC236}">
                <a16:creationId xmlns:a16="http://schemas.microsoft.com/office/drawing/2014/main" id="{00DBCE05-DB8F-1DDB-2EBD-4D30C861DFDD}"/>
              </a:ext>
            </a:extLst>
          </p:cNvPr>
          <p:cNvSpPr/>
          <p:nvPr/>
        </p:nvSpPr>
        <p:spPr>
          <a:xfrm>
            <a:off x="6686026" y="3846352"/>
            <a:ext cx="318781" cy="325073"/>
          </a:xfrm>
          <a:prstGeom prst="mathMultipl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เครื่องหมายคูณ 9">
            <a:extLst>
              <a:ext uri="{FF2B5EF4-FFF2-40B4-BE49-F238E27FC236}">
                <a16:creationId xmlns:a16="http://schemas.microsoft.com/office/drawing/2014/main" id="{7A06BD86-7EE3-8182-5788-C6FD2D5A4DD3}"/>
              </a:ext>
            </a:extLst>
          </p:cNvPr>
          <p:cNvSpPr/>
          <p:nvPr/>
        </p:nvSpPr>
        <p:spPr>
          <a:xfrm>
            <a:off x="6686025" y="5163210"/>
            <a:ext cx="318781" cy="325073"/>
          </a:xfrm>
          <a:prstGeom prst="mathMultipl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60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D7894AB-3C25-DB66-15A3-B15B15E2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C0EE46-43F0-1CB2-AAFE-6264BD64B6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13068" r="34104" b="42987"/>
          <a:stretch/>
        </p:blipFill>
        <p:spPr bwMode="auto">
          <a:xfrm>
            <a:off x="0" y="0"/>
            <a:ext cx="5010539" cy="3560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8279B7F-00BF-C897-5DF2-9FD25284B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1" t="57603" r="33876" b="5793"/>
          <a:stretch/>
        </p:blipFill>
        <p:spPr bwMode="auto">
          <a:xfrm>
            <a:off x="0" y="3731480"/>
            <a:ext cx="5316707" cy="3126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8C4A146-C8AA-720E-AFC1-5B99101299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5" t="17519" r="29613" b="7391"/>
          <a:stretch/>
        </p:blipFill>
        <p:spPr bwMode="auto">
          <a:xfrm>
            <a:off x="5729683" y="240347"/>
            <a:ext cx="5950585" cy="6377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เครื่องหมายคูณ 6">
            <a:extLst>
              <a:ext uri="{FF2B5EF4-FFF2-40B4-BE49-F238E27FC236}">
                <a16:creationId xmlns:a16="http://schemas.microsoft.com/office/drawing/2014/main" id="{3E062D36-910E-8DAA-B608-FC04CC7A2074}"/>
              </a:ext>
            </a:extLst>
          </p:cNvPr>
          <p:cNvSpPr/>
          <p:nvPr/>
        </p:nvSpPr>
        <p:spPr>
          <a:xfrm>
            <a:off x="5987564" y="1476355"/>
            <a:ext cx="531303" cy="5117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เครื่องหมายคูณ 7">
            <a:extLst>
              <a:ext uri="{FF2B5EF4-FFF2-40B4-BE49-F238E27FC236}">
                <a16:creationId xmlns:a16="http://schemas.microsoft.com/office/drawing/2014/main" id="{7E6EA266-0E61-FD0F-F3C3-7B9D9680BC6E}"/>
              </a:ext>
            </a:extLst>
          </p:cNvPr>
          <p:cNvSpPr/>
          <p:nvPr/>
        </p:nvSpPr>
        <p:spPr>
          <a:xfrm>
            <a:off x="5987563" y="3375564"/>
            <a:ext cx="531303" cy="5117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เครื่องหมายคูณ 8">
            <a:extLst>
              <a:ext uri="{FF2B5EF4-FFF2-40B4-BE49-F238E27FC236}">
                <a16:creationId xmlns:a16="http://schemas.microsoft.com/office/drawing/2014/main" id="{2864EDED-E768-66DC-0495-54786E279B41}"/>
              </a:ext>
            </a:extLst>
          </p:cNvPr>
          <p:cNvSpPr/>
          <p:nvPr/>
        </p:nvSpPr>
        <p:spPr>
          <a:xfrm>
            <a:off x="5987562" y="5274773"/>
            <a:ext cx="531303" cy="51172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1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57031AEF-7CB1-6969-9AE2-5D82DB019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022" t="19724" r="29334" b="9139"/>
          <a:stretch/>
        </p:blipFill>
        <p:spPr>
          <a:xfrm>
            <a:off x="2233126" y="85093"/>
            <a:ext cx="7725748" cy="6772907"/>
          </a:xfrm>
        </p:spPr>
      </p:pic>
      <p:sp>
        <p:nvSpPr>
          <p:cNvPr id="7" name="เครื่องหมายคูณ 6">
            <a:extLst>
              <a:ext uri="{FF2B5EF4-FFF2-40B4-BE49-F238E27FC236}">
                <a16:creationId xmlns:a16="http://schemas.microsoft.com/office/drawing/2014/main" id="{8E19235D-0660-B4A7-D0A5-18394592EA31}"/>
              </a:ext>
            </a:extLst>
          </p:cNvPr>
          <p:cNvSpPr/>
          <p:nvPr/>
        </p:nvSpPr>
        <p:spPr>
          <a:xfrm rot="19916147">
            <a:off x="3120705" y="5058561"/>
            <a:ext cx="427838" cy="436228"/>
          </a:xfrm>
          <a:prstGeom prst="mathMultiply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2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DD00A60-4074-6E57-C6AE-62C02D45F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0" t="19891" r="35548" b="8820"/>
          <a:stretch/>
        </p:blipFill>
        <p:spPr bwMode="auto">
          <a:xfrm>
            <a:off x="0" y="-20638"/>
            <a:ext cx="5405115" cy="68133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6" descr="Text&#10;&#10;Description automatically generated">
            <a:extLst>
              <a:ext uri="{FF2B5EF4-FFF2-40B4-BE49-F238E27FC236}">
                <a16:creationId xmlns:a16="http://schemas.microsoft.com/office/drawing/2014/main" id="{E38997FB-F0D3-CE81-44B2-DF95DCA9C1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3" t="42890" r="22145" b="33483"/>
          <a:stretch/>
        </p:blipFill>
        <p:spPr bwMode="auto">
          <a:xfrm>
            <a:off x="5493170" y="0"/>
            <a:ext cx="5889625" cy="1329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11FE90D-6504-81CA-B3F5-52BCC0DA7E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8" t="18440" r="20281" b="8203"/>
          <a:stretch/>
        </p:blipFill>
        <p:spPr bwMode="auto">
          <a:xfrm>
            <a:off x="5965084" y="2051511"/>
            <a:ext cx="6151245" cy="4509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ตัวเชื่อมต่อตรง 11">
            <a:extLst>
              <a:ext uri="{FF2B5EF4-FFF2-40B4-BE49-F238E27FC236}">
                <a16:creationId xmlns:a16="http://schemas.microsoft.com/office/drawing/2014/main" id="{CDB7D4BE-AF38-0ADB-EF22-B61F26653266}"/>
              </a:ext>
            </a:extLst>
          </p:cNvPr>
          <p:cNvCxnSpPr/>
          <p:nvPr/>
        </p:nvCxnSpPr>
        <p:spPr>
          <a:xfrm>
            <a:off x="8162487" y="2843868"/>
            <a:ext cx="1090569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ตัวเชื่อมต่อตรง 12">
            <a:extLst>
              <a:ext uri="{FF2B5EF4-FFF2-40B4-BE49-F238E27FC236}">
                <a16:creationId xmlns:a16="http://schemas.microsoft.com/office/drawing/2014/main" id="{3D0A0C50-201D-B70B-177F-BDD2822106DA}"/>
              </a:ext>
            </a:extLst>
          </p:cNvPr>
          <p:cNvCxnSpPr>
            <a:cxnSpLocks/>
          </p:cNvCxnSpPr>
          <p:nvPr/>
        </p:nvCxnSpPr>
        <p:spPr>
          <a:xfrm>
            <a:off x="10118521" y="3264715"/>
            <a:ext cx="144989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20C325D3-D286-CC09-F287-34CEC4D805F8}"/>
              </a:ext>
            </a:extLst>
          </p:cNvPr>
          <p:cNvCxnSpPr>
            <a:cxnSpLocks/>
          </p:cNvCxnSpPr>
          <p:nvPr/>
        </p:nvCxnSpPr>
        <p:spPr>
          <a:xfrm>
            <a:off x="9915787" y="3657599"/>
            <a:ext cx="133385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id="{BCE3A8CA-BFF9-DD73-ECB2-C64173E47DA1}"/>
              </a:ext>
            </a:extLst>
          </p:cNvPr>
          <p:cNvCxnSpPr>
            <a:cxnSpLocks/>
          </p:cNvCxnSpPr>
          <p:nvPr/>
        </p:nvCxnSpPr>
        <p:spPr>
          <a:xfrm>
            <a:off x="7875919" y="4798503"/>
            <a:ext cx="3071714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19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300ABE7-F178-11FE-C4D0-14776E727A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10" t="18503" r="22015" b="9660"/>
          <a:stretch/>
        </p:blipFill>
        <p:spPr>
          <a:xfrm>
            <a:off x="1464907" y="0"/>
            <a:ext cx="8658808" cy="608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4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แกลเลอรี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C6B150ABA94549984EC9436E71C796" ma:contentTypeVersion="7" ma:contentTypeDescription="Create a new document." ma:contentTypeScope="" ma:versionID="d8915e55d70142ca589b74c43ff6d79e">
  <xsd:schema xmlns:xsd="http://www.w3.org/2001/XMLSchema" xmlns:xs="http://www.w3.org/2001/XMLSchema" xmlns:p="http://schemas.microsoft.com/office/2006/metadata/properties" xmlns:ns3="84031552-d152-4293-a0dd-bdd11d0fa821" xmlns:ns4="932dd1d1-f8fe-40e0-8592-30df6e84a4a8" targetNamespace="http://schemas.microsoft.com/office/2006/metadata/properties" ma:root="true" ma:fieldsID="5fae863977368b5b47602b20b5928307" ns3:_="" ns4:_="">
    <xsd:import namespace="84031552-d152-4293-a0dd-bdd11d0fa821"/>
    <xsd:import namespace="932dd1d1-f8fe-40e0-8592-30df6e84a4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31552-d152-4293-a0dd-bdd11d0fa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dd1d1-f8fe-40e0-8592-30df6e84a4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08304E-90F8-42C3-8F87-16C629BAB6AC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32dd1d1-f8fe-40e0-8592-30df6e84a4a8"/>
    <ds:schemaRef ds:uri="http://purl.org/dc/elements/1.1/"/>
    <ds:schemaRef ds:uri="http://schemas.microsoft.com/office/2006/metadata/properties"/>
    <ds:schemaRef ds:uri="84031552-d152-4293-a0dd-bdd11d0fa82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B7B66B-AF12-4D94-BF03-0651E9E4E6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48B22B-7B2E-4089-BC36-0A44A7E64E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031552-d152-4293-a0dd-bdd11d0fa821"/>
    <ds:schemaRef ds:uri="932dd1d1-f8fe-40e0-8592-30df6e84a4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TM10001114[[fn=แกลเลอรี]]</Template>
  <TotalTime>11</TotalTime>
  <Words>6</Words>
  <Application>Microsoft Office PowerPoint</Application>
  <PresentationFormat>แบบจอกว้าง</PresentationFormat>
  <Paragraphs>1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แกลเลอรี</vt:lpstr>
      <vt:lpstr>読解2 11-15週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การอ่าน 1</dc:title>
  <dc:creator>Kachaphat  Limjaroen</dc:creator>
  <cp:lastModifiedBy>Kachaphat  Limjaroen</cp:lastModifiedBy>
  <cp:revision>2</cp:revision>
  <dcterms:created xsi:type="dcterms:W3CDTF">2022-09-28T14:21:30Z</dcterms:created>
  <dcterms:modified xsi:type="dcterms:W3CDTF">2023-03-29T07:09:22Z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0x0101007BC6B150ABA94549984EC9436E71C796</vt:lpwstr>
  </property>
</Properties>
</file>