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8" r:id="rId2"/>
    <p:sldId id="263" r:id="rId3"/>
    <p:sldId id="395" r:id="rId4"/>
    <p:sldId id="401" r:id="rId5"/>
    <p:sldId id="402" r:id="rId6"/>
    <p:sldId id="403" r:id="rId7"/>
    <p:sldId id="404" r:id="rId8"/>
    <p:sldId id="471" r:id="rId9"/>
    <p:sldId id="406" r:id="rId10"/>
    <p:sldId id="459" r:id="rId11"/>
    <p:sldId id="461" r:id="rId12"/>
    <p:sldId id="460" r:id="rId13"/>
    <p:sldId id="462" r:id="rId14"/>
    <p:sldId id="470" r:id="rId15"/>
    <p:sldId id="463" r:id="rId16"/>
    <p:sldId id="317" r:id="rId17"/>
    <p:sldId id="464" r:id="rId18"/>
    <p:sldId id="46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alee rungratthawatchai" initials="wr" lastIdx="1" clrIdx="0">
    <p:extLst>
      <p:ext uri="{19B8F6BF-5375-455C-9EA6-DF929625EA0E}">
        <p15:presenceInfo xmlns:p15="http://schemas.microsoft.com/office/powerpoint/2012/main" userId="f998fe849ba4714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791D5"/>
    <a:srgbClr val="FCD0FC"/>
    <a:srgbClr val="DFA4E0"/>
    <a:srgbClr val="CC00CC"/>
    <a:srgbClr val="99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สไตล์สีปานกลาง 2 - เน้น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108" d="100"/>
          <a:sy n="108" d="100"/>
        </p:scale>
        <p:origin x="714"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ตัวแทนหัวกระดาษ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ตัวแทนวันที่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21B883-11F2-4100-92C8-576B213A2CBF}" type="datetimeFigureOut">
              <a:rPr lang="en-US" smtClean="0"/>
              <a:t>3/29/2023</a:t>
            </a:fld>
            <a:endParaRPr lang="en-US"/>
          </a:p>
        </p:txBody>
      </p:sp>
      <p:sp>
        <p:nvSpPr>
          <p:cNvPr id="4" name="ตัวแทนรูปบนสไลด์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ตัวแทนบันทึกย่อ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a:p>
        </p:txBody>
      </p:sp>
      <p:sp>
        <p:nvSpPr>
          <p:cNvPr id="6" name="ตัวแทนท้ายกระดา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ตัวแทนหมายเลขสไลด์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31F498-A9E4-4173-B0DF-67AE315ECB2A}" type="slidenum">
              <a:rPr lang="en-US" smtClean="0"/>
              <a:t>‹#›</a:t>
            </a:fld>
            <a:endParaRPr lang="en-US"/>
          </a:p>
        </p:txBody>
      </p:sp>
    </p:spTree>
    <p:extLst>
      <p:ext uri="{BB962C8B-B14F-4D97-AF65-F5344CB8AC3E}">
        <p14:creationId xmlns:p14="http://schemas.microsoft.com/office/powerpoint/2010/main" val="32381929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th-TH"/>
              <a:t>ให้เดาก่อน  </a:t>
            </a:r>
          </a:p>
          <a:p>
            <a:pPr eaLnBrk="1" hangingPunct="1">
              <a:spcBef>
                <a:spcPct val="0"/>
              </a:spcBef>
            </a:pPr>
            <a:r>
              <a:rPr lang="th-TH"/>
              <a:t>อธิบายไวยากรณ์ตั้งแต่ตอนนี้เลย ว่าข้างหลังต้องลงท้ายด้วย คำนาม   ซึ่งการเติม โคโตะ ทำให้เวิร์บเป็นคำนาม แล้วค่อยให้เด็กดูโมเดหลุ</a:t>
            </a:r>
          </a:p>
        </p:txBody>
      </p:sp>
      <p:sp>
        <p:nvSpPr>
          <p:cNvPr id="163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EC6981A-943C-43F4-8D6A-BC6479A6FD6D}" type="slidenum">
              <a:rPr lang="th-TH" smtClean="0"/>
              <a:pPr fontAlgn="base">
                <a:spcBef>
                  <a:spcPct val="0"/>
                </a:spcBef>
                <a:spcAft>
                  <a:spcPct val="0"/>
                </a:spcAft>
                <a:defRPr/>
              </a:pPr>
              <a:t>1</a:t>
            </a:fld>
            <a:endParaRPr lang="th-TH"/>
          </a:p>
        </p:txBody>
      </p:sp>
    </p:spTree>
    <p:extLst>
      <p:ext uri="{BB962C8B-B14F-4D97-AF65-F5344CB8AC3E}">
        <p14:creationId xmlns:p14="http://schemas.microsoft.com/office/powerpoint/2010/main" val="33466489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รูปบนสไลด์ 1"/>
          <p:cNvSpPr>
            <a:spLocks noGrp="1" noRot="1" noChangeAspect="1"/>
          </p:cNvSpPr>
          <p:nvPr>
            <p:ph type="sldImg"/>
          </p:nvPr>
        </p:nvSpPr>
        <p:spPr/>
      </p:sp>
      <p:sp>
        <p:nvSpPr>
          <p:cNvPr id="3" name="ตัวแทนบันทึกย่อ 2"/>
          <p:cNvSpPr>
            <a:spLocks noGrp="1"/>
          </p:cNvSpPr>
          <p:nvPr>
            <p:ph type="body" idx="1"/>
          </p:nvPr>
        </p:nvSpPr>
        <p:spPr/>
        <p:txBody>
          <a:bodyPr/>
          <a:lstStyle/>
          <a:p>
            <a:endParaRPr lang="en-US" dirty="0"/>
          </a:p>
        </p:txBody>
      </p:sp>
      <p:sp>
        <p:nvSpPr>
          <p:cNvPr id="4" name="ตัวแทนหมายเลขสไลด์ 3"/>
          <p:cNvSpPr>
            <a:spLocks noGrp="1"/>
          </p:cNvSpPr>
          <p:nvPr>
            <p:ph type="sldNum" sz="quarter" idx="5"/>
          </p:nvPr>
        </p:nvSpPr>
        <p:spPr/>
        <p:txBody>
          <a:bodyPr/>
          <a:lstStyle/>
          <a:p>
            <a:fld id="{BC31F498-A9E4-4173-B0DF-67AE315ECB2A}" type="slidenum">
              <a:rPr lang="en-US" smtClean="0"/>
              <a:t>4</a:t>
            </a:fld>
            <a:endParaRPr lang="en-US"/>
          </a:p>
        </p:txBody>
      </p:sp>
    </p:spTree>
    <p:extLst>
      <p:ext uri="{BB962C8B-B14F-4D97-AF65-F5344CB8AC3E}">
        <p14:creationId xmlns:p14="http://schemas.microsoft.com/office/powerpoint/2010/main" val="26747149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รูปบนสไลด์ 1"/>
          <p:cNvSpPr>
            <a:spLocks noGrp="1" noRot="1" noChangeAspect="1"/>
          </p:cNvSpPr>
          <p:nvPr>
            <p:ph type="sldImg"/>
          </p:nvPr>
        </p:nvSpPr>
        <p:spPr/>
      </p:sp>
      <p:sp>
        <p:nvSpPr>
          <p:cNvPr id="3" name="ตัวแทนบันทึกย่อ 2"/>
          <p:cNvSpPr>
            <a:spLocks noGrp="1"/>
          </p:cNvSpPr>
          <p:nvPr>
            <p:ph type="body" idx="1"/>
          </p:nvPr>
        </p:nvSpPr>
        <p:spPr/>
        <p:txBody>
          <a:bodyPr/>
          <a:lstStyle/>
          <a:p>
            <a:endParaRPr lang="en-US" dirty="0"/>
          </a:p>
        </p:txBody>
      </p:sp>
      <p:sp>
        <p:nvSpPr>
          <p:cNvPr id="4" name="ตัวแทนหมายเลขสไลด์ 3"/>
          <p:cNvSpPr>
            <a:spLocks noGrp="1"/>
          </p:cNvSpPr>
          <p:nvPr>
            <p:ph type="sldNum" sz="quarter" idx="5"/>
          </p:nvPr>
        </p:nvSpPr>
        <p:spPr/>
        <p:txBody>
          <a:bodyPr/>
          <a:lstStyle/>
          <a:p>
            <a:fld id="{BC31F498-A9E4-4173-B0DF-67AE315ECB2A}" type="slidenum">
              <a:rPr lang="en-US" smtClean="0"/>
              <a:t>7</a:t>
            </a:fld>
            <a:endParaRPr lang="en-US"/>
          </a:p>
        </p:txBody>
      </p:sp>
    </p:spTree>
    <p:extLst>
      <p:ext uri="{BB962C8B-B14F-4D97-AF65-F5344CB8AC3E}">
        <p14:creationId xmlns:p14="http://schemas.microsoft.com/office/powerpoint/2010/main" val="27909213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สไลด์ชื่อเรื่อง">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F3D0DC26-CE4D-4B8F-9975-7AAB7A10F22B}"/>
              </a:ext>
            </a:extLst>
          </p:cNvPr>
          <p:cNvSpPr>
            <a:spLocks noGrp="1"/>
          </p:cNvSpPr>
          <p:nvPr>
            <p:ph type="ctrTitle"/>
          </p:nvPr>
        </p:nvSpPr>
        <p:spPr>
          <a:xfrm>
            <a:off x="1524000" y="1122363"/>
            <a:ext cx="9144000" cy="2387600"/>
          </a:xfrm>
        </p:spPr>
        <p:txBody>
          <a:bodyPr anchor="b"/>
          <a:lstStyle>
            <a:lvl1pPr algn="ctr">
              <a:defRPr sz="6000"/>
            </a:lvl1pPr>
          </a:lstStyle>
          <a:p>
            <a:r>
              <a:rPr lang="th-TH"/>
              <a:t>คลิกเพื่อแก้ไขสไตล์ชื่อเรื่องต้นแบบ</a:t>
            </a:r>
            <a:endParaRPr lang="en-US"/>
          </a:p>
        </p:txBody>
      </p:sp>
      <p:sp>
        <p:nvSpPr>
          <p:cNvPr id="3" name="ชื่อเรื่องรอง 2">
            <a:extLst>
              <a:ext uri="{FF2B5EF4-FFF2-40B4-BE49-F238E27FC236}">
                <a16:creationId xmlns:a16="http://schemas.microsoft.com/office/drawing/2014/main" id="{495EAACD-211F-45C8-B915-B693E8F0FFB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h-TH"/>
              <a:t>คลิกเพื่อแก้ไขสไตล์ชื่อเรื่องรองต้นแบบ</a:t>
            </a:r>
            <a:endParaRPr lang="en-US"/>
          </a:p>
        </p:txBody>
      </p:sp>
      <p:sp>
        <p:nvSpPr>
          <p:cNvPr id="4" name="ตัวแทนวันที่ 3">
            <a:extLst>
              <a:ext uri="{FF2B5EF4-FFF2-40B4-BE49-F238E27FC236}">
                <a16:creationId xmlns:a16="http://schemas.microsoft.com/office/drawing/2014/main" id="{D5CA8065-5557-4A7E-BABC-88EEB30F6F29}"/>
              </a:ext>
            </a:extLst>
          </p:cNvPr>
          <p:cNvSpPr>
            <a:spLocks noGrp="1"/>
          </p:cNvSpPr>
          <p:nvPr>
            <p:ph type="dt" sz="half" idx="10"/>
          </p:nvPr>
        </p:nvSpPr>
        <p:spPr/>
        <p:txBody>
          <a:bodyPr/>
          <a:lstStyle/>
          <a:p>
            <a:fld id="{CDA8C1E5-9043-4AC0-9964-FFD00D00652D}" type="datetimeFigureOut">
              <a:rPr lang="en-US" smtClean="0"/>
              <a:t>3/29/2023</a:t>
            </a:fld>
            <a:endParaRPr lang="en-US"/>
          </a:p>
        </p:txBody>
      </p:sp>
      <p:sp>
        <p:nvSpPr>
          <p:cNvPr id="5" name="ตัวแทนท้ายกระดาษ 4">
            <a:extLst>
              <a:ext uri="{FF2B5EF4-FFF2-40B4-BE49-F238E27FC236}">
                <a16:creationId xmlns:a16="http://schemas.microsoft.com/office/drawing/2014/main" id="{B70C5E15-8293-4708-A7F1-CF1AE2BD895D}"/>
              </a:ext>
            </a:extLst>
          </p:cNvPr>
          <p:cNvSpPr>
            <a:spLocks noGrp="1"/>
          </p:cNvSpPr>
          <p:nvPr>
            <p:ph type="ftr" sz="quarter" idx="11"/>
          </p:nvPr>
        </p:nvSpPr>
        <p:spPr/>
        <p:txBody>
          <a:bodyPr/>
          <a:lstStyle/>
          <a:p>
            <a:endParaRPr lang="en-US"/>
          </a:p>
        </p:txBody>
      </p:sp>
      <p:sp>
        <p:nvSpPr>
          <p:cNvPr id="6" name="ตัวแทนหมายเลขสไลด์ 5">
            <a:extLst>
              <a:ext uri="{FF2B5EF4-FFF2-40B4-BE49-F238E27FC236}">
                <a16:creationId xmlns:a16="http://schemas.microsoft.com/office/drawing/2014/main" id="{92CB05C2-AFB0-4EFF-B0CF-2EEF73382E4D}"/>
              </a:ext>
            </a:extLst>
          </p:cNvPr>
          <p:cNvSpPr>
            <a:spLocks noGrp="1"/>
          </p:cNvSpPr>
          <p:nvPr>
            <p:ph type="sldNum" sz="quarter" idx="12"/>
          </p:nvPr>
        </p:nvSpPr>
        <p:spPr/>
        <p:txBody>
          <a:bodyPr/>
          <a:lstStyle/>
          <a:p>
            <a:fld id="{FFCCCAC0-302C-4D6D-94F6-66BCF204AE68}" type="slidenum">
              <a:rPr lang="en-US" smtClean="0"/>
              <a:t>‹#›</a:t>
            </a:fld>
            <a:endParaRPr lang="en-US"/>
          </a:p>
        </p:txBody>
      </p:sp>
    </p:spTree>
    <p:extLst>
      <p:ext uri="{BB962C8B-B14F-4D97-AF65-F5344CB8AC3E}">
        <p14:creationId xmlns:p14="http://schemas.microsoft.com/office/powerpoint/2010/main" val="659718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ชื่อเรื่องและข้อความแนวตั้ง">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2729004A-74C5-4FC7-B781-8CC787A19B93}"/>
              </a:ext>
            </a:extLst>
          </p:cNvPr>
          <p:cNvSpPr>
            <a:spLocks noGrp="1"/>
          </p:cNvSpPr>
          <p:nvPr>
            <p:ph type="title"/>
          </p:nvPr>
        </p:nvSpPr>
        <p:spPr/>
        <p:txBody>
          <a:bodyPr/>
          <a:lstStyle/>
          <a:p>
            <a:r>
              <a:rPr lang="th-TH"/>
              <a:t>คลิกเพื่อแก้ไขสไตล์ชื่อเรื่องต้นแบบ</a:t>
            </a:r>
            <a:endParaRPr lang="en-US"/>
          </a:p>
        </p:txBody>
      </p:sp>
      <p:sp>
        <p:nvSpPr>
          <p:cNvPr id="3" name="ตัวแทนข้อความแนวตั้ง 2">
            <a:extLst>
              <a:ext uri="{FF2B5EF4-FFF2-40B4-BE49-F238E27FC236}">
                <a16:creationId xmlns:a16="http://schemas.microsoft.com/office/drawing/2014/main" id="{869666AA-BBCF-4E16-8371-6EAF92852299}"/>
              </a:ext>
            </a:extLst>
          </p:cNvPr>
          <p:cNvSpPr>
            <a:spLocks noGrp="1"/>
          </p:cNvSpPr>
          <p:nvPr>
            <p:ph type="body" orient="vert" idx="1"/>
          </p:nvPr>
        </p:nvSpPr>
        <p:spPr/>
        <p:txBody>
          <a:bodyPr vert="eaVert"/>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a:p>
        </p:txBody>
      </p:sp>
      <p:sp>
        <p:nvSpPr>
          <p:cNvPr id="4" name="ตัวแทนวันที่ 3">
            <a:extLst>
              <a:ext uri="{FF2B5EF4-FFF2-40B4-BE49-F238E27FC236}">
                <a16:creationId xmlns:a16="http://schemas.microsoft.com/office/drawing/2014/main" id="{2E934269-1622-4509-9899-0BFEE10556D3}"/>
              </a:ext>
            </a:extLst>
          </p:cNvPr>
          <p:cNvSpPr>
            <a:spLocks noGrp="1"/>
          </p:cNvSpPr>
          <p:nvPr>
            <p:ph type="dt" sz="half" idx="10"/>
          </p:nvPr>
        </p:nvSpPr>
        <p:spPr/>
        <p:txBody>
          <a:bodyPr/>
          <a:lstStyle/>
          <a:p>
            <a:fld id="{CDA8C1E5-9043-4AC0-9964-FFD00D00652D}" type="datetimeFigureOut">
              <a:rPr lang="en-US" smtClean="0"/>
              <a:t>3/29/2023</a:t>
            </a:fld>
            <a:endParaRPr lang="en-US"/>
          </a:p>
        </p:txBody>
      </p:sp>
      <p:sp>
        <p:nvSpPr>
          <p:cNvPr id="5" name="ตัวแทนท้ายกระดาษ 4">
            <a:extLst>
              <a:ext uri="{FF2B5EF4-FFF2-40B4-BE49-F238E27FC236}">
                <a16:creationId xmlns:a16="http://schemas.microsoft.com/office/drawing/2014/main" id="{D911E1B7-3376-4DD0-940A-812948CD84EA}"/>
              </a:ext>
            </a:extLst>
          </p:cNvPr>
          <p:cNvSpPr>
            <a:spLocks noGrp="1"/>
          </p:cNvSpPr>
          <p:nvPr>
            <p:ph type="ftr" sz="quarter" idx="11"/>
          </p:nvPr>
        </p:nvSpPr>
        <p:spPr/>
        <p:txBody>
          <a:bodyPr/>
          <a:lstStyle/>
          <a:p>
            <a:endParaRPr lang="en-US"/>
          </a:p>
        </p:txBody>
      </p:sp>
      <p:sp>
        <p:nvSpPr>
          <p:cNvPr id="6" name="ตัวแทนหมายเลขสไลด์ 5">
            <a:extLst>
              <a:ext uri="{FF2B5EF4-FFF2-40B4-BE49-F238E27FC236}">
                <a16:creationId xmlns:a16="http://schemas.microsoft.com/office/drawing/2014/main" id="{74285015-2223-49AA-A5CD-F936E8D6C3AE}"/>
              </a:ext>
            </a:extLst>
          </p:cNvPr>
          <p:cNvSpPr>
            <a:spLocks noGrp="1"/>
          </p:cNvSpPr>
          <p:nvPr>
            <p:ph type="sldNum" sz="quarter" idx="12"/>
          </p:nvPr>
        </p:nvSpPr>
        <p:spPr/>
        <p:txBody>
          <a:bodyPr/>
          <a:lstStyle/>
          <a:p>
            <a:fld id="{FFCCCAC0-302C-4D6D-94F6-66BCF204AE68}" type="slidenum">
              <a:rPr lang="en-US" smtClean="0"/>
              <a:t>‹#›</a:t>
            </a:fld>
            <a:endParaRPr lang="en-US"/>
          </a:p>
        </p:txBody>
      </p:sp>
    </p:spTree>
    <p:extLst>
      <p:ext uri="{BB962C8B-B14F-4D97-AF65-F5344CB8AC3E}">
        <p14:creationId xmlns:p14="http://schemas.microsoft.com/office/powerpoint/2010/main" val="1457202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ข้อความและชื่อเรื่องแนวตั้ง">
    <p:spTree>
      <p:nvGrpSpPr>
        <p:cNvPr id="1" name=""/>
        <p:cNvGrpSpPr/>
        <p:nvPr/>
      </p:nvGrpSpPr>
      <p:grpSpPr>
        <a:xfrm>
          <a:off x="0" y="0"/>
          <a:ext cx="0" cy="0"/>
          <a:chOff x="0" y="0"/>
          <a:chExt cx="0" cy="0"/>
        </a:xfrm>
      </p:grpSpPr>
      <p:sp>
        <p:nvSpPr>
          <p:cNvPr id="2" name="ชื่อเรื่องแนวตั้ง 1">
            <a:extLst>
              <a:ext uri="{FF2B5EF4-FFF2-40B4-BE49-F238E27FC236}">
                <a16:creationId xmlns:a16="http://schemas.microsoft.com/office/drawing/2014/main" id="{024B53C7-7F25-48A2-A0D2-366F99D195A8}"/>
              </a:ext>
            </a:extLst>
          </p:cNvPr>
          <p:cNvSpPr>
            <a:spLocks noGrp="1"/>
          </p:cNvSpPr>
          <p:nvPr>
            <p:ph type="title" orient="vert"/>
          </p:nvPr>
        </p:nvSpPr>
        <p:spPr>
          <a:xfrm>
            <a:off x="8724900" y="365125"/>
            <a:ext cx="2628900" cy="5811838"/>
          </a:xfrm>
        </p:spPr>
        <p:txBody>
          <a:bodyPr vert="eaVert"/>
          <a:lstStyle/>
          <a:p>
            <a:r>
              <a:rPr lang="th-TH"/>
              <a:t>คลิกเพื่อแก้ไขสไตล์ชื่อเรื่องต้นแบบ</a:t>
            </a:r>
            <a:endParaRPr lang="en-US"/>
          </a:p>
        </p:txBody>
      </p:sp>
      <p:sp>
        <p:nvSpPr>
          <p:cNvPr id="3" name="ตัวแทนข้อความแนวตั้ง 2">
            <a:extLst>
              <a:ext uri="{FF2B5EF4-FFF2-40B4-BE49-F238E27FC236}">
                <a16:creationId xmlns:a16="http://schemas.microsoft.com/office/drawing/2014/main" id="{34C9BCEB-9351-49D0-97D5-4ECED4E4FF20}"/>
              </a:ext>
            </a:extLst>
          </p:cNvPr>
          <p:cNvSpPr>
            <a:spLocks noGrp="1"/>
          </p:cNvSpPr>
          <p:nvPr>
            <p:ph type="body" orient="vert" idx="1"/>
          </p:nvPr>
        </p:nvSpPr>
        <p:spPr>
          <a:xfrm>
            <a:off x="838200" y="365125"/>
            <a:ext cx="7734300" cy="5811838"/>
          </a:xfrm>
        </p:spPr>
        <p:txBody>
          <a:bodyPr vert="eaVert"/>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a:p>
        </p:txBody>
      </p:sp>
      <p:sp>
        <p:nvSpPr>
          <p:cNvPr id="4" name="ตัวแทนวันที่ 3">
            <a:extLst>
              <a:ext uri="{FF2B5EF4-FFF2-40B4-BE49-F238E27FC236}">
                <a16:creationId xmlns:a16="http://schemas.microsoft.com/office/drawing/2014/main" id="{C39CAD07-CEBF-4E85-ABA8-82CA106E1901}"/>
              </a:ext>
            </a:extLst>
          </p:cNvPr>
          <p:cNvSpPr>
            <a:spLocks noGrp="1"/>
          </p:cNvSpPr>
          <p:nvPr>
            <p:ph type="dt" sz="half" idx="10"/>
          </p:nvPr>
        </p:nvSpPr>
        <p:spPr/>
        <p:txBody>
          <a:bodyPr/>
          <a:lstStyle/>
          <a:p>
            <a:fld id="{CDA8C1E5-9043-4AC0-9964-FFD00D00652D}" type="datetimeFigureOut">
              <a:rPr lang="en-US" smtClean="0"/>
              <a:t>3/29/2023</a:t>
            </a:fld>
            <a:endParaRPr lang="en-US"/>
          </a:p>
        </p:txBody>
      </p:sp>
      <p:sp>
        <p:nvSpPr>
          <p:cNvPr id="5" name="ตัวแทนท้ายกระดาษ 4">
            <a:extLst>
              <a:ext uri="{FF2B5EF4-FFF2-40B4-BE49-F238E27FC236}">
                <a16:creationId xmlns:a16="http://schemas.microsoft.com/office/drawing/2014/main" id="{FA9D7122-8496-4C54-B39D-4F9534D032C5}"/>
              </a:ext>
            </a:extLst>
          </p:cNvPr>
          <p:cNvSpPr>
            <a:spLocks noGrp="1"/>
          </p:cNvSpPr>
          <p:nvPr>
            <p:ph type="ftr" sz="quarter" idx="11"/>
          </p:nvPr>
        </p:nvSpPr>
        <p:spPr/>
        <p:txBody>
          <a:bodyPr/>
          <a:lstStyle/>
          <a:p>
            <a:endParaRPr lang="en-US"/>
          </a:p>
        </p:txBody>
      </p:sp>
      <p:sp>
        <p:nvSpPr>
          <p:cNvPr id="6" name="ตัวแทนหมายเลขสไลด์ 5">
            <a:extLst>
              <a:ext uri="{FF2B5EF4-FFF2-40B4-BE49-F238E27FC236}">
                <a16:creationId xmlns:a16="http://schemas.microsoft.com/office/drawing/2014/main" id="{095ABAD9-07A7-401B-96AB-715AA566573C}"/>
              </a:ext>
            </a:extLst>
          </p:cNvPr>
          <p:cNvSpPr>
            <a:spLocks noGrp="1"/>
          </p:cNvSpPr>
          <p:nvPr>
            <p:ph type="sldNum" sz="quarter" idx="12"/>
          </p:nvPr>
        </p:nvSpPr>
        <p:spPr/>
        <p:txBody>
          <a:bodyPr/>
          <a:lstStyle/>
          <a:p>
            <a:fld id="{FFCCCAC0-302C-4D6D-94F6-66BCF204AE68}" type="slidenum">
              <a:rPr lang="en-US" smtClean="0"/>
              <a:t>‹#›</a:t>
            </a:fld>
            <a:endParaRPr lang="en-US"/>
          </a:p>
        </p:txBody>
      </p:sp>
    </p:spTree>
    <p:extLst>
      <p:ext uri="{BB962C8B-B14F-4D97-AF65-F5344CB8AC3E}">
        <p14:creationId xmlns:p14="http://schemas.microsoft.com/office/powerpoint/2010/main" val="23436312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94916E1-B468-4135-A1BE-B6BD7E74AB05}"/>
              </a:ext>
            </a:extLst>
          </p:cNvPr>
          <p:cNvPicPr>
            <a:picLocks noChangeAspect="1"/>
          </p:cNvPicPr>
          <p:nvPr userDrawn="1"/>
        </p:nvPicPr>
        <p:blipFill rotWithShape="1">
          <a:blip r:embed="rId2"/>
          <a:srcRect t="50000"/>
          <a:stretch/>
        </p:blipFill>
        <p:spPr>
          <a:xfrm>
            <a:off x="1" y="0"/>
            <a:ext cx="4657748" cy="2328874"/>
          </a:xfrm>
          <a:prstGeom prst="rect">
            <a:avLst/>
          </a:prstGeom>
        </p:spPr>
      </p:pic>
      <p:pic>
        <p:nvPicPr>
          <p:cNvPr id="3" name="Picture 2">
            <a:extLst>
              <a:ext uri="{FF2B5EF4-FFF2-40B4-BE49-F238E27FC236}">
                <a16:creationId xmlns:a16="http://schemas.microsoft.com/office/drawing/2014/main" id="{71F4202C-C523-498B-895E-BBC92F3AAEC6}"/>
              </a:ext>
            </a:extLst>
          </p:cNvPr>
          <p:cNvPicPr>
            <a:picLocks noChangeAspect="1"/>
          </p:cNvPicPr>
          <p:nvPr userDrawn="1"/>
        </p:nvPicPr>
        <p:blipFill rotWithShape="1">
          <a:blip r:embed="rId2"/>
          <a:srcRect b="25763"/>
          <a:stretch/>
        </p:blipFill>
        <p:spPr>
          <a:xfrm>
            <a:off x="8550263" y="4651831"/>
            <a:ext cx="2971823" cy="2206170"/>
          </a:xfrm>
          <a:prstGeom prst="rect">
            <a:avLst/>
          </a:prstGeom>
        </p:spPr>
      </p:pic>
      <p:pic>
        <p:nvPicPr>
          <p:cNvPr id="4" name="Picture 3">
            <a:extLst>
              <a:ext uri="{FF2B5EF4-FFF2-40B4-BE49-F238E27FC236}">
                <a16:creationId xmlns:a16="http://schemas.microsoft.com/office/drawing/2014/main" id="{FDAEAE28-811E-491D-ADDE-3E117A2F9AF6}"/>
              </a:ext>
            </a:extLst>
          </p:cNvPr>
          <p:cNvPicPr>
            <a:picLocks noChangeAspect="1"/>
          </p:cNvPicPr>
          <p:nvPr userDrawn="1"/>
        </p:nvPicPr>
        <p:blipFill>
          <a:blip r:embed="rId2"/>
          <a:stretch>
            <a:fillRect/>
          </a:stretch>
        </p:blipFill>
        <p:spPr>
          <a:xfrm>
            <a:off x="9315915" y="498931"/>
            <a:ext cx="2206171" cy="2206170"/>
          </a:xfrm>
          <a:prstGeom prst="rect">
            <a:avLst/>
          </a:prstGeom>
        </p:spPr>
      </p:pic>
      <p:pic>
        <p:nvPicPr>
          <p:cNvPr id="5" name="Picture 4">
            <a:extLst>
              <a:ext uri="{FF2B5EF4-FFF2-40B4-BE49-F238E27FC236}">
                <a16:creationId xmlns:a16="http://schemas.microsoft.com/office/drawing/2014/main" id="{4B733D50-3AE8-4B50-997E-1036C03CBB81}"/>
              </a:ext>
            </a:extLst>
          </p:cNvPr>
          <p:cNvPicPr>
            <a:picLocks noChangeAspect="1"/>
          </p:cNvPicPr>
          <p:nvPr userDrawn="1"/>
        </p:nvPicPr>
        <p:blipFill>
          <a:blip r:embed="rId2"/>
          <a:stretch>
            <a:fillRect/>
          </a:stretch>
        </p:blipFill>
        <p:spPr>
          <a:xfrm>
            <a:off x="3524250" y="5356217"/>
            <a:ext cx="1425585" cy="1425585"/>
          </a:xfrm>
          <a:prstGeom prst="rect">
            <a:avLst/>
          </a:prstGeom>
        </p:spPr>
      </p:pic>
      <p:pic>
        <p:nvPicPr>
          <p:cNvPr id="6" name="Picture 5">
            <a:extLst>
              <a:ext uri="{FF2B5EF4-FFF2-40B4-BE49-F238E27FC236}">
                <a16:creationId xmlns:a16="http://schemas.microsoft.com/office/drawing/2014/main" id="{91392F90-7B48-441F-BC7A-4247BCEB99DC}"/>
              </a:ext>
            </a:extLst>
          </p:cNvPr>
          <p:cNvPicPr>
            <a:picLocks noChangeAspect="1"/>
          </p:cNvPicPr>
          <p:nvPr userDrawn="1"/>
        </p:nvPicPr>
        <p:blipFill>
          <a:blip r:embed="rId2"/>
          <a:stretch>
            <a:fillRect/>
          </a:stretch>
        </p:blipFill>
        <p:spPr>
          <a:xfrm>
            <a:off x="5644912" y="387185"/>
            <a:ext cx="902176" cy="902176"/>
          </a:xfrm>
          <a:prstGeom prst="rect">
            <a:avLst/>
          </a:prstGeom>
        </p:spPr>
      </p:pic>
      <p:pic>
        <p:nvPicPr>
          <p:cNvPr id="7" name="Picture 6">
            <a:extLst>
              <a:ext uri="{FF2B5EF4-FFF2-40B4-BE49-F238E27FC236}">
                <a16:creationId xmlns:a16="http://schemas.microsoft.com/office/drawing/2014/main" id="{A6926E45-4FDB-473D-9836-4020A117F6BB}"/>
              </a:ext>
            </a:extLst>
          </p:cNvPr>
          <p:cNvPicPr>
            <a:picLocks noChangeAspect="1"/>
          </p:cNvPicPr>
          <p:nvPr userDrawn="1"/>
        </p:nvPicPr>
        <p:blipFill rotWithShape="1">
          <a:blip r:embed="rId2"/>
          <a:srcRect l="50000"/>
          <a:stretch/>
        </p:blipFill>
        <p:spPr>
          <a:xfrm>
            <a:off x="0" y="4852740"/>
            <a:ext cx="451088" cy="902176"/>
          </a:xfrm>
          <a:prstGeom prst="rect">
            <a:avLst/>
          </a:prstGeom>
        </p:spPr>
      </p:pic>
    </p:spTree>
    <p:extLst>
      <p:ext uri="{BB962C8B-B14F-4D97-AF65-F5344CB8AC3E}">
        <p14:creationId xmlns:p14="http://schemas.microsoft.com/office/powerpoint/2010/main" val="884444888"/>
      </p:ext>
    </p:extLst>
  </p:cSld>
  <p:clrMapOvr>
    <a:masterClrMapping/>
  </p:clrMapOvr>
  <p:transition>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ชื่อเรื่องและเนื้อหา">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AEB13EDF-FC2E-4C6B-82AF-DA38C272BC8A}"/>
              </a:ext>
            </a:extLst>
          </p:cNvPr>
          <p:cNvSpPr>
            <a:spLocks noGrp="1"/>
          </p:cNvSpPr>
          <p:nvPr>
            <p:ph type="title"/>
          </p:nvPr>
        </p:nvSpPr>
        <p:spPr/>
        <p:txBody>
          <a:bodyPr/>
          <a:lstStyle/>
          <a:p>
            <a:r>
              <a:rPr lang="th-TH"/>
              <a:t>คลิกเพื่อแก้ไขสไตล์ชื่อเรื่องต้นแบบ</a:t>
            </a:r>
            <a:endParaRPr lang="en-US"/>
          </a:p>
        </p:txBody>
      </p:sp>
      <p:sp>
        <p:nvSpPr>
          <p:cNvPr id="3" name="ตัวแทนเนื้อหา 2">
            <a:extLst>
              <a:ext uri="{FF2B5EF4-FFF2-40B4-BE49-F238E27FC236}">
                <a16:creationId xmlns:a16="http://schemas.microsoft.com/office/drawing/2014/main" id="{39CB3677-A8A9-4476-B116-83C183022C03}"/>
              </a:ext>
            </a:extLst>
          </p:cNvPr>
          <p:cNvSpPr>
            <a:spLocks noGrp="1"/>
          </p:cNvSpPr>
          <p:nvPr>
            <p:ph idx="1"/>
          </p:nvPr>
        </p:nvSpPr>
        <p:spPr/>
        <p:txBody>
          <a:body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a:p>
        </p:txBody>
      </p:sp>
      <p:sp>
        <p:nvSpPr>
          <p:cNvPr id="4" name="ตัวแทนวันที่ 3">
            <a:extLst>
              <a:ext uri="{FF2B5EF4-FFF2-40B4-BE49-F238E27FC236}">
                <a16:creationId xmlns:a16="http://schemas.microsoft.com/office/drawing/2014/main" id="{6F1722A5-E2A4-4A13-9CE8-427141F4877D}"/>
              </a:ext>
            </a:extLst>
          </p:cNvPr>
          <p:cNvSpPr>
            <a:spLocks noGrp="1"/>
          </p:cNvSpPr>
          <p:nvPr>
            <p:ph type="dt" sz="half" idx="10"/>
          </p:nvPr>
        </p:nvSpPr>
        <p:spPr/>
        <p:txBody>
          <a:bodyPr/>
          <a:lstStyle/>
          <a:p>
            <a:fld id="{CDA8C1E5-9043-4AC0-9964-FFD00D00652D}" type="datetimeFigureOut">
              <a:rPr lang="en-US" smtClean="0"/>
              <a:t>3/29/2023</a:t>
            </a:fld>
            <a:endParaRPr lang="en-US"/>
          </a:p>
        </p:txBody>
      </p:sp>
      <p:sp>
        <p:nvSpPr>
          <p:cNvPr id="5" name="ตัวแทนท้ายกระดาษ 4">
            <a:extLst>
              <a:ext uri="{FF2B5EF4-FFF2-40B4-BE49-F238E27FC236}">
                <a16:creationId xmlns:a16="http://schemas.microsoft.com/office/drawing/2014/main" id="{DB70C600-B5B5-4282-8CC2-BCA0E7B8380C}"/>
              </a:ext>
            </a:extLst>
          </p:cNvPr>
          <p:cNvSpPr>
            <a:spLocks noGrp="1"/>
          </p:cNvSpPr>
          <p:nvPr>
            <p:ph type="ftr" sz="quarter" idx="11"/>
          </p:nvPr>
        </p:nvSpPr>
        <p:spPr/>
        <p:txBody>
          <a:bodyPr/>
          <a:lstStyle/>
          <a:p>
            <a:endParaRPr lang="en-US"/>
          </a:p>
        </p:txBody>
      </p:sp>
      <p:sp>
        <p:nvSpPr>
          <p:cNvPr id="6" name="ตัวแทนหมายเลขสไลด์ 5">
            <a:extLst>
              <a:ext uri="{FF2B5EF4-FFF2-40B4-BE49-F238E27FC236}">
                <a16:creationId xmlns:a16="http://schemas.microsoft.com/office/drawing/2014/main" id="{3618C6AA-C2BA-4B65-916D-CE21AD60AD50}"/>
              </a:ext>
            </a:extLst>
          </p:cNvPr>
          <p:cNvSpPr>
            <a:spLocks noGrp="1"/>
          </p:cNvSpPr>
          <p:nvPr>
            <p:ph type="sldNum" sz="quarter" idx="12"/>
          </p:nvPr>
        </p:nvSpPr>
        <p:spPr/>
        <p:txBody>
          <a:bodyPr/>
          <a:lstStyle/>
          <a:p>
            <a:fld id="{FFCCCAC0-302C-4D6D-94F6-66BCF204AE68}" type="slidenum">
              <a:rPr lang="en-US" smtClean="0"/>
              <a:t>‹#›</a:t>
            </a:fld>
            <a:endParaRPr lang="en-US"/>
          </a:p>
        </p:txBody>
      </p:sp>
    </p:spTree>
    <p:extLst>
      <p:ext uri="{BB962C8B-B14F-4D97-AF65-F5344CB8AC3E}">
        <p14:creationId xmlns:p14="http://schemas.microsoft.com/office/powerpoint/2010/main" val="1639176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ส่วนหัวของส่วน">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CA074757-E200-449A-8FBD-829D26FF0839}"/>
              </a:ext>
            </a:extLst>
          </p:cNvPr>
          <p:cNvSpPr>
            <a:spLocks noGrp="1"/>
          </p:cNvSpPr>
          <p:nvPr>
            <p:ph type="title"/>
          </p:nvPr>
        </p:nvSpPr>
        <p:spPr>
          <a:xfrm>
            <a:off x="831850" y="1709738"/>
            <a:ext cx="10515600" cy="2852737"/>
          </a:xfrm>
        </p:spPr>
        <p:txBody>
          <a:bodyPr anchor="b"/>
          <a:lstStyle>
            <a:lvl1pPr>
              <a:defRPr sz="6000"/>
            </a:lvl1pPr>
          </a:lstStyle>
          <a:p>
            <a:r>
              <a:rPr lang="th-TH"/>
              <a:t>คลิกเพื่อแก้ไขสไตล์ชื่อเรื่องต้นแบบ</a:t>
            </a:r>
            <a:endParaRPr lang="en-US"/>
          </a:p>
        </p:txBody>
      </p:sp>
      <p:sp>
        <p:nvSpPr>
          <p:cNvPr id="3" name="ตัวแทนข้อความ 2">
            <a:extLst>
              <a:ext uri="{FF2B5EF4-FFF2-40B4-BE49-F238E27FC236}">
                <a16:creationId xmlns:a16="http://schemas.microsoft.com/office/drawing/2014/main" id="{2481C085-A21C-4812-A68F-BE3A54CD270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h-TH"/>
              <a:t>คลิกเพื่อแก้ไขสไตล์ของข้อความต้นแบบ</a:t>
            </a:r>
          </a:p>
        </p:txBody>
      </p:sp>
      <p:sp>
        <p:nvSpPr>
          <p:cNvPr id="4" name="ตัวแทนวันที่ 3">
            <a:extLst>
              <a:ext uri="{FF2B5EF4-FFF2-40B4-BE49-F238E27FC236}">
                <a16:creationId xmlns:a16="http://schemas.microsoft.com/office/drawing/2014/main" id="{9D4B37F4-C31F-4CAC-9BCA-795D73947744}"/>
              </a:ext>
            </a:extLst>
          </p:cNvPr>
          <p:cNvSpPr>
            <a:spLocks noGrp="1"/>
          </p:cNvSpPr>
          <p:nvPr>
            <p:ph type="dt" sz="half" idx="10"/>
          </p:nvPr>
        </p:nvSpPr>
        <p:spPr/>
        <p:txBody>
          <a:bodyPr/>
          <a:lstStyle/>
          <a:p>
            <a:fld id="{CDA8C1E5-9043-4AC0-9964-FFD00D00652D}" type="datetimeFigureOut">
              <a:rPr lang="en-US" smtClean="0"/>
              <a:t>3/29/2023</a:t>
            </a:fld>
            <a:endParaRPr lang="en-US"/>
          </a:p>
        </p:txBody>
      </p:sp>
      <p:sp>
        <p:nvSpPr>
          <p:cNvPr id="5" name="ตัวแทนท้ายกระดาษ 4">
            <a:extLst>
              <a:ext uri="{FF2B5EF4-FFF2-40B4-BE49-F238E27FC236}">
                <a16:creationId xmlns:a16="http://schemas.microsoft.com/office/drawing/2014/main" id="{613E2F49-B6FA-4409-8E41-B3FCC6980F49}"/>
              </a:ext>
            </a:extLst>
          </p:cNvPr>
          <p:cNvSpPr>
            <a:spLocks noGrp="1"/>
          </p:cNvSpPr>
          <p:nvPr>
            <p:ph type="ftr" sz="quarter" idx="11"/>
          </p:nvPr>
        </p:nvSpPr>
        <p:spPr/>
        <p:txBody>
          <a:bodyPr/>
          <a:lstStyle/>
          <a:p>
            <a:endParaRPr lang="en-US"/>
          </a:p>
        </p:txBody>
      </p:sp>
      <p:sp>
        <p:nvSpPr>
          <p:cNvPr id="6" name="ตัวแทนหมายเลขสไลด์ 5">
            <a:extLst>
              <a:ext uri="{FF2B5EF4-FFF2-40B4-BE49-F238E27FC236}">
                <a16:creationId xmlns:a16="http://schemas.microsoft.com/office/drawing/2014/main" id="{7E503231-05B7-4059-A156-16C161DD01A9}"/>
              </a:ext>
            </a:extLst>
          </p:cNvPr>
          <p:cNvSpPr>
            <a:spLocks noGrp="1"/>
          </p:cNvSpPr>
          <p:nvPr>
            <p:ph type="sldNum" sz="quarter" idx="12"/>
          </p:nvPr>
        </p:nvSpPr>
        <p:spPr/>
        <p:txBody>
          <a:bodyPr/>
          <a:lstStyle/>
          <a:p>
            <a:fld id="{FFCCCAC0-302C-4D6D-94F6-66BCF204AE68}" type="slidenum">
              <a:rPr lang="en-US" smtClean="0"/>
              <a:t>‹#›</a:t>
            </a:fld>
            <a:endParaRPr lang="en-US"/>
          </a:p>
        </p:txBody>
      </p:sp>
    </p:spTree>
    <p:extLst>
      <p:ext uri="{BB962C8B-B14F-4D97-AF65-F5344CB8AC3E}">
        <p14:creationId xmlns:p14="http://schemas.microsoft.com/office/powerpoint/2010/main" val="2139311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เนื้อหา 2 ส่วน">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E28DE18F-06C1-4AB0-BE3C-5D4E4A5F9987}"/>
              </a:ext>
            </a:extLst>
          </p:cNvPr>
          <p:cNvSpPr>
            <a:spLocks noGrp="1"/>
          </p:cNvSpPr>
          <p:nvPr>
            <p:ph type="title"/>
          </p:nvPr>
        </p:nvSpPr>
        <p:spPr/>
        <p:txBody>
          <a:bodyPr/>
          <a:lstStyle/>
          <a:p>
            <a:r>
              <a:rPr lang="th-TH"/>
              <a:t>คลิกเพื่อแก้ไขสไตล์ชื่อเรื่องต้นแบบ</a:t>
            </a:r>
            <a:endParaRPr lang="en-US"/>
          </a:p>
        </p:txBody>
      </p:sp>
      <p:sp>
        <p:nvSpPr>
          <p:cNvPr id="3" name="ตัวแทนเนื้อหา 2">
            <a:extLst>
              <a:ext uri="{FF2B5EF4-FFF2-40B4-BE49-F238E27FC236}">
                <a16:creationId xmlns:a16="http://schemas.microsoft.com/office/drawing/2014/main" id="{B4E8B837-61C0-4792-AB1D-18913C006B37}"/>
              </a:ext>
            </a:extLst>
          </p:cNvPr>
          <p:cNvSpPr>
            <a:spLocks noGrp="1"/>
          </p:cNvSpPr>
          <p:nvPr>
            <p:ph sz="half" idx="1"/>
          </p:nvPr>
        </p:nvSpPr>
        <p:spPr>
          <a:xfrm>
            <a:off x="838200" y="1825625"/>
            <a:ext cx="5181600" cy="4351338"/>
          </a:xfrm>
        </p:spPr>
        <p:txBody>
          <a:body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a:p>
        </p:txBody>
      </p:sp>
      <p:sp>
        <p:nvSpPr>
          <p:cNvPr id="4" name="ตัวแทนเนื้อหา 3">
            <a:extLst>
              <a:ext uri="{FF2B5EF4-FFF2-40B4-BE49-F238E27FC236}">
                <a16:creationId xmlns:a16="http://schemas.microsoft.com/office/drawing/2014/main" id="{B0ABC143-B16F-48F6-8B7F-67E90D9775DA}"/>
              </a:ext>
            </a:extLst>
          </p:cNvPr>
          <p:cNvSpPr>
            <a:spLocks noGrp="1"/>
          </p:cNvSpPr>
          <p:nvPr>
            <p:ph sz="half" idx="2"/>
          </p:nvPr>
        </p:nvSpPr>
        <p:spPr>
          <a:xfrm>
            <a:off x="6172200" y="1825625"/>
            <a:ext cx="5181600" cy="4351338"/>
          </a:xfrm>
        </p:spPr>
        <p:txBody>
          <a:body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a:p>
        </p:txBody>
      </p:sp>
      <p:sp>
        <p:nvSpPr>
          <p:cNvPr id="5" name="ตัวแทนวันที่ 4">
            <a:extLst>
              <a:ext uri="{FF2B5EF4-FFF2-40B4-BE49-F238E27FC236}">
                <a16:creationId xmlns:a16="http://schemas.microsoft.com/office/drawing/2014/main" id="{06EE452B-8076-453C-B428-93A088F44ADA}"/>
              </a:ext>
            </a:extLst>
          </p:cNvPr>
          <p:cNvSpPr>
            <a:spLocks noGrp="1"/>
          </p:cNvSpPr>
          <p:nvPr>
            <p:ph type="dt" sz="half" idx="10"/>
          </p:nvPr>
        </p:nvSpPr>
        <p:spPr/>
        <p:txBody>
          <a:bodyPr/>
          <a:lstStyle/>
          <a:p>
            <a:fld id="{CDA8C1E5-9043-4AC0-9964-FFD00D00652D}" type="datetimeFigureOut">
              <a:rPr lang="en-US" smtClean="0"/>
              <a:t>3/29/2023</a:t>
            </a:fld>
            <a:endParaRPr lang="en-US"/>
          </a:p>
        </p:txBody>
      </p:sp>
      <p:sp>
        <p:nvSpPr>
          <p:cNvPr id="6" name="ตัวแทนท้ายกระดาษ 5">
            <a:extLst>
              <a:ext uri="{FF2B5EF4-FFF2-40B4-BE49-F238E27FC236}">
                <a16:creationId xmlns:a16="http://schemas.microsoft.com/office/drawing/2014/main" id="{93F273AC-0D34-476D-9180-DC62F04DA099}"/>
              </a:ext>
            </a:extLst>
          </p:cNvPr>
          <p:cNvSpPr>
            <a:spLocks noGrp="1"/>
          </p:cNvSpPr>
          <p:nvPr>
            <p:ph type="ftr" sz="quarter" idx="11"/>
          </p:nvPr>
        </p:nvSpPr>
        <p:spPr/>
        <p:txBody>
          <a:bodyPr/>
          <a:lstStyle/>
          <a:p>
            <a:endParaRPr lang="en-US"/>
          </a:p>
        </p:txBody>
      </p:sp>
      <p:sp>
        <p:nvSpPr>
          <p:cNvPr id="7" name="ตัวแทนหมายเลขสไลด์ 6">
            <a:extLst>
              <a:ext uri="{FF2B5EF4-FFF2-40B4-BE49-F238E27FC236}">
                <a16:creationId xmlns:a16="http://schemas.microsoft.com/office/drawing/2014/main" id="{CF54EF4B-F916-41EE-954A-6B7853C9F733}"/>
              </a:ext>
            </a:extLst>
          </p:cNvPr>
          <p:cNvSpPr>
            <a:spLocks noGrp="1"/>
          </p:cNvSpPr>
          <p:nvPr>
            <p:ph type="sldNum" sz="quarter" idx="12"/>
          </p:nvPr>
        </p:nvSpPr>
        <p:spPr/>
        <p:txBody>
          <a:bodyPr/>
          <a:lstStyle/>
          <a:p>
            <a:fld id="{FFCCCAC0-302C-4D6D-94F6-66BCF204AE68}" type="slidenum">
              <a:rPr lang="en-US" smtClean="0"/>
              <a:t>‹#›</a:t>
            </a:fld>
            <a:endParaRPr lang="en-US"/>
          </a:p>
        </p:txBody>
      </p:sp>
    </p:spTree>
    <p:extLst>
      <p:ext uri="{BB962C8B-B14F-4D97-AF65-F5344CB8AC3E}">
        <p14:creationId xmlns:p14="http://schemas.microsoft.com/office/powerpoint/2010/main" val="1451287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การเปรียบเทียบ">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4B76E75A-34A5-421B-8370-7558C6A30510}"/>
              </a:ext>
            </a:extLst>
          </p:cNvPr>
          <p:cNvSpPr>
            <a:spLocks noGrp="1"/>
          </p:cNvSpPr>
          <p:nvPr>
            <p:ph type="title"/>
          </p:nvPr>
        </p:nvSpPr>
        <p:spPr>
          <a:xfrm>
            <a:off x="839788" y="365125"/>
            <a:ext cx="10515600" cy="1325563"/>
          </a:xfrm>
        </p:spPr>
        <p:txBody>
          <a:bodyPr/>
          <a:lstStyle/>
          <a:p>
            <a:r>
              <a:rPr lang="th-TH"/>
              <a:t>คลิกเพื่อแก้ไขสไตล์ชื่อเรื่องต้นแบบ</a:t>
            </a:r>
            <a:endParaRPr lang="en-US"/>
          </a:p>
        </p:txBody>
      </p:sp>
      <p:sp>
        <p:nvSpPr>
          <p:cNvPr id="3" name="ตัวแทนข้อความ 2">
            <a:extLst>
              <a:ext uri="{FF2B5EF4-FFF2-40B4-BE49-F238E27FC236}">
                <a16:creationId xmlns:a16="http://schemas.microsoft.com/office/drawing/2014/main" id="{30F900C4-1F1D-47EC-95B7-38211F4921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h-TH"/>
              <a:t>คลิกเพื่อแก้ไขสไตล์ของข้อความต้นแบบ</a:t>
            </a:r>
          </a:p>
        </p:txBody>
      </p:sp>
      <p:sp>
        <p:nvSpPr>
          <p:cNvPr id="4" name="ตัวแทนเนื้อหา 3">
            <a:extLst>
              <a:ext uri="{FF2B5EF4-FFF2-40B4-BE49-F238E27FC236}">
                <a16:creationId xmlns:a16="http://schemas.microsoft.com/office/drawing/2014/main" id="{61206FFD-AACD-44AC-8630-EF0F8C04BB34}"/>
              </a:ext>
            </a:extLst>
          </p:cNvPr>
          <p:cNvSpPr>
            <a:spLocks noGrp="1"/>
          </p:cNvSpPr>
          <p:nvPr>
            <p:ph sz="half" idx="2"/>
          </p:nvPr>
        </p:nvSpPr>
        <p:spPr>
          <a:xfrm>
            <a:off x="839788" y="2505075"/>
            <a:ext cx="5157787" cy="3684588"/>
          </a:xfrm>
        </p:spPr>
        <p:txBody>
          <a:body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a:p>
        </p:txBody>
      </p:sp>
      <p:sp>
        <p:nvSpPr>
          <p:cNvPr id="5" name="ตัวแทนข้อความ 4">
            <a:extLst>
              <a:ext uri="{FF2B5EF4-FFF2-40B4-BE49-F238E27FC236}">
                <a16:creationId xmlns:a16="http://schemas.microsoft.com/office/drawing/2014/main" id="{85021E8B-1C16-42DC-AC3A-46912DA09FF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h-TH"/>
              <a:t>คลิกเพื่อแก้ไขสไตล์ของข้อความต้นแบบ</a:t>
            </a:r>
          </a:p>
        </p:txBody>
      </p:sp>
      <p:sp>
        <p:nvSpPr>
          <p:cNvPr id="6" name="ตัวแทนเนื้อหา 5">
            <a:extLst>
              <a:ext uri="{FF2B5EF4-FFF2-40B4-BE49-F238E27FC236}">
                <a16:creationId xmlns:a16="http://schemas.microsoft.com/office/drawing/2014/main" id="{CD080894-0F2D-40A6-9E36-560358A6DD66}"/>
              </a:ext>
            </a:extLst>
          </p:cNvPr>
          <p:cNvSpPr>
            <a:spLocks noGrp="1"/>
          </p:cNvSpPr>
          <p:nvPr>
            <p:ph sz="quarter" idx="4"/>
          </p:nvPr>
        </p:nvSpPr>
        <p:spPr>
          <a:xfrm>
            <a:off x="6172200" y="2505075"/>
            <a:ext cx="5183188" cy="3684588"/>
          </a:xfrm>
        </p:spPr>
        <p:txBody>
          <a:body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a:p>
        </p:txBody>
      </p:sp>
      <p:sp>
        <p:nvSpPr>
          <p:cNvPr id="7" name="ตัวแทนวันที่ 6">
            <a:extLst>
              <a:ext uri="{FF2B5EF4-FFF2-40B4-BE49-F238E27FC236}">
                <a16:creationId xmlns:a16="http://schemas.microsoft.com/office/drawing/2014/main" id="{900548D2-6FC6-4D75-88F0-AEBD0EE88EF6}"/>
              </a:ext>
            </a:extLst>
          </p:cNvPr>
          <p:cNvSpPr>
            <a:spLocks noGrp="1"/>
          </p:cNvSpPr>
          <p:nvPr>
            <p:ph type="dt" sz="half" idx="10"/>
          </p:nvPr>
        </p:nvSpPr>
        <p:spPr/>
        <p:txBody>
          <a:bodyPr/>
          <a:lstStyle/>
          <a:p>
            <a:fld id="{CDA8C1E5-9043-4AC0-9964-FFD00D00652D}" type="datetimeFigureOut">
              <a:rPr lang="en-US" smtClean="0"/>
              <a:t>3/29/2023</a:t>
            </a:fld>
            <a:endParaRPr lang="en-US"/>
          </a:p>
        </p:txBody>
      </p:sp>
      <p:sp>
        <p:nvSpPr>
          <p:cNvPr id="8" name="ตัวแทนท้ายกระดาษ 7">
            <a:extLst>
              <a:ext uri="{FF2B5EF4-FFF2-40B4-BE49-F238E27FC236}">
                <a16:creationId xmlns:a16="http://schemas.microsoft.com/office/drawing/2014/main" id="{06F84ED4-1517-4E4D-AA0D-67EE6583012A}"/>
              </a:ext>
            </a:extLst>
          </p:cNvPr>
          <p:cNvSpPr>
            <a:spLocks noGrp="1"/>
          </p:cNvSpPr>
          <p:nvPr>
            <p:ph type="ftr" sz="quarter" idx="11"/>
          </p:nvPr>
        </p:nvSpPr>
        <p:spPr/>
        <p:txBody>
          <a:bodyPr/>
          <a:lstStyle/>
          <a:p>
            <a:endParaRPr lang="en-US"/>
          </a:p>
        </p:txBody>
      </p:sp>
      <p:sp>
        <p:nvSpPr>
          <p:cNvPr id="9" name="ตัวแทนหมายเลขสไลด์ 8">
            <a:extLst>
              <a:ext uri="{FF2B5EF4-FFF2-40B4-BE49-F238E27FC236}">
                <a16:creationId xmlns:a16="http://schemas.microsoft.com/office/drawing/2014/main" id="{A6BF5018-A46F-4FA5-8F3A-5ECD2E4C4A70}"/>
              </a:ext>
            </a:extLst>
          </p:cNvPr>
          <p:cNvSpPr>
            <a:spLocks noGrp="1"/>
          </p:cNvSpPr>
          <p:nvPr>
            <p:ph type="sldNum" sz="quarter" idx="12"/>
          </p:nvPr>
        </p:nvSpPr>
        <p:spPr/>
        <p:txBody>
          <a:bodyPr/>
          <a:lstStyle/>
          <a:p>
            <a:fld id="{FFCCCAC0-302C-4D6D-94F6-66BCF204AE68}" type="slidenum">
              <a:rPr lang="en-US" smtClean="0"/>
              <a:t>‹#›</a:t>
            </a:fld>
            <a:endParaRPr lang="en-US"/>
          </a:p>
        </p:txBody>
      </p:sp>
    </p:spTree>
    <p:extLst>
      <p:ext uri="{BB962C8B-B14F-4D97-AF65-F5344CB8AC3E}">
        <p14:creationId xmlns:p14="http://schemas.microsoft.com/office/powerpoint/2010/main" val="18000244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เฉพาะชื่อเรื่อง">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C23B9272-D191-488D-8E20-DD4BD7C9E405}"/>
              </a:ext>
            </a:extLst>
          </p:cNvPr>
          <p:cNvSpPr>
            <a:spLocks noGrp="1"/>
          </p:cNvSpPr>
          <p:nvPr>
            <p:ph type="title"/>
          </p:nvPr>
        </p:nvSpPr>
        <p:spPr/>
        <p:txBody>
          <a:bodyPr/>
          <a:lstStyle/>
          <a:p>
            <a:r>
              <a:rPr lang="th-TH"/>
              <a:t>คลิกเพื่อแก้ไขสไตล์ชื่อเรื่องต้นแบบ</a:t>
            </a:r>
            <a:endParaRPr lang="en-US"/>
          </a:p>
        </p:txBody>
      </p:sp>
      <p:sp>
        <p:nvSpPr>
          <p:cNvPr id="3" name="ตัวแทนวันที่ 2">
            <a:extLst>
              <a:ext uri="{FF2B5EF4-FFF2-40B4-BE49-F238E27FC236}">
                <a16:creationId xmlns:a16="http://schemas.microsoft.com/office/drawing/2014/main" id="{4CE70DF7-8EF9-4664-8298-F7D2A492D4BB}"/>
              </a:ext>
            </a:extLst>
          </p:cNvPr>
          <p:cNvSpPr>
            <a:spLocks noGrp="1"/>
          </p:cNvSpPr>
          <p:nvPr>
            <p:ph type="dt" sz="half" idx="10"/>
          </p:nvPr>
        </p:nvSpPr>
        <p:spPr/>
        <p:txBody>
          <a:bodyPr/>
          <a:lstStyle/>
          <a:p>
            <a:fld id="{CDA8C1E5-9043-4AC0-9964-FFD00D00652D}" type="datetimeFigureOut">
              <a:rPr lang="en-US" smtClean="0"/>
              <a:t>3/29/2023</a:t>
            </a:fld>
            <a:endParaRPr lang="en-US"/>
          </a:p>
        </p:txBody>
      </p:sp>
      <p:sp>
        <p:nvSpPr>
          <p:cNvPr id="4" name="ตัวแทนท้ายกระดาษ 3">
            <a:extLst>
              <a:ext uri="{FF2B5EF4-FFF2-40B4-BE49-F238E27FC236}">
                <a16:creationId xmlns:a16="http://schemas.microsoft.com/office/drawing/2014/main" id="{D660ACD2-7135-4AD3-9A93-FC3716D47198}"/>
              </a:ext>
            </a:extLst>
          </p:cNvPr>
          <p:cNvSpPr>
            <a:spLocks noGrp="1"/>
          </p:cNvSpPr>
          <p:nvPr>
            <p:ph type="ftr" sz="quarter" idx="11"/>
          </p:nvPr>
        </p:nvSpPr>
        <p:spPr/>
        <p:txBody>
          <a:bodyPr/>
          <a:lstStyle/>
          <a:p>
            <a:endParaRPr lang="en-US"/>
          </a:p>
        </p:txBody>
      </p:sp>
      <p:sp>
        <p:nvSpPr>
          <p:cNvPr id="5" name="ตัวแทนหมายเลขสไลด์ 4">
            <a:extLst>
              <a:ext uri="{FF2B5EF4-FFF2-40B4-BE49-F238E27FC236}">
                <a16:creationId xmlns:a16="http://schemas.microsoft.com/office/drawing/2014/main" id="{1A8C9F03-FF02-47F7-923A-0D6E9931C1FD}"/>
              </a:ext>
            </a:extLst>
          </p:cNvPr>
          <p:cNvSpPr>
            <a:spLocks noGrp="1"/>
          </p:cNvSpPr>
          <p:nvPr>
            <p:ph type="sldNum" sz="quarter" idx="12"/>
          </p:nvPr>
        </p:nvSpPr>
        <p:spPr/>
        <p:txBody>
          <a:bodyPr/>
          <a:lstStyle/>
          <a:p>
            <a:fld id="{FFCCCAC0-302C-4D6D-94F6-66BCF204AE68}" type="slidenum">
              <a:rPr lang="en-US" smtClean="0"/>
              <a:t>‹#›</a:t>
            </a:fld>
            <a:endParaRPr lang="en-US"/>
          </a:p>
        </p:txBody>
      </p:sp>
    </p:spTree>
    <p:extLst>
      <p:ext uri="{BB962C8B-B14F-4D97-AF65-F5344CB8AC3E}">
        <p14:creationId xmlns:p14="http://schemas.microsoft.com/office/powerpoint/2010/main" val="2946940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ว่างเปล่า">
    <p:spTree>
      <p:nvGrpSpPr>
        <p:cNvPr id="1" name=""/>
        <p:cNvGrpSpPr/>
        <p:nvPr/>
      </p:nvGrpSpPr>
      <p:grpSpPr>
        <a:xfrm>
          <a:off x="0" y="0"/>
          <a:ext cx="0" cy="0"/>
          <a:chOff x="0" y="0"/>
          <a:chExt cx="0" cy="0"/>
        </a:xfrm>
      </p:grpSpPr>
      <p:sp>
        <p:nvSpPr>
          <p:cNvPr id="2" name="ตัวแทนวันที่ 1">
            <a:extLst>
              <a:ext uri="{FF2B5EF4-FFF2-40B4-BE49-F238E27FC236}">
                <a16:creationId xmlns:a16="http://schemas.microsoft.com/office/drawing/2014/main" id="{90C895B1-2F82-4661-957C-28F396BC5153}"/>
              </a:ext>
            </a:extLst>
          </p:cNvPr>
          <p:cNvSpPr>
            <a:spLocks noGrp="1"/>
          </p:cNvSpPr>
          <p:nvPr>
            <p:ph type="dt" sz="half" idx="10"/>
          </p:nvPr>
        </p:nvSpPr>
        <p:spPr/>
        <p:txBody>
          <a:bodyPr/>
          <a:lstStyle/>
          <a:p>
            <a:fld id="{CDA8C1E5-9043-4AC0-9964-FFD00D00652D}" type="datetimeFigureOut">
              <a:rPr lang="en-US" smtClean="0"/>
              <a:t>3/29/2023</a:t>
            </a:fld>
            <a:endParaRPr lang="en-US"/>
          </a:p>
        </p:txBody>
      </p:sp>
      <p:sp>
        <p:nvSpPr>
          <p:cNvPr id="3" name="ตัวแทนท้ายกระดาษ 2">
            <a:extLst>
              <a:ext uri="{FF2B5EF4-FFF2-40B4-BE49-F238E27FC236}">
                <a16:creationId xmlns:a16="http://schemas.microsoft.com/office/drawing/2014/main" id="{61D20925-A92E-4B2D-AEE7-B1946FBAE6EC}"/>
              </a:ext>
            </a:extLst>
          </p:cNvPr>
          <p:cNvSpPr>
            <a:spLocks noGrp="1"/>
          </p:cNvSpPr>
          <p:nvPr>
            <p:ph type="ftr" sz="quarter" idx="11"/>
          </p:nvPr>
        </p:nvSpPr>
        <p:spPr/>
        <p:txBody>
          <a:bodyPr/>
          <a:lstStyle/>
          <a:p>
            <a:endParaRPr lang="en-US"/>
          </a:p>
        </p:txBody>
      </p:sp>
      <p:sp>
        <p:nvSpPr>
          <p:cNvPr id="4" name="ตัวแทนหมายเลขสไลด์ 3">
            <a:extLst>
              <a:ext uri="{FF2B5EF4-FFF2-40B4-BE49-F238E27FC236}">
                <a16:creationId xmlns:a16="http://schemas.microsoft.com/office/drawing/2014/main" id="{A82BED7A-26C9-4D8E-9A17-19C40469DE8D}"/>
              </a:ext>
            </a:extLst>
          </p:cNvPr>
          <p:cNvSpPr>
            <a:spLocks noGrp="1"/>
          </p:cNvSpPr>
          <p:nvPr>
            <p:ph type="sldNum" sz="quarter" idx="12"/>
          </p:nvPr>
        </p:nvSpPr>
        <p:spPr/>
        <p:txBody>
          <a:bodyPr/>
          <a:lstStyle/>
          <a:p>
            <a:fld id="{FFCCCAC0-302C-4D6D-94F6-66BCF204AE68}" type="slidenum">
              <a:rPr lang="en-US" smtClean="0"/>
              <a:t>‹#›</a:t>
            </a:fld>
            <a:endParaRPr lang="en-US"/>
          </a:p>
        </p:txBody>
      </p:sp>
    </p:spTree>
    <p:extLst>
      <p:ext uri="{BB962C8B-B14F-4D97-AF65-F5344CB8AC3E}">
        <p14:creationId xmlns:p14="http://schemas.microsoft.com/office/powerpoint/2010/main" val="25989443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เนื้อหาพร้อมคำอธิบายภาพ">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CF9370BA-376D-4FDF-9F11-D51EC7BF9563}"/>
              </a:ext>
            </a:extLst>
          </p:cNvPr>
          <p:cNvSpPr>
            <a:spLocks noGrp="1"/>
          </p:cNvSpPr>
          <p:nvPr>
            <p:ph type="title"/>
          </p:nvPr>
        </p:nvSpPr>
        <p:spPr>
          <a:xfrm>
            <a:off x="839788" y="457200"/>
            <a:ext cx="3932237" cy="1600200"/>
          </a:xfrm>
        </p:spPr>
        <p:txBody>
          <a:bodyPr anchor="b"/>
          <a:lstStyle>
            <a:lvl1pPr>
              <a:defRPr sz="3200"/>
            </a:lvl1pPr>
          </a:lstStyle>
          <a:p>
            <a:r>
              <a:rPr lang="th-TH"/>
              <a:t>คลิกเพื่อแก้ไขสไตล์ชื่อเรื่องต้นแบบ</a:t>
            </a:r>
            <a:endParaRPr lang="en-US"/>
          </a:p>
        </p:txBody>
      </p:sp>
      <p:sp>
        <p:nvSpPr>
          <p:cNvPr id="3" name="ตัวแทนเนื้อหา 2">
            <a:extLst>
              <a:ext uri="{FF2B5EF4-FFF2-40B4-BE49-F238E27FC236}">
                <a16:creationId xmlns:a16="http://schemas.microsoft.com/office/drawing/2014/main" id="{B6FB2192-A822-4A34-8392-2CF53C8323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a:p>
        </p:txBody>
      </p:sp>
      <p:sp>
        <p:nvSpPr>
          <p:cNvPr id="4" name="ตัวแทนข้อความ 3">
            <a:extLst>
              <a:ext uri="{FF2B5EF4-FFF2-40B4-BE49-F238E27FC236}">
                <a16:creationId xmlns:a16="http://schemas.microsoft.com/office/drawing/2014/main" id="{F1CDDD6B-8839-4843-B721-7AD9CBA51E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h-TH"/>
              <a:t>คลิกเพื่อแก้ไขสไตล์ของข้อความต้นแบบ</a:t>
            </a:r>
          </a:p>
        </p:txBody>
      </p:sp>
      <p:sp>
        <p:nvSpPr>
          <p:cNvPr id="5" name="ตัวแทนวันที่ 4">
            <a:extLst>
              <a:ext uri="{FF2B5EF4-FFF2-40B4-BE49-F238E27FC236}">
                <a16:creationId xmlns:a16="http://schemas.microsoft.com/office/drawing/2014/main" id="{84770505-87DD-44C6-9A82-41D014F5E7C1}"/>
              </a:ext>
            </a:extLst>
          </p:cNvPr>
          <p:cNvSpPr>
            <a:spLocks noGrp="1"/>
          </p:cNvSpPr>
          <p:nvPr>
            <p:ph type="dt" sz="half" idx="10"/>
          </p:nvPr>
        </p:nvSpPr>
        <p:spPr/>
        <p:txBody>
          <a:bodyPr/>
          <a:lstStyle/>
          <a:p>
            <a:fld id="{CDA8C1E5-9043-4AC0-9964-FFD00D00652D}" type="datetimeFigureOut">
              <a:rPr lang="en-US" smtClean="0"/>
              <a:t>3/29/2023</a:t>
            </a:fld>
            <a:endParaRPr lang="en-US"/>
          </a:p>
        </p:txBody>
      </p:sp>
      <p:sp>
        <p:nvSpPr>
          <p:cNvPr id="6" name="ตัวแทนท้ายกระดาษ 5">
            <a:extLst>
              <a:ext uri="{FF2B5EF4-FFF2-40B4-BE49-F238E27FC236}">
                <a16:creationId xmlns:a16="http://schemas.microsoft.com/office/drawing/2014/main" id="{4A8FC2AB-524E-4F3D-B162-E0C6A528BC1E}"/>
              </a:ext>
            </a:extLst>
          </p:cNvPr>
          <p:cNvSpPr>
            <a:spLocks noGrp="1"/>
          </p:cNvSpPr>
          <p:nvPr>
            <p:ph type="ftr" sz="quarter" idx="11"/>
          </p:nvPr>
        </p:nvSpPr>
        <p:spPr/>
        <p:txBody>
          <a:bodyPr/>
          <a:lstStyle/>
          <a:p>
            <a:endParaRPr lang="en-US"/>
          </a:p>
        </p:txBody>
      </p:sp>
      <p:sp>
        <p:nvSpPr>
          <p:cNvPr id="7" name="ตัวแทนหมายเลขสไลด์ 6">
            <a:extLst>
              <a:ext uri="{FF2B5EF4-FFF2-40B4-BE49-F238E27FC236}">
                <a16:creationId xmlns:a16="http://schemas.microsoft.com/office/drawing/2014/main" id="{C37C7196-47BD-4E08-981E-525326C8E9C3}"/>
              </a:ext>
            </a:extLst>
          </p:cNvPr>
          <p:cNvSpPr>
            <a:spLocks noGrp="1"/>
          </p:cNvSpPr>
          <p:nvPr>
            <p:ph type="sldNum" sz="quarter" idx="12"/>
          </p:nvPr>
        </p:nvSpPr>
        <p:spPr/>
        <p:txBody>
          <a:bodyPr/>
          <a:lstStyle/>
          <a:p>
            <a:fld id="{FFCCCAC0-302C-4D6D-94F6-66BCF204AE68}" type="slidenum">
              <a:rPr lang="en-US" smtClean="0"/>
              <a:t>‹#›</a:t>
            </a:fld>
            <a:endParaRPr lang="en-US"/>
          </a:p>
        </p:txBody>
      </p:sp>
    </p:spTree>
    <p:extLst>
      <p:ext uri="{BB962C8B-B14F-4D97-AF65-F5344CB8AC3E}">
        <p14:creationId xmlns:p14="http://schemas.microsoft.com/office/powerpoint/2010/main" val="14789228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รูปภาพพร้อมคำอธิบายภาพ">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CC580B0E-884B-4514-B257-FAD4BE98C102}"/>
              </a:ext>
            </a:extLst>
          </p:cNvPr>
          <p:cNvSpPr>
            <a:spLocks noGrp="1"/>
          </p:cNvSpPr>
          <p:nvPr>
            <p:ph type="title"/>
          </p:nvPr>
        </p:nvSpPr>
        <p:spPr>
          <a:xfrm>
            <a:off x="839788" y="457200"/>
            <a:ext cx="3932237" cy="1600200"/>
          </a:xfrm>
        </p:spPr>
        <p:txBody>
          <a:bodyPr anchor="b"/>
          <a:lstStyle>
            <a:lvl1pPr>
              <a:defRPr sz="3200"/>
            </a:lvl1pPr>
          </a:lstStyle>
          <a:p>
            <a:r>
              <a:rPr lang="th-TH"/>
              <a:t>คลิกเพื่อแก้ไขสไตล์ชื่อเรื่องต้นแบบ</a:t>
            </a:r>
            <a:endParaRPr lang="en-US"/>
          </a:p>
        </p:txBody>
      </p:sp>
      <p:sp>
        <p:nvSpPr>
          <p:cNvPr id="3" name="ตัวแทนรูปภาพ 2">
            <a:extLst>
              <a:ext uri="{FF2B5EF4-FFF2-40B4-BE49-F238E27FC236}">
                <a16:creationId xmlns:a16="http://schemas.microsoft.com/office/drawing/2014/main" id="{79EC0973-CB63-4551-8181-955504C0D60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ตัวแทนข้อความ 3">
            <a:extLst>
              <a:ext uri="{FF2B5EF4-FFF2-40B4-BE49-F238E27FC236}">
                <a16:creationId xmlns:a16="http://schemas.microsoft.com/office/drawing/2014/main" id="{6EBAAF8F-7735-4F25-99EE-606F222A14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h-TH"/>
              <a:t>คลิกเพื่อแก้ไขสไตล์ของข้อความต้นแบบ</a:t>
            </a:r>
          </a:p>
        </p:txBody>
      </p:sp>
      <p:sp>
        <p:nvSpPr>
          <p:cNvPr id="5" name="ตัวแทนวันที่ 4">
            <a:extLst>
              <a:ext uri="{FF2B5EF4-FFF2-40B4-BE49-F238E27FC236}">
                <a16:creationId xmlns:a16="http://schemas.microsoft.com/office/drawing/2014/main" id="{6DB91822-E385-4D30-8FF2-CC03CB9E821D}"/>
              </a:ext>
            </a:extLst>
          </p:cNvPr>
          <p:cNvSpPr>
            <a:spLocks noGrp="1"/>
          </p:cNvSpPr>
          <p:nvPr>
            <p:ph type="dt" sz="half" idx="10"/>
          </p:nvPr>
        </p:nvSpPr>
        <p:spPr/>
        <p:txBody>
          <a:bodyPr/>
          <a:lstStyle/>
          <a:p>
            <a:fld id="{CDA8C1E5-9043-4AC0-9964-FFD00D00652D}" type="datetimeFigureOut">
              <a:rPr lang="en-US" smtClean="0"/>
              <a:t>3/29/2023</a:t>
            </a:fld>
            <a:endParaRPr lang="en-US"/>
          </a:p>
        </p:txBody>
      </p:sp>
      <p:sp>
        <p:nvSpPr>
          <p:cNvPr id="6" name="ตัวแทนท้ายกระดาษ 5">
            <a:extLst>
              <a:ext uri="{FF2B5EF4-FFF2-40B4-BE49-F238E27FC236}">
                <a16:creationId xmlns:a16="http://schemas.microsoft.com/office/drawing/2014/main" id="{1C64A3C7-0F2D-4451-8CA8-564F03EF72B0}"/>
              </a:ext>
            </a:extLst>
          </p:cNvPr>
          <p:cNvSpPr>
            <a:spLocks noGrp="1"/>
          </p:cNvSpPr>
          <p:nvPr>
            <p:ph type="ftr" sz="quarter" idx="11"/>
          </p:nvPr>
        </p:nvSpPr>
        <p:spPr/>
        <p:txBody>
          <a:bodyPr/>
          <a:lstStyle/>
          <a:p>
            <a:endParaRPr lang="en-US"/>
          </a:p>
        </p:txBody>
      </p:sp>
      <p:sp>
        <p:nvSpPr>
          <p:cNvPr id="7" name="ตัวแทนหมายเลขสไลด์ 6">
            <a:extLst>
              <a:ext uri="{FF2B5EF4-FFF2-40B4-BE49-F238E27FC236}">
                <a16:creationId xmlns:a16="http://schemas.microsoft.com/office/drawing/2014/main" id="{ACDDB7B9-163A-4AB2-B250-52CFF7271F7F}"/>
              </a:ext>
            </a:extLst>
          </p:cNvPr>
          <p:cNvSpPr>
            <a:spLocks noGrp="1"/>
          </p:cNvSpPr>
          <p:nvPr>
            <p:ph type="sldNum" sz="quarter" idx="12"/>
          </p:nvPr>
        </p:nvSpPr>
        <p:spPr/>
        <p:txBody>
          <a:bodyPr/>
          <a:lstStyle/>
          <a:p>
            <a:fld id="{FFCCCAC0-302C-4D6D-94F6-66BCF204AE68}" type="slidenum">
              <a:rPr lang="en-US" smtClean="0"/>
              <a:t>‹#›</a:t>
            </a:fld>
            <a:endParaRPr lang="en-US"/>
          </a:p>
        </p:txBody>
      </p:sp>
    </p:spTree>
    <p:extLst>
      <p:ext uri="{BB962C8B-B14F-4D97-AF65-F5344CB8AC3E}">
        <p14:creationId xmlns:p14="http://schemas.microsoft.com/office/powerpoint/2010/main" val="40501940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ตัวแทนชื่อเรื่อง 1">
            <a:extLst>
              <a:ext uri="{FF2B5EF4-FFF2-40B4-BE49-F238E27FC236}">
                <a16:creationId xmlns:a16="http://schemas.microsoft.com/office/drawing/2014/main" id="{D5B98848-193A-48E0-B254-1AE4228535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h-TH"/>
              <a:t>คลิกเพื่อแก้ไขสไตล์ชื่อเรื่องต้นแบบ</a:t>
            </a:r>
            <a:endParaRPr lang="en-US"/>
          </a:p>
        </p:txBody>
      </p:sp>
      <p:sp>
        <p:nvSpPr>
          <p:cNvPr id="3" name="ตัวแทนข้อความ 2">
            <a:extLst>
              <a:ext uri="{FF2B5EF4-FFF2-40B4-BE49-F238E27FC236}">
                <a16:creationId xmlns:a16="http://schemas.microsoft.com/office/drawing/2014/main" id="{8CF32C32-2C54-4309-8297-EB97C298B4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a:p>
        </p:txBody>
      </p:sp>
      <p:sp>
        <p:nvSpPr>
          <p:cNvPr id="4" name="ตัวแทนวันที่ 3">
            <a:extLst>
              <a:ext uri="{FF2B5EF4-FFF2-40B4-BE49-F238E27FC236}">
                <a16:creationId xmlns:a16="http://schemas.microsoft.com/office/drawing/2014/main" id="{4B768848-65E8-47D6-A8F3-8EB3F0EB206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A8C1E5-9043-4AC0-9964-FFD00D00652D}" type="datetimeFigureOut">
              <a:rPr lang="en-US" smtClean="0"/>
              <a:t>3/29/2023</a:t>
            </a:fld>
            <a:endParaRPr lang="en-US"/>
          </a:p>
        </p:txBody>
      </p:sp>
      <p:sp>
        <p:nvSpPr>
          <p:cNvPr id="5" name="ตัวแทนท้ายกระดาษ 4">
            <a:extLst>
              <a:ext uri="{FF2B5EF4-FFF2-40B4-BE49-F238E27FC236}">
                <a16:creationId xmlns:a16="http://schemas.microsoft.com/office/drawing/2014/main" id="{594F7042-0DCD-4597-AE4E-16FB0D8C3E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ตัวแทนหมายเลขสไลด์ 5">
            <a:extLst>
              <a:ext uri="{FF2B5EF4-FFF2-40B4-BE49-F238E27FC236}">
                <a16:creationId xmlns:a16="http://schemas.microsoft.com/office/drawing/2014/main" id="{453AE7DA-FCB0-4584-A228-1EF57E07E7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CCCAC0-302C-4D6D-94F6-66BCF204AE68}" type="slidenum">
              <a:rPr lang="en-US" smtClean="0"/>
              <a:t>‹#›</a:t>
            </a:fld>
            <a:endParaRPr lang="en-US"/>
          </a:p>
        </p:txBody>
      </p:sp>
    </p:spTree>
    <p:extLst>
      <p:ext uri="{BB962C8B-B14F-4D97-AF65-F5344CB8AC3E}">
        <p14:creationId xmlns:p14="http://schemas.microsoft.com/office/powerpoint/2010/main" val="24476790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hyperlink" Target="../&#3648;&#3629;&#3585;&#3626;&#3634;&#3619;&#3611;&#3619;&#3632;&#3585;&#3629;&#3610;&#3585;&#3634;&#3619;&#3648;&#3619;&#3637;&#3618;&#3609;/L17&#65286;L18_&#32244;&#32722;.docx" TargetMode="External"/><Relationship Id="rId2" Type="http://schemas.openxmlformats.org/officeDocument/2006/relationships/hyperlink" Target="../&#3648;&#3629;&#3585;&#3626;&#3634;&#3619;&#3611;&#3619;&#3632;&#3585;&#3629;&#3610;&#3585;&#3634;&#3619;&#3648;&#3619;&#3637;&#3618;&#3609;/L17&#65286;L18.docx"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3648;&#3629;&#3585;&#3626;&#3634;&#3619;&#3611;&#3619;&#3632;&#3585;&#3629;&#3610;&#3585;&#3634;&#3619;&#3648;&#3619;&#3637;&#3618;&#3609;/L17&#65286;L18_&#32244;&#32722;.docx" TargetMode="External"/><Relationship Id="rId2" Type="http://schemas.openxmlformats.org/officeDocument/2006/relationships/hyperlink" Target="../&#3648;&#3629;&#3585;&#3626;&#3634;&#3619;&#3611;&#3619;&#3632;&#3585;&#3629;&#3610;&#3585;&#3634;&#3619;&#3648;&#3619;&#3637;&#3618;&#3609;/L17&#65286;L18.docx"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hyperlink" Target="../&#3648;&#3629;&#3585;&#3626;&#3634;&#3619;&#3611;&#3619;&#3632;&#3585;&#3629;&#3610;&#3585;&#3634;&#3619;&#3648;&#3619;&#3637;&#3618;&#3609;/L17&#65286;L18_&#32244;&#32722;.docx" TargetMode="External"/><Relationship Id="rId2" Type="http://schemas.openxmlformats.org/officeDocument/2006/relationships/hyperlink" Target="../&#3648;&#3629;&#3585;&#3626;&#3634;&#3619;&#3611;&#3619;&#3632;&#3585;&#3629;&#3610;&#3585;&#3634;&#3619;&#3648;&#3619;&#3637;&#3618;&#3609;/L17&#65286;L18.docx"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906011" y="1651819"/>
            <a:ext cx="6042728" cy="1300063"/>
          </a:xfrm>
          <a:prstGeom prst="roundRect">
            <a:avLst>
              <a:gd name="adj" fmla="val 32252"/>
            </a:avLst>
          </a:prstGeom>
          <a:noFill/>
          <a:ln w="28575">
            <a:prstDash val="dash"/>
          </a:ln>
        </p:spPr>
        <p:style>
          <a:lnRef idx="1">
            <a:schemeClr val="accent1"/>
          </a:lnRef>
          <a:fillRef idx="2">
            <a:schemeClr val="accent1"/>
          </a:fillRef>
          <a:effectRef idx="1">
            <a:schemeClr val="accent1"/>
          </a:effectRef>
          <a:fontRef idx="minor">
            <a:schemeClr val="dk1"/>
          </a:fontRef>
        </p:style>
        <p:txBody>
          <a:bodyPr anchor="ctr"/>
          <a:lstStyle/>
          <a:p>
            <a:pPr algn="ctr">
              <a:defRPr/>
            </a:pPr>
            <a:r>
              <a:rPr lang="ja-JP" altLang="en-US" sz="3600" b="1" dirty="0">
                <a:solidFill>
                  <a:schemeClr val="tx1"/>
                </a:solidFill>
                <a:latin typeface="UD Digi Kyokasho NK-R" panose="02020400000000000000" pitchFamily="18" charset="-128"/>
                <a:ea typeface="UD Digi Kyokasho NK-R" panose="02020400000000000000" pitchFamily="18" charset="-128"/>
              </a:rPr>
              <a:t>あした新宿で会う？</a:t>
            </a:r>
            <a:endParaRPr lang="en-US" sz="3600" b="1" dirty="0">
              <a:solidFill>
                <a:schemeClr val="tx1"/>
              </a:solidFill>
              <a:latin typeface="UD Digi Kyokasho NK-R" panose="02020400000000000000" pitchFamily="18" charset="-128"/>
              <a:ea typeface="UD Digi Kyokasho NK-R" panose="02020400000000000000" pitchFamily="18" charset="-128"/>
            </a:endParaRPr>
          </a:p>
        </p:txBody>
      </p:sp>
      <p:sp>
        <p:nvSpPr>
          <p:cNvPr id="3078" name="Title 1"/>
          <p:cNvSpPr txBox="1">
            <a:spLocks/>
          </p:cNvSpPr>
          <p:nvPr/>
        </p:nvSpPr>
        <p:spPr bwMode="auto">
          <a:xfrm>
            <a:off x="2551114" y="660401"/>
            <a:ext cx="6397625" cy="1154113"/>
          </a:xfrm>
          <a:prstGeom prst="rect">
            <a:avLst/>
          </a:prstGeom>
          <a:noFill/>
          <a:ln w="9525">
            <a:noFill/>
            <a:miter lim="800000"/>
            <a:headEnd/>
            <a:tailEnd/>
          </a:ln>
        </p:spPr>
        <p:txBody>
          <a:bodyPr/>
          <a:lstStyle/>
          <a:p>
            <a:pPr algn="ctr">
              <a:lnSpc>
                <a:spcPct val="90000"/>
              </a:lnSpc>
            </a:pPr>
            <a:r>
              <a:rPr lang="th-TH" sz="7000" dirty="0">
                <a:latin typeface="TH Sarabun New" panose="020B0500040200020003" pitchFamily="34" charset="-34"/>
                <a:cs typeface="TH Sarabun New" panose="020B0500040200020003" pitchFamily="34" charset="-34"/>
              </a:rPr>
              <a:t>บทที่ </a:t>
            </a:r>
            <a:r>
              <a:rPr lang="en-US" sz="7000" dirty="0">
                <a:latin typeface="TH Sarabun New" panose="020B0500040200020003" pitchFamily="34" charset="-34"/>
                <a:cs typeface="TH Sarabun New" panose="020B0500040200020003" pitchFamily="34" charset="-34"/>
              </a:rPr>
              <a:t>1</a:t>
            </a:r>
            <a:r>
              <a:rPr lang="th-TH" sz="7000" dirty="0">
                <a:latin typeface="TH Sarabun New" panose="020B0500040200020003" pitchFamily="34" charset="-34"/>
                <a:cs typeface="TH Sarabun New" panose="020B0500040200020003" pitchFamily="34" charset="-34"/>
              </a:rPr>
              <a:t>7</a:t>
            </a:r>
          </a:p>
        </p:txBody>
      </p:sp>
      <p:sp>
        <p:nvSpPr>
          <p:cNvPr id="3" name="กล่องข้อความ 2">
            <a:extLst>
              <a:ext uri="{FF2B5EF4-FFF2-40B4-BE49-F238E27FC236}">
                <a16:creationId xmlns:a16="http://schemas.microsoft.com/office/drawing/2014/main" id="{147FE978-C75C-4C78-A193-C4B90D741FD9}"/>
              </a:ext>
            </a:extLst>
          </p:cNvPr>
          <p:cNvSpPr txBox="1"/>
          <p:nvPr/>
        </p:nvSpPr>
        <p:spPr>
          <a:xfrm>
            <a:off x="3473693" y="3331797"/>
            <a:ext cx="5244613" cy="707886"/>
          </a:xfrm>
          <a:prstGeom prst="rect">
            <a:avLst/>
          </a:prstGeom>
          <a:noFill/>
        </p:spPr>
        <p:txBody>
          <a:bodyPr wrap="square" rtlCol="0">
            <a:spAutoFit/>
          </a:bodyPr>
          <a:lstStyle/>
          <a:p>
            <a:r>
              <a:rPr lang="th-TH" sz="4000" dirty="0">
                <a:latin typeface="tahomo Med" pitchFamily="2" charset="-34"/>
                <a:cs typeface="tahomo Med" pitchFamily="2" charset="-34"/>
              </a:rPr>
              <a:t>พรุ่งนี่เจอกันที่ชินจุกุไหม</a:t>
            </a:r>
            <a:endParaRPr lang="en-US" sz="4000" dirty="0">
              <a:latin typeface="tahomo Med" pitchFamily="2" charset="-34"/>
              <a:cs typeface="tahomo Med" pitchFamily="2" charset="-34"/>
            </a:endParaRPr>
          </a:p>
        </p:txBody>
      </p:sp>
      <p:pic>
        <p:nvPicPr>
          <p:cNvPr id="4" name="Picture 2" descr="新宿駅南口の朝[10430007186]の写真素材・イラスト素材｜アマナイメージズ">
            <a:extLst>
              <a:ext uri="{FF2B5EF4-FFF2-40B4-BE49-F238E27FC236}">
                <a16:creationId xmlns:a16="http://schemas.microsoft.com/office/drawing/2014/main" id="{16986692-7643-4E42-8683-C5FBE63413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1734" y="4054025"/>
            <a:ext cx="3647931" cy="2433854"/>
          </a:xfrm>
          <a:prstGeom prst="rect">
            <a:avLst/>
          </a:prstGeom>
          <a:noFill/>
          <a:extLst>
            <a:ext uri="{909E8E84-426E-40DD-AFC4-6F175D3DCCD1}">
              <a14:hiddenFill xmlns:a14="http://schemas.microsoft.com/office/drawing/2010/main">
                <a:solidFill>
                  <a:srgbClr val="FFFFFF"/>
                </a:solidFill>
              </a14:hiddenFill>
            </a:ext>
          </a:extLst>
        </p:spPr>
      </p:pic>
      <p:sp>
        <p:nvSpPr>
          <p:cNvPr id="2" name="กล่องข้อความ 1">
            <a:extLst>
              <a:ext uri="{FF2B5EF4-FFF2-40B4-BE49-F238E27FC236}">
                <a16:creationId xmlns:a16="http://schemas.microsoft.com/office/drawing/2014/main" id="{0B9E7DE5-BDE3-4F34-9FA3-FCD428EF6A66}"/>
              </a:ext>
            </a:extLst>
          </p:cNvPr>
          <p:cNvSpPr txBox="1"/>
          <p:nvPr/>
        </p:nvSpPr>
        <p:spPr>
          <a:xfrm>
            <a:off x="5085653" y="1651819"/>
            <a:ext cx="1460091" cy="369332"/>
          </a:xfrm>
          <a:prstGeom prst="rect">
            <a:avLst/>
          </a:prstGeom>
          <a:noFill/>
        </p:spPr>
        <p:txBody>
          <a:bodyPr wrap="square" rtlCol="0">
            <a:spAutoFit/>
          </a:bodyPr>
          <a:lstStyle/>
          <a:p>
            <a:r>
              <a:rPr lang="ja-JP" altLang="en-US" dirty="0"/>
              <a:t>しんじゅく</a:t>
            </a:r>
            <a:endParaRPr lang="en-US" dirty="0"/>
          </a:p>
        </p:txBody>
      </p:sp>
    </p:spTree>
    <p:extLst>
      <p:ext uri="{BB962C8B-B14F-4D97-AF65-F5344CB8AC3E}">
        <p14:creationId xmlns:p14="http://schemas.microsoft.com/office/powerpoint/2010/main" val="39748685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p:cNvSpPr>
            <a:spLocks noChangeArrowheads="1"/>
          </p:cNvSpPr>
          <p:nvPr/>
        </p:nvSpPr>
        <p:spPr bwMode="auto">
          <a:xfrm>
            <a:off x="2531754" y="1044198"/>
            <a:ext cx="7497149" cy="1645569"/>
          </a:xfrm>
          <a:prstGeom prst="roundRect">
            <a:avLst>
              <a:gd name="adj" fmla="val 13713"/>
            </a:avLst>
          </a:prstGeom>
          <a:ln>
            <a:headEnd/>
            <a:tailEnd/>
          </a:ln>
        </p:spPr>
        <p:style>
          <a:lnRef idx="2">
            <a:schemeClr val="accent1"/>
          </a:lnRef>
          <a:fillRef idx="1">
            <a:schemeClr val="lt1"/>
          </a:fillRef>
          <a:effectRef idx="0">
            <a:schemeClr val="accent1"/>
          </a:effectRef>
          <a:fontRef idx="minor">
            <a:schemeClr val="dk1"/>
          </a:fontRef>
        </p:style>
        <p:txBody>
          <a:bodyPr/>
          <a:lstStyle>
            <a:lvl1pPr eaLnBrk="0" hangingPunct="0">
              <a:defRPr sz="2800">
                <a:solidFill>
                  <a:schemeClr val="tx1"/>
                </a:solidFill>
                <a:latin typeface="Arial" panose="020B0604020202020204" pitchFamily="34" charset="0"/>
                <a:cs typeface="Angsana New" panose="02020603050405020304" pitchFamily="18" charset="-34"/>
              </a:defRPr>
            </a:lvl1pPr>
            <a:lvl2pPr marL="742950" indent="-285750" eaLnBrk="0" hangingPunct="0">
              <a:defRPr sz="2800">
                <a:solidFill>
                  <a:schemeClr val="tx1"/>
                </a:solidFill>
                <a:latin typeface="Arial" panose="020B0604020202020204" pitchFamily="34" charset="0"/>
                <a:cs typeface="Angsana New" panose="02020603050405020304" pitchFamily="18" charset="-34"/>
              </a:defRPr>
            </a:lvl2pPr>
            <a:lvl3pPr marL="1143000" indent="-2286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lnSpc>
                <a:spcPct val="150000"/>
              </a:lnSpc>
              <a:spcBef>
                <a:spcPts val="200"/>
              </a:spcBef>
            </a:pPr>
            <a:r>
              <a:rPr lang="en-US" altLang="ja-JP" sz="3200" dirty="0">
                <a:latin typeface="azuki_font" panose="02000609000000000000" pitchFamily="49" charset="-128"/>
                <a:ea typeface="teddy" pitchFamily="2" charset="0"/>
                <a:cs typeface="+mj-cs"/>
              </a:rPr>
              <a:t>N</a:t>
            </a:r>
            <a:r>
              <a:rPr lang="ja-JP" altLang="en-US" sz="3200" dirty="0">
                <a:solidFill>
                  <a:schemeClr val="accent1"/>
                </a:solidFill>
                <a:latin typeface="azuki_font" panose="02000609000000000000" pitchFamily="49" charset="-128"/>
                <a:ea typeface="teddy" pitchFamily="2" charset="0"/>
                <a:cs typeface="+mj-cs"/>
              </a:rPr>
              <a:t>の</a:t>
            </a:r>
            <a:r>
              <a:rPr lang="en-US" altLang="ja-JP" sz="3200" dirty="0">
                <a:solidFill>
                  <a:schemeClr val="accent1"/>
                </a:solidFill>
                <a:latin typeface="azuki_font" panose="02000609000000000000" pitchFamily="49" charset="-128"/>
                <a:ea typeface="azuki_font" panose="02000609000000000000" pitchFamily="49" charset="-128"/>
                <a:cs typeface="+mj-cs"/>
              </a:rPr>
              <a:t> </a:t>
            </a:r>
            <a:r>
              <a:rPr lang="th-TH" altLang="ja-JP" sz="3200" dirty="0">
                <a:solidFill>
                  <a:schemeClr val="accent1"/>
                </a:solidFill>
                <a:latin typeface="azuki_font" panose="02000609000000000000" pitchFamily="49" charset="-128"/>
                <a:ea typeface="azuki_font" panose="02000609000000000000" pitchFamily="49" charset="-128"/>
                <a:cs typeface="+mj-cs"/>
              </a:rPr>
              <a:t>  </a:t>
            </a:r>
            <a:r>
              <a:rPr lang="th-TH" altLang="ja-JP" sz="3200" dirty="0">
                <a:latin typeface="azuki_font" panose="02000609000000000000" pitchFamily="49" charset="-128"/>
                <a:ea typeface="azuki_font" panose="02000609000000000000" pitchFamily="49" charset="-128"/>
                <a:cs typeface="+mj-cs"/>
              </a:rPr>
              <a:t> </a:t>
            </a:r>
          </a:p>
          <a:p>
            <a:pPr eaLnBrk="1" hangingPunct="1">
              <a:lnSpc>
                <a:spcPct val="150000"/>
              </a:lnSpc>
              <a:spcBef>
                <a:spcPts val="200"/>
              </a:spcBef>
            </a:pPr>
            <a:r>
              <a:rPr lang="th-TH" altLang="ja-JP" sz="3200" dirty="0">
                <a:latin typeface="azuki_font" panose="02000609000000000000" pitchFamily="49" charset="-128"/>
                <a:ea typeface="azuki_font" panose="02000609000000000000" pitchFamily="49" charset="-128"/>
                <a:cs typeface="+mj-cs"/>
              </a:rPr>
              <a:t> </a:t>
            </a:r>
            <a:r>
              <a:rPr lang="en-US" altLang="ja-JP" sz="3200" dirty="0" err="1">
                <a:latin typeface="azuki_font" panose="02000609000000000000" pitchFamily="49" charset="-128"/>
                <a:ea typeface="azuki_font" panose="02000609000000000000" pitchFamily="49" charset="-128"/>
              </a:rPr>
              <a:t>V.dic</a:t>
            </a:r>
            <a:endParaRPr lang="en-US" altLang="ja-JP" sz="3200" dirty="0">
              <a:latin typeface="azuki_font" panose="02000609000000000000" pitchFamily="49" charset="-128"/>
              <a:ea typeface="azuki_font" panose="02000609000000000000" pitchFamily="49" charset="-128"/>
            </a:endParaRPr>
          </a:p>
        </p:txBody>
      </p:sp>
      <p:sp>
        <p:nvSpPr>
          <p:cNvPr id="2" name="กล่องข้อความ 1">
            <a:extLst>
              <a:ext uri="{FF2B5EF4-FFF2-40B4-BE49-F238E27FC236}">
                <a16:creationId xmlns:a16="http://schemas.microsoft.com/office/drawing/2014/main" id="{1BAA89FE-319C-4CDA-A59D-F9233437611F}"/>
              </a:ext>
            </a:extLst>
          </p:cNvPr>
          <p:cNvSpPr txBox="1"/>
          <p:nvPr/>
        </p:nvSpPr>
        <p:spPr>
          <a:xfrm>
            <a:off x="4287941" y="1632700"/>
            <a:ext cx="5519789" cy="584775"/>
          </a:xfrm>
          <a:prstGeom prst="rect">
            <a:avLst/>
          </a:prstGeom>
          <a:noFill/>
        </p:spPr>
        <p:txBody>
          <a:bodyPr wrap="square" rtlCol="0">
            <a:spAutoFit/>
          </a:bodyPr>
          <a:lstStyle/>
          <a:p>
            <a:r>
              <a:rPr lang="ja-JP" altLang="en-US" sz="3200" dirty="0">
                <a:latin typeface="UD Digi Kyokasho N-R" panose="02020400000000000000" pitchFamily="17" charset="-128"/>
                <a:ea typeface="UD Digi Kyokasho N-R" panose="02020400000000000000" pitchFamily="17" charset="-128"/>
              </a:rPr>
              <a:t>まえに、～。  </a:t>
            </a:r>
            <a:r>
              <a:rPr lang="th-TH" sz="3200" dirty="0">
                <a:latin typeface="puimek Med" pitchFamily="2" charset="-34"/>
                <a:ea typeface="UD Digi Kyokasho N-R" panose="02020400000000000000" pitchFamily="17" charset="-128"/>
                <a:cs typeface="puimek Med" pitchFamily="2" charset="-34"/>
              </a:rPr>
              <a:t>ก่อนที่จะ...</a:t>
            </a:r>
          </a:p>
        </p:txBody>
      </p:sp>
      <p:pic>
        <p:nvPicPr>
          <p:cNvPr id="8" name="Picture 4" descr="映画館のイラスト">
            <a:extLst>
              <a:ext uri="{FF2B5EF4-FFF2-40B4-BE49-F238E27FC236}">
                <a16:creationId xmlns:a16="http://schemas.microsoft.com/office/drawing/2014/main" id="{06BCC993-41A9-4A20-BDA2-80B74FEDFB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6286" y="3500437"/>
            <a:ext cx="2474913" cy="208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descr="ผลการค้นหารูปภาพสำหรับ 食事 イラスト">
            <a:extLst>
              <a:ext uri="{FF2B5EF4-FFF2-40B4-BE49-F238E27FC236}">
                <a16:creationId xmlns:a16="http://schemas.microsoft.com/office/drawing/2014/main" id="{769DA0EB-1973-49D6-8637-DC3185FEBC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6849" y="3429000"/>
            <a:ext cx="2143125" cy="194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ight Arrow 16">
            <a:extLst>
              <a:ext uri="{FF2B5EF4-FFF2-40B4-BE49-F238E27FC236}">
                <a16:creationId xmlns:a16="http://schemas.microsoft.com/office/drawing/2014/main" id="{28AD5A26-4B22-416A-A002-CEF15605AFBF}"/>
              </a:ext>
            </a:extLst>
          </p:cNvPr>
          <p:cNvSpPr/>
          <p:nvPr/>
        </p:nvSpPr>
        <p:spPr>
          <a:xfrm>
            <a:off x="5808099" y="4000499"/>
            <a:ext cx="1214437" cy="85725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h-TH"/>
          </a:p>
        </p:txBody>
      </p:sp>
      <p:sp>
        <p:nvSpPr>
          <p:cNvPr id="11" name="TextBox 12">
            <a:extLst>
              <a:ext uri="{FF2B5EF4-FFF2-40B4-BE49-F238E27FC236}">
                <a16:creationId xmlns:a16="http://schemas.microsoft.com/office/drawing/2014/main" id="{B24042BE-70B8-4AB6-B496-66AC41837638}"/>
              </a:ext>
            </a:extLst>
          </p:cNvPr>
          <p:cNvSpPr txBox="1">
            <a:spLocks noChangeArrowheads="1"/>
          </p:cNvSpPr>
          <p:nvPr/>
        </p:nvSpPr>
        <p:spPr bwMode="auto">
          <a:xfrm>
            <a:off x="2807724" y="6078401"/>
            <a:ext cx="6572250" cy="523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anose="020B0604020202020204" pitchFamily="34" charset="0"/>
                <a:cs typeface="Angsana New" panose="02020603050405020304" pitchFamily="18" charset="-34"/>
              </a:defRPr>
            </a:lvl1pPr>
            <a:lvl2pPr marL="742950" indent="-285750" eaLnBrk="0" hangingPunct="0">
              <a:defRPr sz="2800">
                <a:solidFill>
                  <a:schemeClr val="tx1"/>
                </a:solidFill>
                <a:latin typeface="Arial" panose="020B0604020202020204" pitchFamily="34" charset="0"/>
                <a:cs typeface="Angsana New" panose="02020603050405020304" pitchFamily="18" charset="-34"/>
              </a:defRPr>
            </a:lvl2pPr>
            <a:lvl3pPr marL="1143000" indent="-2286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r>
              <a:rPr lang="ja-JP" altLang="en-US" b="1" dirty="0">
                <a:latin typeface="UD Digi Kyokasho N-R" panose="02020400000000000000" pitchFamily="17" charset="-128"/>
                <a:ea typeface="UD Digi Kyokasho N-R" panose="02020400000000000000" pitchFamily="17" charset="-128"/>
              </a:rPr>
              <a:t>しょくじ</a:t>
            </a:r>
            <a:r>
              <a:rPr lang="ja-JP" altLang="en-US" b="1" dirty="0">
                <a:solidFill>
                  <a:srgbClr val="FF0000"/>
                </a:solidFill>
                <a:latin typeface="UD Digi Kyokasho N-R" panose="02020400000000000000" pitchFamily="17" charset="-128"/>
                <a:ea typeface="UD Digi Kyokasho N-R" panose="02020400000000000000" pitchFamily="17" charset="-128"/>
              </a:rPr>
              <a:t>のまえに</a:t>
            </a:r>
            <a:r>
              <a:rPr lang="ja-JP" altLang="en-US" b="1" dirty="0">
                <a:latin typeface="UD Digi Kyokasho N-R" panose="02020400000000000000" pitchFamily="17" charset="-128"/>
                <a:ea typeface="UD Digi Kyokasho N-R" panose="02020400000000000000" pitchFamily="17" charset="-128"/>
              </a:rPr>
              <a:t>、えいがを　見ます。</a:t>
            </a:r>
            <a:endParaRPr lang="th-TH" altLang="th-TH" b="1" dirty="0">
              <a:latin typeface="UD Digi Kyokasho N-R" panose="02020400000000000000" pitchFamily="17" charset="-128"/>
              <a:ea typeface="UD Digi Kyokasho N-R" panose="02020400000000000000" pitchFamily="17" charset="-128"/>
            </a:endParaRPr>
          </a:p>
        </p:txBody>
      </p:sp>
      <p:cxnSp>
        <p:nvCxnSpPr>
          <p:cNvPr id="12" name="Straight Arrow Connector 26">
            <a:extLst>
              <a:ext uri="{FF2B5EF4-FFF2-40B4-BE49-F238E27FC236}">
                <a16:creationId xmlns:a16="http://schemas.microsoft.com/office/drawing/2014/main" id="{5BDD3CCE-C6AF-4216-8CFB-CE040C3AA73C}"/>
              </a:ext>
            </a:extLst>
          </p:cNvPr>
          <p:cNvCxnSpPr/>
          <p:nvPr/>
        </p:nvCxnSpPr>
        <p:spPr>
          <a:xfrm rot="10800000" flipV="1">
            <a:off x="6445043" y="6602276"/>
            <a:ext cx="2571750" cy="0"/>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sp>
        <p:nvSpPr>
          <p:cNvPr id="13" name="กล่องข้อความ 12">
            <a:extLst>
              <a:ext uri="{FF2B5EF4-FFF2-40B4-BE49-F238E27FC236}">
                <a16:creationId xmlns:a16="http://schemas.microsoft.com/office/drawing/2014/main" id="{0B171A40-5809-45A3-9E02-538019F20181}"/>
              </a:ext>
            </a:extLst>
          </p:cNvPr>
          <p:cNvSpPr txBox="1"/>
          <p:nvPr/>
        </p:nvSpPr>
        <p:spPr>
          <a:xfrm>
            <a:off x="0" y="0"/>
            <a:ext cx="3583858" cy="646331"/>
          </a:xfrm>
          <a:prstGeom prst="rect">
            <a:avLst/>
          </a:prstGeom>
          <a:noFill/>
        </p:spPr>
        <p:txBody>
          <a:bodyPr wrap="square" rtlCol="0">
            <a:spAutoFit/>
          </a:bodyPr>
          <a:lstStyle/>
          <a:p>
            <a:r>
              <a:rPr lang="ja-JP" altLang="en-US" sz="3600" dirty="0">
                <a:latin typeface="UD Digi Kyokasho N-R" panose="02020400000000000000" pitchFamily="17" charset="-128"/>
                <a:ea typeface="UD Digi Kyokasho N-R" panose="02020400000000000000" pitchFamily="17" charset="-128"/>
              </a:rPr>
              <a:t>例文：</a:t>
            </a:r>
            <a:r>
              <a:rPr lang="th-TH" altLang="ja-JP" sz="3600" dirty="0">
                <a:latin typeface="UD Digi Kyokasho N-R" panose="02020400000000000000" pitchFamily="17" charset="-128"/>
                <a:ea typeface="UD Digi Kyokasho N-R" panose="02020400000000000000" pitchFamily="17" charset="-128"/>
              </a:rPr>
              <a:t>ประโยคตัวอย่าง</a:t>
            </a:r>
            <a:endParaRPr lang="en-US" sz="3600" dirty="0">
              <a:latin typeface="UD Digi Kyokasho N-R" panose="02020400000000000000" pitchFamily="17" charset="-128"/>
              <a:ea typeface="UD Digi Kyokasho N-R" panose="02020400000000000000" pitchFamily="17" charset="-128"/>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Arrow 5">
            <a:extLst>
              <a:ext uri="{FF2B5EF4-FFF2-40B4-BE49-F238E27FC236}">
                <a16:creationId xmlns:a16="http://schemas.microsoft.com/office/drawing/2014/main" id="{A3B02300-9778-4625-AE45-EA87BB3DB945}"/>
              </a:ext>
            </a:extLst>
          </p:cNvPr>
          <p:cNvSpPr/>
          <p:nvPr/>
        </p:nvSpPr>
        <p:spPr>
          <a:xfrm>
            <a:off x="5641349" y="4020094"/>
            <a:ext cx="909301" cy="55075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h-TH"/>
          </a:p>
        </p:txBody>
      </p:sp>
      <p:sp>
        <p:nvSpPr>
          <p:cNvPr id="6" name="TextBox 17">
            <a:extLst>
              <a:ext uri="{FF2B5EF4-FFF2-40B4-BE49-F238E27FC236}">
                <a16:creationId xmlns:a16="http://schemas.microsoft.com/office/drawing/2014/main" id="{33A28AE7-9682-4410-8FAB-3D406918D189}"/>
              </a:ext>
            </a:extLst>
          </p:cNvPr>
          <p:cNvSpPr txBox="1"/>
          <p:nvPr/>
        </p:nvSpPr>
        <p:spPr>
          <a:xfrm>
            <a:off x="3046909" y="5822192"/>
            <a:ext cx="1827034" cy="584775"/>
          </a:xfrm>
          <a:prstGeom prst="rect">
            <a:avLst/>
          </a:prstGeom>
          <a:noFill/>
        </p:spPr>
        <p:txBody>
          <a:bodyPr wrap="square" rtlCol="0">
            <a:spAutoFit/>
          </a:bodyPr>
          <a:lstStyle/>
          <a:p>
            <a:r>
              <a:rPr lang="ja-JP" altLang="en-US" sz="3200" b="1" dirty="0">
                <a:latin typeface="UD Digi Kyokasho N-R" panose="02020400000000000000" pitchFamily="17" charset="-128"/>
                <a:ea typeface="UD Digi Kyokasho N-R" panose="02020400000000000000" pitchFamily="17" charset="-128"/>
              </a:rPr>
              <a:t>せんたく</a:t>
            </a:r>
            <a:endParaRPr lang="th-TH" sz="3200" b="1" dirty="0">
              <a:latin typeface="UD Digi Kyokasho N-R" panose="02020400000000000000" pitchFamily="17" charset="-128"/>
              <a:ea typeface="UD Digi Kyokasho N-R" panose="02020400000000000000" pitchFamily="17" charset="-128"/>
            </a:endParaRPr>
          </a:p>
        </p:txBody>
      </p:sp>
      <p:sp>
        <p:nvSpPr>
          <p:cNvPr id="7" name="TextBox 18">
            <a:extLst>
              <a:ext uri="{FF2B5EF4-FFF2-40B4-BE49-F238E27FC236}">
                <a16:creationId xmlns:a16="http://schemas.microsoft.com/office/drawing/2014/main" id="{3EE87586-BDD6-4607-87E5-0729A6169026}"/>
              </a:ext>
            </a:extLst>
          </p:cNvPr>
          <p:cNvSpPr txBox="1"/>
          <p:nvPr/>
        </p:nvSpPr>
        <p:spPr>
          <a:xfrm>
            <a:off x="4781965" y="5822192"/>
            <a:ext cx="1872208" cy="584775"/>
          </a:xfrm>
          <a:prstGeom prst="rect">
            <a:avLst/>
          </a:prstGeom>
          <a:noFill/>
        </p:spPr>
        <p:txBody>
          <a:bodyPr wrap="square" rtlCol="0">
            <a:spAutoFit/>
          </a:bodyPr>
          <a:lstStyle/>
          <a:p>
            <a:r>
              <a:rPr lang="ja-JP" altLang="en-US" sz="3200" b="1" dirty="0">
                <a:solidFill>
                  <a:srgbClr val="FF0000"/>
                </a:solidFill>
                <a:latin typeface="UD Digi Kyokasho N-R" panose="02020400000000000000" pitchFamily="17" charset="-128"/>
                <a:ea typeface="UD Digi Kyokasho N-R" panose="02020400000000000000" pitchFamily="17" charset="-128"/>
              </a:rPr>
              <a:t>のまえに、</a:t>
            </a:r>
            <a:endParaRPr lang="th-TH" sz="3200" b="1" dirty="0">
              <a:solidFill>
                <a:srgbClr val="FF0000"/>
              </a:solidFill>
              <a:latin typeface="UD Digi Kyokasho N-R" panose="02020400000000000000" pitchFamily="17" charset="-128"/>
              <a:ea typeface="UD Digi Kyokasho N-R" panose="02020400000000000000" pitchFamily="17" charset="-128"/>
            </a:endParaRPr>
          </a:p>
        </p:txBody>
      </p:sp>
      <p:sp>
        <p:nvSpPr>
          <p:cNvPr id="8" name="TextBox 19">
            <a:extLst>
              <a:ext uri="{FF2B5EF4-FFF2-40B4-BE49-F238E27FC236}">
                <a16:creationId xmlns:a16="http://schemas.microsoft.com/office/drawing/2014/main" id="{8673BCBD-AF07-4C53-9A90-1258274C94CF}"/>
              </a:ext>
            </a:extLst>
          </p:cNvPr>
          <p:cNvSpPr txBox="1"/>
          <p:nvPr/>
        </p:nvSpPr>
        <p:spPr>
          <a:xfrm>
            <a:off x="6877093" y="5847258"/>
            <a:ext cx="3071974" cy="584775"/>
          </a:xfrm>
          <a:prstGeom prst="rect">
            <a:avLst/>
          </a:prstGeom>
          <a:noFill/>
        </p:spPr>
        <p:txBody>
          <a:bodyPr wrap="square" rtlCol="0">
            <a:spAutoFit/>
          </a:bodyPr>
          <a:lstStyle/>
          <a:p>
            <a:r>
              <a:rPr lang="ja-JP" altLang="en-US" sz="3200" b="1" dirty="0">
                <a:latin typeface="UD Digi Kyokasho N-R" panose="02020400000000000000" pitchFamily="17" charset="-128"/>
                <a:ea typeface="UD Digi Kyokasho N-R" panose="02020400000000000000" pitchFamily="17" charset="-128"/>
              </a:rPr>
              <a:t>そうじします。</a:t>
            </a:r>
            <a:endParaRPr lang="th-TH" sz="3200" b="1" dirty="0">
              <a:latin typeface="UD Digi Kyokasho N-R" panose="02020400000000000000" pitchFamily="17" charset="-128"/>
              <a:ea typeface="UD Digi Kyokasho N-R" panose="02020400000000000000" pitchFamily="17" charset="-128"/>
            </a:endParaRPr>
          </a:p>
        </p:txBody>
      </p:sp>
      <p:pic>
        <p:nvPicPr>
          <p:cNvPr id="9" name="Picture 2" descr="「掃除 イラスト」の画像検索結果">
            <a:extLst>
              <a:ext uri="{FF2B5EF4-FFF2-40B4-BE49-F238E27FC236}">
                <a16:creationId xmlns:a16="http://schemas.microsoft.com/office/drawing/2014/main" id="{B5718C86-CFA4-4EB7-84D7-B0FBD64CD6E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71320" y="3092780"/>
            <a:ext cx="2594278" cy="228203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洗濯 イラスト」の画像検索結果">
            <a:extLst>
              <a:ext uri="{FF2B5EF4-FFF2-40B4-BE49-F238E27FC236}">
                <a16:creationId xmlns:a16="http://schemas.microsoft.com/office/drawing/2014/main" id="{4E18DEE9-3E3B-4550-BB31-E9D951BEB6B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7093" y="3100154"/>
            <a:ext cx="2153942" cy="2282034"/>
          </a:xfrm>
          <a:prstGeom prst="rect">
            <a:avLst/>
          </a:prstGeom>
          <a:noFill/>
          <a:extLst>
            <a:ext uri="{909E8E84-426E-40DD-AFC4-6F175D3DCCD1}">
              <a14:hiddenFill xmlns:a14="http://schemas.microsoft.com/office/drawing/2010/main">
                <a:solidFill>
                  <a:srgbClr val="FFFFFF"/>
                </a:solidFill>
              </a14:hiddenFill>
            </a:ext>
          </a:extLst>
        </p:spPr>
      </p:pic>
      <p:sp>
        <p:nvSpPr>
          <p:cNvPr id="11" name="AutoShape 2">
            <a:extLst>
              <a:ext uri="{FF2B5EF4-FFF2-40B4-BE49-F238E27FC236}">
                <a16:creationId xmlns:a16="http://schemas.microsoft.com/office/drawing/2014/main" id="{F84CC951-FEE2-4398-9D82-C48120330442}"/>
              </a:ext>
            </a:extLst>
          </p:cNvPr>
          <p:cNvSpPr>
            <a:spLocks noChangeArrowheads="1"/>
          </p:cNvSpPr>
          <p:nvPr/>
        </p:nvSpPr>
        <p:spPr bwMode="auto">
          <a:xfrm>
            <a:off x="2695959" y="967919"/>
            <a:ext cx="6800081" cy="1761781"/>
          </a:xfrm>
          <a:prstGeom prst="roundRect">
            <a:avLst>
              <a:gd name="adj" fmla="val 13713"/>
            </a:avLst>
          </a:prstGeom>
          <a:ln>
            <a:headEnd/>
            <a:tailEnd/>
          </a:ln>
        </p:spPr>
        <p:style>
          <a:lnRef idx="2">
            <a:schemeClr val="accent1"/>
          </a:lnRef>
          <a:fillRef idx="1">
            <a:schemeClr val="lt1"/>
          </a:fillRef>
          <a:effectRef idx="0">
            <a:schemeClr val="accent1"/>
          </a:effectRef>
          <a:fontRef idx="minor">
            <a:schemeClr val="dk1"/>
          </a:fontRef>
        </p:style>
        <p:txBody>
          <a:bodyPr/>
          <a:lstStyle>
            <a:lvl1pPr eaLnBrk="0" hangingPunct="0">
              <a:defRPr sz="2800">
                <a:solidFill>
                  <a:schemeClr val="tx1"/>
                </a:solidFill>
                <a:latin typeface="Arial" panose="020B0604020202020204" pitchFamily="34" charset="0"/>
                <a:cs typeface="Angsana New" panose="02020603050405020304" pitchFamily="18" charset="-34"/>
              </a:defRPr>
            </a:lvl1pPr>
            <a:lvl2pPr marL="742950" indent="-285750" eaLnBrk="0" hangingPunct="0">
              <a:defRPr sz="2800">
                <a:solidFill>
                  <a:schemeClr val="tx1"/>
                </a:solidFill>
                <a:latin typeface="Arial" panose="020B0604020202020204" pitchFamily="34" charset="0"/>
                <a:cs typeface="Angsana New" panose="02020603050405020304" pitchFamily="18" charset="-34"/>
              </a:defRPr>
            </a:lvl2pPr>
            <a:lvl3pPr marL="1143000" indent="-2286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lnSpc>
                <a:spcPct val="150000"/>
              </a:lnSpc>
              <a:spcBef>
                <a:spcPts val="200"/>
              </a:spcBef>
            </a:pPr>
            <a:r>
              <a:rPr lang="en-US" altLang="ja-JP" sz="3200" dirty="0">
                <a:latin typeface="azuki_font" panose="02000609000000000000" pitchFamily="49" charset="-128"/>
                <a:ea typeface="teddy" pitchFamily="2" charset="0"/>
                <a:cs typeface="+mj-cs"/>
              </a:rPr>
              <a:t>N</a:t>
            </a:r>
            <a:r>
              <a:rPr lang="ja-JP" altLang="en-US" sz="3200" dirty="0">
                <a:solidFill>
                  <a:schemeClr val="accent1"/>
                </a:solidFill>
                <a:latin typeface="azuki_font" panose="02000609000000000000" pitchFamily="49" charset="-128"/>
                <a:ea typeface="teddy" pitchFamily="2" charset="0"/>
                <a:cs typeface="+mj-cs"/>
              </a:rPr>
              <a:t>の</a:t>
            </a:r>
            <a:r>
              <a:rPr lang="en-US" altLang="ja-JP" sz="3200" dirty="0">
                <a:solidFill>
                  <a:schemeClr val="accent1"/>
                </a:solidFill>
                <a:latin typeface="azuki_font" panose="02000609000000000000" pitchFamily="49" charset="-128"/>
                <a:ea typeface="azuki_font" panose="02000609000000000000" pitchFamily="49" charset="-128"/>
                <a:cs typeface="+mj-cs"/>
              </a:rPr>
              <a:t> </a:t>
            </a:r>
            <a:r>
              <a:rPr lang="th-TH" altLang="ja-JP" sz="3200" dirty="0">
                <a:solidFill>
                  <a:schemeClr val="accent1"/>
                </a:solidFill>
                <a:latin typeface="azuki_font" panose="02000609000000000000" pitchFamily="49" charset="-128"/>
                <a:ea typeface="azuki_font" panose="02000609000000000000" pitchFamily="49" charset="-128"/>
                <a:cs typeface="+mj-cs"/>
              </a:rPr>
              <a:t>  </a:t>
            </a:r>
            <a:r>
              <a:rPr lang="th-TH" altLang="ja-JP" sz="3200" dirty="0">
                <a:latin typeface="azuki_font" panose="02000609000000000000" pitchFamily="49" charset="-128"/>
                <a:ea typeface="azuki_font" panose="02000609000000000000" pitchFamily="49" charset="-128"/>
                <a:cs typeface="+mj-cs"/>
              </a:rPr>
              <a:t> </a:t>
            </a:r>
          </a:p>
          <a:p>
            <a:pPr eaLnBrk="1" hangingPunct="1">
              <a:lnSpc>
                <a:spcPct val="150000"/>
              </a:lnSpc>
              <a:spcBef>
                <a:spcPts val="200"/>
              </a:spcBef>
            </a:pPr>
            <a:r>
              <a:rPr lang="th-TH" altLang="ja-JP" sz="3200" dirty="0">
                <a:latin typeface="azuki_font" panose="02000609000000000000" pitchFamily="49" charset="-128"/>
                <a:ea typeface="azuki_font" panose="02000609000000000000" pitchFamily="49" charset="-128"/>
                <a:cs typeface="+mj-cs"/>
              </a:rPr>
              <a:t> </a:t>
            </a:r>
            <a:r>
              <a:rPr lang="en-US" altLang="ja-JP" sz="3200" dirty="0" err="1">
                <a:latin typeface="azuki_font" panose="02000609000000000000" pitchFamily="49" charset="-128"/>
                <a:ea typeface="azuki_font" panose="02000609000000000000" pitchFamily="49" charset="-128"/>
              </a:rPr>
              <a:t>V.dic</a:t>
            </a:r>
            <a:endParaRPr lang="en-US" altLang="ja-JP" sz="3200" dirty="0">
              <a:latin typeface="azuki_font" panose="02000609000000000000" pitchFamily="49" charset="-128"/>
              <a:ea typeface="azuki_font" panose="02000609000000000000" pitchFamily="49" charset="-128"/>
            </a:endParaRPr>
          </a:p>
        </p:txBody>
      </p:sp>
      <p:sp>
        <p:nvSpPr>
          <p:cNvPr id="12" name="กล่องข้อความ 11">
            <a:extLst>
              <a:ext uri="{FF2B5EF4-FFF2-40B4-BE49-F238E27FC236}">
                <a16:creationId xmlns:a16="http://schemas.microsoft.com/office/drawing/2014/main" id="{E2947F90-99B1-4860-A1D0-E73E7DFABC26}"/>
              </a:ext>
            </a:extLst>
          </p:cNvPr>
          <p:cNvSpPr txBox="1"/>
          <p:nvPr/>
        </p:nvSpPr>
        <p:spPr>
          <a:xfrm>
            <a:off x="4286020" y="1556421"/>
            <a:ext cx="5519789" cy="584775"/>
          </a:xfrm>
          <a:prstGeom prst="rect">
            <a:avLst/>
          </a:prstGeom>
          <a:noFill/>
        </p:spPr>
        <p:txBody>
          <a:bodyPr wrap="square" rtlCol="0">
            <a:spAutoFit/>
          </a:bodyPr>
          <a:lstStyle/>
          <a:p>
            <a:r>
              <a:rPr lang="ja-JP" altLang="en-US" sz="3200" dirty="0">
                <a:latin typeface="UD Digi Kyokasho N-R" panose="02020400000000000000" pitchFamily="17" charset="-128"/>
                <a:ea typeface="UD Digi Kyokasho N-R" panose="02020400000000000000" pitchFamily="17" charset="-128"/>
              </a:rPr>
              <a:t>まえに、～。  </a:t>
            </a:r>
            <a:r>
              <a:rPr lang="th-TH" sz="3200" dirty="0">
                <a:latin typeface="puimek Med" pitchFamily="2" charset="-34"/>
                <a:ea typeface="UD Digi Kyokasho N-R" panose="02020400000000000000" pitchFamily="17" charset="-128"/>
                <a:cs typeface="puimek Med" pitchFamily="2" charset="-34"/>
              </a:rPr>
              <a:t>ก่อนที่จะ...</a:t>
            </a:r>
          </a:p>
        </p:txBody>
      </p:sp>
      <p:sp>
        <p:nvSpPr>
          <p:cNvPr id="13" name="กล่องข้อความ 12">
            <a:extLst>
              <a:ext uri="{FF2B5EF4-FFF2-40B4-BE49-F238E27FC236}">
                <a16:creationId xmlns:a16="http://schemas.microsoft.com/office/drawing/2014/main" id="{EB7FD69F-347D-4EA3-A510-BD2EFA67BB16}"/>
              </a:ext>
            </a:extLst>
          </p:cNvPr>
          <p:cNvSpPr txBox="1"/>
          <p:nvPr/>
        </p:nvSpPr>
        <p:spPr>
          <a:xfrm>
            <a:off x="0" y="0"/>
            <a:ext cx="3583858" cy="646331"/>
          </a:xfrm>
          <a:prstGeom prst="rect">
            <a:avLst/>
          </a:prstGeom>
          <a:noFill/>
        </p:spPr>
        <p:txBody>
          <a:bodyPr wrap="square" rtlCol="0">
            <a:spAutoFit/>
          </a:bodyPr>
          <a:lstStyle/>
          <a:p>
            <a:r>
              <a:rPr lang="ja-JP" altLang="en-US" sz="3600" dirty="0">
                <a:latin typeface="UD Digi Kyokasho N-R" panose="02020400000000000000" pitchFamily="17" charset="-128"/>
                <a:ea typeface="UD Digi Kyokasho N-R" panose="02020400000000000000" pitchFamily="17" charset="-128"/>
              </a:rPr>
              <a:t>例文：</a:t>
            </a:r>
            <a:r>
              <a:rPr lang="th-TH" altLang="ja-JP" sz="3600" dirty="0">
                <a:latin typeface="UD Digi Kyokasho N-R" panose="02020400000000000000" pitchFamily="17" charset="-128"/>
                <a:ea typeface="UD Digi Kyokasho N-R" panose="02020400000000000000" pitchFamily="17" charset="-128"/>
              </a:rPr>
              <a:t>ประโยคตัวอย่าง</a:t>
            </a:r>
            <a:endParaRPr lang="en-US" sz="3600" dirty="0">
              <a:latin typeface="UD Digi Kyokasho N-R" panose="02020400000000000000" pitchFamily="17" charset="-128"/>
              <a:ea typeface="UD Digi Kyokasho N-R" panose="02020400000000000000" pitchFamily="17" charset="-128"/>
            </a:endParaRPr>
          </a:p>
        </p:txBody>
      </p:sp>
    </p:spTree>
    <p:extLst>
      <p:ext uri="{BB962C8B-B14F-4D97-AF65-F5344CB8AC3E}">
        <p14:creationId xmlns:p14="http://schemas.microsoft.com/office/powerpoint/2010/main" val="4168196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p:cNvSpPr>
            <a:spLocks noChangeArrowheads="1"/>
          </p:cNvSpPr>
          <p:nvPr/>
        </p:nvSpPr>
        <p:spPr bwMode="auto">
          <a:xfrm>
            <a:off x="2588342" y="762290"/>
            <a:ext cx="6800081" cy="1761781"/>
          </a:xfrm>
          <a:prstGeom prst="roundRect">
            <a:avLst>
              <a:gd name="adj" fmla="val 13713"/>
            </a:avLst>
          </a:prstGeom>
          <a:ln>
            <a:headEnd/>
            <a:tailEnd/>
          </a:ln>
        </p:spPr>
        <p:style>
          <a:lnRef idx="2">
            <a:schemeClr val="accent1"/>
          </a:lnRef>
          <a:fillRef idx="1">
            <a:schemeClr val="lt1"/>
          </a:fillRef>
          <a:effectRef idx="0">
            <a:schemeClr val="accent1"/>
          </a:effectRef>
          <a:fontRef idx="minor">
            <a:schemeClr val="dk1"/>
          </a:fontRef>
        </p:style>
        <p:txBody>
          <a:bodyPr/>
          <a:lstStyle>
            <a:lvl1pPr eaLnBrk="0" hangingPunct="0">
              <a:defRPr sz="2800">
                <a:solidFill>
                  <a:schemeClr val="tx1"/>
                </a:solidFill>
                <a:latin typeface="Arial" panose="020B0604020202020204" pitchFamily="34" charset="0"/>
                <a:cs typeface="Angsana New" panose="02020603050405020304" pitchFamily="18" charset="-34"/>
              </a:defRPr>
            </a:lvl1pPr>
            <a:lvl2pPr marL="742950" indent="-285750" eaLnBrk="0" hangingPunct="0">
              <a:defRPr sz="2800">
                <a:solidFill>
                  <a:schemeClr val="tx1"/>
                </a:solidFill>
                <a:latin typeface="Arial" panose="020B0604020202020204" pitchFamily="34" charset="0"/>
                <a:cs typeface="Angsana New" panose="02020603050405020304" pitchFamily="18" charset="-34"/>
              </a:defRPr>
            </a:lvl2pPr>
            <a:lvl3pPr marL="1143000" indent="-2286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lnSpc>
                <a:spcPct val="150000"/>
              </a:lnSpc>
              <a:spcBef>
                <a:spcPts val="200"/>
              </a:spcBef>
            </a:pPr>
            <a:r>
              <a:rPr lang="en-US" altLang="ja-JP" sz="3200" dirty="0">
                <a:latin typeface="azuki_font" panose="02000609000000000000" pitchFamily="49" charset="-128"/>
                <a:ea typeface="teddy" pitchFamily="2" charset="0"/>
                <a:cs typeface="+mj-cs"/>
              </a:rPr>
              <a:t>N</a:t>
            </a:r>
            <a:r>
              <a:rPr lang="ja-JP" altLang="en-US" sz="3200" dirty="0">
                <a:solidFill>
                  <a:schemeClr val="accent1"/>
                </a:solidFill>
                <a:latin typeface="azuki_font" panose="02000609000000000000" pitchFamily="49" charset="-128"/>
                <a:ea typeface="teddy" pitchFamily="2" charset="0"/>
                <a:cs typeface="+mj-cs"/>
              </a:rPr>
              <a:t>の</a:t>
            </a:r>
            <a:r>
              <a:rPr lang="en-US" altLang="ja-JP" sz="3200" dirty="0">
                <a:solidFill>
                  <a:schemeClr val="accent1"/>
                </a:solidFill>
                <a:latin typeface="azuki_font" panose="02000609000000000000" pitchFamily="49" charset="-128"/>
                <a:ea typeface="azuki_font" panose="02000609000000000000" pitchFamily="49" charset="-128"/>
                <a:cs typeface="+mj-cs"/>
              </a:rPr>
              <a:t> </a:t>
            </a:r>
            <a:r>
              <a:rPr lang="th-TH" altLang="ja-JP" sz="3200" dirty="0">
                <a:solidFill>
                  <a:schemeClr val="accent1"/>
                </a:solidFill>
                <a:latin typeface="azuki_font" panose="02000609000000000000" pitchFamily="49" charset="-128"/>
                <a:ea typeface="azuki_font" panose="02000609000000000000" pitchFamily="49" charset="-128"/>
                <a:cs typeface="+mj-cs"/>
              </a:rPr>
              <a:t>  </a:t>
            </a:r>
            <a:r>
              <a:rPr lang="th-TH" altLang="ja-JP" sz="3200" dirty="0">
                <a:latin typeface="azuki_font" panose="02000609000000000000" pitchFamily="49" charset="-128"/>
                <a:ea typeface="azuki_font" panose="02000609000000000000" pitchFamily="49" charset="-128"/>
                <a:cs typeface="+mj-cs"/>
              </a:rPr>
              <a:t> </a:t>
            </a:r>
          </a:p>
          <a:p>
            <a:pPr eaLnBrk="1" hangingPunct="1">
              <a:lnSpc>
                <a:spcPct val="150000"/>
              </a:lnSpc>
              <a:spcBef>
                <a:spcPts val="200"/>
              </a:spcBef>
            </a:pPr>
            <a:r>
              <a:rPr lang="th-TH" altLang="ja-JP" sz="3200" dirty="0">
                <a:latin typeface="azuki_font" panose="02000609000000000000" pitchFamily="49" charset="-128"/>
                <a:ea typeface="azuki_font" panose="02000609000000000000" pitchFamily="49" charset="-128"/>
                <a:cs typeface="+mj-cs"/>
              </a:rPr>
              <a:t> </a:t>
            </a:r>
            <a:r>
              <a:rPr lang="en-US" altLang="ja-JP" sz="3200" dirty="0" err="1">
                <a:latin typeface="azuki_font" panose="02000609000000000000" pitchFamily="49" charset="-128"/>
                <a:ea typeface="azuki_font" panose="02000609000000000000" pitchFamily="49" charset="-128"/>
              </a:rPr>
              <a:t>V.dic</a:t>
            </a:r>
            <a:endParaRPr lang="en-US" altLang="ja-JP" sz="3200" dirty="0">
              <a:latin typeface="azuki_font" panose="02000609000000000000" pitchFamily="49" charset="-128"/>
              <a:ea typeface="azuki_font" panose="02000609000000000000" pitchFamily="49" charset="-128"/>
            </a:endParaRPr>
          </a:p>
        </p:txBody>
      </p:sp>
      <p:sp>
        <p:nvSpPr>
          <p:cNvPr id="2" name="กล่องข้อความ 1">
            <a:extLst>
              <a:ext uri="{FF2B5EF4-FFF2-40B4-BE49-F238E27FC236}">
                <a16:creationId xmlns:a16="http://schemas.microsoft.com/office/drawing/2014/main" id="{1BAA89FE-319C-4CDA-A59D-F9233437611F}"/>
              </a:ext>
            </a:extLst>
          </p:cNvPr>
          <p:cNvSpPr txBox="1"/>
          <p:nvPr/>
        </p:nvSpPr>
        <p:spPr>
          <a:xfrm>
            <a:off x="4178403" y="1350792"/>
            <a:ext cx="5519789" cy="584775"/>
          </a:xfrm>
          <a:prstGeom prst="rect">
            <a:avLst/>
          </a:prstGeom>
          <a:noFill/>
        </p:spPr>
        <p:txBody>
          <a:bodyPr wrap="square" rtlCol="0">
            <a:spAutoFit/>
          </a:bodyPr>
          <a:lstStyle/>
          <a:p>
            <a:r>
              <a:rPr lang="ja-JP" altLang="en-US" sz="3200" dirty="0">
                <a:latin typeface="UD Digi Kyokasho N-R" panose="02020400000000000000" pitchFamily="17" charset="-128"/>
                <a:ea typeface="UD Digi Kyokasho N-R" panose="02020400000000000000" pitchFamily="17" charset="-128"/>
              </a:rPr>
              <a:t>まえに、～。  </a:t>
            </a:r>
            <a:r>
              <a:rPr lang="th-TH" sz="3200" dirty="0">
                <a:latin typeface="puimek Med" pitchFamily="2" charset="-34"/>
                <a:ea typeface="UD Digi Kyokasho N-R" panose="02020400000000000000" pitchFamily="17" charset="-128"/>
                <a:cs typeface="puimek Med" pitchFamily="2" charset="-34"/>
              </a:rPr>
              <a:t>ก่อนที่จะ...</a:t>
            </a:r>
          </a:p>
        </p:txBody>
      </p:sp>
      <p:pic>
        <p:nvPicPr>
          <p:cNvPr id="13" name="Picture 2" descr="Image result for 薬を飲む　イラスト">
            <a:extLst>
              <a:ext uri="{FF2B5EF4-FFF2-40B4-BE49-F238E27FC236}">
                <a16:creationId xmlns:a16="http://schemas.microsoft.com/office/drawing/2014/main" id="{538557DF-EE98-48C6-BC8E-1ECB1BCFEE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9559" y="2555468"/>
            <a:ext cx="1816521" cy="2273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ight Arrow 6">
            <a:extLst>
              <a:ext uri="{FF2B5EF4-FFF2-40B4-BE49-F238E27FC236}">
                <a16:creationId xmlns:a16="http://schemas.microsoft.com/office/drawing/2014/main" id="{E34E9021-C811-495B-92C6-8027C6FCD963}"/>
              </a:ext>
            </a:extLst>
          </p:cNvPr>
          <p:cNvSpPr/>
          <p:nvPr/>
        </p:nvSpPr>
        <p:spPr>
          <a:xfrm>
            <a:off x="5677611" y="3470538"/>
            <a:ext cx="1214438" cy="78581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h-TH">
              <a:latin typeface="UD Digi Kyokasho N-R" panose="02020400000000000000" pitchFamily="17" charset="-128"/>
              <a:ea typeface="UD Digi Kyokasho N-R" panose="02020400000000000000" pitchFamily="17" charset="-128"/>
            </a:endParaRPr>
          </a:p>
        </p:txBody>
      </p:sp>
      <p:sp>
        <p:nvSpPr>
          <p:cNvPr id="15" name="Rectangle 11">
            <a:extLst>
              <a:ext uri="{FF2B5EF4-FFF2-40B4-BE49-F238E27FC236}">
                <a16:creationId xmlns:a16="http://schemas.microsoft.com/office/drawing/2014/main" id="{9E9CAB0D-6682-40A3-AA53-A031F2C48E18}"/>
              </a:ext>
            </a:extLst>
          </p:cNvPr>
          <p:cNvSpPr>
            <a:spLocks noChangeArrowheads="1"/>
          </p:cNvSpPr>
          <p:nvPr/>
        </p:nvSpPr>
        <p:spPr bwMode="auto">
          <a:xfrm>
            <a:off x="2159717" y="5770680"/>
            <a:ext cx="26463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panose="020B0604020202020204" pitchFamily="34" charset="0"/>
                <a:cs typeface="Angsana New" panose="02020603050405020304" pitchFamily="18" charset="-34"/>
              </a:defRPr>
            </a:lvl1pPr>
            <a:lvl2pPr marL="742950" indent="-285750" eaLnBrk="0" hangingPunct="0">
              <a:defRPr sz="2800">
                <a:solidFill>
                  <a:schemeClr val="tx1"/>
                </a:solidFill>
                <a:latin typeface="Arial" panose="020B0604020202020204" pitchFamily="34" charset="0"/>
                <a:cs typeface="Angsana New" panose="02020603050405020304" pitchFamily="18" charset="-34"/>
              </a:defRPr>
            </a:lvl2pPr>
            <a:lvl3pPr marL="1143000" indent="-2286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r>
              <a:rPr kumimoji="1" lang="ja-JP" altLang="en-US" sz="3200" b="1" dirty="0">
                <a:latin typeface="UD Digi Kyokasho N-R" panose="02020400000000000000" pitchFamily="17" charset="-128"/>
                <a:ea typeface="UD Digi Kyokasho N-R" panose="02020400000000000000" pitchFamily="17" charset="-128"/>
              </a:rPr>
              <a:t>ご飯を</a:t>
            </a:r>
            <a:r>
              <a:rPr kumimoji="1" lang="ja-JP" altLang="en-US" sz="3200" b="1" dirty="0">
                <a:solidFill>
                  <a:srgbClr val="0033CC"/>
                </a:solidFill>
                <a:latin typeface="UD Digi Kyokasho N-R" panose="02020400000000000000" pitchFamily="17" charset="-128"/>
                <a:ea typeface="UD Digi Kyokasho N-R" panose="02020400000000000000" pitchFamily="17" charset="-128"/>
              </a:rPr>
              <a:t>食べる</a:t>
            </a:r>
            <a:endParaRPr lang="th-TH" altLang="th-TH" sz="3200" dirty="0">
              <a:latin typeface="UD Digi Kyokasho N-R" panose="02020400000000000000" pitchFamily="17" charset="-128"/>
              <a:ea typeface="UD Digi Kyokasho N-R" panose="02020400000000000000" pitchFamily="17" charset="-128"/>
            </a:endParaRPr>
          </a:p>
        </p:txBody>
      </p:sp>
      <p:sp>
        <p:nvSpPr>
          <p:cNvPr id="16" name="Rectangle 12">
            <a:extLst>
              <a:ext uri="{FF2B5EF4-FFF2-40B4-BE49-F238E27FC236}">
                <a16:creationId xmlns:a16="http://schemas.microsoft.com/office/drawing/2014/main" id="{AB0CC885-D7D0-4D42-A842-AD82EFAE7F89}"/>
              </a:ext>
            </a:extLst>
          </p:cNvPr>
          <p:cNvSpPr>
            <a:spLocks noChangeArrowheads="1"/>
          </p:cNvSpPr>
          <p:nvPr/>
        </p:nvSpPr>
        <p:spPr bwMode="auto">
          <a:xfrm>
            <a:off x="2588342" y="5342055"/>
            <a:ext cx="131799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panose="020B0604020202020204" pitchFamily="34" charset="0"/>
                <a:cs typeface="Angsana New" panose="02020603050405020304" pitchFamily="18" charset="-34"/>
              </a:defRPr>
            </a:lvl1pPr>
            <a:lvl2pPr marL="742950" indent="-285750" eaLnBrk="0" hangingPunct="0">
              <a:defRPr sz="2800">
                <a:solidFill>
                  <a:schemeClr val="tx1"/>
                </a:solidFill>
                <a:latin typeface="Arial" panose="020B0604020202020204" pitchFamily="34" charset="0"/>
                <a:cs typeface="Angsana New" panose="02020603050405020304" pitchFamily="18" charset="-34"/>
              </a:defRPr>
            </a:lvl2pPr>
            <a:lvl3pPr marL="1143000" indent="-2286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r>
              <a:rPr lang="ja-JP" altLang="en-US" sz="2400" b="1" dirty="0">
                <a:latin typeface="UD Digi Kyokasho N-R" panose="02020400000000000000" pitchFamily="17" charset="-128"/>
                <a:ea typeface="UD Digi Kyokasho N-R" panose="02020400000000000000" pitchFamily="17" charset="-128"/>
              </a:rPr>
              <a:t>はん</a:t>
            </a:r>
            <a:r>
              <a:rPr lang="th-TH" altLang="ja-JP" sz="2400" b="1" dirty="0">
                <a:latin typeface="UD Digi Kyokasho N-R" panose="02020400000000000000" pitchFamily="17" charset="-128"/>
                <a:ea typeface="UD Digi Kyokasho N-R" panose="02020400000000000000" pitchFamily="17" charset="-128"/>
              </a:rPr>
              <a:t>    </a:t>
            </a:r>
            <a:r>
              <a:rPr lang="ja-JP" altLang="en-US" sz="2400" b="1" dirty="0">
                <a:solidFill>
                  <a:srgbClr val="0033CC"/>
                </a:solidFill>
                <a:latin typeface="UD Digi Kyokasho N-R" panose="02020400000000000000" pitchFamily="17" charset="-128"/>
                <a:ea typeface="UD Digi Kyokasho N-R" panose="02020400000000000000" pitchFamily="17" charset="-128"/>
              </a:rPr>
              <a:t>た</a:t>
            </a:r>
            <a:endParaRPr lang="th-TH" altLang="th-TH" sz="2400" dirty="0">
              <a:latin typeface="UD Digi Kyokasho N-R" panose="02020400000000000000" pitchFamily="17" charset="-128"/>
              <a:ea typeface="UD Digi Kyokasho N-R" panose="02020400000000000000" pitchFamily="17" charset="-128"/>
            </a:endParaRPr>
          </a:p>
        </p:txBody>
      </p:sp>
      <p:sp>
        <p:nvSpPr>
          <p:cNvPr id="17" name="Rectangle 13">
            <a:extLst>
              <a:ext uri="{FF2B5EF4-FFF2-40B4-BE49-F238E27FC236}">
                <a16:creationId xmlns:a16="http://schemas.microsoft.com/office/drawing/2014/main" id="{81DAA369-37DC-433C-BFAF-33B15EC96F96}"/>
              </a:ext>
            </a:extLst>
          </p:cNvPr>
          <p:cNvSpPr>
            <a:spLocks noChangeArrowheads="1"/>
          </p:cNvSpPr>
          <p:nvPr/>
        </p:nvSpPr>
        <p:spPr bwMode="auto">
          <a:xfrm>
            <a:off x="6860053" y="5775320"/>
            <a:ext cx="26463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panose="020B0604020202020204" pitchFamily="34" charset="0"/>
                <a:cs typeface="Angsana New" panose="02020603050405020304" pitchFamily="18" charset="-34"/>
              </a:defRPr>
            </a:lvl1pPr>
            <a:lvl2pPr marL="742950" indent="-285750" eaLnBrk="0" hangingPunct="0">
              <a:defRPr sz="2800">
                <a:solidFill>
                  <a:schemeClr val="tx1"/>
                </a:solidFill>
                <a:latin typeface="Arial" panose="020B0604020202020204" pitchFamily="34" charset="0"/>
                <a:cs typeface="Angsana New" panose="02020603050405020304" pitchFamily="18" charset="-34"/>
              </a:defRPr>
            </a:lvl2pPr>
            <a:lvl3pPr marL="1143000" indent="-2286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r>
              <a:rPr kumimoji="1" lang="ja-JP" altLang="en-US" sz="3200" b="1" dirty="0">
                <a:latin typeface="UD Digi Kyokasho N-R" panose="02020400000000000000" pitchFamily="17" charset="-128"/>
                <a:ea typeface="UD Digi Kyokasho N-R" panose="02020400000000000000" pitchFamily="17" charset="-128"/>
              </a:rPr>
              <a:t>薬を飲みます</a:t>
            </a:r>
            <a:endParaRPr lang="th-TH" altLang="th-TH" sz="3200" dirty="0">
              <a:latin typeface="UD Digi Kyokasho N-R" panose="02020400000000000000" pitchFamily="17" charset="-128"/>
              <a:ea typeface="UD Digi Kyokasho N-R" panose="02020400000000000000" pitchFamily="17" charset="-128"/>
            </a:endParaRPr>
          </a:p>
        </p:txBody>
      </p:sp>
      <p:sp>
        <p:nvSpPr>
          <p:cNvPr id="18" name="Rectangle 14">
            <a:extLst>
              <a:ext uri="{FF2B5EF4-FFF2-40B4-BE49-F238E27FC236}">
                <a16:creationId xmlns:a16="http://schemas.microsoft.com/office/drawing/2014/main" id="{1A73FF32-100F-4E41-A024-B44A6B2020F0}"/>
              </a:ext>
            </a:extLst>
          </p:cNvPr>
          <p:cNvSpPr>
            <a:spLocks noChangeArrowheads="1"/>
          </p:cNvSpPr>
          <p:nvPr/>
        </p:nvSpPr>
        <p:spPr bwMode="auto">
          <a:xfrm>
            <a:off x="6664713" y="5342054"/>
            <a:ext cx="16209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panose="020B0604020202020204" pitchFamily="34" charset="0"/>
                <a:cs typeface="Angsana New" panose="02020603050405020304" pitchFamily="18" charset="-34"/>
              </a:defRPr>
            </a:lvl1pPr>
            <a:lvl2pPr marL="742950" indent="-285750" eaLnBrk="0" hangingPunct="0">
              <a:defRPr sz="2800">
                <a:solidFill>
                  <a:schemeClr val="tx1"/>
                </a:solidFill>
                <a:latin typeface="Arial" panose="020B0604020202020204" pitchFamily="34" charset="0"/>
                <a:cs typeface="Angsana New" panose="02020603050405020304" pitchFamily="18" charset="-34"/>
              </a:defRPr>
            </a:lvl2pPr>
            <a:lvl3pPr marL="1143000" indent="-2286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r>
              <a:rPr lang="ja-JP" altLang="en-US" sz="2400" b="1" dirty="0">
                <a:latin typeface="UD Digi Kyokasho N-R" panose="02020400000000000000" pitchFamily="17" charset="-128"/>
                <a:ea typeface="UD Digi Kyokasho N-R" panose="02020400000000000000" pitchFamily="17" charset="-128"/>
              </a:rPr>
              <a:t>くすり</a:t>
            </a:r>
            <a:r>
              <a:rPr lang="th-TH" altLang="ja-JP" sz="2400" b="1" dirty="0">
                <a:latin typeface="UD Digi Kyokasho N-R" panose="02020400000000000000" pitchFamily="17" charset="-128"/>
                <a:ea typeface="UD Digi Kyokasho N-R" panose="02020400000000000000" pitchFamily="17" charset="-128"/>
              </a:rPr>
              <a:t>    </a:t>
            </a:r>
            <a:r>
              <a:rPr lang="ja-JP" altLang="en-US" sz="2400" b="1" dirty="0">
                <a:latin typeface="UD Digi Kyokasho N-R" panose="02020400000000000000" pitchFamily="17" charset="-128"/>
                <a:ea typeface="UD Digi Kyokasho N-R" panose="02020400000000000000" pitchFamily="17" charset="-128"/>
              </a:rPr>
              <a:t>の</a:t>
            </a:r>
            <a:endParaRPr lang="th-TH" altLang="th-TH" sz="2400" b="1" dirty="0">
              <a:latin typeface="UD Digi Kyokasho N-R" panose="02020400000000000000" pitchFamily="17" charset="-128"/>
              <a:ea typeface="UD Digi Kyokasho N-R" panose="02020400000000000000" pitchFamily="17" charset="-128"/>
            </a:endParaRPr>
          </a:p>
        </p:txBody>
      </p:sp>
      <p:pic>
        <p:nvPicPr>
          <p:cNvPr id="19" name="Picture 6" descr="Image result for ご飯を食べる　イラスト">
            <a:extLst>
              <a:ext uri="{FF2B5EF4-FFF2-40B4-BE49-F238E27FC236}">
                <a16:creationId xmlns:a16="http://schemas.microsoft.com/office/drawing/2014/main" id="{F9BBEF1D-2A57-4646-9697-505B5AA2CC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5228" r="50311" b="8534"/>
          <a:stretch>
            <a:fillRect/>
          </a:stretch>
        </p:blipFill>
        <p:spPr bwMode="auto">
          <a:xfrm>
            <a:off x="7489392" y="2540591"/>
            <a:ext cx="1654524" cy="2645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8">
            <a:extLst>
              <a:ext uri="{FF2B5EF4-FFF2-40B4-BE49-F238E27FC236}">
                <a16:creationId xmlns:a16="http://schemas.microsoft.com/office/drawing/2014/main" id="{E91DFD48-D3F9-4822-AC64-E615EE8DEFF2}"/>
              </a:ext>
            </a:extLst>
          </p:cNvPr>
          <p:cNvSpPr txBox="1"/>
          <p:nvPr/>
        </p:nvSpPr>
        <p:spPr>
          <a:xfrm>
            <a:off x="4792505" y="5803719"/>
            <a:ext cx="1872208" cy="584775"/>
          </a:xfrm>
          <a:prstGeom prst="rect">
            <a:avLst/>
          </a:prstGeom>
          <a:noFill/>
        </p:spPr>
        <p:txBody>
          <a:bodyPr wrap="square" rtlCol="0">
            <a:spAutoFit/>
          </a:bodyPr>
          <a:lstStyle/>
          <a:p>
            <a:r>
              <a:rPr lang="ja-JP" altLang="en-US" sz="3200" b="1" dirty="0">
                <a:solidFill>
                  <a:srgbClr val="FF0000"/>
                </a:solidFill>
                <a:latin typeface="UD Digi Kyokasho N-R" panose="02020400000000000000" pitchFamily="17" charset="-128"/>
                <a:ea typeface="UD Digi Kyokasho N-R" panose="02020400000000000000" pitchFamily="17" charset="-128"/>
              </a:rPr>
              <a:t>まえに、</a:t>
            </a:r>
            <a:endParaRPr lang="th-TH" sz="3200" b="1" dirty="0">
              <a:solidFill>
                <a:srgbClr val="FF0000"/>
              </a:solidFill>
              <a:latin typeface="UD Digi Kyokasho N-R" panose="02020400000000000000" pitchFamily="17" charset="-128"/>
              <a:ea typeface="UD Digi Kyokasho N-R" panose="02020400000000000000" pitchFamily="17" charset="-128"/>
            </a:endParaRPr>
          </a:p>
        </p:txBody>
      </p:sp>
      <p:sp>
        <p:nvSpPr>
          <p:cNvPr id="21" name="กล่องข้อความ 20">
            <a:extLst>
              <a:ext uri="{FF2B5EF4-FFF2-40B4-BE49-F238E27FC236}">
                <a16:creationId xmlns:a16="http://schemas.microsoft.com/office/drawing/2014/main" id="{2024CD1D-FAF8-45C2-AED5-2423C38062AA}"/>
              </a:ext>
            </a:extLst>
          </p:cNvPr>
          <p:cNvSpPr txBox="1"/>
          <p:nvPr/>
        </p:nvSpPr>
        <p:spPr>
          <a:xfrm>
            <a:off x="0" y="0"/>
            <a:ext cx="3583858" cy="646331"/>
          </a:xfrm>
          <a:prstGeom prst="rect">
            <a:avLst/>
          </a:prstGeom>
          <a:noFill/>
        </p:spPr>
        <p:txBody>
          <a:bodyPr wrap="square" rtlCol="0">
            <a:spAutoFit/>
          </a:bodyPr>
          <a:lstStyle/>
          <a:p>
            <a:r>
              <a:rPr lang="ja-JP" altLang="en-US" sz="3600" dirty="0">
                <a:latin typeface="UD Digi Kyokasho N-R" panose="02020400000000000000" pitchFamily="17" charset="-128"/>
                <a:ea typeface="UD Digi Kyokasho N-R" panose="02020400000000000000" pitchFamily="17" charset="-128"/>
              </a:rPr>
              <a:t>例文：</a:t>
            </a:r>
            <a:r>
              <a:rPr lang="th-TH" altLang="ja-JP" sz="3600" dirty="0">
                <a:latin typeface="UD Digi Kyokasho N-R" panose="02020400000000000000" pitchFamily="17" charset="-128"/>
                <a:ea typeface="UD Digi Kyokasho N-R" panose="02020400000000000000" pitchFamily="17" charset="-128"/>
              </a:rPr>
              <a:t>ประโยคตัวอย่าง</a:t>
            </a:r>
            <a:endParaRPr lang="en-US" sz="3600" dirty="0">
              <a:latin typeface="UD Digi Kyokasho N-R" panose="02020400000000000000" pitchFamily="17" charset="-128"/>
              <a:ea typeface="UD Digi Kyokasho N-R" panose="02020400000000000000" pitchFamily="17" charset="-128"/>
            </a:endParaRPr>
          </a:p>
        </p:txBody>
      </p:sp>
    </p:spTree>
    <p:extLst>
      <p:ext uri="{BB962C8B-B14F-4D97-AF65-F5344CB8AC3E}">
        <p14:creationId xmlns:p14="http://schemas.microsoft.com/office/powerpoint/2010/main" val="8599707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ผลการค้นหารูปภาพสำหรับ テレビを見る イラスト">
            <a:extLst>
              <a:ext uri="{FF2B5EF4-FFF2-40B4-BE49-F238E27FC236}">
                <a16:creationId xmlns:a16="http://schemas.microsoft.com/office/drawing/2014/main" id="{257A5178-DC9B-4776-9D6F-FAB7D214DA4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1468" y="3434930"/>
            <a:ext cx="2016224" cy="192781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6" descr="ผลการค้นหารูปภาพสำหรับ 寝る イラスト">
            <a:extLst>
              <a:ext uri="{FF2B5EF4-FFF2-40B4-BE49-F238E27FC236}">
                <a16:creationId xmlns:a16="http://schemas.microsoft.com/office/drawing/2014/main" id="{CB4FE39C-774E-4940-8595-70769E0D754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02416" y="3735484"/>
            <a:ext cx="2247900" cy="199598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7">
            <a:extLst>
              <a:ext uri="{FF2B5EF4-FFF2-40B4-BE49-F238E27FC236}">
                <a16:creationId xmlns:a16="http://schemas.microsoft.com/office/drawing/2014/main" id="{B52E2985-DB13-4BB1-9281-EC4634F8817B}"/>
              </a:ext>
            </a:extLst>
          </p:cNvPr>
          <p:cNvPicPr>
            <a:picLocks noChangeAspect="1"/>
          </p:cNvPicPr>
          <p:nvPr/>
        </p:nvPicPr>
        <p:blipFill>
          <a:blip r:embed="rId4"/>
          <a:stretch>
            <a:fillRect/>
          </a:stretch>
        </p:blipFill>
        <p:spPr>
          <a:xfrm>
            <a:off x="5455532" y="4448024"/>
            <a:ext cx="837870" cy="570901"/>
          </a:xfrm>
          <a:prstGeom prst="rect">
            <a:avLst/>
          </a:prstGeom>
        </p:spPr>
      </p:pic>
      <p:sp>
        <p:nvSpPr>
          <p:cNvPr id="8" name="TextBox 17">
            <a:extLst>
              <a:ext uri="{FF2B5EF4-FFF2-40B4-BE49-F238E27FC236}">
                <a16:creationId xmlns:a16="http://schemas.microsoft.com/office/drawing/2014/main" id="{DB90C806-0FBE-484E-95D0-AF35576701DA}"/>
              </a:ext>
            </a:extLst>
          </p:cNvPr>
          <p:cNvSpPr txBox="1"/>
          <p:nvPr/>
        </p:nvSpPr>
        <p:spPr>
          <a:xfrm>
            <a:off x="2610017" y="5771016"/>
            <a:ext cx="1917675" cy="646331"/>
          </a:xfrm>
          <a:prstGeom prst="rect">
            <a:avLst/>
          </a:prstGeom>
          <a:noFill/>
        </p:spPr>
        <p:txBody>
          <a:bodyPr wrap="square" rtlCol="0">
            <a:spAutoFit/>
          </a:bodyPr>
          <a:lstStyle/>
          <a:p>
            <a:r>
              <a:rPr lang="ja-JP" altLang="en-US" sz="3600" dirty="0">
                <a:latin typeface="UD Digi Kyokasho N-R" panose="02020400000000000000" pitchFamily="17" charset="-128"/>
                <a:ea typeface="UD Digi Kyokasho N-R" panose="02020400000000000000" pitchFamily="17" charset="-128"/>
              </a:rPr>
              <a:t>ね</a:t>
            </a:r>
            <a:r>
              <a:rPr lang="ja-JP" altLang="en-US" sz="3600" dirty="0">
                <a:solidFill>
                  <a:schemeClr val="accent1"/>
                </a:solidFill>
                <a:latin typeface="UD Digi Kyokasho N-R" panose="02020400000000000000" pitchFamily="17" charset="-128"/>
                <a:ea typeface="UD Digi Kyokasho N-R" panose="02020400000000000000" pitchFamily="17" charset="-128"/>
              </a:rPr>
              <a:t>る</a:t>
            </a:r>
            <a:endParaRPr lang="th-TH" sz="3600" dirty="0">
              <a:solidFill>
                <a:schemeClr val="accent1"/>
              </a:solidFill>
              <a:latin typeface="UD Digi Kyokasho N-R" panose="02020400000000000000" pitchFamily="17" charset="-128"/>
              <a:ea typeface="UD Digi Kyokasho N-R" panose="02020400000000000000" pitchFamily="17" charset="-128"/>
            </a:endParaRPr>
          </a:p>
        </p:txBody>
      </p:sp>
      <p:sp>
        <p:nvSpPr>
          <p:cNvPr id="9" name="TextBox 18">
            <a:extLst>
              <a:ext uri="{FF2B5EF4-FFF2-40B4-BE49-F238E27FC236}">
                <a16:creationId xmlns:a16="http://schemas.microsoft.com/office/drawing/2014/main" id="{14E1461B-9B95-402B-B968-9246F36FDAF6}"/>
              </a:ext>
            </a:extLst>
          </p:cNvPr>
          <p:cNvSpPr txBox="1"/>
          <p:nvPr/>
        </p:nvSpPr>
        <p:spPr>
          <a:xfrm>
            <a:off x="3840027" y="5775288"/>
            <a:ext cx="1872208" cy="646331"/>
          </a:xfrm>
          <a:prstGeom prst="rect">
            <a:avLst/>
          </a:prstGeom>
          <a:noFill/>
        </p:spPr>
        <p:txBody>
          <a:bodyPr wrap="square" rtlCol="0">
            <a:spAutoFit/>
          </a:bodyPr>
          <a:lstStyle/>
          <a:p>
            <a:r>
              <a:rPr lang="ja-JP" altLang="en-US" sz="3600" dirty="0">
                <a:solidFill>
                  <a:srgbClr val="FF0000"/>
                </a:solidFill>
                <a:latin typeface="UD Digi Kyokasho N-R" panose="02020400000000000000" pitchFamily="17" charset="-128"/>
                <a:ea typeface="UD Digi Kyokasho N-R" panose="02020400000000000000" pitchFamily="17" charset="-128"/>
              </a:rPr>
              <a:t>まえに、</a:t>
            </a:r>
            <a:endParaRPr lang="th-TH" sz="3600" dirty="0">
              <a:solidFill>
                <a:srgbClr val="FF0000"/>
              </a:solidFill>
              <a:latin typeface="UD Digi Kyokasho N-R" panose="02020400000000000000" pitchFamily="17" charset="-128"/>
              <a:ea typeface="UD Digi Kyokasho N-R" panose="02020400000000000000" pitchFamily="17" charset="-128"/>
            </a:endParaRPr>
          </a:p>
        </p:txBody>
      </p:sp>
      <p:sp>
        <p:nvSpPr>
          <p:cNvPr id="10" name="TextBox 19">
            <a:extLst>
              <a:ext uri="{FF2B5EF4-FFF2-40B4-BE49-F238E27FC236}">
                <a16:creationId xmlns:a16="http://schemas.microsoft.com/office/drawing/2014/main" id="{9E74440C-AD91-41D0-84AF-2D4D6ABA2CD2}"/>
              </a:ext>
            </a:extLst>
          </p:cNvPr>
          <p:cNvSpPr txBox="1"/>
          <p:nvPr/>
        </p:nvSpPr>
        <p:spPr>
          <a:xfrm>
            <a:off x="5874467" y="5785702"/>
            <a:ext cx="3549752" cy="646331"/>
          </a:xfrm>
          <a:prstGeom prst="rect">
            <a:avLst/>
          </a:prstGeom>
          <a:noFill/>
        </p:spPr>
        <p:txBody>
          <a:bodyPr wrap="square" rtlCol="0">
            <a:spAutoFit/>
          </a:bodyPr>
          <a:lstStyle/>
          <a:p>
            <a:r>
              <a:rPr lang="ja-JP" altLang="en-US" sz="3600" dirty="0">
                <a:latin typeface="UD Digi Kyokasho N-R" panose="02020400000000000000" pitchFamily="17" charset="-128"/>
                <a:ea typeface="UD Digi Kyokasho N-R" panose="02020400000000000000" pitchFamily="17" charset="-128"/>
              </a:rPr>
              <a:t>テレビをみます。</a:t>
            </a:r>
            <a:endParaRPr lang="th-TH" sz="3600" dirty="0">
              <a:latin typeface="UD Digi Kyokasho N-R" panose="02020400000000000000" pitchFamily="17" charset="-128"/>
              <a:ea typeface="UD Digi Kyokasho N-R" panose="02020400000000000000" pitchFamily="17" charset="-128"/>
            </a:endParaRPr>
          </a:p>
        </p:txBody>
      </p:sp>
      <p:sp>
        <p:nvSpPr>
          <p:cNvPr id="11" name="AutoShape 2">
            <a:extLst>
              <a:ext uri="{FF2B5EF4-FFF2-40B4-BE49-F238E27FC236}">
                <a16:creationId xmlns:a16="http://schemas.microsoft.com/office/drawing/2014/main" id="{71B7512D-EA0A-4018-9C62-610DE50246BF}"/>
              </a:ext>
            </a:extLst>
          </p:cNvPr>
          <p:cNvSpPr>
            <a:spLocks noChangeArrowheads="1"/>
          </p:cNvSpPr>
          <p:nvPr/>
        </p:nvSpPr>
        <p:spPr bwMode="auto">
          <a:xfrm>
            <a:off x="2610017" y="918342"/>
            <a:ext cx="6800081" cy="1761781"/>
          </a:xfrm>
          <a:prstGeom prst="roundRect">
            <a:avLst>
              <a:gd name="adj" fmla="val 13713"/>
            </a:avLst>
          </a:prstGeom>
          <a:ln>
            <a:headEnd/>
            <a:tailEnd/>
          </a:ln>
        </p:spPr>
        <p:style>
          <a:lnRef idx="2">
            <a:schemeClr val="accent1"/>
          </a:lnRef>
          <a:fillRef idx="1">
            <a:schemeClr val="lt1"/>
          </a:fillRef>
          <a:effectRef idx="0">
            <a:schemeClr val="accent1"/>
          </a:effectRef>
          <a:fontRef idx="minor">
            <a:schemeClr val="dk1"/>
          </a:fontRef>
        </p:style>
        <p:txBody>
          <a:bodyPr/>
          <a:lstStyle>
            <a:lvl1pPr eaLnBrk="0" hangingPunct="0">
              <a:defRPr sz="2800">
                <a:solidFill>
                  <a:schemeClr val="tx1"/>
                </a:solidFill>
                <a:latin typeface="Arial" panose="020B0604020202020204" pitchFamily="34" charset="0"/>
                <a:cs typeface="Angsana New" panose="02020603050405020304" pitchFamily="18" charset="-34"/>
              </a:defRPr>
            </a:lvl1pPr>
            <a:lvl2pPr marL="742950" indent="-285750" eaLnBrk="0" hangingPunct="0">
              <a:defRPr sz="2800">
                <a:solidFill>
                  <a:schemeClr val="tx1"/>
                </a:solidFill>
                <a:latin typeface="Arial" panose="020B0604020202020204" pitchFamily="34" charset="0"/>
                <a:cs typeface="Angsana New" panose="02020603050405020304" pitchFamily="18" charset="-34"/>
              </a:defRPr>
            </a:lvl2pPr>
            <a:lvl3pPr marL="1143000" indent="-2286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lnSpc>
                <a:spcPct val="150000"/>
              </a:lnSpc>
              <a:spcBef>
                <a:spcPts val="200"/>
              </a:spcBef>
            </a:pPr>
            <a:r>
              <a:rPr lang="en-US" altLang="ja-JP" sz="3200" dirty="0">
                <a:latin typeface="azuki_font" panose="02000609000000000000" pitchFamily="49" charset="-128"/>
                <a:ea typeface="teddy" pitchFamily="2" charset="0"/>
                <a:cs typeface="+mj-cs"/>
              </a:rPr>
              <a:t>N</a:t>
            </a:r>
            <a:r>
              <a:rPr lang="ja-JP" altLang="en-US" sz="3200" dirty="0">
                <a:solidFill>
                  <a:schemeClr val="accent1"/>
                </a:solidFill>
                <a:latin typeface="azuki_font" panose="02000609000000000000" pitchFamily="49" charset="-128"/>
                <a:ea typeface="teddy" pitchFamily="2" charset="0"/>
                <a:cs typeface="+mj-cs"/>
              </a:rPr>
              <a:t>の</a:t>
            </a:r>
            <a:r>
              <a:rPr lang="en-US" altLang="ja-JP" sz="3200" dirty="0">
                <a:solidFill>
                  <a:schemeClr val="accent1"/>
                </a:solidFill>
                <a:latin typeface="azuki_font" panose="02000609000000000000" pitchFamily="49" charset="-128"/>
                <a:ea typeface="azuki_font" panose="02000609000000000000" pitchFamily="49" charset="-128"/>
                <a:cs typeface="+mj-cs"/>
              </a:rPr>
              <a:t> </a:t>
            </a:r>
            <a:r>
              <a:rPr lang="th-TH" altLang="ja-JP" sz="3200" dirty="0">
                <a:solidFill>
                  <a:schemeClr val="accent1"/>
                </a:solidFill>
                <a:latin typeface="azuki_font" panose="02000609000000000000" pitchFamily="49" charset="-128"/>
                <a:ea typeface="azuki_font" panose="02000609000000000000" pitchFamily="49" charset="-128"/>
                <a:cs typeface="+mj-cs"/>
              </a:rPr>
              <a:t>  </a:t>
            </a:r>
            <a:r>
              <a:rPr lang="th-TH" altLang="ja-JP" sz="3200" dirty="0">
                <a:latin typeface="azuki_font" panose="02000609000000000000" pitchFamily="49" charset="-128"/>
                <a:ea typeface="azuki_font" panose="02000609000000000000" pitchFamily="49" charset="-128"/>
                <a:cs typeface="+mj-cs"/>
              </a:rPr>
              <a:t> </a:t>
            </a:r>
          </a:p>
          <a:p>
            <a:pPr eaLnBrk="1" hangingPunct="1">
              <a:lnSpc>
                <a:spcPct val="150000"/>
              </a:lnSpc>
              <a:spcBef>
                <a:spcPts val="200"/>
              </a:spcBef>
            </a:pPr>
            <a:r>
              <a:rPr lang="th-TH" altLang="ja-JP" sz="3200" dirty="0">
                <a:latin typeface="azuki_font" panose="02000609000000000000" pitchFamily="49" charset="-128"/>
                <a:ea typeface="azuki_font" panose="02000609000000000000" pitchFamily="49" charset="-128"/>
                <a:cs typeface="+mj-cs"/>
              </a:rPr>
              <a:t> </a:t>
            </a:r>
            <a:r>
              <a:rPr lang="en-US" altLang="ja-JP" sz="3200" dirty="0" err="1">
                <a:latin typeface="azuki_font" panose="02000609000000000000" pitchFamily="49" charset="-128"/>
                <a:ea typeface="azuki_font" panose="02000609000000000000" pitchFamily="49" charset="-128"/>
              </a:rPr>
              <a:t>V.dic</a:t>
            </a:r>
            <a:endParaRPr lang="en-US" altLang="ja-JP" sz="3200" dirty="0">
              <a:latin typeface="azuki_font" panose="02000609000000000000" pitchFamily="49" charset="-128"/>
              <a:ea typeface="azuki_font" panose="02000609000000000000" pitchFamily="49" charset="-128"/>
            </a:endParaRPr>
          </a:p>
        </p:txBody>
      </p:sp>
      <p:sp>
        <p:nvSpPr>
          <p:cNvPr id="12" name="กล่องข้อความ 11">
            <a:extLst>
              <a:ext uri="{FF2B5EF4-FFF2-40B4-BE49-F238E27FC236}">
                <a16:creationId xmlns:a16="http://schemas.microsoft.com/office/drawing/2014/main" id="{2D54914E-ACD1-4DBE-895D-97C900DAADD4}"/>
              </a:ext>
            </a:extLst>
          </p:cNvPr>
          <p:cNvSpPr txBox="1"/>
          <p:nvPr/>
        </p:nvSpPr>
        <p:spPr>
          <a:xfrm>
            <a:off x="4200078" y="1506844"/>
            <a:ext cx="5519789" cy="584775"/>
          </a:xfrm>
          <a:prstGeom prst="rect">
            <a:avLst/>
          </a:prstGeom>
          <a:noFill/>
        </p:spPr>
        <p:txBody>
          <a:bodyPr wrap="square" rtlCol="0">
            <a:spAutoFit/>
          </a:bodyPr>
          <a:lstStyle/>
          <a:p>
            <a:r>
              <a:rPr lang="ja-JP" altLang="en-US" sz="3200" dirty="0">
                <a:latin typeface="UD Digi Kyokasho N-R" panose="02020400000000000000" pitchFamily="17" charset="-128"/>
                <a:ea typeface="UD Digi Kyokasho N-R" panose="02020400000000000000" pitchFamily="17" charset="-128"/>
              </a:rPr>
              <a:t>まえに、～。  </a:t>
            </a:r>
            <a:r>
              <a:rPr lang="th-TH" sz="3200" dirty="0">
                <a:latin typeface="puimek Med" pitchFamily="2" charset="-34"/>
                <a:ea typeface="UD Digi Kyokasho N-R" panose="02020400000000000000" pitchFamily="17" charset="-128"/>
                <a:cs typeface="puimek Med" pitchFamily="2" charset="-34"/>
              </a:rPr>
              <a:t>ก่อนที่จะ...</a:t>
            </a:r>
          </a:p>
        </p:txBody>
      </p:sp>
      <p:sp>
        <p:nvSpPr>
          <p:cNvPr id="13" name="กล่องข้อความ 12">
            <a:extLst>
              <a:ext uri="{FF2B5EF4-FFF2-40B4-BE49-F238E27FC236}">
                <a16:creationId xmlns:a16="http://schemas.microsoft.com/office/drawing/2014/main" id="{B84DECCF-6DCF-466E-B5AA-435812DDA2D6}"/>
              </a:ext>
            </a:extLst>
          </p:cNvPr>
          <p:cNvSpPr txBox="1"/>
          <p:nvPr/>
        </p:nvSpPr>
        <p:spPr>
          <a:xfrm>
            <a:off x="0" y="0"/>
            <a:ext cx="3583858" cy="646331"/>
          </a:xfrm>
          <a:prstGeom prst="rect">
            <a:avLst/>
          </a:prstGeom>
          <a:noFill/>
        </p:spPr>
        <p:txBody>
          <a:bodyPr wrap="square" rtlCol="0">
            <a:spAutoFit/>
          </a:bodyPr>
          <a:lstStyle/>
          <a:p>
            <a:r>
              <a:rPr lang="ja-JP" altLang="en-US" sz="3600" dirty="0">
                <a:latin typeface="UD Digi Kyokasho N-R" panose="02020400000000000000" pitchFamily="17" charset="-128"/>
                <a:ea typeface="UD Digi Kyokasho N-R" panose="02020400000000000000" pitchFamily="17" charset="-128"/>
              </a:rPr>
              <a:t>例文：</a:t>
            </a:r>
            <a:r>
              <a:rPr lang="th-TH" altLang="ja-JP" sz="3600" dirty="0">
                <a:latin typeface="UD Digi Kyokasho N-R" panose="02020400000000000000" pitchFamily="17" charset="-128"/>
                <a:ea typeface="UD Digi Kyokasho N-R" panose="02020400000000000000" pitchFamily="17" charset="-128"/>
              </a:rPr>
              <a:t>ประโยคตัวอย่าง</a:t>
            </a:r>
            <a:endParaRPr lang="en-US" sz="3600" dirty="0">
              <a:latin typeface="UD Digi Kyokasho N-R" panose="02020400000000000000" pitchFamily="17" charset="-128"/>
              <a:ea typeface="UD Digi Kyokasho N-R" panose="02020400000000000000" pitchFamily="17" charset="-128"/>
            </a:endParaRPr>
          </a:p>
        </p:txBody>
      </p:sp>
    </p:spTree>
    <p:extLst>
      <p:ext uri="{BB962C8B-B14F-4D97-AF65-F5344CB8AC3E}">
        <p14:creationId xmlns:p14="http://schemas.microsoft.com/office/powerpoint/2010/main" val="987830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กล่องข้อความ 2">
            <a:extLst>
              <a:ext uri="{FF2B5EF4-FFF2-40B4-BE49-F238E27FC236}">
                <a16:creationId xmlns:a16="http://schemas.microsoft.com/office/drawing/2014/main" id="{1415CD1C-692E-42A1-9E46-E9F5E2119E37}"/>
              </a:ext>
            </a:extLst>
          </p:cNvPr>
          <p:cNvSpPr txBox="1"/>
          <p:nvPr/>
        </p:nvSpPr>
        <p:spPr>
          <a:xfrm>
            <a:off x="216308" y="1578078"/>
            <a:ext cx="11415253" cy="3262432"/>
          </a:xfrm>
          <a:prstGeom prst="rect">
            <a:avLst/>
          </a:prstGeom>
          <a:noFill/>
        </p:spPr>
        <p:txBody>
          <a:bodyPr wrap="square" rtlCol="0">
            <a:spAutoFit/>
          </a:bodyPr>
          <a:lstStyle/>
          <a:p>
            <a:pPr algn="ctr"/>
            <a:r>
              <a:rPr lang="ja-JP" altLang="en-US" sz="7200" dirty="0">
                <a:latin typeface="UD Digi Kyokasho N-R" panose="02020400000000000000" pitchFamily="17" charset="-128"/>
                <a:ea typeface="UD Digi Kyokasho N-R" panose="02020400000000000000" pitchFamily="17" charset="-128"/>
              </a:rPr>
              <a:t>練習しよう</a:t>
            </a:r>
            <a:endParaRPr lang="en-US" altLang="ja-JP" sz="7200" dirty="0">
              <a:latin typeface="UD Digi Kyokasho N-R" panose="02020400000000000000" pitchFamily="17" charset="-128"/>
              <a:ea typeface="UD Digi Kyokasho N-R" panose="02020400000000000000" pitchFamily="17" charset="-128"/>
            </a:endParaRPr>
          </a:p>
          <a:p>
            <a:pPr algn="ctr"/>
            <a:endParaRPr lang="en-US" altLang="ja-JP" sz="5400" dirty="0">
              <a:latin typeface="UD Digi Kyokasho N-R" panose="02020400000000000000" pitchFamily="17" charset="-128"/>
              <a:ea typeface="UD Digi Kyokasho N-R" panose="02020400000000000000" pitchFamily="17" charset="-128"/>
              <a:hlinkClick r:id="rId2" action="ppaction://hlinkfile"/>
            </a:endParaRPr>
          </a:p>
          <a:p>
            <a:pPr algn="ctr"/>
            <a:r>
              <a:rPr lang="th-TH" altLang="ja-JP" sz="8000" dirty="0">
                <a:latin typeface="TH Sarabun New" panose="020B0500040200020003" pitchFamily="34" charset="-34"/>
                <a:ea typeface="UD Digi Kyokasho N-R" panose="02020400000000000000" pitchFamily="17" charset="-128"/>
                <a:cs typeface="TH Sarabun New" panose="020B0500040200020003" pitchFamily="34" charset="-34"/>
                <a:hlinkClick r:id="rId3" action="ppaction://hlinkfile"/>
              </a:rPr>
              <a:t>แบบฝึก </a:t>
            </a:r>
            <a:r>
              <a:rPr lang="en-US" altLang="ja-JP" sz="8000" dirty="0">
                <a:latin typeface="TH Sarabun New" panose="020B0500040200020003" pitchFamily="34" charset="-34"/>
                <a:ea typeface="UD Digi Kyokasho N-R" panose="02020400000000000000" pitchFamily="17" charset="-128"/>
                <a:cs typeface="TH Sarabun New" panose="020B0500040200020003" pitchFamily="34" charset="-34"/>
                <a:hlinkClick r:id="rId3" action="ppaction://hlinkfile"/>
              </a:rPr>
              <a:t>L.17 &amp; L.18 </a:t>
            </a:r>
            <a:endParaRPr lang="en-US" sz="8000" dirty="0">
              <a:latin typeface="TH Sarabun New" panose="020B0500040200020003" pitchFamily="34" charset="-34"/>
              <a:ea typeface="UD Digi Kyokasho N-R" panose="02020400000000000000" pitchFamily="17" charset="-128"/>
              <a:cs typeface="TH Sarabun New" panose="020B0500040200020003" pitchFamily="34" charset="-34"/>
            </a:endParaRPr>
          </a:p>
        </p:txBody>
      </p:sp>
      <p:sp>
        <p:nvSpPr>
          <p:cNvPr id="4" name="กล่องข้อความ 3">
            <a:extLst>
              <a:ext uri="{FF2B5EF4-FFF2-40B4-BE49-F238E27FC236}">
                <a16:creationId xmlns:a16="http://schemas.microsoft.com/office/drawing/2014/main" id="{93FDDE02-0DED-44ED-A615-038CF04EC15D}"/>
              </a:ext>
            </a:extLst>
          </p:cNvPr>
          <p:cNvSpPr txBox="1"/>
          <p:nvPr/>
        </p:nvSpPr>
        <p:spPr>
          <a:xfrm>
            <a:off x="3637935" y="1054858"/>
            <a:ext cx="2458065" cy="523220"/>
          </a:xfrm>
          <a:prstGeom prst="rect">
            <a:avLst/>
          </a:prstGeom>
          <a:noFill/>
        </p:spPr>
        <p:txBody>
          <a:bodyPr wrap="square" rtlCol="0">
            <a:spAutoFit/>
          </a:bodyPr>
          <a:lstStyle/>
          <a:p>
            <a:r>
              <a:rPr lang="ja-JP" altLang="en-US" sz="2800" dirty="0">
                <a:latin typeface="UD Digi Kyokasho NP-R" panose="02020400000000000000" pitchFamily="18" charset="-128"/>
                <a:ea typeface="UD Digi Kyokasho NP-R" panose="02020400000000000000" pitchFamily="18" charset="-128"/>
              </a:rPr>
              <a:t>れんしゅう</a:t>
            </a:r>
            <a:endParaRPr lang="en-US" sz="2800" dirty="0">
              <a:latin typeface="UD Digi Kyokasho NP-R" panose="02020400000000000000" pitchFamily="18" charset="-128"/>
              <a:ea typeface="UD Digi Kyokasho NP-R" panose="02020400000000000000" pitchFamily="18" charset="-128"/>
            </a:endParaRPr>
          </a:p>
        </p:txBody>
      </p:sp>
    </p:spTree>
    <p:extLst>
      <p:ext uri="{BB962C8B-B14F-4D97-AF65-F5344CB8AC3E}">
        <p14:creationId xmlns:p14="http://schemas.microsoft.com/office/powerpoint/2010/main" val="3193824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A1BAB-07E6-40E5-9FF0-32C1539D0F3F}"/>
              </a:ext>
            </a:extLst>
          </p:cNvPr>
          <p:cNvSpPr txBox="1">
            <a:spLocks/>
          </p:cNvSpPr>
          <p:nvPr/>
        </p:nvSpPr>
        <p:spPr bwMode="auto">
          <a:xfrm>
            <a:off x="2551114" y="143418"/>
            <a:ext cx="6397625" cy="1154113"/>
          </a:xfrm>
          <a:prstGeom prst="rect">
            <a:avLst/>
          </a:prstGeom>
          <a:noFill/>
          <a:ln w="9525">
            <a:noFill/>
            <a:miter lim="800000"/>
            <a:headEnd/>
            <a:tailEnd/>
          </a:ln>
        </p:spPr>
        <p:txBody>
          <a:bodyPr/>
          <a:lstStyle/>
          <a:p>
            <a:pPr algn="ctr">
              <a:lnSpc>
                <a:spcPct val="90000"/>
              </a:lnSpc>
            </a:pPr>
            <a:r>
              <a:rPr lang="th-TH" sz="7000" dirty="0">
                <a:latin typeface="TH Sarabun New" panose="020B0500040200020003" pitchFamily="34" charset="-34"/>
                <a:cs typeface="TH Sarabun New" panose="020B0500040200020003" pitchFamily="34" charset="-34"/>
              </a:rPr>
              <a:t>บทที่ </a:t>
            </a:r>
            <a:r>
              <a:rPr lang="en-US" sz="7000" dirty="0">
                <a:latin typeface="TH Sarabun New" panose="020B0500040200020003" pitchFamily="34" charset="-34"/>
                <a:cs typeface="TH Sarabun New" panose="020B0500040200020003" pitchFamily="34" charset="-34"/>
              </a:rPr>
              <a:t>1</a:t>
            </a:r>
            <a:r>
              <a:rPr lang="en-US" altLang="ja-JP" sz="7000" dirty="0">
                <a:latin typeface="TH Sarabun New" panose="020B0500040200020003" pitchFamily="34" charset="-34"/>
                <a:cs typeface="TH Sarabun New" panose="020B0500040200020003" pitchFamily="34" charset="-34"/>
              </a:rPr>
              <a:t>8-2</a:t>
            </a:r>
            <a:endParaRPr lang="th-TH" sz="7000" dirty="0">
              <a:latin typeface="TH Sarabun New" panose="020B0500040200020003" pitchFamily="34" charset="-34"/>
              <a:cs typeface="TH Sarabun New" panose="020B0500040200020003" pitchFamily="34" charset="-34"/>
            </a:endParaRPr>
          </a:p>
        </p:txBody>
      </p:sp>
      <p:sp>
        <p:nvSpPr>
          <p:cNvPr id="3" name="Rounded Rectangle 4">
            <a:extLst>
              <a:ext uri="{FF2B5EF4-FFF2-40B4-BE49-F238E27FC236}">
                <a16:creationId xmlns:a16="http://schemas.microsoft.com/office/drawing/2014/main" id="{17817343-12A4-4018-BE2E-7A4BD0D03C80}"/>
              </a:ext>
            </a:extLst>
          </p:cNvPr>
          <p:cNvSpPr/>
          <p:nvPr/>
        </p:nvSpPr>
        <p:spPr>
          <a:xfrm>
            <a:off x="1084894" y="1624980"/>
            <a:ext cx="9696177" cy="1300063"/>
          </a:xfrm>
          <a:prstGeom prst="roundRect">
            <a:avLst>
              <a:gd name="adj" fmla="val 32252"/>
            </a:avLst>
          </a:prstGeom>
          <a:noFill/>
          <a:ln w="28575">
            <a:prstDash val="dash"/>
          </a:ln>
        </p:spPr>
        <p:style>
          <a:lnRef idx="1">
            <a:schemeClr val="accent1"/>
          </a:lnRef>
          <a:fillRef idx="2">
            <a:schemeClr val="accent1"/>
          </a:fillRef>
          <a:effectRef idx="1">
            <a:schemeClr val="accent1"/>
          </a:effectRef>
          <a:fontRef idx="minor">
            <a:schemeClr val="dk1"/>
          </a:fontRef>
        </p:style>
        <p:txBody>
          <a:bodyPr anchor="ctr"/>
          <a:lstStyle/>
          <a:p>
            <a:pPr algn="ctr">
              <a:defRPr/>
            </a:pPr>
            <a:r>
              <a:rPr lang="ja-JP" altLang="en-US" sz="3600" b="1" dirty="0">
                <a:solidFill>
                  <a:schemeClr val="tx1"/>
                </a:solidFill>
                <a:latin typeface="UD Digi Kyokasho NK-R" panose="02020400000000000000" pitchFamily="18" charset="-128"/>
                <a:ea typeface="UD Digi Kyokasho NK-R" panose="02020400000000000000" pitchFamily="18" charset="-128"/>
              </a:rPr>
              <a:t>がっこうへくる</a:t>
            </a:r>
            <a:r>
              <a:rPr lang="ja-JP" altLang="en-US" sz="3600" b="1" dirty="0">
                <a:solidFill>
                  <a:schemeClr val="accent1"/>
                </a:solidFill>
                <a:latin typeface="UD Digi Kyokasho NK-R" panose="02020400000000000000" pitchFamily="18" charset="-128"/>
                <a:ea typeface="UD Digi Kyokasho NK-R" panose="02020400000000000000" pitchFamily="18" charset="-128"/>
              </a:rPr>
              <a:t>とき</a:t>
            </a:r>
            <a:r>
              <a:rPr lang="ja-JP" altLang="en-US" sz="3600" b="1" dirty="0">
                <a:solidFill>
                  <a:schemeClr val="tx1"/>
                </a:solidFill>
                <a:latin typeface="UD Digi Kyokasho NK-R" panose="02020400000000000000" pitchFamily="18" charset="-128"/>
                <a:ea typeface="UD Digi Kyokasho NK-R" panose="02020400000000000000" pitchFamily="18" charset="-128"/>
              </a:rPr>
              <a:t>、えきでリーさんに会いました。</a:t>
            </a:r>
            <a:endParaRPr lang="en-US" sz="3600" b="1" dirty="0">
              <a:solidFill>
                <a:schemeClr val="tx1"/>
              </a:solidFill>
              <a:latin typeface="UD Digi Kyokasho NK-R" panose="02020400000000000000" pitchFamily="18" charset="-128"/>
              <a:ea typeface="UD Digi Kyokasho NK-R" panose="02020400000000000000" pitchFamily="18" charset="-128"/>
            </a:endParaRPr>
          </a:p>
        </p:txBody>
      </p:sp>
      <p:sp>
        <p:nvSpPr>
          <p:cNvPr id="4" name="กล่องข้อความ 3">
            <a:extLst>
              <a:ext uri="{FF2B5EF4-FFF2-40B4-BE49-F238E27FC236}">
                <a16:creationId xmlns:a16="http://schemas.microsoft.com/office/drawing/2014/main" id="{8DF9CED1-6838-4E52-AC85-9F839578AD94}"/>
              </a:ext>
            </a:extLst>
          </p:cNvPr>
          <p:cNvSpPr txBox="1"/>
          <p:nvPr/>
        </p:nvSpPr>
        <p:spPr>
          <a:xfrm>
            <a:off x="3155798" y="3225072"/>
            <a:ext cx="7469610" cy="707886"/>
          </a:xfrm>
          <a:prstGeom prst="rect">
            <a:avLst/>
          </a:prstGeom>
          <a:noFill/>
        </p:spPr>
        <p:txBody>
          <a:bodyPr wrap="square" rtlCol="0">
            <a:spAutoFit/>
          </a:bodyPr>
          <a:lstStyle/>
          <a:p>
            <a:r>
              <a:rPr lang="th-TH" sz="4000" dirty="0">
                <a:solidFill>
                  <a:schemeClr val="accent1"/>
                </a:solidFill>
                <a:latin typeface="tahomo Med" pitchFamily="2" charset="-34"/>
                <a:cs typeface="tahomo Med" pitchFamily="2" charset="-34"/>
              </a:rPr>
              <a:t>ตอน</a:t>
            </a:r>
            <a:r>
              <a:rPr lang="th-TH" sz="4000" dirty="0">
                <a:latin typeface="tahomo Med" pitchFamily="2" charset="-34"/>
                <a:cs typeface="tahomo Med" pitchFamily="2" charset="-34"/>
              </a:rPr>
              <a:t>มาโรงเรียนเจอคุณลีที่สถานี</a:t>
            </a:r>
            <a:endParaRPr lang="en-US" sz="4000" dirty="0">
              <a:latin typeface="tahomo Med" pitchFamily="2" charset="-34"/>
              <a:cs typeface="tahomo Med" pitchFamily="2" charset="-34"/>
            </a:endParaRPr>
          </a:p>
        </p:txBody>
      </p:sp>
      <p:pic>
        <p:nvPicPr>
          <p:cNvPr id="2050" name="Picture 2" descr="不思議】学生の頃の友達にばったり会うと一瞬であの頃の記憶が蘇りますよね？ - 薔薇色の人生（を夢見るある夫婦の日常）">
            <a:extLst>
              <a:ext uri="{FF2B5EF4-FFF2-40B4-BE49-F238E27FC236}">
                <a16:creationId xmlns:a16="http://schemas.microsoft.com/office/drawing/2014/main" id="{AAFE959C-297A-4AA6-A759-58699749E1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9868" y="4621571"/>
            <a:ext cx="2166051" cy="196027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駅・駅舎のイラスト | かわいいフリー素材集 いらすとや">
            <a:extLst>
              <a:ext uri="{FF2B5EF4-FFF2-40B4-BE49-F238E27FC236}">
                <a16:creationId xmlns:a16="http://schemas.microsoft.com/office/drawing/2014/main" id="{902D3816-3796-41E7-A0B6-8FA6D49F98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0789" y="4090641"/>
            <a:ext cx="2023276" cy="1677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28094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828800" y="218733"/>
            <a:ext cx="8229600" cy="1223962"/>
          </a:xfrm>
        </p:spPr>
        <p:txBody>
          <a:bodyPr>
            <a:normAutofit fontScale="90000"/>
          </a:bodyPr>
          <a:lstStyle/>
          <a:p>
            <a:pPr eaLnBrk="1" hangingPunct="1"/>
            <a:r>
              <a:rPr lang="th-TH" sz="6600" dirty="0">
                <a:solidFill>
                  <a:srgbClr val="558ED5"/>
                </a:solidFill>
                <a:latin typeface="puimek Med" pitchFamily="2" charset="-34"/>
                <a:ea typeface="UD Digi Kyokasho N-R" panose="02020400000000000000" pitchFamily="17" charset="-128"/>
                <a:cs typeface="puimek Med" pitchFamily="2" charset="-34"/>
              </a:rPr>
              <a:t>ตอนที่.......</a:t>
            </a:r>
            <a:r>
              <a:rPr lang="en-US" sz="6600" dirty="0">
                <a:solidFill>
                  <a:srgbClr val="558ED5"/>
                </a:solidFill>
                <a:latin typeface="puimek Med" pitchFamily="2" charset="-34"/>
                <a:ea typeface="UD Digi Kyokasho N-R" panose="02020400000000000000" pitchFamily="17" charset="-128"/>
                <a:cs typeface="puimek Med" pitchFamily="2" charset="-34"/>
              </a:rPr>
              <a:t>  /</a:t>
            </a:r>
            <a:r>
              <a:rPr lang="th-TH" sz="6600" dirty="0">
                <a:solidFill>
                  <a:srgbClr val="558ED5"/>
                </a:solidFill>
                <a:latin typeface="puimek Med" pitchFamily="2" charset="-34"/>
                <a:ea typeface="UD Digi Kyokasho N-R" panose="02020400000000000000" pitchFamily="17" charset="-128"/>
                <a:cs typeface="puimek Med" pitchFamily="2" charset="-34"/>
              </a:rPr>
              <a:t>  เวลาที่.........</a:t>
            </a:r>
          </a:p>
        </p:txBody>
      </p:sp>
      <p:sp>
        <p:nvSpPr>
          <p:cNvPr id="5" name="Rectangle 4"/>
          <p:cNvSpPr/>
          <p:nvPr/>
        </p:nvSpPr>
        <p:spPr>
          <a:xfrm>
            <a:off x="7391401" y="3124200"/>
            <a:ext cx="2650085" cy="1569660"/>
          </a:xfrm>
          <a:prstGeom prst="rect">
            <a:avLst/>
          </a:prstGeom>
          <a:noFill/>
        </p:spPr>
        <p:txBody>
          <a:bodyPr wrap="none">
            <a:spAutoFit/>
          </a:bodyPr>
          <a:lstStyle/>
          <a:p>
            <a:pPr algn="ctr">
              <a:defRPr/>
            </a:pPr>
            <a:r>
              <a:rPr lang="ja-JP" altLang="en-US" sz="9600" b="1" dirty="0">
                <a:ln w="1905"/>
                <a:solidFill>
                  <a:schemeClr val="accent1"/>
                </a:solidFill>
                <a:effectLst>
                  <a:innerShdw blurRad="69850" dist="43180" dir="5400000">
                    <a:srgbClr val="000000">
                      <a:alpha val="65000"/>
                    </a:srgbClr>
                  </a:innerShdw>
                </a:effectLst>
                <a:latin typeface="UD Digi Kyokasho N-R" panose="02020400000000000000" pitchFamily="17" charset="-128"/>
                <a:ea typeface="UD Digi Kyokasho N-R" panose="02020400000000000000" pitchFamily="17" charset="-128"/>
              </a:rPr>
              <a:t>とき</a:t>
            </a:r>
            <a:endParaRPr lang="en-US" sz="9600" b="1" dirty="0">
              <a:ln w="1905"/>
              <a:solidFill>
                <a:schemeClr val="accent1"/>
              </a:solidFill>
              <a:effectLst>
                <a:innerShdw blurRad="69850" dist="43180" dir="5400000">
                  <a:srgbClr val="000000">
                    <a:alpha val="65000"/>
                  </a:srgbClr>
                </a:innerShdw>
              </a:effectLst>
              <a:latin typeface="UD Digi Kyokasho N-R" panose="02020400000000000000" pitchFamily="17" charset="-128"/>
              <a:ea typeface="UD Digi Kyokasho N-R" panose="02020400000000000000" pitchFamily="17" charset="-128"/>
            </a:endParaRPr>
          </a:p>
        </p:txBody>
      </p:sp>
      <p:sp>
        <p:nvSpPr>
          <p:cNvPr id="8" name="Rectangle 7"/>
          <p:cNvSpPr/>
          <p:nvPr/>
        </p:nvSpPr>
        <p:spPr>
          <a:xfrm>
            <a:off x="3956720" y="2438400"/>
            <a:ext cx="2520280" cy="720080"/>
          </a:xfrm>
          <a:prstGeom prst="rect">
            <a:avLst/>
          </a:prstGeom>
          <a:solidFill>
            <a:schemeClr val="accent5">
              <a:lumMod val="40000"/>
              <a:lumOff val="6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ja-JP" altLang="en-US" sz="3200" b="1" dirty="0">
                <a:solidFill>
                  <a:schemeClr val="tx1"/>
                </a:solidFill>
                <a:latin typeface="UD Digi Kyokasho N-R" panose="02020400000000000000" pitchFamily="17" charset="-128"/>
                <a:ea typeface="UD Digi Kyokasho N-R" panose="02020400000000000000" pitchFamily="17" charset="-128"/>
                <a:cs typeface="Angsana New" pitchFamily="18" charset="-34"/>
              </a:rPr>
              <a:t>ひま</a:t>
            </a:r>
            <a:r>
              <a:rPr lang="ja-JP" altLang="en-US" sz="3200" b="1" dirty="0">
                <a:solidFill>
                  <a:srgbClr val="FF0000"/>
                </a:solidFill>
                <a:latin typeface="UD Digi Kyokasho N-R" panose="02020400000000000000" pitchFamily="17" charset="-128"/>
                <a:ea typeface="UD Digi Kyokasho N-R" panose="02020400000000000000" pitchFamily="17" charset="-128"/>
                <a:cs typeface="Angsana New" pitchFamily="18" charset="-34"/>
              </a:rPr>
              <a:t>な</a:t>
            </a:r>
            <a:endParaRPr lang="th-TH" sz="3200" b="1" dirty="0">
              <a:solidFill>
                <a:srgbClr val="FF0000"/>
              </a:solidFill>
              <a:latin typeface="UD Digi Kyokasho N-R" panose="02020400000000000000" pitchFamily="17" charset="-128"/>
              <a:ea typeface="UD Digi Kyokasho N-R" panose="02020400000000000000" pitchFamily="17" charset="-128"/>
            </a:endParaRPr>
          </a:p>
        </p:txBody>
      </p:sp>
      <p:sp>
        <p:nvSpPr>
          <p:cNvPr id="9" name="Rectangle 8"/>
          <p:cNvSpPr/>
          <p:nvPr/>
        </p:nvSpPr>
        <p:spPr>
          <a:xfrm>
            <a:off x="3956720" y="3200400"/>
            <a:ext cx="2520280" cy="720080"/>
          </a:xfrm>
          <a:prstGeom prst="rect">
            <a:avLst/>
          </a:prstGeom>
          <a:solidFill>
            <a:srgbClr val="FF99CC"/>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ja-JP" altLang="en-US" sz="3200" b="1" dirty="0">
                <a:solidFill>
                  <a:schemeClr val="tx1"/>
                </a:solidFill>
                <a:latin typeface="UD Digi Kyokasho N-R" panose="02020400000000000000" pitchFamily="17" charset="-128"/>
                <a:ea typeface="UD Digi Kyokasho N-R" panose="02020400000000000000" pitchFamily="17" charset="-128"/>
                <a:cs typeface="Angsana New" pitchFamily="18" charset="-34"/>
              </a:rPr>
              <a:t>さびし</a:t>
            </a:r>
            <a:r>
              <a:rPr lang="ja-JP" altLang="en-US" sz="3200" b="1" dirty="0">
                <a:solidFill>
                  <a:srgbClr val="FF0000"/>
                </a:solidFill>
                <a:latin typeface="UD Digi Kyokasho N-R" panose="02020400000000000000" pitchFamily="17" charset="-128"/>
                <a:ea typeface="UD Digi Kyokasho N-R" panose="02020400000000000000" pitchFamily="17" charset="-128"/>
                <a:cs typeface="Angsana New" pitchFamily="18" charset="-34"/>
              </a:rPr>
              <a:t>い</a:t>
            </a:r>
            <a:endParaRPr lang="th-TH" sz="3200" b="1" dirty="0">
              <a:solidFill>
                <a:srgbClr val="FF0000"/>
              </a:solidFill>
              <a:latin typeface="UD Digi Kyokasho N-R" panose="02020400000000000000" pitchFamily="17" charset="-128"/>
              <a:ea typeface="UD Digi Kyokasho N-R" panose="02020400000000000000" pitchFamily="17" charset="-128"/>
            </a:endParaRPr>
          </a:p>
        </p:txBody>
      </p:sp>
      <p:sp>
        <p:nvSpPr>
          <p:cNvPr id="10" name="Rectangle 9"/>
          <p:cNvSpPr/>
          <p:nvPr/>
        </p:nvSpPr>
        <p:spPr>
          <a:xfrm>
            <a:off x="3956720" y="4038600"/>
            <a:ext cx="2520280" cy="720080"/>
          </a:xfrm>
          <a:prstGeom prst="rect">
            <a:avLst/>
          </a:prstGeom>
          <a:solidFill>
            <a:schemeClr val="accent4">
              <a:lumMod val="60000"/>
              <a:lumOff val="4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ja-JP" altLang="en-US" sz="3200" b="1" dirty="0">
                <a:solidFill>
                  <a:schemeClr val="tx1"/>
                </a:solidFill>
                <a:latin typeface="UD Digi Kyokasho N-R" panose="02020400000000000000" pitchFamily="17" charset="-128"/>
                <a:ea typeface="UD Digi Kyokasho N-R" panose="02020400000000000000" pitchFamily="17" charset="-128"/>
                <a:cs typeface="Angsana New" pitchFamily="18" charset="-34"/>
              </a:rPr>
              <a:t>いえをで</a:t>
            </a:r>
            <a:r>
              <a:rPr lang="ja-JP" altLang="en-US" sz="3200" b="1" dirty="0">
                <a:solidFill>
                  <a:srgbClr val="FF0000"/>
                </a:solidFill>
                <a:latin typeface="UD Digi Kyokasho N-R" panose="02020400000000000000" pitchFamily="17" charset="-128"/>
                <a:ea typeface="UD Digi Kyokasho N-R" panose="02020400000000000000" pitchFamily="17" charset="-128"/>
                <a:cs typeface="Angsana New" pitchFamily="18" charset="-34"/>
              </a:rPr>
              <a:t>る</a:t>
            </a:r>
            <a:endParaRPr lang="th-TH" sz="3200" b="1" dirty="0">
              <a:solidFill>
                <a:srgbClr val="FF0000"/>
              </a:solidFill>
              <a:latin typeface="UD Digi Kyokasho N-R" panose="02020400000000000000" pitchFamily="17" charset="-128"/>
              <a:ea typeface="UD Digi Kyokasho N-R" panose="02020400000000000000" pitchFamily="17" charset="-128"/>
            </a:endParaRPr>
          </a:p>
        </p:txBody>
      </p:sp>
      <p:sp>
        <p:nvSpPr>
          <p:cNvPr id="11" name="Right Brace 10"/>
          <p:cNvSpPr/>
          <p:nvPr/>
        </p:nvSpPr>
        <p:spPr>
          <a:xfrm>
            <a:off x="6705601" y="1828800"/>
            <a:ext cx="720725" cy="4495800"/>
          </a:xfrm>
          <a:prstGeom prst="rightBrace">
            <a:avLst/>
          </a:prstGeom>
          <a:ln w="571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latin typeface="UD Digi Kyokasho N-R" panose="02020400000000000000" pitchFamily="17" charset="-128"/>
              <a:ea typeface="UD Digi Kyokasho N-R" panose="02020400000000000000" pitchFamily="17" charset="-128"/>
              <a:cs typeface="Cordia New" pitchFamily="34" charset="-34"/>
            </a:endParaRPr>
          </a:p>
        </p:txBody>
      </p:sp>
      <p:sp>
        <p:nvSpPr>
          <p:cNvPr id="12" name="Rectangle 11"/>
          <p:cNvSpPr/>
          <p:nvPr/>
        </p:nvSpPr>
        <p:spPr>
          <a:xfrm>
            <a:off x="3956720" y="1600200"/>
            <a:ext cx="2520280" cy="720080"/>
          </a:xfrm>
          <a:prstGeom prst="rect">
            <a:avLst/>
          </a:prstGeom>
          <a:solidFill>
            <a:schemeClr val="accent2">
              <a:lumMod val="40000"/>
              <a:lumOff val="6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ja-JP" altLang="en-US" sz="3200" b="1" dirty="0">
                <a:solidFill>
                  <a:schemeClr val="tx1"/>
                </a:solidFill>
                <a:latin typeface="UD Digi Kyokasho N-R" panose="02020400000000000000" pitchFamily="17" charset="-128"/>
                <a:ea typeface="UD Digi Kyokasho N-R" panose="02020400000000000000" pitchFamily="17" charset="-128"/>
                <a:cs typeface="Angsana New" pitchFamily="18" charset="-34"/>
              </a:rPr>
              <a:t>こども</a:t>
            </a:r>
            <a:r>
              <a:rPr lang="ja-JP" altLang="en-US" sz="3200" b="1" dirty="0">
                <a:solidFill>
                  <a:srgbClr val="FF0000"/>
                </a:solidFill>
                <a:latin typeface="UD Digi Kyokasho N-R" panose="02020400000000000000" pitchFamily="17" charset="-128"/>
                <a:ea typeface="UD Digi Kyokasho N-R" panose="02020400000000000000" pitchFamily="17" charset="-128"/>
                <a:cs typeface="Angsana New" pitchFamily="18" charset="-34"/>
              </a:rPr>
              <a:t>の</a:t>
            </a:r>
            <a:endParaRPr lang="th-TH" sz="3200" b="1" dirty="0">
              <a:solidFill>
                <a:srgbClr val="FF0000"/>
              </a:solidFill>
              <a:latin typeface="UD Digi Kyokasho N-R" panose="02020400000000000000" pitchFamily="17" charset="-128"/>
              <a:ea typeface="UD Digi Kyokasho N-R" panose="02020400000000000000" pitchFamily="17" charset="-128"/>
            </a:endParaRPr>
          </a:p>
        </p:txBody>
      </p:sp>
      <p:sp>
        <p:nvSpPr>
          <p:cNvPr id="13" name="Rectangle 12"/>
          <p:cNvSpPr/>
          <p:nvPr/>
        </p:nvSpPr>
        <p:spPr>
          <a:xfrm>
            <a:off x="2966120" y="4842520"/>
            <a:ext cx="3587080" cy="720080"/>
          </a:xfrm>
          <a:prstGeom prst="rect">
            <a:avLst/>
          </a:prstGeom>
          <a:solidFill>
            <a:schemeClr val="accent4">
              <a:lumMod val="60000"/>
              <a:lumOff val="4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ja-JP" altLang="en-US" sz="3200" b="1">
                <a:solidFill>
                  <a:schemeClr val="tx1"/>
                </a:solidFill>
                <a:latin typeface="UD Digi Kyokasho N-R" panose="02020400000000000000" pitchFamily="17" charset="-128"/>
                <a:ea typeface="UD Digi Kyokasho N-R" panose="02020400000000000000" pitchFamily="17" charset="-128"/>
                <a:cs typeface="Angsana New" pitchFamily="18" charset="-34"/>
              </a:rPr>
              <a:t>さいふをわすれ</a:t>
            </a:r>
            <a:r>
              <a:rPr lang="ja-JP" altLang="en-US" sz="3200" b="1">
                <a:solidFill>
                  <a:srgbClr val="FF0000"/>
                </a:solidFill>
                <a:latin typeface="UD Digi Kyokasho N-R" panose="02020400000000000000" pitchFamily="17" charset="-128"/>
                <a:ea typeface="UD Digi Kyokasho N-R" panose="02020400000000000000" pitchFamily="17" charset="-128"/>
                <a:cs typeface="Angsana New" pitchFamily="18" charset="-34"/>
              </a:rPr>
              <a:t>た</a:t>
            </a:r>
            <a:endParaRPr lang="th-TH" sz="3200" b="1" dirty="0">
              <a:solidFill>
                <a:srgbClr val="FF0000"/>
              </a:solidFill>
              <a:latin typeface="UD Digi Kyokasho N-R" panose="02020400000000000000" pitchFamily="17" charset="-128"/>
              <a:ea typeface="UD Digi Kyokasho N-R" panose="02020400000000000000" pitchFamily="17" charset="-128"/>
            </a:endParaRPr>
          </a:p>
        </p:txBody>
      </p:sp>
      <p:sp>
        <p:nvSpPr>
          <p:cNvPr id="14" name="Rectangle 13"/>
          <p:cNvSpPr/>
          <p:nvPr/>
        </p:nvSpPr>
        <p:spPr>
          <a:xfrm>
            <a:off x="1828800" y="5638800"/>
            <a:ext cx="4800600" cy="720080"/>
          </a:xfrm>
          <a:prstGeom prst="rect">
            <a:avLst/>
          </a:prstGeom>
          <a:solidFill>
            <a:schemeClr val="accent4">
              <a:lumMod val="60000"/>
              <a:lumOff val="4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ja-JP" altLang="en-US" sz="3200" b="1" dirty="0">
                <a:solidFill>
                  <a:schemeClr val="tx1"/>
                </a:solidFill>
                <a:latin typeface="UD Digi Kyokasho N-R" panose="02020400000000000000" pitchFamily="17" charset="-128"/>
                <a:ea typeface="UD Digi Kyokasho N-R" panose="02020400000000000000" pitchFamily="17" charset="-128"/>
                <a:cs typeface="Angsana New" pitchFamily="18" charset="-34"/>
              </a:rPr>
              <a:t>しゅくだいをし</a:t>
            </a:r>
            <a:r>
              <a:rPr lang="ja-JP" altLang="en-US" sz="3200" b="1" dirty="0">
                <a:solidFill>
                  <a:srgbClr val="FF0000"/>
                </a:solidFill>
                <a:latin typeface="UD Digi Kyokasho N-R" panose="02020400000000000000" pitchFamily="17" charset="-128"/>
                <a:ea typeface="UD Digi Kyokasho N-R" panose="02020400000000000000" pitchFamily="17" charset="-128"/>
                <a:cs typeface="Angsana New" pitchFamily="18" charset="-34"/>
              </a:rPr>
              <a:t>なかった</a:t>
            </a:r>
            <a:endParaRPr lang="th-TH" sz="3200" b="1" dirty="0">
              <a:solidFill>
                <a:srgbClr val="FF0000"/>
              </a:solidFill>
              <a:latin typeface="UD Digi Kyokasho N-R" panose="02020400000000000000" pitchFamily="17" charset="-128"/>
              <a:ea typeface="UD Digi Kyokasho N-R" panose="02020400000000000000" pitchFamily="17" charset="-128"/>
            </a:endParaRPr>
          </a:p>
        </p:txBody>
      </p:sp>
      <p:sp>
        <p:nvSpPr>
          <p:cNvPr id="2" name="กล่องข้อความ 1">
            <a:extLst>
              <a:ext uri="{FF2B5EF4-FFF2-40B4-BE49-F238E27FC236}">
                <a16:creationId xmlns:a16="http://schemas.microsoft.com/office/drawing/2014/main" id="{00D08F7A-0FEC-4AF6-A928-003849F58A94}"/>
              </a:ext>
            </a:extLst>
          </p:cNvPr>
          <p:cNvSpPr txBox="1"/>
          <p:nvPr/>
        </p:nvSpPr>
        <p:spPr>
          <a:xfrm>
            <a:off x="3728119" y="1623437"/>
            <a:ext cx="1084008" cy="707886"/>
          </a:xfrm>
          <a:prstGeom prst="rect">
            <a:avLst/>
          </a:prstGeom>
          <a:solidFill>
            <a:schemeClr val="accent2">
              <a:lumMod val="40000"/>
              <a:lumOff val="60000"/>
            </a:schemeClr>
          </a:solidFill>
        </p:spPr>
        <p:txBody>
          <a:bodyPr wrap="square" rtlCol="0">
            <a:spAutoFit/>
          </a:bodyPr>
          <a:lstStyle/>
          <a:p>
            <a:r>
              <a:rPr lang="en-US" sz="4000" dirty="0">
                <a:latin typeface="UD Digi Kyokasho N-R" panose="02020400000000000000" pitchFamily="17" charset="-128"/>
                <a:ea typeface="UD Digi Kyokasho N-R" panose="02020400000000000000" pitchFamily="17" charset="-128"/>
              </a:rPr>
              <a:t>(N)</a:t>
            </a:r>
          </a:p>
        </p:txBody>
      </p:sp>
      <p:sp>
        <p:nvSpPr>
          <p:cNvPr id="15" name="กล่องข้อความ 14">
            <a:extLst>
              <a:ext uri="{FF2B5EF4-FFF2-40B4-BE49-F238E27FC236}">
                <a16:creationId xmlns:a16="http://schemas.microsoft.com/office/drawing/2014/main" id="{42AE1C7F-852C-4C65-B8ED-DAE9408250B2}"/>
              </a:ext>
            </a:extLst>
          </p:cNvPr>
          <p:cNvSpPr txBox="1"/>
          <p:nvPr/>
        </p:nvSpPr>
        <p:spPr>
          <a:xfrm>
            <a:off x="2721652" y="2450594"/>
            <a:ext cx="2317736" cy="707886"/>
          </a:xfrm>
          <a:prstGeom prst="rect">
            <a:avLst/>
          </a:prstGeom>
          <a:solidFill>
            <a:schemeClr val="accent5">
              <a:lumMod val="40000"/>
              <a:lumOff val="60000"/>
            </a:schemeClr>
          </a:solidFill>
        </p:spPr>
        <p:txBody>
          <a:bodyPr wrap="square" rtlCol="0">
            <a:spAutoFit/>
          </a:bodyPr>
          <a:lstStyle/>
          <a:p>
            <a:r>
              <a:rPr lang="en-US" sz="4000" dirty="0">
                <a:latin typeface="UD Digi Kyokasho N-R" panose="02020400000000000000" pitchFamily="17" charset="-128"/>
                <a:ea typeface="UD Digi Kyokasho N-R" panose="02020400000000000000" pitchFamily="17" charset="-128"/>
              </a:rPr>
              <a:t>(Adj</a:t>
            </a:r>
            <a:r>
              <a:rPr lang="ja-JP" altLang="en-US" sz="4000" dirty="0">
                <a:latin typeface="UD Digi Kyokasho N-R" panose="02020400000000000000" pitchFamily="17" charset="-128"/>
                <a:ea typeface="UD Digi Kyokasho N-R" panose="02020400000000000000" pitchFamily="17" charset="-128"/>
              </a:rPr>
              <a:t>な</a:t>
            </a:r>
            <a:r>
              <a:rPr lang="en-US" sz="4000" dirty="0">
                <a:latin typeface="UD Digi Kyokasho N-R" panose="02020400000000000000" pitchFamily="17" charset="-128"/>
                <a:ea typeface="UD Digi Kyokasho N-R" panose="02020400000000000000" pitchFamily="17" charset="-128"/>
              </a:rPr>
              <a:t>)</a:t>
            </a:r>
          </a:p>
        </p:txBody>
      </p:sp>
      <p:sp>
        <p:nvSpPr>
          <p:cNvPr id="16" name="กล่องข้อความ 15">
            <a:extLst>
              <a:ext uri="{FF2B5EF4-FFF2-40B4-BE49-F238E27FC236}">
                <a16:creationId xmlns:a16="http://schemas.microsoft.com/office/drawing/2014/main" id="{41209A39-02CE-4AC5-8850-79DB28F3FFC6}"/>
              </a:ext>
            </a:extLst>
          </p:cNvPr>
          <p:cNvSpPr txBox="1"/>
          <p:nvPr/>
        </p:nvSpPr>
        <p:spPr>
          <a:xfrm>
            <a:off x="1638984" y="3196580"/>
            <a:ext cx="2317736" cy="707886"/>
          </a:xfrm>
          <a:prstGeom prst="rect">
            <a:avLst/>
          </a:prstGeom>
          <a:solidFill>
            <a:srgbClr val="F791D5"/>
          </a:solidFill>
        </p:spPr>
        <p:txBody>
          <a:bodyPr wrap="square" rtlCol="0">
            <a:spAutoFit/>
          </a:bodyPr>
          <a:lstStyle/>
          <a:p>
            <a:r>
              <a:rPr lang="en-US" sz="4000" dirty="0">
                <a:latin typeface="UD Digi Kyokasho N-R" panose="02020400000000000000" pitchFamily="17" charset="-128"/>
                <a:ea typeface="UD Digi Kyokasho N-R" panose="02020400000000000000" pitchFamily="17" charset="-128"/>
              </a:rPr>
              <a:t>(Adj</a:t>
            </a:r>
            <a:r>
              <a:rPr lang="ja-JP" altLang="en-US" sz="4000" dirty="0">
                <a:latin typeface="UD Digi Kyokasho N-R" panose="02020400000000000000" pitchFamily="17" charset="-128"/>
                <a:ea typeface="UD Digi Kyokasho N-R" panose="02020400000000000000" pitchFamily="17" charset="-128"/>
              </a:rPr>
              <a:t>い</a:t>
            </a:r>
            <a:r>
              <a:rPr lang="en-US" sz="4000" dirty="0">
                <a:latin typeface="UD Digi Kyokasho N-R" panose="02020400000000000000" pitchFamily="17" charset="-128"/>
                <a:ea typeface="UD Digi Kyokasho N-R" panose="02020400000000000000" pitchFamily="17" charset="-128"/>
              </a:rPr>
              <a:t>)</a:t>
            </a:r>
          </a:p>
        </p:txBody>
      </p:sp>
      <p:sp>
        <p:nvSpPr>
          <p:cNvPr id="18" name="กล่องข้อความ 17">
            <a:extLst>
              <a:ext uri="{FF2B5EF4-FFF2-40B4-BE49-F238E27FC236}">
                <a16:creationId xmlns:a16="http://schemas.microsoft.com/office/drawing/2014/main" id="{64CF73A0-4A5A-437B-BC03-A4D84775CA6B}"/>
              </a:ext>
            </a:extLst>
          </p:cNvPr>
          <p:cNvSpPr txBox="1"/>
          <p:nvPr/>
        </p:nvSpPr>
        <p:spPr>
          <a:xfrm>
            <a:off x="491914" y="4076700"/>
            <a:ext cx="3464806" cy="646331"/>
          </a:xfrm>
          <a:prstGeom prst="rect">
            <a:avLst/>
          </a:prstGeom>
          <a:solidFill>
            <a:schemeClr val="accent4">
              <a:lumMod val="60000"/>
              <a:lumOff val="40000"/>
            </a:schemeClr>
          </a:solidFill>
        </p:spPr>
        <p:txBody>
          <a:bodyPr wrap="square" rtlCol="0">
            <a:spAutoFit/>
          </a:bodyPr>
          <a:lstStyle/>
          <a:p>
            <a:r>
              <a:rPr lang="en-US" sz="3600" dirty="0">
                <a:latin typeface="UD Digi Kyokasho N-R" panose="02020400000000000000" pitchFamily="17" charset="-128"/>
                <a:ea typeface="UD Digi Kyokasho N-R" panose="02020400000000000000" pitchFamily="17" charset="-128"/>
              </a:rPr>
              <a:t>(</a:t>
            </a:r>
            <a:r>
              <a:rPr lang="en-US" altLang="ja-JP" sz="3600" dirty="0" err="1">
                <a:latin typeface="UD Digi Kyokasho N-R" panose="02020400000000000000" pitchFamily="17" charset="-128"/>
                <a:ea typeface="UD Digi Kyokasho N-R" panose="02020400000000000000" pitchFamily="17" charset="-128"/>
              </a:rPr>
              <a:t>V.Plain</a:t>
            </a:r>
            <a:r>
              <a:rPr lang="en-US" altLang="ja-JP" sz="3600" dirty="0">
                <a:latin typeface="UD Digi Kyokasho N-R" panose="02020400000000000000" pitchFamily="17" charset="-128"/>
                <a:ea typeface="UD Digi Kyokasho N-R" panose="02020400000000000000" pitchFamily="17" charset="-128"/>
              </a:rPr>
              <a:t> Form</a:t>
            </a:r>
            <a:r>
              <a:rPr lang="en-US" sz="3600" dirty="0">
                <a:latin typeface="UD Digi Kyokasho N-R" panose="02020400000000000000" pitchFamily="17" charset="-128"/>
                <a:ea typeface="UD Digi Kyokasho N-R" panose="02020400000000000000" pitchFamily="17" charset="-128"/>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12"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strips(downLeft)">
                                      <p:cBhvr>
                                        <p:cTn id="13" dur="500"/>
                                        <p:tgtEl>
                                          <p:spTgt spid="8"/>
                                        </p:tgtEl>
                                      </p:cBhvr>
                                    </p:animEffect>
                                  </p:childTnLst>
                                </p:cTn>
                              </p:par>
                              <p:par>
                                <p:cTn id="14" presetID="18" presetClass="entr" presetSubtype="12"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strips(downLeft)">
                                      <p:cBhvr>
                                        <p:cTn id="16" dur="500"/>
                                        <p:tgtEl>
                                          <p:spTgt spid="9"/>
                                        </p:tgtEl>
                                      </p:cBhvr>
                                    </p:animEffect>
                                  </p:childTnLst>
                                </p:cTn>
                              </p:par>
                              <p:par>
                                <p:cTn id="17" presetID="18" presetClass="entr" presetSubtype="12"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strips(downLeft)">
                                      <p:cBhvr>
                                        <p:cTn id="19" dur="500"/>
                                        <p:tgtEl>
                                          <p:spTgt spid="10"/>
                                        </p:tgtEl>
                                      </p:cBhvr>
                                    </p:animEffect>
                                  </p:childTnLst>
                                </p:cTn>
                              </p:par>
                              <p:par>
                                <p:cTn id="20" presetID="18" presetClass="entr" presetSubtype="12"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strips(downLeft)">
                                      <p:cBhvr>
                                        <p:cTn id="22" dur="500"/>
                                        <p:tgtEl>
                                          <p:spTgt spid="11"/>
                                        </p:tgtEl>
                                      </p:cBhvr>
                                    </p:animEffect>
                                  </p:childTnLst>
                                </p:cTn>
                              </p:par>
                              <p:par>
                                <p:cTn id="23" presetID="18" presetClass="entr" presetSubtype="12"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strips(downLeft)">
                                      <p:cBhvr>
                                        <p:cTn id="25" dur="500"/>
                                        <p:tgtEl>
                                          <p:spTgt spid="12"/>
                                        </p:tgtEl>
                                      </p:cBhvr>
                                    </p:animEffect>
                                  </p:childTnLst>
                                </p:cTn>
                              </p:par>
                              <p:par>
                                <p:cTn id="26" presetID="18" presetClass="entr" presetSubtype="12"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strips(downLeft)">
                                      <p:cBhvr>
                                        <p:cTn id="28" dur="500"/>
                                        <p:tgtEl>
                                          <p:spTgt spid="13"/>
                                        </p:tgtEl>
                                      </p:cBhvr>
                                    </p:animEffect>
                                  </p:childTnLst>
                                </p:cTn>
                              </p:par>
                              <p:par>
                                <p:cTn id="29" presetID="18" presetClass="entr" presetSubtype="12"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strips(downLeft)">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1000"/>
                                        <p:tgtEl>
                                          <p:spTgt spid="2"/>
                                        </p:tgtEl>
                                      </p:cBhvr>
                                    </p:animEffect>
                                    <p:anim calcmode="lin" valueType="num">
                                      <p:cBhvr>
                                        <p:cTn id="37" dur="1000" fill="hold"/>
                                        <p:tgtEl>
                                          <p:spTgt spid="2"/>
                                        </p:tgtEl>
                                        <p:attrNameLst>
                                          <p:attrName>ppt_x</p:attrName>
                                        </p:attrNameLst>
                                      </p:cBhvr>
                                      <p:tavLst>
                                        <p:tav tm="0">
                                          <p:val>
                                            <p:strVal val="#ppt_x"/>
                                          </p:val>
                                        </p:tav>
                                        <p:tav tm="100000">
                                          <p:val>
                                            <p:strVal val="#ppt_x"/>
                                          </p:val>
                                        </p:tav>
                                      </p:tavLst>
                                    </p:anim>
                                    <p:anim calcmode="lin" valueType="num">
                                      <p:cBhvr>
                                        <p:cTn id="3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1000"/>
                                        <p:tgtEl>
                                          <p:spTgt spid="16"/>
                                        </p:tgtEl>
                                      </p:cBhvr>
                                    </p:animEffect>
                                    <p:anim calcmode="lin" valueType="num">
                                      <p:cBhvr>
                                        <p:cTn id="51" dur="1000" fill="hold"/>
                                        <p:tgtEl>
                                          <p:spTgt spid="16"/>
                                        </p:tgtEl>
                                        <p:attrNameLst>
                                          <p:attrName>ppt_x</p:attrName>
                                        </p:attrNameLst>
                                      </p:cBhvr>
                                      <p:tavLst>
                                        <p:tav tm="0">
                                          <p:val>
                                            <p:strVal val="#ppt_x"/>
                                          </p:val>
                                        </p:tav>
                                        <p:tav tm="100000">
                                          <p:val>
                                            <p:strVal val="#ppt_x"/>
                                          </p:val>
                                        </p:tav>
                                      </p:tavLst>
                                    </p:anim>
                                    <p:anim calcmode="lin" valueType="num">
                                      <p:cBhvr>
                                        <p:cTn id="5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 grpId="0" animBg="1"/>
      <p:bldP spid="15" grpId="0" animBg="1"/>
      <p:bldP spid="16" grpId="0" animBg="1"/>
      <p:bldP spid="1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กล่องข้อความ 1">
            <a:extLst>
              <a:ext uri="{FF2B5EF4-FFF2-40B4-BE49-F238E27FC236}">
                <a16:creationId xmlns:a16="http://schemas.microsoft.com/office/drawing/2014/main" id="{29DB3518-9AAE-43C0-864E-14910C367E90}"/>
              </a:ext>
            </a:extLst>
          </p:cNvPr>
          <p:cNvSpPr txBox="1"/>
          <p:nvPr/>
        </p:nvSpPr>
        <p:spPr>
          <a:xfrm>
            <a:off x="0" y="0"/>
            <a:ext cx="3583858" cy="646331"/>
          </a:xfrm>
          <a:prstGeom prst="rect">
            <a:avLst/>
          </a:prstGeom>
          <a:noFill/>
        </p:spPr>
        <p:txBody>
          <a:bodyPr wrap="square" rtlCol="0">
            <a:spAutoFit/>
          </a:bodyPr>
          <a:lstStyle/>
          <a:p>
            <a:r>
              <a:rPr lang="ja-JP" altLang="en-US" sz="3600" dirty="0">
                <a:latin typeface="UD Digi Kyokasho N-R" panose="02020400000000000000" pitchFamily="17" charset="-128"/>
                <a:ea typeface="UD Digi Kyokasho N-R" panose="02020400000000000000" pitchFamily="17" charset="-128"/>
              </a:rPr>
              <a:t>例文：</a:t>
            </a:r>
            <a:r>
              <a:rPr lang="th-TH" altLang="ja-JP" sz="3600" dirty="0">
                <a:latin typeface="UD Digi Kyokasho N-R" panose="02020400000000000000" pitchFamily="17" charset="-128"/>
                <a:ea typeface="UD Digi Kyokasho N-R" panose="02020400000000000000" pitchFamily="17" charset="-128"/>
              </a:rPr>
              <a:t>ประโยคตัวอย่าง</a:t>
            </a:r>
            <a:endParaRPr lang="en-US" sz="3600" dirty="0">
              <a:latin typeface="UD Digi Kyokasho N-R" panose="02020400000000000000" pitchFamily="17" charset="-128"/>
              <a:ea typeface="UD Digi Kyokasho N-R" panose="02020400000000000000" pitchFamily="17" charset="-128"/>
            </a:endParaRPr>
          </a:p>
        </p:txBody>
      </p:sp>
      <p:sp>
        <p:nvSpPr>
          <p:cNvPr id="3" name="กล่องข้อความ 2">
            <a:extLst>
              <a:ext uri="{FF2B5EF4-FFF2-40B4-BE49-F238E27FC236}">
                <a16:creationId xmlns:a16="http://schemas.microsoft.com/office/drawing/2014/main" id="{EFC68933-0A71-4047-9DC0-9C306B991D48}"/>
              </a:ext>
            </a:extLst>
          </p:cNvPr>
          <p:cNvSpPr txBox="1"/>
          <p:nvPr/>
        </p:nvSpPr>
        <p:spPr>
          <a:xfrm>
            <a:off x="1666567" y="909244"/>
            <a:ext cx="7610168" cy="1384995"/>
          </a:xfrm>
          <a:prstGeom prst="rect">
            <a:avLst/>
          </a:prstGeom>
          <a:noFill/>
        </p:spPr>
        <p:txBody>
          <a:bodyPr wrap="square" rtlCol="0">
            <a:spAutoFit/>
          </a:bodyPr>
          <a:lstStyle/>
          <a:p>
            <a:r>
              <a:rPr lang="en-US" altLang="ja-JP" sz="2800" dirty="0">
                <a:latin typeface="UD Digi Kyokasho N-R" panose="02020400000000000000" pitchFamily="17" charset="-128"/>
                <a:ea typeface="UD Digi Kyokasho N-R" panose="02020400000000000000" pitchFamily="17" charset="-128"/>
              </a:rPr>
              <a:t>1</a:t>
            </a:r>
            <a:r>
              <a:rPr lang="ja-JP" altLang="en-US" sz="2800" dirty="0">
                <a:latin typeface="UD Digi Kyokasho N-R" panose="02020400000000000000" pitchFamily="17" charset="-128"/>
                <a:ea typeface="UD Digi Kyokasho N-R" panose="02020400000000000000" pitchFamily="17" charset="-128"/>
              </a:rPr>
              <a:t>）びょうき</a:t>
            </a:r>
            <a:r>
              <a:rPr lang="ja-JP" altLang="en-US" sz="2800" u="sng" dirty="0">
                <a:latin typeface="UD Digi Kyokasho N-R" panose="02020400000000000000" pitchFamily="17" charset="-128"/>
                <a:ea typeface="UD Digi Kyokasho N-R" panose="02020400000000000000" pitchFamily="17" charset="-128"/>
              </a:rPr>
              <a:t>の</a:t>
            </a:r>
            <a:r>
              <a:rPr lang="ja-JP" altLang="en-US" sz="2800" dirty="0">
                <a:latin typeface="UD Digi Kyokasho N-R" panose="02020400000000000000" pitchFamily="17" charset="-128"/>
                <a:ea typeface="UD Digi Kyokasho N-R" panose="02020400000000000000" pitchFamily="17" charset="-128"/>
              </a:rPr>
              <a:t>　</a:t>
            </a:r>
            <a:r>
              <a:rPr lang="ja-JP" altLang="en-US" sz="2800" dirty="0">
                <a:solidFill>
                  <a:schemeClr val="accent1"/>
                </a:solidFill>
                <a:latin typeface="UD Digi Kyokasho N-R" panose="02020400000000000000" pitchFamily="17" charset="-128"/>
                <a:ea typeface="UD Digi Kyokasho N-R" panose="02020400000000000000" pitchFamily="17" charset="-128"/>
              </a:rPr>
              <a:t>とき</a:t>
            </a:r>
            <a:r>
              <a:rPr lang="ja-JP" altLang="en-US" sz="2800" dirty="0">
                <a:latin typeface="UD Digi Kyokasho N-R" panose="02020400000000000000" pitchFamily="17" charset="-128"/>
                <a:ea typeface="UD Digi Kyokasho N-R" panose="02020400000000000000" pitchFamily="17" charset="-128"/>
              </a:rPr>
              <a:t>、うちでねます。</a:t>
            </a:r>
            <a:endParaRPr lang="th-TH" altLang="ja-JP" sz="2800" dirty="0">
              <a:latin typeface="UD Digi Kyokasho N-R" panose="02020400000000000000" pitchFamily="17" charset="-128"/>
              <a:ea typeface="UD Digi Kyokasho N-R" panose="02020400000000000000" pitchFamily="17" charset="-128"/>
            </a:endParaRPr>
          </a:p>
          <a:p>
            <a:r>
              <a:rPr lang="th-TH" sz="2800" dirty="0">
                <a:latin typeface="UD Digi Kyokasho N-R" panose="02020400000000000000" pitchFamily="17" charset="-128"/>
                <a:ea typeface="UD Digi Kyokasho N-R" panose="02020400000000000000" pitchFamily="17" charset="-128"/>
              </a:rPr>
              <a:t>         </a:t>
            </a:r>
            <a:r>
              <a:rPr lang="ja-JP" altLang="en-US" sz="2800" dirty="0">
                <a:latin typeface="UD Digi Kyokasho N-R" panose="02020400000000000000" pitchFamily="17" charset="-128"/>
                <a:ea typeface="UD Digi Kyokasho N-R" panose="02020400000000000000" pitchFamily="17" charset="-128"/>
              </a:rPr>
              <a:t>　　ひま</a:t>
            </a:r>
            <a:r>
              <a:rPr lang="ja-JP" altLang="en-US" sz="2800" u="sng" dirty="0">
                <a:latin typeface="UD Digi Kyokasho N-R" panose="02020400000000000000" pitchFamily="17" charset="-128"/>
                <a:ea typeface="UD Digi Kyokasho N-R" panose="02020400000000000000" pitchFamily="17" charset="-128"/>
              </a:rPr>
              <a:t>な</a:t>
            </a:r>
            <a:endParaRPr lang="en-US" altLang="ja-JP" sz="2800" u="sng" dirty="0">
              <a:latin typeface="UD Digi Kyokasho N-R" panose="02020400000000000000" pitchFamily="17" charset="-128"/>
              <a:ea typeface="UD Digi Kyokasho N-R" panose="02020400000000000000" pitchFamily="17" charset="-128"/>
            </a:endParaRPr>
          </a:p>
          <a:p>
            <a:r>
              <a:rPr lang="ja-JP" altLang="en-US" sz="2800" dirty="0">
                <a:latin typeface="UD Digi Kyokasho N-R" panose="02020400000000000000" pitchFamily="17" charset="-128"/>
                <a:ea typeface="UD Digi Kyokasho N-R" panose="02020400000000000000" pitchFamily="17" charset="-128"/>
              </a:rPr>
              <a:t>あたまがいた</a:t>
            </a:r>
            <a:r>
              <a:rPr lang="ja-JP" altLang="en-US" sz="2800" u="sng" dirty="0">
                <a:latin typeface="UD Digi Kyokasho N-R" panose="02020400000000000000" pitchFamily="17" charset="-128"/>
                <a:ea typeface="UD Digi Kyokasho N-R" panose="02020400000000000000" pitchFamily="17" charset="-128"/>
              </a:rPr>
              <a:t>い</a:t>
            </a:r>
            <a:endParaRPr lang="en-US" sz="2800" u="sng" dirty="0">
              <a:latin typeface="UD Digi Kyokasho N-R" panose="02020400000000000000" pitchFamily="17" charset="-128"/>
              <a:ea typeface="UD Digi Kyokasho N-R" panose="02020400000000000000" pitchFamily="17" charset="-128"/>
            </a:endParaRPr>
          </a:p>
        </p:txBody>
      </p:sp>
      <p:sp>
        <p:nvSpPr>
          <p:cNvPr id="4" name="กล่องข้อความ 3">
            <a:extLst>
              <a:ext uri="{FF2B5EF4-FFF2-40B4-BE49-F238E27FC236}">
                <a16:creationId xmlns:a16="http://schemas.microsoft.com/office/drawing/2014/main" id="{A55DBC54-ECAB-4040-AA87-D71187F332C5}"/>
              </a:ext>
            </a:extLst>
          </p:cNvPr>
          <p:cNvSpPr txBox="1"/>
          <p:nvPr/>
        </p:nvSpPr>
        <p:spPr>
          <a:xfrm>
            <a:off x="1597742" y="2957876"/>
            <a:ext cx="8858865" cy="523220"/>
          </a:xfrm>
          <a:prstGeom prst="rect">
            <a:avLst/>
          </a:prstGeom>
          <a:noFill/>
        </p:spPr>
        <p:txBody>
          <a:bodyPr wrap="square" rtlCol="0">
            <a:spAutoFit/>
          </a:bodyPr>
          <a:lstStyle/>
          <a:p>
            <a:r>
              <a:rPr lang="en-US" altLang="ja-JP" sz="2800" dirty="0">
                <a:latin typeface="UD Digi Kyokasho N-R" panose="02020400000000000000" pitchFamily="17" charset="-128"/>
                <a:ea typeface="UD Digi Kyokasho N-R" panose="02020400000000000000" pitchFamily="17" charset="-128"/>
              </a:rPr>
              <a:t>2</a:t>
            </a:r>
            <a:r>
              <a:rPr lang="ja-JP" altLang="en-US" sz="2800" dirty="0">
                <a:latin typeface="UD Digi Kyokasho N-R" panose="02020400000000000000" pitchFamily="17" charset="-128"/>
                <a:ea typeface="UD Digi Kyokasho N-R" panose="02020400000000000000" pitchFamily="17" charset="-128"/>
              </a:rPr>
              <a:t>）かいしゃへ</a:t>
            </a:r>
            <a:r>
              <a:rPr lang="ja-JP" altLang="en-US" sz="2800" u="sng" dirty="0">
                <a:latin typeface="UD Digi Kyokasho N-R" panose="02020400000000000000" pitchFamily="17" charset="-128"/>
                <a:ea typeface="UD Digi Kyokasho N-R" panose="02020400000000000000" pitchFamily="17" charset="-128"/>
              </a:rPr>
              <a:t>いく</a:t>
            </a:r>
            <a:r>
              <a:rPr lang="ja-JP" altLang="en-US" sz="2800" dirty="0">
                <a:solidFill>
                  <a:schemeClr val="accent1"/>
                </a:solidFill>
                <a:latin typeface="UD Digi Kyokasho N-R" panose="02020400000000000000" pitchFamily="17" charset="-128"/>
                <a:ea typeface="UD Digi Kyokasho N-R" panose="02020400000000000000" pitchFamily="17" charset="-128"/>
              </a:rPr>
              <a:t>とき</a:t>
            </a:r>
            <a:r>
              <a:rPr lang="ja-JP" altLang="en-US" sz="2800" dirty="0">
                <a:latin typeface="UD Digi Kyokasho N-R" panose="02020400000000000000" pitchFamily="17" charset="-128"/>
                <a:ea typeface="UD Digi Kyokasho N-R" panose="02020400000000000000" pitchFamily="17" charset="-128"/>
              </a:rPr>
              <a:t>、リーさんにあいました。</a:t>
            </a:r>
            <a:endParaRPr lang="en-US" sz="2800" dirty="0">
              <a:latin typeface="UD Digi Kyokasho N-R" panose="02020400000000000000" pitchFamily="17" charset="-128"/>
              <a:ea typeface="UD Digi Kyokasho N-R" panose="02020400000000000000" pitchFamily="17" charset="-128"/>
            </a:endParaRPr>
          </a:p>
        </p:txBody>
      </p:sp>
      <p:sp>
        <p:nvSpPr>
          <p:cNvPr id="5" name="กล่องข้อความ 4">
            <a:extLst>
              <a:ext uri="{FF2B5EF4-FFF2-40B4-BE49-F238E27FC236}">
                <a16:creationId xmlns:a16="http://schemas.microsoft.com/office/drawing/2014/main" id="{BB2CA9DD-75BF-459B-9F66-814679D983F5}"/>
              </a:ext>
            </a:extLst>
          </p:cNvPr>
          <p:cNvSpPr txBox="1"/>
          <p:nvPr/>
        </p:nvSpPr>
        <p:spPr>
          <a:xfrm>
            <a:off x="1474838" y="4144733"/>
            <a:ext cx="9964993" cy="523220"/>
          </a:xfrm>
          <a:prstGeom prst="rect">
            <a:avLst/>
          </a:prstGeom>
          <a:noFill/>
        </p:spPr>
        <p:txBody>
          <a:bodyPr wrap="square" rtlCol="0">
            <a:spAutoFit/>
          </a:bodyPr>
          <a:lstStyle/>
          <a:p>
            <a:r>
              <a:rPr lang="en-US" altLang="ja-JP" sz="2800" dirty="0">
                <a:latin typeface="UD Digi Kyokasho N-R" panose="02020400000000000000" pitchFamily="17" charset="-128"/>
                <a:ea typeface="UD Digi Kyokasho N-R" panose="02020400000000000000" pitchFamily="17" charset="-128"/>
              </a:rPr>
              <a:t>3</a:t>
            </a:r>
            <a:r>
              <a:rPr lang="ja-JP" altLang="en-US" sz="2800" dirty="0">
                <a:latin typeface="UD Digi Kyokasho N-R" panose="02020400000000000000" pitchFamily="17" charset="-128"/>
                <a:ea typeface="UD Digi Kyokasho N-R" panose="02020400000000000000" pitchFamily="17" charset="-128"/>
              </a:rPr>
              <a:t>）じゅぎょうが</a:t>
            </a:r>
            <a:r>
              <a:rPr lang="ja-JP" altLang="en-US" sz="2800" u="sng" dirty="0">
                <a:latin typeface="UD Digi Kyokasho N-R" panose="02020400000000000000" pitchFamily="17" charset="-128"/>
                <a:ea typeface="UD Digi Kyokasho N-R" panose="02020400000000000000" pitchFamily="17" charset="-128"/>
              </a:rPr>
              <a:t>おわった</a:t>
            </a:r>
            <a:r>
              <a:rPr lang="ja-JP" altLang="en-US" sz="2800" dirty="0">
                <a:solidFill>
                  <a:schemeClr val="accent1"/>
                </a:solidFill>
                <a:latin typeface="UD Digi Kyokasho N-R" panose="02020400000000000000" pitchFamily="17" charset="-128"/>
                <a:ea typeface="UD Digi Kyokasho N-R" panose="02020400000000000000" pitchFamily="17" charset="-128"/>
              </a:rPr>
              <a:t>とき</a:t>
            </a:r>
            <a:r>
              <a:rPr lang="ja-JP" altLang="en-US" sz="2800" dirty="0">
                <a:latin typeface="UD Digi Kyokasho N-R" panose="02020400000000000000" pitchFamily="17" charset="-128"/>
                <a:ea typeface="UD Digi Kyokasho N-R" panose="02020400000000000000" pitchFamily="17" charset="-128"/>
              </a:rPr>
              <a:t>、やまだ先生にあいました。</a:t>
            </a:r>
            <a:endParaRPr lang="en-US" sz="2800" dirty="0">
              <a:latin typeface="UD Digi Kyokasho N-R" panose="02020400000000000000" pitchFamily="17" charset="-128"/>
              <a:ea typeface="UD Digi Kyokasho N-R" panose="02020400000000000000" pitchFamily="17" charset="-128"/>
            </a:endParaRPr>
          </a:p>
        </p:txBody>
      </p:sp>
      <p:sp>
        <p:nvSpPr>
          <p:cNvPr id="6" name="กล่องข้อความ 5">
            <a:extLst>
              <a:ext uri="{FF2B5EF4-FFF2-40B4-BE49-F238E27FC236}">
                <a16:creationId xmlns:a16="http://schemas.microsoft.com/office/drawing/2014/main" id="{5FD9034F-D508-4C79-AF6B-867DDF039D07}"/>
              </a:ext>
            </a:extLst>
          </p:cNvPr>
          <p:cNvSpPr txBox="1"/>
          <p:nvPr/>
        </p:nvSpPr>
        <p:spPr>
          <a:xfrm>
            <a:off x="1597742" y="5244675"/>
            <a:ext cx="9964993" cy="523220"/>
          </a:xfrm>
          <a:prstGeom prst="rect">
            <a:avLst/>
          </a:prstGeom>
          <a:noFill/>
        </p:spPr>
        <p:txBody>
          <a:bodyPr wrap="square" rtlCol="0">
            <a:spAutoFit/>
          </a:bodyPr>
          <a:lstStyle/>
          <a:p>
            <a:r>
              <a:rPr lang="en-US" altLang="ja-JP" sz="2800" dirty="0">
                <a:latin typeface="UD Digi Kyokasho N-R" panose="02020400000000000000" pitchFamily="17" charset="-128"/>
                <a:ea typeface="UD Digi Kyokasho N-R" panose="02020400000000000000" pitchFamily="17" charset="-128"/>
              </a:rPr>
              <a:t>4</a:t>
            </a:r>
            <a:r>
              <a:rPr lang="ja-JP" altLang="en-US" sz="2800" dirty="0">
                <a:latin typeface="UD Digi Kyokasho N-R" panose="02020400000000000000" pitchFamily="17" charset="-128"/>
                <a:ea typeface="UD Digi Kyokasho N-R" panose="02020400000000000000" pitchFamily="17" charset="-128"/>
              </a:rPr>
              <a:t>）</a:t>
            </a:r>
            <a:r>
              <a:rPr lang="ja-JP" altLang="en-US" sz="2800" u="sng" dirty="0">
                <a:latin typeface="UD Digi Kyokasho N-R" panose="02020400000000000000" pitchFamily="17" charset="-128"/>
                <a:ea typeface="UD Digi Kyokasho N-R" panose="02020400000000000000" pitchFamily="17" charset="-128"/>
              </a:rPr>
              <a:t>ねている</a:t>
            </a:r>
            <a:r>
              <a:rPr lang="ja-JP" altLang="en-US" sz="2800" dirty="0">
                <a:solidFill>
                  <a:schemeClr val="accent1"/>
                </a:solidFill>
                <a:latin typeface="UD Digi Kyokasho N-R" panose="02020400000000000000" pitchFamily="17" charset="-128"/>
                <a:ea typeface="UD Digi Kyokasho N-R" panose="02020400000000000000" pitchFamily="17" charset="-128"/>
              </a:rPr>
              <a:t>とき</a:t>
            </a:r>
            <a:r>
              <a:rPr lang="ja-JP" altLang="en-US" sz="2800" dirty="0">
                <a:latin typeface="UD Digi Kyokasho N-R" panose="02020400000000000000" pitchFamily="17" charset="-128"/>
                <a:ea typeface="UD Digi Kyokasho N-R" panose="02020400000000000000" pitchFamily="17" charset="-128"/>
              </a:rPr>
              <a:t>、じしんがありました。</a:t>
            </a:r>
            <a:endParaRPr lang="en-US" sz="2800" dirty="0">
              <a:latin typeface="UD Digi Kyokasho N-R" panose="02020400000000000000" pitchFamily="17" charset="-128"/>
              <a:ea typeface="UD Digi Kyokasho N-R" panose="02020400000000000000" pitchFamily="17" charset="-128"/>
            </a:endParaRPr>
          </a:p>
        </p:txBody>
      </p:sp>
    </p:spTree>
    <p:extLst>
      <p:ext uri="{BB962C8B-B14F-4D97-AF65-F5344CB8AC3E}">
        <p14:creationId xmlns:p14="http://schemas.microsoft.com/office/powerpoint/2010/main" val="29376776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กล่องข้อความ 2">
            <a:extLst>
              <a:ext uri="{FF2B5EF4-FFF2-40B4-BE49-F238E27FC236}">
                <a16:creationId xmlns:a16="http://schemas.microsoft.com/office/drawing/2014/main" id="{1415CD1C-692E-42A1-9E46-E9F5E2119E37}"/>
              </a:ext>
            </a:extLst>
          </p:cNvPr>
          <p:cNvSpPr txBox="1"/>
          <p:nvPr/>
        </p:nvSpPr>
        <p:spPr>
          <a:xfrm>
            <a:off x="216308" y="1578078"/>
            <a:ext cx="11415253" cy="3262432"/>
          </a:xfrm>
          <a:prstGeom prst="rect">
            <a:avLst/>
          </a:prstGeom>
          <a:noFill/>
        </p:spPr>
        <p:txBody>
          <a:bodyPr wrap="square" rtlCol="0">
            <a:spAutoFit/>
          </a:bodyPr>
          <a:lstStyle/>
          <a:p>
            <a:pPr algn="ctr"/>
            <a:r>
              <a:rPr lang="ja-JP" altLang="en-US" sz="7200" dirty="0">
                <a:latin typeface="UD Digi Kyokasho N-R" panose="02020400000000000000" pitchFamily="17" charset="-128"/>
                <a:ea typeface="UD Digi Kyokasho N-R" panose="02020400000000000000" pitchFamily="17" charset="-128"/>
              </a:rPr>
              <a:t>練習しよう</a:t>
            </a:r>
            <a:endParaRPr lang="en-US" altLang="ja-JP" sz="7200" dirty="0">
              <a:latin typeface="UD Digi Kyokasho N-R" panose="02020400000000000000" pitchFamily="17" charset="-128"/>
              <a:ea typeface="UD Digi Kyokasho N-R" panose="02020400000000000000" pitchFamily="17" charset="-128"/>
            </a:endParaRPr>
          </a:p>
          <a:p>
            <a:pPr algn="ctr"/>
            <a:endParaRPr lang="en-US" altLang="ja-JP" sz="5400" dirty="0">
              <a:latin typeface="UD Digi Kyokasho N-R" panose="02020400000000000000" pitchFamily="17" charset="-128"/>
              <a:ea typeface="UD Digi Kyokasho N-R" panose="02020400000000000000" pitchFamily="17" charset="-128"/>
              <a:hlinkClick r:id="rId2" action="ppaction://hlinkfile"/>
            </a:endParaRPr>
          </a:p>
          <a:p>
            <a:pPr algn="ctr"/>
            <a:r>
              <a:rPr lang="th-TH" altLang="ja-JP" sz="8000" dirty="0">
                <a:latin typeface="TH Sarabun New" panose="020B0500040200020003" pitchFamily="34" charset="-34"/>
                <a:ea typeface="UD Digi Kyokasho N-R" panose="02020400000000000000" pitchFamily="17" charset="-128"/>
                <a:cs typeface="TH Sarabun New" panose="020B0500040200020003" pitchFamily="34" charset="-34"/>
                <a:hlinkClick r:id="rId3" action="ppaction://hlinkfile"/>
              </a:rPr>
              <a:t>แบบฝึก </a:t>
            </a:r>
            <a:r>
              <a:rPr lang="en-US" altLang="ja-JP" sz="8000" dirty="0">
                <a:latin typeface="TH Sarabun New" panose="020B0500040200020003" pitchFamily="34" charset="-34"/>
                <a:ea typeface="UD Digi Kyokasho N-R" panose="02020400000000000000" pitchFamily="17" charset="-128"/>
                <a:cs typeface="TH Sarabun New" panose="020B0500040200020003" pitchFamily="34" charset="-34"/>
                <a:hlinkClick r:id="rId3" action="ppaction://hlinkfile"/>
              </a:rPr>
              <a:t>L.17 &amp; L.18 </a:t>
            </a:r>
            <a:endParaRPr lang="en-US" sz="8000" dirty="0">
              <a:latin typeface="TH Sarabun New" panose="020B0500040200020003" pitchFamily="34" charset="-34"/>
              <a:ea typeface="UD Digi Kyokasho N-R" panose="02020400000000000000" pitchFamily="17" charset="-128"/>
              <a:cs typeface="TH Sarabun New" panose="020B0500040200020003" pitchFamily="34" charset="-34"/>
            </a:endParaRPr>
          </a:p>
        </p:txBody>
      </p:sp>
      <p:sp>
        <p:nvSpPr>
          <p:cNvPr id="4" name="กล่องข้อความ 3">
            <a:extLst>
              <a:ext uri="{FF2B5EF4-FFF2-40B4-BE49-F238E27FC236}">
                <a16:creationId xmlns:a16="http://schemas.microsoft.com/office/drawing/2014/main" id="{93FDDE02-0DED-44ED-A615-038CF04EC15D}"/>
              </a:ext>
            </a:extLst>
          </p:cNvPr>
          <p:cNvSpPr txBox="1"/>
          <p:nvPr/>
        </p:nvSpPr>
        <p:spPr>
          <a:xfrm>
            <a:off x="3637935" y="1054858"/>
            <a:ext cx="2458065" cy="523220"/>
          </a:xfrm>
          <a:prstGeom prst="rect">
            <a:avLst/>
          </a:prstGeom>
          <a:noFill/>
        </p:spPr>
        <p:txBody>
          <a:bodyPr wrap="square" rtlCol="0">
            <a:spAutoFit/>
          </a:bodyPr>
          <a:lstStyle/>
          <a:p>
            <a:r>
              <a:rPr lang="ja-JP" altLang="en-US" sz="2800" dirty="0">
                <a:latin typeface="UD Digi Kyokasho NP-R" panose="02020400000000000000" pitchFamily="18" charset="-128"/>
                <a:ea typeface="UD Digi Kyokasho NP-R" panose="02020400000000000000" pitchFamily="18" charset="-128"/>
              </a:rPr>
              <a:t>れんしゅう</a:t>
            </a:r>
            <a:endParaRPr lang="en-US" sz="2800" dirty="0">
              <a:latin typeface="UD Digi Kyokasho NP-R" panose="02020400000000000000" pitchFamily="18" charset="-128"/>
              <a:ea typeface="UD Digi Kyokasho NP-R" panose="02020400000000000000" pitchFamily="18" charset="-128"/>
            </a:endParaRPr>
          </a:p>
        </p:txBody>
      </p:sp>
    </p:spTree>
    <p:extLst>
      <p:ext uri="{BB962C8B-B14F-4D97-AF65-F5344CB8AC3E}">
        <p14:creationId xmlns:p14="http://schemas.microsoft.com/office/powerpoint/2010/main" val="42738798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กล่องข้อความ 3">
            <a:extLst>
              <a:ext uri="{FF2B5EF4-FFF2-40B4-BE49-F238E27FC236}">
                <a16:creationId xmlns:a16="http://schemas.microsoft.com/office/drawing/2014/main" id="{5C6DCFAF-55D1-45EE-9138-9F37DFD52F12}"/>
              </a:ext>
            </a:extLst>
          </p:cNvPr>
          <p:cNvSpPr txBox="1"/>
          <p:nvPr/>
        </p:nvSpPr>
        <p:spPr>
          <a:xfrm>
            <a:off x="2150010" y="1787499"/>
            <a:ext cx="5383162" cy="646331"/>
          </a:xfrm>
          <a:prstGeom prst="rect">
            <a:avLst/>
          </a:prstGeom>
          <a:noFill/>
          <a:ln w="28575">
            <a:solidFill>
              <a:srgbClr val="9900FF"/>
            </a:solidFill>
          </a:ln>
        </p:spPr>
        <p:txBody>
          <a:bodyPr wrap="square" rtlCol="0">
            <a:spAutoFit/>
          </a:bodyPr>
          <a:lstStyle/>
          <a:p>
            <a:r>
              <a:rPr lang="ja-JP" altLang="en-US" sz="3600" dirty="0">
                <a:latin typeface="UD Digi Kyokasho NP-R" panose="02020400000000000000" pitchFamily="18" charset="-128"/>
                <a:ea typeface="UD Digi Kyokasho NP-R" panose="02020400000000000000" pitchFamily="18" charset="-128"/>
              </a:rPr>
              <a:t>あした　がっこうへいく</a:t>
            </a:r>
            <a:endParaRPr lang="en-US" sz="3600" dirty="0">
              <a:latin typeface="UD Digi Kyokasho NP-R" panose="02020400000000000000" pitchFamily="18" charset="-128"/>
              <a:ea typeface="UD Digi Kyokasho NP-R" panose="02020400000000000000" pitchFamily="18" charset="-128"/>
            </a:endParaRPr>
          </a:p>
        </p:txBody>
      </p:sp>
      <p:sp>
        <p:nvSpPr>
          <p:cNvPr id="19" name="กล่องข้อความ 18">
            <a:extLst>
              <a:ext uri="{FF2B5EF4-FFF2-40B4-BE49-F238E27FC236}">
                <a16:creationId xmlns:a16="http://schemas.microsoft.com/office/drawing/2014/main" id="{D0EFD770-DE12-4E83-88B0-C4D8A143DCD3}"/>
              </a:ext>
            </a:extLst>
          </p:cNvPr>
          <p:cNvSpPr txBox="1"/>
          <p:nvPr/>
        </p:nvSpPr>
        <p:spPr>
          <a:xfrm>
            <a:off x="6279559" y="3429000"/>
            <a:ext cx="3221658" cy="646331"/>
          </a:xfrm>
          <a:prstGeom prst="rect">
            <a:avLst/>
          </a:prstGeom>
          <a:noFill/>
          <a:ln w="28575">
            <a:solidFill>
              <a:srgbClr val="9900FF"/>
            </a:solidFill>
          </a:ln>
        </p:spPr>
        <p:txBody>
          <a:bodyPr wrap="square" rtlCol="0">
            <a:spAutoFit/>
          </a:bodyPr>
          <a:lstStyle/>
          <a:p>
            <a:r>
              <a:rPr lang="ja-JP" altLang="en-US" sz="3600" dirty="0">
                <a:latin typeface="UD Digi Kyokasho NP-R" panose="02020400000000000000" pitchFamily="18" charset="-128"/>
                <a:ea typeface="UD Digi Kyokasho NP-R" panose="02020400000000000000" pitchFamily="18" charset="-128"/>
              </a:rPr>
              <a:t>えいがをみる</a:t>
            </a:r>
            <a:endParaRPr lang="en-US" sz="3600" dirty="0">
              <a:latin typeface="UD Digi Kyokasho NP-R" panose="02020400000000000000" pitchFamily="18" charset="-128"/>
              <a:ea typeface="UD Digi Kyokasho NP-R" panose="02020400000000000000" pitchFamily="18" charset="-128"/>
            </a:endParaRPr>
          </a:p>
        </p:txBody>
      </p:sp>
      <p:sp>
        <p:nvSpPr>
          <p:cNvPr id="20" name="กล่องข้อความ 19">
            <a:extLst>
              <a:ext uri="{FF2B5EF4-FFF2-40B4-BE49-F238E27FC236}">
                <a16:creationId xmlns:a16="http://schemas.microsoft.com/office/drawing/2014/main" id="{B0B2178E-0070-4FD7-983C-A4BDA1F2F2D7}"/>
              </a:ext>
            </a:extLst>
          </p:cNvPr>
          <p:cNvSpPr txBox="1"/>
          <p:nvPr/>
        </p:nvSpPr>
        <p:spPr>
          <a:xfrm>
            <a:off x="1743631" y="3587267"/>
            <a:ext cx="2903772" cy="646331"/>
          </a:xfrm>
          <a:prstGeom prst="rect">
            <a:avLst/>
          </a:prstGeom>
          <a:noFill/>
          <a:ln w="28575">
            <a:solidFill>
              <a:srgbClr val="9900FF"/>
            </a:solidFill>
          </a:ln>
        </p:spPr>
        <p:txBody>
          <a:bodyPr wrap="square" rtlCol="0">
            <a:spAutoFit/>
          </a:bodyPr>
          <a:lstStyle/>
          <a:p>
            <a:r>
              <a:rPr lang="ja-JP" altLang="en-US" sz="3600" dirty="0">
                <a:latin typeface="UD Digi Kyokasho NP-R" panose="02020400000000000000" pitchFamily="18" charset="-128"/>
                <a:ea typeface="UD Digi Kyokasho NP-R" panose="02020400000000000000" pitchFamily="18" charset="-128"/>
              </a:rPr>
              <a:t>いそがしい</a:t>
            </a:r>
            <a:endParaRPr lang="en-US" sz="3600" dirty="0">
              <a:latin typeface="UD Digi Kyokasho NP-R" panose="02020400000000000000" pitchFamily="18" charset="-128"/>
              <a:ea typeface="UD Digi Kyokasho NP-R" panose="02020400000000000000" pitchFamily="18" charset="-128"/>
            </a:endParaRPr>
          </a:p>
        </p:txBody>
      </p:sp>
      <p:sp>
        <p:nvSpPr>
          <p:cNvPr id="21" name="กล่องข้อความ 20">
            <a:extLst>
              <a:ext uri="{FF2B5EF4-FFF2-40B4-BE49-F238E27FC236}">
                <a16:creationId xmlns:a16="http://schemas.microsoft.com/office/drawing/2014/main" id="{875C5284-3625-4913-9CE3-DDCC337CFD6F}"/>
              </a:ext>
            </a:extLst>
          </p:cNvPr>
          <p:cNvSpPr txBox="1"/>
          <p:nvPr/>
        </p:nvSpPr>
        <p:spPr>
          <a:xfrm>
            <a:off x="6987481" y="4885613"/>
            <a:ext cx="2048366" cy="646331"/>
          </a:xfrm>
          <a:prstGeom prst="rect">
            <a:avLst/>
          </a:prstGeom>
          <a:noFill/>
          <a:ln w="28575">
            <a:solidFill>
              <a:srgbClr val="9900FF"/>
            </a:solidFill>
          </a:ln>
        </p:spPr>
        <p:txBody>
          <a:bodyPr wrap="square" rtlCol="0">
            <a:spAutoFit/>
          </a:bodyPr>
          <a:lstStyle/>
          <a:p>
            <a:r>
              <a:rPr lang="ja-JP" altLang="en-US" sz="3600" dirty="0">
                <a:latin typeface="UD Digi Kyokasho NP-R" panose="02020400000000000000" pitchFamily="18" charset="-128"/>
                <a:ea typeface="UD Digi Kyokasho NP-R" panose="02020400000000000000" pitchFamily="18" charset="-128"/>
              </a:rPr>
              <a:t>ひまだ</a:t>
            </a:r>
            <a:endParaRPr lang="en-US" sz="3600" dirty="0">
              <a:latin typeface="UD Digi Kyokasho NP-R" panose="02020400000000000000" pitchFamily="18" charset="-128"/>
              <a:ea typeface="UD Digi Kyokasho NP-R" panose="02020400000000000000" pitchFamily="18" charset="-128"/>
            </a:endParaRPr>
          </a:p>
        </p:txBody>
      </p:sp>
      <p:sp>
        <p:nvSpPr>
          <p:cNvPr id="22" name="กล่องข้อความ 21">
            <a:extLst>
              <a:ext uri="{FF2B5EF4-FFF2-40B4-BE49-F238E27FC236}">
                <a16:creationId xmlns:a16="http://schemas.microsoft.com/office/drawing/2014/main" id="{291C9891-BC78-4662-AC1D-21FF793CDDA5}"/>
              </a:ext>
            </a:extLst>
          </p:cNvPr>
          <p:cNvSpPr txBox="1"/>
          <p:nvPr/>
        </p:nvSpPr>
        <p:spPr>
          <a:xfrm>
            <a:off x="2720314" y="5531944"/>
            <a:ext cx="3221658" cy="646331"/>
          </a:xfrm>
          <a:prstGeom prst="rect">
            <a:avLst/>
          </a:prstGeom>
          <a:noFill/>
          <a:ln w="28575">
            <a:solidFill>
              <a:srgbClr val="9900FF"/>
            </a:solidFill>
          </a:ln>
        </p:spPr>
        <p:txBody>
          <a:bodyPr wrap="square" rtlCol="0">
            <a:spAutoFit/>
          </a:bodyPr>
          <a:lstStyle/>
          <a:p>
            <a:r>
              <a:rPr lang="ja-JP" altLang="en-US" sz="3600" dirty="0">
                <a:latin typeface="UD Digi Kyokasho NP-R" panose="02020400000000000000" pitchFamily="18" charset="-128"/>
                <a:ea typeface="UD Digi Kyokasho NP-R" panose="02020400000000000000" pitchFamily="18" charset="-128"/>
              </a:rPr>
              <a:t>にちようびだ</a:t>
            </a:r>
            <a:endParaRPr lang="en-US" sz="3600" dirty="0">
              <a:latin typeface="UD Digi Kyokasho NP-R" panose="02020400000000000000" pitchFamily="18" charset="-128"/>
              <a:ea typeface="UD Digi Kyokasho NP-R" panose="02020400000000000000" pitchFamily="18" charset="-128"/>
            </a:endParaRPr>
          </a:p>
        </p:txBody>
      </p:sp>
      <p:sp>
        <p:nvSpPr>
          <p:cNvPr id="23" name="Title 7">
            <a:extLst>
              <a:ext uri="{FF2B5EF4-FFF2-40B4-BE49-F238E27FC236}">
                <a16:creationId xmlns:a16="http://schemas.microsoft.com/office/drawing/2014/main" id="{54A35412-71F5-430F-AF01-329DE34EEE6C}"/>
              </a:ext>
            </a:extLst>
          </p:cNvPr>
          <p:cNvSpPr txBox="1">
            <a:spLocks/>
          </p:cNvSpPr>
          <p:nvPr/>
        </p:nvSpPr>
        <p:spPr bwMode="auto">
          <a:xfrm>
            <a:off x="3495369" y="148868"/>
            <a:ext cx="5102941" cy="1289792"/>
          </a:xfrm>
          <a:prstGeom prst="rect">
            <a:avLst/>
          </a:prstGeom>
          <a:noFill/>
          <a:ln w="9525">
            <a:noFill/>
            <a:miter lim="800000"/>
            <a:headEnd/>
            <a:tailEnd/>
          </a:ln>
        </p:spPr>
        <p:txBody>
          <a:bodyPr anchor="b"/>
          <a:lstStyle/>
          <a:p>
            <a:pPr>
              <a:lnSpc>
                <a:spcPct val="80000"/>
              </a:lnSpc>
            </a:pPr>
            <a:endParaRPr lang="th-TH" sz="5400" dirty="0">
              <a:solidFill>
                <a:srgbClr val="7030A0"/>
              </a:solidFill>
              <a:latin typeface="teddy" pitchFamily="2" charset="0"/>
              <a:cs typeface="teddy" pitchFamily="2" charset="0"/>
            </a:endParaRPr>
          </a:p>
          <a:p>
            <a:pPr>
              <a:lnSpc>
                <a:spcPct val="80000"/>
              </a:lnSpc>
            </a:pPr>
            <a:endParaRPr lang="th-TH" altLang="ja-JP" sz="4800" dirty="0">
              <a:solidFill>
                <a:srgbClr val="7030A0"/>
              </a:solidFill>
              <a:latin typeface="UD Digi Kyokasho NP-R" panose="02020400000000000000" pitchFamily="18" charset="-128"/>
              <a:ea typeface="UD Digi Kyokasho NP-R" panose="02020400000000000000" pitchFamily="18" charset="-128"/>
              <a:cs typeface="teddy" pitchFamily="2" charset="0"/>
            </a:endParaRPr>
          </a:p>
          <a:p>
            <a:pPr>
              <a:lnSpc>
                <a:spcPct val="80000"/>
              </a:lnSpc>
            </a:pPr>
            <a:r>
              <a:rPr lang="ja-JP" altLang="en-US" sz="4800" dirty="0">
                <a:solidFill>
                  <a:srgbClr val="7030A0"/>
                </a:solidFill>
                <a:latin typeface="UD Digi Kyokasho NP-R" panose="02020400000000000000" pitchFamily="18" charset="-128"/>
                <a:ea typeface="UD Digi Kyokasho NP-R" panose="02020400000000000000" pitchFamily="18" charset="-128"/>
                <a:cs typeface="teddy" pitchFamily="2" charset="0"/>
              </a:rPr>
              <a:t>普</a:t>
            </a:r>
            <a:r>
              <a:rPr lang="ja-JP" altLang="en-US" sz="4800" dirty="0">
                <a:solidFill>
                  <a:srgbClr val="7030A0"/>
                </a:solidFill>
                <a:latin typeface="puimek Med" pitchFamily="2" charset="-34"/>
                <a:ea typeface="UD Digi Kyokasho NP-R" panose="02020400000000000000" pitchFamily="18" charset="-128"/>
                <a:cs typeface="puimek Med" pitchFamily="2" charset="-34"/>
              </a:rPr>
              <a:t>通形</a:t>
            </a:r>
            <a:r>
              <a:rPr lang="th-TH" altLang="ja-JP" sz="4800" dirty="0">
                <a:solidFill>
                  <a:srgbClr val="7030A0"/>
                </a:solidFill>
                <a:latin typeface="puimek Med" pitchFamily="2" charset="-34"/>
                <a:ea typeface="UD Digi Kyokasho NP-R" panose="02020400000000000000" pitchFamily="18" charset="-128"/>
                <a:cs typeface="puimek Med" pitchFamily="2" charset="-34"/>
              </a:rPr>
              <a:t> รูปธรรมดา</a:t>
            </a:r>
            <a:r>
              <a:rPr lang="ja-JP" altLang="en-US" sz="4800" dirty="0">
                <a:solidFill>
                  <a:srgbClr val="7030A0"/>
                </a:solidFill>
                <a:latin typeface="puimek Med" pitchFamily="2" charset="-34"/>
                <a:ea typeface="UD Digi Kyokasho NP-R" panose="02020400000000000000" pitchFamily="18" charset="-128"/>
                <a:cs typeface="puimek Med" pitchFamily="2" charset="-34"/>
              </a:rPr>
              <a:t>　</a:t>
            </a:r>
            <a:r>
              <a:rPr lang="ja-JP" altLang="en-US" sz="4800" dirty="0">
                <a:solidFill>
                  <a:srgbClr val="7030A0"/>
                </a:solidFill>
                <a:latin typeface="UD Digi Kyokasho NP-R" panose="02020400000000000000" pitchFamily="18" charset="-128"/>
                <a:ea typeface="UD Digi Kyokasho NP-R" panose="02020400000000000000" pitchFamily="18" charset="-128"/>
                <a:cs typeface="teddy" pitchFamily="2" charset="0"/>
              </a:rPr>
              <a:t>　</a:t>
            </a:r>
            <a:endParaRPr lang="th-TH" sz="4800" dirty="0">
              <a:solidFill>
                <a:srgbClr val="7030A0"/>
              </a:solidFill>
              <a:latin typeface="UD Digi Kyokasho NP-R" panose="02020400000000000000" pitchFamily="18" charset="-128"/>
              <a:ea typeface="UD Digi Kyokasho NP-R" panose="02020400000000000000" pitchFamily="18" charset="-128"/>
              <a:cs typeface="teddy" pitchFamily="2" charset="0"/>
            </a:endParaRPr>
          </a:p>
        </p:txBody>
      </p:sp>
      <p:sp>
        <p:nvSpPr>
          <p:cNvPr id="24" name="กล่องข้อความ 23">
            <a:extLst>
              <a:ext uri="{FF2B5EF4-FFF2-40B4-BE49-F238E27FC236}">
                <a16:creationId xmlns:a16="http://schemas.microsoft.com/office/drawing/2014/main" id="{0A619B8C-0F27-4448-9AC6-7A5ED4E72825}"/>
              </a:ext>
            </a:extLst>
          </p:cNvPr>
          <p:cNvSpPr txBox="1"/>
          <p:nvPr/>
        </p:nvSpPr>
        <p:spPr>
          <a:xfrm>
            <a:off x="3657602" y="148868"/>
            <a:ext cx="3996813" cy="400110"/>
          </a:xfrm>
          <a:prstGeom prst="rect">
            <a:avLst/>
          </a:prstGeom>
          <a:noFill/>
        </p:spPr>
        <p:txBody>
          <a:bodyPr wrap="square" rtlCol="0">
            <a:spAutoFit/>
          </a:bodyPr>
          <a:lstStyle/>
          <a:p>
            <a:r>
              <a:rPr lang="ja-JP" altLang="en-US" sz="2000" dirty="0">
                <a:solidFill>
                  <a:srgbClr val="7030A0"/>
                </a:solidFill>
                <a:latin typeface="UD Digi Kyokasho NP-R" panose="02020400000000000000" pitchFamily="18" charset="-128"/>
                <a:ea typeface="UD Digi Kyokasho NP-R" panose="02020400000000000000" pitchFamily="18" charset="-128"/>
              </a:rPr>
              <a:t>ふ    つう  けい</a:t>
            </a:r>
            <a:endParaRPr lang="en-US" sz="2000" dirty="0">
              <a:solidFill>
                <a:srgbClr val="7030A0"/>
              </a:solidFill>
              <a:latin typeface="UD Digi Kyokasho NP-R" panose="02020400000000000000" pitchFamily="18" charset="-128"/>
              <a:ea typeface="UD Digi Kyokasho NP-R" panose="02020400000000000000" pitchFamily="18" charset="-128"/>
            </a:endParaRPr>
          </a:p>
        </p:txBody>
      </p:sp>
    </p:spTree>
    <p:extLst>
      <p:ext uri="{BB962C8B-B14F-4D97-AF65-F5344CB8AC3E}">
        <p14:creationId xmlns:p14="http://schemas.microsoft.com/office/powerpoint/2010/main" val="6398188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Title 7"/>
          <p:cNvSpPr txBox="1">
            <a:spLocks/>
          </p:cNvSpPr>
          <p:nvPr/>
        </p:nvSpPr>
        <p:spPr bwMode="auto">
          <a:xfrm>
            <a:off x="3465871" y="642939"/>
            <a:ext cx="5102941" cy="1289792"/>
          </a:xfrm>
          <a:prstGeom prst="rect">
            <a:avLst/>
          </a:prstGeom>
          <a:noFill/>
          <a:ln w="9525">
            <a:noFill/>
            <a:miter lim="800000"/>
            <a:headEnd/>
            <a:tailEnd/>
          </a:ln>
        </p:spPr>
        <p:txBody>
          <a:bodyPr anchor="b"/>
          <a:lstStyle/>
          <a:p>
            <a:pPr>
              <a:lnSpc>
                <a:spcPct val="80000"/>
              </a:lnSpc>
            </a:pPr>
            <a:endParaRPr lang="th-TH" sz="5400" dirty="0">
              <a:latin typeface="teddy" pitchFamily="2" charset="0"/>
              <a:cs typeface="teddy" pitchFamily="2" charset="0"/>
            </a:endParaRPr>
          </a:p>
          <a:p>
            <a:pPr>
              <a:lnSpc>
                <a:spcPct val="80000"/>
              </a:lnSpc>
            </a:pPr>
            <a:endParaRPr lang="th-TH" altLang="ja-JP" sz="4800" dirty="0">
              <a:latin typeface="UD Digi Kyokasho NP-R" panose="02020400000000000000" pitchFamily="18" charset="-128"/>
              <a:ea typeface="UD Digi Kyokasho NP-R" panose="02020400000000000000" pitchFamily="18" charset="-128"/>
              <a:cs typeface="teddy" pitchFamily="2" charset="0"/>
            </a:endParaRPr>
          </a:p>
          <a:p>
            <a:pPr>
              <a:lnSpc>
                <a:spcPct val="80000"/>
              </a:lnSpc>
            </a:pPr>
            <a:r>
              <a:rPr lang="ja-JP" altLang="en-US" sz="4800" dirty="0">
                <a:latin typeface="UD Digi Kyokasho NP-R" panose="02020400000000000000" pitchFamily="18" charset="-128"/>
                <a:ea typeface="UD Digi Kyokasho NP-R" panose="02020400000000000000" pitchFamily="18" charset="-128"/>
                <a:cs typeface="teddy" pitchFamily="2" charset="0"/>
              </a:rPr>
              <a:t>普</a:t>
            </a:r>
            <a:r>
              <a:rPr lang="ja-JP" altLang="en-US" sz="4800" dirty="0">
                <a:latin typeface="puimek Med" pitchFamily="2" charset="-34"/>
                <a:ea typeface="UD Digi Kyokasho NP-R" panose="02020400000000000000" pitchFamily="18" charset="-128"/>
                <a:cs typeface="puimek Med" pitchFamily="2" charset="-34"/>
              </a:rPr>
              <a:t>通形</a:t>
            </a:r>
            <a:r>
              <a:rPr lang="th-TH" altLang="ja-JP" sz="4800" dirty="0">
                <a:latin typeface="puimek Med" pitchFamily="2" charset="-34"/>
                <a:ea typeface="UD Digi Kyokasho NP-R" panose="02020400000000000000" pitchFamily="18" charset="-128"/>
                <a:cs typeface="puimek Med" pitchFamily="2" charset="-34"/>
              </a:rPr>
              <a:t> รูปธรรมดา</a:t>
            </a:r>
            <a:r>
              <a:rPr lang="ja-JP" altLang="en-US" sz="4800" dirty="0">
                <a:latin typeface="puimek Med" pitchFamily="2" charset="-34"/>
                <a:ea typeface="UD Digi Kyokasho NP-R" panose="02020400000000000000" pitchFamily="18" charset="-128"/>
                <a:cs typeface="puimek Med" pitchFamily="2" charset="-34"/>
              </a:rPr>
              <a:t>　　</a:t>
            </a:r>
            <a:endParaRPr lang="th-TH" sz="4800" dirty="0">
              <a:latin typeface="puimek Med" pitchFamily="2" charset="-34"/>
              <a:ea typeface="UD Digi Kyokasho NP-R" panose="02020400000000000000" pitchFamily="18" charset="-128"/>
              <a:cs typeface="puimek Med" pitchFamily="2" charset="-34"/>
            </a:endParaRPr>
          </a:p>
        </p:txBody>
      </p:sp>
      <p:sp>
        <p:nvSpPr>
          <p:cNvPr id="3" name="กล่องข้อความ 2">
            <a:extLst>
              <a:ext uri="{FF2B5EF4-FFF2-40B4-BE49-F238E27FC236}">
                <a16:creationId xmlns:a16="http://schemas.microsoft.com/office/drawing/2014/main" id="{51A74A6A-1788-44FD-BEFB-4D205C2FA628}"/>
              </a:ext>
            </a:extLst>
          </p:cNvPr>
          <p:cNvSpPr txBox="1"/>
          <p:nvPr/>
        </p:nvSpPr>
        <p:spPr>
          <a:xfrm>
            <a:off x="3628104" y="642939"/>
            <a:ext cx="3996813" cy="400110"/>
          </a:xfrm>
          <a:prstGeom prst="rect">
            <a:avLst/>
          </a:prstGeom>
          <a:noFill/>
        </p:spPr>
        <p:txBody>
          <a:bodyPr wrap="square" rtlCol="0">
            <a:spAutoFit/>
          </a:bodyPr>
          <a:lstStyle/>
          <a:p>
            <a:r>
              <a:rPr lang="ja-JP" altLang="en-US" sz="2000" dirty="0">
                <a:latin typeface="UD Digi Kyokasho NP-R" panose="02020400000000000000" pitchFamily="18" charset="-128"/>
                <a:ea typeface="UD Digi Kyokasho NP-R" panose="02020400000000000000" pitchFamily="18" charset="-128"/>
              </a:rPr>
              <a:t>ふ    つう  けい</a:t>
            </a:r>
            <a:endParaRPr lang="en-US" sz="2000" dirty="0">
              <a:latin typeface="UD Digi Kyokasho NP-R" panose="02020400000000000000" pitchFamily="18" charset="-128"/>
              <a:ea typeface="UD Digi Kyokasho NP-R" panose="02020400000000000000" pitchFamily="18" charset="-128"/>
            </a:endParaRPr>
          </a:p>
        </p:txBody>
      </p:sp>
      <p:sp>
        <p:nvSpPr>
          <p:cNvPr id="4" name="กล่องข้อความ 3">
            <a:extLst>
              <a:ext uri="{FF2B5EF4-FFF2-40B4-BE49-F238E27FC236}">
                <a16:creationId xmlns:a16="http://schemas.microsoft.com/office/drawing/2014/main" id="{E880E3B4-3039-4D5F-8939-EF256491A221}"/>
              </a:ext>
            </a:extLst>
          </p:cNvPr>
          <p:cNvSpPr txBox="1"/>
          <p:nvPr/>
        </p:nvSpPr>
        <p:spPr>
          <a:xfrm>
            <a:off x="1192162" y="2140181"/>
            <a:ext cx="9453716" cy="1200329"/>
          </a:xfrm>
          <a:prstGeom prst="rect">
            <a:avLst/>
          </a:prstGeom>
          <a:noFill/>
        </p:spPr>
        <p:txBody>
          <a:bodyPr wrap="square" rtlCol="0">
            <a:spAutoFit/>
          </a:bodyPr>
          <a:lstStyle/>
          <a:p>
            <a:r>
              <a:rPr lang="th-TH" sz="3600" b="1" dirty="0">
                <a:latin typeface="TH Sarabun New" panose="020B0500040200020003" pitchFamily="34" charset="-34"/>
                <a:cs typeface="TH Sarabun New" panose="020B0500040200020003" pitchFamily="34" charset="-34"/>
              </a:rPr>
              <a:t>    รูปธรรมดา</a:t>
            </a:r>
            <a:r>
              <a:rPr lang="th-TH" sz="3600" dirty="0">
                <a:latin typeface="TH Sarabun New" panose="020B0500040200020003" pitchFamily="34" charset="-34"/>
                <a:cs typeface="TH Sarabun New" panose="020B0500040200020003" pitchFamily="34" charset="-34"/>
              </a:rPr>
              <a:t>ของคำกริยา คำคุณศัพท์ และคำนามในภาษาญี่ปุ่นนั้นจะนำมาใช้อยู่ข้างหน้าไวยากรณ์ต่างๆ และใช้ในการพูดคุยกับเพื่อน หรือคนสนิท</a:t>
            </a:r>
            <a:endParaRPr lang="en-US" sz="3600" dirty="0">
              <a:latin typeface="TH Sarabun New" panose="020B0500040200020003" pitchFamily="34" charset="-34"/>
              <a:cs typeface="TH Sarabun New" panose="020B0500040200020003" pitchFamily="34" charset="-34"/>
            </a:endParaRPr>
          </a:p>
        </p:txBody>
      </p:sp>
      <p:pic>
        <p:nvPicPr>
          <p:cNvPr id="7" name="รูปภาพ 6">
            <a:extLst>
              <a:ext uri="{FF2B5EF4-FFF2-40B4-BE49-F238E27FC236}">
                <a16:creationId xmlns:a16="http://schemas.microsoft.com/office/drawing/2014/main" id="{5D2883AA-3E78-4B8C-AC16-05FFCE1AAD14}"/>
              </a:ext>
            </a:extLst>
          </p:cNvPr>
          <p:cNvPicPr>
            <a:picLocks noChangeAspect="1"/>
          </p:cNvPicPr>
          <p:nvPr/>
        </p:nvPicPr>
        <p:blipFill rotWithShape="1">
          <a:blip r:embed="rId2"/>
          <a:srcRect r="12097"/>
          <a:stretch/>
        </p:blipFill>
        <p:spPr>
          <a:xfrm>
            <a:off x="4092199" y="3340510"/>
            <a:ext cx="3429479" cy="3296110"/>
          </a:xfrm>
          <a:prstGeom prst="rect">
            <a:avLst/>
          </a:prstGeom>
        </p:spPr>
      </p:pic>
    </p:spTree>
    <p:extLst>
      <p:ext uri="{BB962C8B-B14F-4D97-AF65-F5344CB8AC3E}">
        <p14:creationId xmlns:p14="http://schemas.microsoft.com/office/powerpoint/2010/main" val="34976142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DB8C9BA6-C4E5-44B2-9443-9094BACF8DEF}"/>
              </a:ext>
            </a:extLst>
          </p:cNvPr>
          <p:cNvSpPr/>
          <p:nvPr/>
        </p:nvSpPr>
        <p:spPr>
          <a:xfrm rot="5400000">
            <a:off x="5718633" y="-3334777"/>
            <a:ext cx="595362" cy="8365331"/>
          </a:xfrm>
          <a:prstGeom prst="roundRect">
            <a:avLst>
              <a:gd name="adj" fmla="val 50000"/>
            </a:avLst>
          </a:prstGeom>
          <a:solidFill>
            <a:schemeClr val="accent6">
              <a:lumMod val="60000"/>
              <a:lumOff val="40000"/>
              <a:alpha val="89804"/>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UD Digi Kyokasho NP-R" panose="02020400000000000000" pitchFamily="18" charset="-128"/>
              <a:ea typeface="UD Digi Kyokasho NP-R" panose="02020400000000000000" pitchFamily="18" charset="-128"/>
            </a:endParaRPr>
          </a:p>
        </p:txBody>
      </p:sp>
      <p:sp>
        <p:nvSpPr>
          <p:cNvPr id="22" name="กล่องข้อความ 4">
            <a:extLst>
              <a:ext uri="{FF2B5EF4-FFF2-40B4-BE49-F238E27FC236}">
                <a16:creationId xmlns:a16="http://schemas.microsoft.com/office/drawing/2014/main" id="{CC7D8089-EF4D-40CE-9B91-67BB4C926702}"/>
              </a:ext>
            </a:extLst>
          </p:cNvPr>
          <p:cNvSpPr txBox="1"/>
          <p:nvPr/>
        </p:nvSpPr>
        <p:spPr>
          <a:xfrm>
            <a:off x="3380857" y="649137"/>
            <a:ext cx="4987263" cy="507831"/>
          </a:xfrm>
          <a:prstGeom prst="rect">
            <a:avLst/>
          </a:prstGeom>
          <a:noFill/>
        </p:spPr>
        <p:txBody>
          <a:bodyPr wrap="none" rtlCol="0">
            <a:spAutoFit/>
          </a:bodyPr>
          <a:lstStyle/>
          <a:p>
            <a:pPr algn="ctr"/>
            <a:r>
              <a:rPr lang="th-TH" sz="2700" b="1" dirty="0">
                <a:latin typeface="UD Digi Kyokasho NP-R" panose="02020400000000000000" pitchFamily="18" charset="-128"/>
                <a:ea typeface="UD Digi Kyokasho NP-R" panose="02020400000000000000" pitchFamily="18" charset="-128"/>
              </a:rPr>
              <a:t>รูปธรรมดา</a:t>
            </a:r>
            <a:r>
              <a:rPr lang="ja-JP" altLang="en-US" sz="2700" b="1" dirty="0">
                <a:latin typeface="UD Digi Kyokasho NP-R" panose="02020400000000000000" pitchFamily="18" charset="-128"/>
                <a:ea typeface="UD Digi Kyokasho NP-R" panose="02020400000000000000" pitchFamily="18" charset="-128"/>
              </a:rPr>
              <a:t>（ふつうけい）</a:t>
            </a:r>
            <a:r>
              <a:rPr lang="th-TH" altLang="ja-JP" sz="2700" b="1" u="sng" dirty="0">
                <a:latin typeface="UD Digi Kyokasho NP-R" panose="02020400000000000000" pitchFamily="18" charset="-128"/>
                <a:ea typeface="UD Digi Kyokasho NP-R" panose="02020400000000000000" pitchFamily="18" charset="-128"/>
              </a:rPr>
              <a:t>ของคำกริยา</a:t>
            </a:r>
            <a:endParaRPr lang="en-US" sz="2700" b="1" u="sng" dirty="0">
              <a:latin typeface="UD Digi Kyokasho NP-R" panose="02020400000000000000" pitchFamily="18" charset="-128"/>
              <a:ea typeface="UD Digi Kyokasho NP-R" panose="02020400000000000000" pitchFamily="18" charset="-128"/>
            </a:endParaRPr>
          </a:p>
        </p:txBody>
      </p:sp>
      <p:graphicFrame>
        <p:nvGraphicFramePr>
          <p:cNvPr id="23" name="Table 22">
            <a:extLst>
              <a:ext uri="{FF2B5EF4-FFF2-40B4-BE49-F238E27FC236}">
                <a16:creationId xmlns:a16="http://schemas.microsoft.com/office/drawing/2014/main" id="{3AAB1C12-BB5E-47E3-9BB8-F7538CE1A928}"/>
              </a:ext>
            </a:extLst>
          </p:cNvPr>
          <p:cNvGraphicFramePr>
            <a:graphicFrameLocks noGrp="1"/>
          </p:cNvGraphicFramePr>
          <p:nvPr>
            <p:extLst>
              <p:ext uri="{D42A27DB-BD31-4B8C-83A1-F6EECF244321}">
                <p14:modId xmlns:p14="http://schemas.microsoft.com/office/powerpoint/2010/main" val="1725796598"/>
              </p:ext>
            </p:extLst>
          </p:nvPr>
        </p:nvGraphicFramePr>
        <p:xfrm>
          <a:off x="2271701" y="1663674"/>
          <a:ext cx="7648601" cy="4653676"/>
        </p:xfrm>
        <a:graphic>
          <a:graphicData uri="http://schemas.openxmlformats.org/drawingml/2006/table">
            <a:tbl>
              <a:tblPr firstRow="1" firstCol="1" bandRow="1">
                <a:tableStyleId>{00A15C55-8517-42AA-B614-E9B94910E393}</a:tableStyleId>
              </a:tblPr>
              <a:tblGrid>
                <a:gridCol w="3577115">
                  <a:extLst>
                    <a:ext uri="{9D8B030D-6E8A-4147-A177-3AD203B41FA5}">
                      <a16:colId xmlns:a16="http://schemas.microsoft.com/office/drawing/2014/main" val="2698355891"/>
                    </a:ext>
                  </a:extLst>
                </a:gridCol>
                <a:gridCol w="4071486">
                  <a:extLst>
                    <a:ext uri="{9D8B030D-6E8A-4147-A177-3AD203B41FA5}">
                      <a16:colId xmlns:a16="http://schemas.microsoft.com/office/drawing/2014/main" val="4264685848"/>
                    </a:ext>
                  </a:extLst>
                </a:gridCol>
              </a:tblGrid>
              <a:tr h="551220">
                <a:tc>
                  <a:txBody>
                    <a:bodyPr/>
                    <a:lstStyle/>
                    <a:p>
                      <a:pPr algn="ctr"/>
                      <a:r>
                        <a:rPr lang="th-TH" sz="3200" dirty="0">
                          <a:solidFill>
                            <a:schemeClr val="tx1"/>
                          </a:solidFill>
                          <a:latin typeface="puimek Med" pitchFamily="2" charset="-34"/>
                          <a:cs typeface="puimek Med" pitchFamily="2" charset="-34"/>
                        </a:rPr>
                        <a:t>รูปสุภาพ</a:t>
                      </a:r>
                      <a:endParaRPr lang="en-US" sz="3200" dirty="0">
                        <a:solidFill>
                          <a:schemeClr val="tx1"/>
                        </a:solidFill>
                        <a:latin typeface="puimek Med" pitchFamily="2" charset="-34"/>
                        <a:cs typeface="puimek Med" pitchFamily="2" charset="-34"/>
                      </a:endParaRPr>
                    </a:p>
                  </a:txBody>
                  <a:tcPr marL="68580" marR="68580" marT="34290" marB="34290" anchor="ctr">
                    <a:solidFill>
                      <a:schemeClr val="accent6"/>
                    </a:solidFill>
                  </a:tcPr>
                </a:tc>
                <a:tc>
                  <a:txBody>
                    <a:bodyPr/>
                    <a:lstStyle/>
                    <a:p>
                      <a:pPr algn="ctr"/>
                      <a:r>
                        <a:rPr lang="th-TH" sz="3200" dirty="0">
                          <a:solidFill>
                            <a:schemeClr val="tx1"/>
                          </a:solidFill>
                          <a:latin typeface="puimek Med" pitchFamily="2" charset="-34"/>
                          <a:cs typeface="puimek Med" pitchFamily="2" charset="-34"/>
                        </a:rPr>
                        <a:t>รูปธรรมดา</a:t>
                      </a:r>
                      <a:endParaRPr lang="en-US" sz="3200" dirty="0">
                        <a:solidFill>
                          <a:schemeClr val="tx1"/>
                        </a:solidFill>
                        <a:latin typeface="puimek Med" pitchFamily="2" charset="-34"/>
                        <a:cs typeface="puimek Med" pitchFamily="2" charset="-34"/>
                      </a:endParaRPr>
                    </a:p>
                  </a:txBody>
                  <a:tcPr marL="68580" marR="68580" marT="34290" marB="34290" anchor="ctr">
                    <a:solidFill>
                      <a:schemeClr val="accent6">
                        <a:lumMod val="20000"/>
                        <a:lumOff val="80000"/>
                      </a:schemeClr>
                    </a:solidFill>
                  </a:tcPr>
                </a:tc>
                <a:extLst>
                  <a:ext uri="{0D108BD9-81ED-4DB2-BD59-A6C34878D82A}">
                    <a16:rowId xmlns:a16="http://schemas.microsoft.com/office/drawing/2014/main" val="617315791"/>
                  </a:ext>
                </a:extLst>
              </a:tr>
              <a:tr h="1065321">
                <a:tc>
                  <a:txBody>
                    <a:bodyPr/>
                    <a:lstStyle/>
                    <a:p>
                      <a:pPr lvl="0" algn="l"/>
                      <a:r>
                        <a:rPr lang="ja-JP" altLang="en-US" sz="3000" dirty="0">
                          <a:solidFill>
                            <a:schemeClr val="bg1"/>
                          </a:solidFill>
                        </a:rPr>
                        <a:t>食べます</a:t>
                      </a:r>
                      <a:endParaRPr lang="en-US" sz="3000" dirty="0">
                        <a:solidFill>
                          <a:schemeClr val="bg1"/>
                        </a:solidFill>
                      </a:endParaRPr>
                    </a:p>
                  </a:txBody>
                  <a:tcPr marL="68580" marR="68580" marT="34290" marB="34290" anchor="ctr">
                    <a:solidFill>
                      <a:schemeClr val="accent6"/>
                    </a:solidFill>
                  </a:tcPr>
                </a:tc>
                <a:tc>
                  <a:txBody>
                    <a:bodyPr/>
                    <a:lstStyle/>
                    <a:p>
                      <a:pPr algn="ctr"/>
                      <a:endParaRPr lang="en-US" sz="2100" dirty="0"/>
                    </a:p>
                  </a:txBody>
                  <a:tcPr marL="68580" marR="68580" marT="34290" marB="34290" anchor="ctr">
                    <a:solidFill>
                      <a:schemeClr val="accent6">
                        <a:lumMod val="20000"/>
                        <a:lumOff val="80000"/>
                      </a:schemeClr>
                    </a:solidFill>
                  </a:tcPr>
                </a:tc>
                <a:extLst>
                  <a:ext uri="{0D108BD9-81ED-4DB2-BD59-A6C34878D82A}">
                    <a16:rowId xmlns:a16="http://schemas.microsoft.com/office/drawing/2014/main" val="100386517"/>
                  </a:ext>
                </a:extLst>
              </a:tr>
              <a:tr h="1016902">
                <a:tc>
                  <a:txBody>
                    <a:bodyPr/>
                    <a:lstStyle/>
                    <a:p>
                      <a:pPr marL="0" lvl="0" algn="l" defTabSz="914400" rtl="0" eaLnBrk="1" latinLnBrk="0" hangingPunct="1"/>
                      <a:r>
                        <a:rPr lang="ja-JP" altLang="en-US" sz="3000" b="1" kern="1200" dirty="0">
                          <a:solidFill>
                            <a:schemeClr val="bg1"/>
                          </a:solidFill>
                        </a:rPr>
                        <a:t>食べません</a:t>
                      </a:r>
                      <a:endParaRPr lang="en-US" sz="3000" b="1" kern="1200" dirty="0">
                        <a:solidFill>
                          <a:schemeClr val="bg1"/>
                        </a:solidFill>
                        <a:latin typeface="+mn-lt"/>
                        <a:ea typeface="+mn-ea"/>
                        <a:cs typeface="+mn-cs"/>
                      </a:endParaRPr>
                    </a:p>
                  </a:txBody>
                  <a:tcPr marL="68580" marR="68580" marT="34290" marB="34290" anchor="ctr">
                    <a:solidFill>
                      <a:schemeClr val="accent6"/>
                    </a:solidFill>
                  </a:tcPr>
                </a:tc>
                <a:tc>
                  <a:txBody>
                    <a:bodyPr/>
                    <a:lstStyle/>
                    <a:p>
                      <a:pPr marL="0" lvl="0" algn="ctr" defTabSz="914400" rtl="0" eaLnBrk="1" latinLnBrk="0" hangingPunct="1"/>
                      <a:endParaRPr lang="en-US" sz="3000" b="1" kern="1200" dirty="0">
                        <a:solidFill>
                          <a:schemeClr val="bg1"/>
                        </a:solidFill>
                        <a:latin typeface="+mn-lt"/>
                        <a:ea typeface="+mn-ea"/>
                        <a:cs typeface="+mn-cs"/>
                      </a:endParaRPr>
                    </a:p>
                  </a:txBody>
                  <a:tcPr marL="68580" marR="68580" marT="34290" marB="34290" anchor="ctr">
                    <a:solidFill>
                      <a:schemeClr val="accent6">
                        <a:lumMod val="20000"/>
                        <a:lumOff val="80000"/>
                      </a:schemeClr>
                    </a:solidFill>
                  </a:tcPr>
                </a:tc>
                <a:extLst>
                  <a:ext uri="{0D108BD9-81ED-4DB2-BD59-A6C34878D82A}">
                    <a16:rowId xmlns:a16="http://schemas.microsoft.com/office/drawing/2014/main" val="1183974800"/>
                  </a:ext>
                </a:extLst>
              </a:tr>
              <a:tr h="996864">
                <a:tc>
                  <a:txBody>
                    <a:bodyPr/>
                    <a:lstStyle/>
                    <a:p>
                      <a:pPr lvl="0" algn="l"/>
                      <a:r>
                        <a:rPr lang="ja-JP" altLang="en-US" sz="3000" b="1" kern="1200" dirty="0">
                          <a:solidFill>
                            <a:schemeClr val="bg1"/>
                          </a:solidFill>
                        </a:rPr>
                        <a:t>食べました</a:t>
                      </a:r>
                      <a:endParaRPr lang="en-US" sz="3000" b="1" kern="1200" dirty="0">
                        <a:solidFill>
                          <a:schemeClr val="bg1"/>
                        </a:solidFill>
                        <a:latin typeface="+mn-lt"/>
                        <a:ea typeface="+mn-ea"/>
                        <a:cs typeface="+mn-cs"/>
                      </a:endParaRPr>
                    </a:p>
                  </a:txBody>
                  <a:tcPr marL="68580" marR="68580" marT="34290" marB="34290" anchor="ctr">
                    <a:solidFill>
                      <a:schemeClr val="accent6"/>
                    </a:solidFill>
                  </a:tcPr>
                </a:tc>
                <a:tc>
                  <a:txBody>
                    <a:bodyPr/>
                    <a:lstStyle/>
                    <a:p>
                      <a:pPr algn="ctr"/>
                      <a:endParaRPr lang="en-US" sz="2100" dirty="0"/>
                    </a:p>
                  </a:txBody>
                  <a:tcPr marL="68580" marR="68580" marT="34290" marB="34290" anchor="ctr">
                    <a:solidFill>
                      <a:schemeClr val="accent6">
                        <a:lumMod val="20000"/>
                        <a:lumOff val="80000"/>
                      </a:schemeClr>
                    </a:solidFill>
                  </a:tcPr>
                </a:tc>
                <a:extLst>
                  <a:ext uri="{0D108BD9-81ED-4DB2-BD59-A6C34878D82A}">
                    <a16:rowId xmlns:a16="http://schemas.microsoft.com/office/drawing/2014/main" val="2199957802"/>
                  </a:ext>
                </a:extLst>
              </a:tr>
              <a:tr h="1018329">
                <a:tc>
                  <a:txBody>
                    <a:bodyPr/>
                    <a:lstStyle/>
                    <a:p>
                      <a:pPr lvl="0" algn="l"/>
                      <a:r>
                        <a:rPr lang="ja-JP" altLang="en-US" sz="3000" b="1" kern="1200" dirty="0">
                          <a:solidFill>
                            <a:schemeClr val="bg1"/>
                          </a:solidFill>
                        </a:rPr>
                        <a:t>食べませんでした</a:t>
                      </a:r>
                      <a:endParaRPr lang="en-US" sz="3000" b="1" kern="1200" dirty="0">
                        <a:solidFill>
                          <a:schemeClr val="bg1"/>
                        </a:solidFill>
                        <a:latin typeface="+mn-lt"/>
                        <a:ea typeface="+mn-ea"/>
                        <a:cs typeface="+mn-cs"/>
                      </a:endParaRPr>
                    </a:p>
                  </a:txBody>
                  <a:tcPr marL="68580" marR="68580" marT="34290" marB="34290" anchor="ctr">
                    <a:solidFill>
                      <a:schemeClr val="accent6"/>
                    </a:solidFill>
                  </a:tcPr>
                </a:tc>
                <a:tc>
                  <a:txBody>
                    <a:bodyPr/>
                    <a:lstStyle/>
                    <a:p>
                      <a:pPr algn="ctr"/>
                      <a:endParaRPr lang="en-US" sz="2100" dirty="0"/>
                    </a:p>
                  </a:txBody>
                  <a:tcPr marL="68580" marR="68580" marT="34290" marB="34290" anchor="ctr">
                    <a:solidFill>
                      <a:schemeClr val="accent6">
                        <a:lumMod val="20000"/>
                        <a:lumOff val="80000"/>
                      </a:schemeClr>
                    </a:solidFill>
                  </a:tcPr>
                </a:tc>
                <a:extLst>
                  <a:ext uri="{0D108BD9-81ED-4DB2-BD59-A6C34878D82A}">
                    <a16:rowId xmlns:a16="http://schemas.microsoft.com/office/drawing/2014/main" val="3625868122"/>
                  </a:ext>
                </a:extLst>
              </a:tr>
            </a:tbl>
          </a:graphicData>
        </a:graphic>
      </p:graphicFrame>
      <p:sp>
        <p:nvSpPr>
          <p:cNvPr id="25" name="TextBox 24">
            <a:extLst>
              <a:ext uri="{FF2B5EF4-FFF2-40B4-BE49-F238E27FC236}">
                <a16:creationId xmlns:a16="http://schemas.microsoft.com/office/drawing/2014/main" id="{F72709C1-1C22-406A-859C-64BB8E8AC1E2}"/>
              </a:ext>
            </a:extLst>
          </p:cNvPr>
          <p:cNvSpPr txBox="1"/>
          <p:nvPr/>
        </p:nvSpPr>
        <p:spPr>
          <a:xfrm>
            <a:off x="2394415" y="2219575"/>
            <a:ext cx="709262" cy="369332"/>
          </a:xfrm>
          <a:prstGeom prst="rect">
            <a:avLst/>
          </a:prstGeom>
          <a:noFill/>
        </p:spPr>
        <p:txBody>
          <a:bodyPr wrap="square">
            <a:spAutoFit/>
          </a:bodyPr>
          <a:lstStyle/>
          <a:p>
            <a:r>
              <a:rPr lang="ja-JP" altLang="en-US" b="1" dirty="0">
                <a:solidFill>
                  <a:schemeClr val="bg1"/>
                </a:solidFill>
                <a:latin typeface="UD Digi Kyokasho NP-R" panose="02020400000000000000" pitchFamily="18" charset="-128"/>
                <a:ea typeface="UD Digi Kyokasho NP-R" panose="02020400000000000000" pitchFamily="18" charset="-128"/>
              </a:rPr>
              <a:t>た</a:t>
            </a:r>
            <a:endParaRPr lang="en-US" b="1" dirty="0">
              <a:solidFill>
                <a:schemeClr val="bg1"/>
              </a:solidFill>
              <a:latin typeface="UD Digi Kyokasho NP-R" panose="02020400000000000000" pitchFamily="18" charset="-128"/>
              <a:ea typeface="UD Digi Kyokasho NP-R" panose="02020400000000000000" pitchFamily="18" charset="-128"/>
            </a:endParaRPr>
          </a:p>
        </p:txBody>
      </p:sp>
      <p:sp>
        <p:nvSpPr>
          <p:cNvPr id="26" name="TextBox 25">
            <a:extLst>
              <a:ext uri="{FF2B5EF4-FFF2-40B4-BE49-F238E27FC236}">
                <a16:creationId xmlns:a16="http://schemas.microsoft.com/office/drawing/2014/main" id="{F247CCB8-C4E4-4583-BE31-97C56C7BD0EE}"/>
              </a:ext>
            </a:extLst>
          </p:cNvPr>
          <p:cNvSpPr txBox="1"/>
          <p:nvPr/>
        </p:nvSpPr>
        <p:spPr>
          <a:xfrm>
            <a:off x="2359593" y="4246999"/>
            <a:ext cx="709262" cy="369332"/>
          </a:xfrm>
          <a:prstGeom prst="rect">
            <a:avLst/>
          </a:prstGeom>
          <a:noFill/>
        </p:spPr>
        <p:txBody>
          <a:bodyPr wrap="square">
            <a:spAutoFit/>
          </a:bodyPr>
          <a:lstStyle/>
          <a:p>
            <a:r>
              <a:rPr lang="ja-JP" altLang="en-US" b="1" dirty="0">
                <a:solidFill>
                  <a:schemeClr val="bg1"/>
                </a:solidFill>
                <a:latin typeface="UD Digi Kyokasho NP-R" panose="02020400000000000000" pitchFamily="18" charset="-128"/>
                <a:ea typeface="UD Digi Kyokasho NP-R" panose="02020400000000000000" pitchFamily="18" charset="-128"/>
              </a:rPr>
              <a:t>た</a:t>
            </a:r>
            <a:endParaRPr lang="en-US" b="1" dirty="0">
              <a:solidFill>
                <a:schemeClr val="bg1"/>
              </a:solidFill>
              <a:latin typeface="UD Digi Kyokasho NP-R" panose="02020400000000000000" pitchFamily="18" charset="-128"/>
              <a:ea typeface="UD Digi Kyokasho NP-R" panose="02020400000000000000" pitchFamily="18" charset="-128"/>
            </a:endParaRPr>
          </a:p>
        </p:txBody>
      </p:sp>
      <p:sp>
        <p:nvSpPr>
          <p:cNvPr id="27" name="TextBox 26">
            <a:extLst>
              <a:ext uri="{FF2B5EF4-FFF2-40B4-BE49-F238E27FC236}">
                <a16:creationId xmlns:a16="http://schemas.microsoft.com/office/drawing/2014/main" id="{C9F79624-10E9-4E52-9CEE-B9762A77CED9}"/>
              </a:ext>
            </a:extLst>
          </p:cNvPr>
          <p:cNvSpPr txBox="1"/>
          <p:nvPr/>
        </p:nvSpPr>
        <p:spPr>
          <a:xfrm>
            <a:off x="2394415" y="3244334"/>
            <a:ext cx="709262" cy="369332"/>
          </a:xfrm>
          <a:prstGeom prst="rect">
            <a:avLst/>
          </a:prstGeom>
          <a:noFill/>
        </p:spPr>
        <p:txBody>
          <a:bodyPr wrap="square">
            <a:spAutoFit/>
          </a:bodyPr>
          <a:lstStyle/>
          <a:p>
            <a:r>
              <a:rPr lang="ja-JP" altLang="en-US" b="1" dirty="0">
                <a:solidFill>
                  <a:schemeClr val="bg1"/>
                </a:solidFill>
                <a:latin typeface="UD Digi Kyokasho NP-R" panose="02020400000000000000" pitchFamily="18" charset="-128"/>
                <a:ea typeface="UD Digi Kyokasho NP-R" panose="02020400000000000000" pitchFamily="18" charset="-128"/>
              </a:rPr>
              <a:t>た</a:t>
            </a:r>
            <a:endParaRPr lang="en-US" b="1" dirty="0">
              <a:solidFill>
                <a:schemeClr val="bg1"/>
              </a:solidFill>
              <a:latin typeface="UD Digi Kyokasho NP-R" panose="02020400000000000000" pitchFamily="18" charset="-128"/>
              <a:ea typeface="UD Digi Kyokasho NP-R" panose="02020400000000000000" pitchFamily="18" charset="-128"/>
            </a:endParaRPr>
          </a:p>
        </p:txBody>
      </p:sp>
      <p:sp>
        <p:nvSpPr>
          <p:cNvPr id="28" name="TextBox 27">
            <a:extLst>
              <a:ext uri="{FF2B5EF4-FFF2-40B4-BE49-F238E27FC236}">
                <a16:creationId xmlns:a16="http://schemas.microsoft.com/office/drawing/2014/main" id="{856EA866-A121-43DF-BEEC-8006398B4AEC}"/>
              </a:ext>
            </a:extLst>
          </p:cNvPr>
          <p:cNvSpPr txBox="1"/>
          <p:nvPr/>
        </p:nvSpPr>
        <p:spPr>
          <a:xfrm>
            <a:off x="2359593" y="5319819"/>
            <a:ext cx="709262" cy="369332"/>
          </a:xfrm>
          <a:prstGeom prst="rect">
            <a:avLst/>
          </a:prstGeom>
          <a:noFill/>
        </p:spPr>
        <p:txBody>
          <a:bodyPr wrap="square">
            <a:spAutoFit/>
          </a:bodyPr>
          <a:lstStyle/>
          <a:p>
            <a:r>
              <a:rPr lang="ja-JP" altLang="en-US" b="1" dirty="0">
                <a:solidFill>
                  <a:schemeClr val="bg1"/>
                </a:solidFill>
                <a:latin typeface="UD Digi Kyokasho NP-R" panose="02020400000000000000" pitchFamily="18" charset="-128"/>
                <a:ea typeface="UD Digi Kyokasho NP-R" panose="02020400000000000000" pitchFamily="18" charset="-128"/>
              </a:rPr>
              <a:t>た</a:t>
            </a:r>
            <a:endParaRPr lang="en-US" b="1" dirty="0">
              <a:solidFill>
                <a:schemeClr val="bg1"/>
              </a:solidFill>
              <a:latin typeface="UD Digi Kyokasho NP-R" panose="02020400000000000000" pitchFamily="18" charset="-128"/>
              <a:ea typeface="UD Digi Kyokasho NP-R" panose="02020400000000000000" pitchFamily="18" charset="-128"/>
            </a:endParaRPr>
          </a:p>
        </p:txBody>
      </p:sp>
      <p:grpSp>
        <p:nvGrpSpPr>
          <p:cNvPr id="32" name="Group 31">
            <a:extLst>
              <a:ext uri="{FF2B5EF4-FFF2-40B4-BE49-F238E27FC236}">
                <a16:creationId xmlns:a16="http://schemas.microsoft.com/office/drawing/2014/main" id="{DC417699-9961-4C44-8A96-337E9F55275E}"/>
              </a:ext>
            </a:extLst>
          </p:cNvPr>
          <p:cNvGrpSpPr/>
          <p:nvPr/>
        </p:nvGrpSpPr>
        <p:grpSpPr>
          <a:xfrm>
            <a:off x="6003843" y="2310033"/>
            <a:ext cx="1338828" cy="779377"/>
            <a:chOff x="5916051" y="1762148"/>
            <a:chExt cx="1785104" cy="1039169"/>
          </a:xfrm>
        </p:grpSpPr>
        <p:sp>
          <p:nvSpPr>
            <p:cNvPr id="30" name="สี่เหลี่ยมผืนผ้า 19">
              <a:extLst>
                <a:ext uri="{FF2B5EF4-FFF2-40B4-BE49-F238E27FC236}">
                  <a16:creationId xmlns:a16="http://schemas.microsoft.com/office/drawing/2014/main" id="{5E95A9AA-30DA-4C6F-885C-2D5C38D52D7E}"/>
                </a:ext>
              </a:extLst>
            </p:cNvPr>
            <p:cNvSpPr/>
            <p:nvPr/>
          </p:nvSpPr>
          <p:spPr>
            <a:xfrm>
              <a:off x="5916051" y="2062654"/>
              <a:ext cx="1785104" cy="738663"/>
            </a:xfrm>
            <a:prstGeom prst="rect">
              <a:avLst/>
            </a:prstGeom>
          </p:spPr>
          <p:txBody>
            <a:bodyPr wrap="none">
              <a:spAutoFit/>
            </a:bodyPr>
            <a:lstStyle/>
            <a:p>
              <a:r>
                <a:rPr lang="ja-JP" altLang="en-US" sz="3000" dirty="0">
                  <a:latin typeface="UD Digi Kyokasho NP-R" panose="02020400000000000000" pitchFamily="18" charset="-128"/>
                  <a:ea typeface="UD Digi Kyokasho NP-R" panose="02020400000000000000" pitchFamily="18" charset="-128"/>
                </a:rPr>
                <a:t>食べ</a:t>
              </a:r>
              <a:r>
                <a:rPr lang="ja-JP" altLang="en-US" sz="3000" dirty="0">
                  <a:solidFill>
                    <a:schemeClr val="bg1"/>
                  </a:solidFill>
                  <a:highlight>
                    <a:srgbClr val="008000"/>
                  </a:highlight>
                  <a:latin typeface="UD Digi Kyokasho NP-R" panose="02020400000000000000" pitchFamily="18" charset="-128"/>
                  <a:ea typeface="UD Digi Kyokasho NP-R" panose="02020400000000000000" pitchFamily="18" charset="-128"/>
                </a:rPr>
                <a:t>る</a:t>
              </a:r>
              <a:endParaRPr lang="en-US" sz="3000" dirty="0">
                <a:solidFill>
                  <a:schemeClr val="bg1"/>
                </a:solidFill>
                <a:highlight>
                  <a:srgbClr val="008000"/>
                </a:highlight>
                <a:latin typeface="UD Digi Kyokasho NP-R" panose="02020400000000000000" pitchFamily="18" charset="-128"/>
                <a:ea typeface="UD Digi Kyokasho NP-R" panose="02020400000000000000" pitchFamily="18" charset="-128"/>
              </a:endParaRPr>
            </a:p>
          </p:txBody>
        </p:sp>
        <p:sp>
          <p:nvSpPr>
            <p:cNvPr id="31" name="สี่เหลี่ยมผืนผ้า 19">
              <a:extLst>
                <a:ext uri="{FF2B5EF4-FFF2-40B4-BE49-F238E27FC236}">
                  <a16:creationId xmlns:a16="http://schemas.microsoft.com/office/drawing/2014/main" id="{0D3B3C2B-5FC6-41E3-97F5-1F298419356A}"/>
                </a:ext>
              </a:extLst>
            </p:cNvPr>
            <p:cNvSpPr/>
            <p:nvPr/>
          </p:nvSpPr>
          <p:spPr>
            <a:xfrm>
              <a:off x="6001074" y="1762148"/>
              <a:ext cx="553997" cy="492443"/>
            </a:xfrm>
            <a:prstGeom prst="rect">
              <a:avLst/>
            </a:prstGeom>
          </p:spPr>
          <p:txBody>
            <a:bodyPr wrap="none">
              <a:spAutoFit/>
            </a:bodyPr>
            <a:lstStyle/>
            <a:p>
              <a:r>
                <a:rPr lang="ja-JP" altLang="en-US" dirty="0">
                  <a:latin typeface="UD Digi Kyokasho NP-R" panose="02020400000000000000" pitchFamily="18" charset="-128"/>
                  <a:ea typeface="UD Digi Kyokasho NP-R" panose="02020400000000000000" pitchFamily="18" charset="-128"/>
                </a:rPr>
                <a:t>た</a:t>
              </a:r>
              <a:endParaRPr lang="en-US" dirty="0">
                <a:latin typeface="UD Digi Kyokasho NP-R" panose="02020400000000000000" pitchFamily="18" charset="-128"/>
                <a:ea typeface="UD Digi Kyokasho NP-R" panose="02020400000000000000" pitchFamily="18" charset="-128"/>
              </a:endParaRPr>
            </a:p>
          </p:txBody>
        </p:sp>
      </p:grpSp>
      <p:sp>
        <p:nvSpPr>
          <p:cNvPr id="34" name="TextBox 33">
            <a:extLst>
              <a:ext uri="{FF2B5EF4-FFF2-40B4-BE49-F238E27FC236}">
                <a16:creationId xmlns:a16="http://schemas.microsoft.com/office/drawing/2014/main" id="{0BB1B0B9-1F78-4AF6-9526-793BA7719CAB}"/>
              </a:ext>
            </a:extLst>
          </p:cNvPr>
          <p:cNvSpPr txBox="1"/>
          <p:nvPr/>
        </p:nvSpPr>
        <p:spPr>
          <a:xfrm>
            <a:off x="8090228" y="2535412"/>
            <a:ext cx="1707357" cy="415498"/>
          </a:xfrm>
          <a:prstGeom prst="rect">
            <a:avLst/>
          </a:prstGeom>
          <a:noFill/>
        </p:spPr>
        <p:txBody>
          <a:bodyPr wrap="square" rtlCol="0">
            <a:spAutoFit/>
          </a:bodyPr>
          <a:lstStyle/>
          <a:p>
            <a:r>
              <a:rPr lang="ja-JP" altLang="en-US" sz="2100" b="1" dirty="0">
                <a:solidFill>
                  <a:schemeClr val="bg1"/>
                </a:solidFill>
                <a:highlight>
                  <a:srgbClr val="008000"/>
                </a:highlight>
                <a:latin typeface="UD Digi Kyokasho NP-R" panose="02020400000000000000" pitchFamily="18" charset="-128"/>
                <a:ea typeface="UD Digi Kyokasho NP-R" panose="02020400000000000000" pitchFamily="18" charset="-128"/>
              </a:rPr>
              <a:t>じしょけい</a:t>
            </a:r>
            <a:endParaRPr lang="en-US" sz="2100" b="1" dirty="0">
              <a:solidFill>
                <a:schemeClr val="bg1"/>
              </a:solidFill>
              <a:highlight>
                <a:srgbClr val="008000"/>
              </a:highlight>
              <a:latin typeface="UD Digi Kyokasho NP-R" panose="02020400000000000000" pitchFamily="18" charset="-128"/>
              <a:ea typeface="UD Digi Kyokasho NP-R" panose="02020400000000000000" pitchFamily="18" charset="-128"/>
            </a:endParaRPr>
          </a:p>
        </p:txBody>
      </p:sp>
      <p:grpSp>
        <p:nvGrpSpPr>
          <p:cNvPr id="35" name="Group 34">
            <a:extLst>
              <a:ext uri="{FF2B5EF4-FFF2-40B4-BE49-F238E27FC236}">
                <a16:creationId xmlns:a16="http://schemas.microsoft.com/office/drawing/2014/main" id="{10577BA4-E706-448D-9BF0-13E177B14D42}"/>
              </a:ext>
            </a:extLst>
          </p:cNvPr>
          <p:cNvGrpSpPr/>
          <p:nvPr/>
        </p:nvGrpSpPr>
        <p:grpSpPr>
          <a:xfrm>
            <a:off x="6016314" y="3343442"/>
            <a:ext cx="1723549" cy="779377"/>
            <a:chOff x="5916051" y="1762148"/>
            <a:chExt cx="2298065" cy="1039169"/>
          </a:xfrm>
        </p:grpSpPr>
        <p:sp>
          <p:nvSpPr>
            <p:cNvPr id="36" name="สี่เหลี่ยมผืนผ้า 19">
              <a:extLst>
                <a:ext uri="{FF2B5EF4-FFF2-40B4-BE49-F238E27FC236}">
                  <a16:creationId xmlns:a16="http://schemas.microsoft.com/office/drawing/2014/main" id="{CF9400BF-6828-4BA4-B73C-77E1BA9B4B8D}"/>
                </a:ext>
              </a:extLst>
            </p:cNvPr>
            <p:cNvSpPr/>
            <p:nvPr/>
          </p:nvSpPr>
          <p:spPr>
            <a:xfrm>
              <a:off x="5916051" y="2062654"/>
              <a:ext cx="2298065" cy="738663"/>
            </a:xfrm>
            <a:prstGeom prst="rect">
              <a:avLst/>
            </a:prstGeom>
          </p:spPr>
          <p:txBody>
            <a:bodyPr wrap="none">
              <a:spAutoFit/>
            </a:bodyPr>
            <a:lstStyle/>
            <a:p>
              <a:r>
                <a:rPr lang="ja-JP" altLang="en-US" sz="3000" dirty="0">
                  <a:latin typeface="UD Digi Kyokasho NP-R" panose="02020400000000000000" pitchFamily="18" charset="-128"/>
                  <a:ea typeface="UD Digi Kyokasho NP-R" panose="02020400000000000000" pitchFamily="18" charset="-128"/>
                </a:rPr>
                <a:t>食べ</a:t>
              </a:r>
              <a:r>
                <a:rPr lang="ja-JP" altLang="en-US" sz="3000" dirty="0">
                  <a:solidFill>
                    <a:schemeClr val="bg1"/>
                  </a:solidFill>
                  <a:highlight>
                    <a:srgbClr val="008000"/>
                  </a:highlight>
                  <a:latin typeface="UD Digi Kyokasho NP-R" panose="02020400000000000000" pitchFamily="18" charset="-128"/>
                  <a:ea typeface="UD Digi Kyokasho NP-R" panose="02020400000000000000" pitchFamily="18" charset="-128"/>
                </a:rPr>
                <a:t>ない</a:t>
              </a:r>
              <a:endParaRPr lang="en-US" sz="3000" dirty="0">
                <a:solidFill>
                  <a:schemeClr val="bg1"/>
                </a:solidFill>
                <a:highlight>
                  <a:srgbClr val="008000"/>
                </a:highlight>
                <a:latin typeface="UD Digi Kyokasho NP-R" panose="02020400000000000000" pitchFamily="18" charset="-128"/>
                <a:ea typeface="UD Digi Kyokasho NP-R" panose="02020400000000000000" pitchFamily="18" charset="-128"/>
              </a:endParaRPr>
            </a:p>
          </p:txBody>
        </p:sp>
        <p:sp>
          <p:nvSpPr>
            <p:cNvPr id="37" name="สี่เหลี่ยมผืนผ้า 19">
              <a:extLst>
                <a:ext uri="{FF2B5EF4-FFF2-40B4-BE49-F238E27FC236}">
                  <a16:creationId xmlns:a16="http://schemas.microsoft.com/office/drawing/2014/main" id="{57B0EF09-51D7-41EF-8544-2526004E8640}"/>
                </a:ext>
              </a:extLst>
            </p:cNvPr>
            <p:cNvSpPr/>
            <p:nvPr/>
          </p:nvSpPr>
          <p:spPr>
            <a:xfrm>
              <a:off x="6001074" y="1762148"/>
              <a:ext cx="553997" cy="492443"/>
            </a:xfrm>
            <a:prstGeom prst="rect">
              <a:avLst/>
            </a:prstGeom>
          </p:spPr>
          <p:txBody>
            <a:bodyPr wrap="none">
              <a:spAutoFit/>
            </a:bodyPr>
            <a:lstStyle/>
            <a:p>
              <a:r>
                <a:rPr lang="ja-JP" altLang="en-US" dirty="0">
                  <a:latin typeface="UD Digi Kyokasho NP-R" panose="02020400000000000000" pitchFamily="18" charset="-128"/>
                  <a:ea typeface="UD Digi Kyokasho NP-R" panose="02020400000000000000" pitchFamily="18" charset="-128"/>
                </a:rPr>
                <a:t>た</a:t>
              </a:r>
              <a:endParaRPr lang="en-US" dirty="0">
                <a:latin typeface="UD Digi Kyokasho NP-R" panose="02020400000000000000" pitchFamily="18" charset="-128"/>
                <a:ea typeface="UD Digi Kyokasho NP-R" panose="02020400000000000000" pitchFamily="18" charset="-128"/>
              </a:endParaRPr>
            </a:p>
          </p:txBody>
        </p:sp>
      </p:grpSp>
      <p:sp>
        <p:nvSpPr>
          <p:cNvPr id="38" name="TextBox 37">
            <a:extLst>
              <a:ext uri="{FF2B5EF4-FFF2-40B4-BE49-F238E27FC236}">
                <a16:creationId xmlns:a16="http://schemas.microsoft.com/office/drawing/2014/main" id="{EF110B7B-73DD-4BB7-8E70-7D9E72A42891}"/>
              </a:ext>
            </a:extLst>
          </p:cNvPr>
          <p:cNvSpPr txBox="1"/>
          <p:nvPr/>
        </p:nvSpPr>
        <p:spPr>
          <a:xfrm>
            <a:off x="8090228" y="3606292"/>
            <a:ext cx="1595390" cy="415498"/>
          </a:xfrm>
          <a:prstGeom prst="rect">
            <a:avLst/>
          </a:prstGeom>
          <a:noFill/>
        </p:spPr>
        <p:txBody>
          <a:bodyPr wrap="square" rtlCol="0">
            <a:spAutoFit/>
          </a:bodyPr>
          <a:lstStyle/>
          <a:p>
            <a:r>
              <a:rPr lang="ja-JP" altLang="en-US" sz="2100" b="1" dirty="0">
                <a:solidFill>
                  <a:schemeClr val="bg1"/>
                </a:solidFill>
                <a:highlight>
                  <a:srgbClr val="008000"/>
                </a:highlight>
                <a:latin typeface="UD Digi Kyokasho NP-R" panose="02020400000000000000" pitchFamily="18" charset="-128"/>
                <a:ea typeface="UD Digi Kyokasho NP-R" panose="02020400000000000000" pitchFamily="18" charset="-128"/>
              </a:rPr>
              <a:t>ないけい</a:t>
            </a:r>
            <a:endParaRPr lang="en-US" sz="2100" b="1" dirty="0">
              <a:solidFill>
                <a:schemeClr val="bg1"/>
              </a:solidFill>
              <a:highlight>
                <a:srgbClr val="008000"/>
              </a:highlight>
              <a:latin typeface="UD Digi Kyokasho NP-R" panose="02020400000000000000" pitchFamily="18" charset="-128"/>
              <a:ea typeface="UD Digi Kyokasho NP-R" panose="02020400000000000000" pitchFamily="18" charset="-128"/>
            </a:endParaRPr>
          </a:p>
        </p:txBody>
      </p:sp>
      <p:grpSp>
        <p:nvGrpSpPr>
          <p:cNvPr id="39" name="Group 38">
            <a:extLst>
              <a:ext uri="{FF2B5EF4-FFF2-40B4-BE49-F238E27FC236}">
                <a16:creationId xmlns:a16="http://schemas.microsoft.com/office/drawing/2014/main" id="{E1BA8DA0-47E5-4CC2-9AAB-9EC6A5326739}"/>
              </a:ext>
            </a:extLst>
          </p:cNvPr>
          <p:cNvGrpSpPr/>
          <p:nvPr/>
        </p:nvGrpSpPr>
        <p:grpSpPr>
          <a:xfrm>
            <a:off x="6018028" y="4281451"/>
            <a:ext cx="1338828" cy="779377"/>
            <a:chOff x="5916051" y="1762148"/>
            <a:chExt cx="1785104" cy="1039169"/>
          </a:xfrm>
        </p:grpSpPr>
        <p:sp>
          <p:nvSpPr>
            <p:cNvPr id="40" name="สี่เหลี่ยมผืนผ้า 19">
              <a:extLst>
                <a:ext uri="{FF2B5EF4-FFF2-40B4-BE49-F238E27FC236}">
                  <a16:creationId xmlns:a16="http://schemas.microsoft.com/office/drawing/2014/main" id="{EF5C49D6-20A7-40F9-926D-A1DADAE2B6CC}"/>
                </a:ext>
              </a:extLst>
            </p:cNvPr>
            <p:cNvSpPr/>
            <p:nvPr/>
          </p:nvSpPr>
          <p:spPr>
            <a:xfrm>
              <a:off x="5916051" y="2062654"/>
              <a:ext cx="1785104" cy="738663"/>
            </a:xfrm>
            <a:prstGeom prst="rect">
              <a:avLst/>
            </a:prstGeom>
          </p:spPr>
          <p:txBody>
            <a:bodyPr wrap="none">
              <a:spAutoFit/>
            </a:bodyPr>
            <a:lstStyle/>
            <a:p>
              <a:r>
                <a:rPr lang="ja-JP" altLang="en-US" sz="3000" dirty="0">
                  <a:latin typeface="UD Digi Kyokasho NP-R" panose="02020400000000000000" pitchFamily="18" charset="-128"/>
                  <a:ea typeface="UD Digi Kyokasho NP-R" panose="02020400000000000000" pitchFamily="18" charset="-128"/>
                </a:rPr>
                <a:t>食べ</a:t>
              </a:r>
              <a:r>
                <a:rPr lang="ja-JP" altLang="en-US" sz="3000" dirty="0">
                  <a:solidFill>
                    <a:schemeClr val="bg1"/>
                  </a:solidFill>
                  <a:highlight>
                    <a:srgbClr val="008000"/>
                  </a:highlight>
                  <a:latin typeface="UD Digi Kyokasho NP-R" panose="02020400000000000000" pitchFamily="18" charset="-128"/>
                  <a:ea typeface="UD Digi Kyokasho NP-R" panose="02020400000000000000" pitchFamily="18" charset="-128"/>
                </a:rPr>
                <a:t>た</a:t>
              </a:r>
              <a:endParaRPr lang="en-US" sz="3000" dirty="0">
                <a:solidFill>
                  <a:schemeClr val="bg1"/>
                </a:solidFill>
                <a:highlight>
                  <a:srgbClr val="008000"/>
                </a:highlight>
                <a:latin typeface="UD Digi Kyokasho NP-R" panose="02020400000000000000" pitchFamily="18" charset="-128"/>
                <a:ea typeface="UD Digi Kyokasho NP-R" panose="02020400000000000000" pitchFamily="18" charset="-128"/>
              </a:endParaRPr>
            </a:p>
          </p:txBody>
        </p:sp>
        <p:sp>
          <p:nvSpPr>
            <p:cNvPr id="41" name="สี่เหลี่ยมผืนผ้า 19">
              <a:extLst>
                <a:ext uri="{FF2B5EF4-FFF2-40B4-BE49-F238E27FC236}">
                  <a16:creationId xmlns:a16="http://schemas.microsoft.com/office/drawing/2014/main" id="{344EE8EF-0D28-48C0-839E-EB3A6CF2F448}"/>
                </a:ext>
              </a:extLst>
            </p:cNvPr>
            <p:cNvSpPr/>
            <p:nvPr/>
          </p:nvSpPr>
          <p:spPr>
            <a:xfrm>
              <a:off x="6001074" y="1762148"/>
              <a:ext cx="553997" cy="492443"/>
            </a:xfrm>
            <a:prstGeom prst="rect">
              <a:avLst/>
            </a:prstGeom>
          </p:spPr>
          <p:txBody>
            <a:bodyPr wrap="none">
              <a:spAutoFit/>
            </a:bodyPr>
            <a:lstStyle/>
            <a:p>
              <a:r>
                <a:rPr lang="ja-JP" altLang="en-US" dirty="0">
                  <a:latin typeface="UD Digi Kyokasho NP-R" panose="02020400000000000000" pitchFamily="18" charset="-128"/>
                  <a:ea typeface="UD Digi Kyokasho NP-R" panose="02020400000000000000" pitchFamily="18" charset="-128"/>
                </a:rPr>
                <a:t>た</a:t>
              </a:r>
              <a:endParaRPr lang="en-US" dirty="0">
                <a:latin typeface="UD Digi Kyokasho NP-R" panose="02020400000000000000" pitchFamily="18" charset="-128"/>
                <a:ea typeface="UD Digi Kyokasho NP-R" panose="02020400000000000000" pitchFamily="18" charset="-128"/>
              </a:endParaRPr>
            </a:p>
          </p:txBody>
        </p:sp>
      </p:grpSp>
      <p:sp>
        <p:nvSpPr>
          <p:cNvPr id="42" name="TextBox 41">
            <a:extLst>
              <a:ext uri="{FF2B5EF4-FFF2-40B4-BE49-F238E27FC236}">
                <a16:creationId xmlns:a16="http://schemas.microsoft.com/office/drawing/2014/main" id="{0533E52A-6788-4DDF-8810-2F4E2F88B749}"/>
              </a:ext>
            </a:extLst>
          </p:cNvPr>
          <p:cNvSpPr txBox="1"/>
          <p:nvPr/>
        </p:nvSpPr>
        <p:spPr>
          <a:xfrm>
            <a:off x="8104414" y="4538436"/>
            <a:ext cx="1186372" cy="415498"/>
          </a:xfrm>
          <a:prstGeom prst="rect">
            <a:avLst/>
          </a:prstGeom>
          <a:noFill/>
        </p:spPr>
        <p:txBody>
          <a:bodyPr wrap="square" rtlCol="0">
            <a:spAutoFit/>
          </a:bodyPr>
          <a:lstStyle/>
          <a:p>
            <a:r>
              <a:rPr lang="ja-JP" altLang="en-US" sz="2100" b="1" dirty="0">
                <a:solidFill>
                  <a:schemeClr val="bg1"/>
                </a:solidFill>
                <a:highlight>
                  <a:srgbClr val="008000"/>
                </a:highlight>
                <a:latin typeface="UD Digi Kyokasho NP-R" panose="02020400000000000000" pitchFamily="18" charset="-128"/>
                <a:ea typeface="UD Digi Kyokasho NP-R" panose="02020400000000000000" pitchFamily="18" charset="-128"/>
              </a:rPr>
              <a:t>たけい</a:t>
            </a:r>
            <a:endParaRPr lang="en-US" sz="2100" b="1" dirty="0">
              <a:solidFill>
                <a:schemeClr val="bg1"/>
              </a:solidFill>
              <a:highlight>
                <a:srgbClr val="008000"/>
              </a:highlight>
              <a:latin typeface="UD Digi Kyokasho NP-R" panose="02020400000000000000" pitchFamily="18" charset="-128"/>
              <a:ea typeface="UD Digi Kyokasho NP-R" panose="02020400000000000000" pitchFamily="18" charset="-128"/>
            </a:endParaRPr>
          </a:p>
        </p:txBody>
      </p:sp>
      <p:grpSp>
        <p:nvGrpSpPr>
          <p:cNvPr id="43" name="Group 42">
            <a:extLst>
              <a:ext uri="{FF2B5EF4-FFF2-40B4-BE49-F238E27FC236}">
                <a16:creationId xmlns:a16="http://schemas.microsoft.com/office/drawing/2014/main" id="{4903BA86-02FC-466A-8C9D-3C0CAACC7D3D}"/>
              </a:ext>
            </a:extLst>
          </p:cNvPr>
          <p:cNvGrpSpPr/>
          <p:nvPr/>
        </p:nvGrpSpPr>
        <p:grpSpPr>
          <a:xfrm>
            <a:off x="5927108" y="5353552"/>
            <a:ext cx="2492990" cy="779377"/>
            <a:chOff x="5916051" y="1762148"/>
            <a:chExt cx="3323987" cy="1039169"/>
          </a:xfrm>
        </p:grpSpPr>
        <p:sp>
          <p:nvSpPr>
            <p:cNvPr id="44" name="สี่เหลี่ยมผืนผ้า 19">
              <a:extLst>
                <a:ext uri="{FF2B5EF4-FFF2-40B4-BE49-F238E27FC236}">
                  <a16:creationId xmlns:a16="http://schemas.microsoft.com/office/drawing/2014/main" id="{D874EE44-8553-4CAA-B3AB-D4F713A6C157}"/>
                </a:ext>
              </a:extLst>
            </p:cNvPr>
            <p:cNvSpPr/>
            <p:nvPr/>
          </p:nvSpPr>
          <p:spPr>
            <a:xfrm>
              <a:off x="5916051" y="2062654"/>
              <a:ext cx="3323987" cy="738663"/>
            </a:xfrm>
            <a:prstGeom prst="rect">
              <a:avLst/>
            </a:prstGeom>
          </p:spPr>
          <p:txBody>
            <a:bodyPr wrap="none">
              <a:spAutoFit/>
            </a:bodyPr>
            <a:lstStyle/>
            <a:p>
              <a:r>
                <a:rPr lang="ja-JP" altLang="en-US" sz="3000" dirty="0">
                  <a:latin typeface="UD Digi Kyokasho NP-R" panose="02020400000000000000" pitchFamily="18" charset="-128"/>
                  <a:ea typeface="UD Digi Kyokasho NP-R" panose="02020400000000000000" pitchFamily="18" charset="-128"/>
                </a:rPr>
                <a:t>食べ</a:t>
              </a:r>
              <a:r>
                <a:rPr lang="ja-JP" altLang="en-US" sz="3000" dirty="0">
                  <a:solidFill>
                    <a:schemeClr val="bg1"/>
                  </a:solidFill>
                  <a:highlight>
                    <a:srgbClr val="008000"/>
                  </a:highlight>
                  <a:latin typeface="UD Digi Kyokasho NP-R" panose="02020400000000000000" pitchFamily="18" charset="-128"/>
                  <a:ea typeface="UD Digi Kyokasho NP-R" panose="02020400000000000000" pitchFamily="18" charset="-128"/>
                </a:rPr>
                <a:t>なかった</a:t>
              </a:r>
              <a:endParaRPr lang="en-US" sz="3000" dirty="0">
                <a:solidFill>
                  <a:schemeClr val="bg1"/>
                </a:solidFill>
                <a:highlight>
                  <a:srgbClr val="008000"/>
                </a:highlight>
                <a:latin typeface="UD Digi Kyokasho NP-R" panose="02020400000000000000" pitchFamily="18" charset="-128"/>
                <a:ea typeface="UD Digi Kyokasho NP-R" panose="02020400000000000000" pitchFamily="18" charset="-128"/>
              </a:endParaRPr>
            </a:p>
          </p:txBody>
        </p:sp>
        <p:sp>
          <p:nvSpPr>
            <p:cNvPr id="45" name="สี่เหลี่ยมผืนผ้า 19">
              <a:extLst>
                <a:ext uri="{FF2B5EF4-FFF2-40B4-BE49-F238E27FC236}">
                  <a16:creationId xmlns:a16="http://schemas.microsoft.com/office/drawing/2014/main" id="{9AF217FE-FB40-40A0-8A19-6B3EF889C38F}"/>
                </a:ext>
              </a:extLst>
            </p:cNvPr>
            <p:cNvSpPr/>
            <p:nvPr/>
          </p:nvSpPr>
          <p:spPr>
            <a:xfrm>
              <a:off x="6001074" y="1762148"/>
              <a:ext cx="553997" cy="492443"/>
            </a:xfrm>
            <a:prstGeom prst="rect">
              <a:avLst/>
            </a:prstGeom>
          </p:spPr>
          <p:txBody>
            <a:bodyPr wrap="none">
              <a:spAutoFit/>
            </a:bodyPr>
            <a:lstStyle/>
            <a:p>
              <a:r>
                <a:rPr lang="ja-JP" altLang="en-US" dirty="0">
                  <a:latin typeface="UD Digi Kyokasho NP-R" panose="02020400000000000000" pitchFamily="18" charset="-128"/>
                  <a:ea typeface="UD Digi Kyokasho NP-R" panose="02020400000000000000" pitchFamily="18" charset="-128"/>
                </a:rPr>
                <a:t>た</a:t>
              </a:r>
              <a:endParaRPr lang="en-US" dirty="0">
                <a:latin typeface="UD Digi Kyokasho NP-R" panose="02020400000000000000" pitchFamily="18" charset="-128"/>
                <a:ea typeface="UD Digi Kyokasho NP-R" panose="02020400000000000000" pitchFamily="18" charset="-128"/>
              </a:endParaRPr>
            </a:p>
          </p:txBody>
        </p:sp>
      </p:grpSp>
      <p:sp>
        <p:nvSpPr>
          <p:cNvPr id="46" name="TextBox 45">
            <a:extLst>
              <a:ext uri="{FF2B5EF4-FFF2-40B4-BE49-F238E27FC236}">
                <a16:creationId xmlns:a16="http://schemas.microsoft.com/office/drawing/2014/main" id="{9EFB700F-2D5A-4976-B330-B159C7372486}"/>
              </a:ext>
            </a:extLst>
          </p:cNvPr>
          <p:cNvSpPr txBox="1"/>
          <p:nvPr/>
        </p:nvSpPr>
        <p:spPr>
          <a:xfrm>
            <a:off x="8697600" y="5733906"/>
            <a:ext cx="1823839" cy="415498"/>
          </a:xfrm>
          <a:prstGeom prst="rect">
            <a:avLst/>
          </a:prstGeom>
          <a:noFill/>
        </p:spPr>
        <p:txBody>
          <a:bodyPr wrap="square" rtlCol="0">
            <a:spAutoFit/>
          </a:bodyPr>
          <a:lstStyle/>
          <a:p>
            <a:r>
              <a:rPr lang="ja-JP" altLang="en-US" sz="2100" b="1" dirty="0">
                <a:solidFill>
                  <a:schemeClr val="bg1"/>
                </a:solidFill>
                <a:highlight>
                  <a:srgbClr val="008000"/>
                </a:highlight>
                <a:latin typeface="UD Digi Kyokasho NP-R" panose="02020400000000000000" pitchFamily="18" charset="-128"/>
                <a:ea typeface="UD Digi Kyokasho NP-R" panose="02020400000000000000" pitchFamily="18" charset="-128"/>
              </a:rPr>
              <a:t>なかったけい</a:t>
            </a:r>
            <a:endParaRPr lang="en-US" sz="2100" b="1" dirty="0">
              <a:solidFill>
                <a:schemeClr val="bg1"/>
              </a:solidFill>
              <a:highlight>
                <a:srgbClr val="008000"/>
              </a:highlight>
              <a:latin typeface="UD Digi Kyokasho NP-R" panose="02020400000000000000" pitchFamily="18" charset="-128"/>
              <a:ea typeface="UD Digi Kyokasho NP-R" panose="02020400000000000000" pitchFamily="18" charset="-128"/>
            </a:endParaRPr>
          </a:p>
        </p:txBody>
      </p:sp>
    </p:spTree>
    <p:extLst>
      <p:ext uri="{BB962C8B-B14F-4D97-AF65-F5344CB8AC3E}">
        <p14:creationId xmlns:p14="http://schemas.microsoft.com/office/powerpoint/2010/main" val="2507205747"/>
      </p:ext>
    </p:extLst>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500"/>
                                        <p:tgtEl>
                                          <p:spTgt spid="32"/>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500"/>
                                        <p:tgtEl>
                                          <p:spTgt spid="39"/>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46"/>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43"/>
                                        </p:tgtEl>
                                        <p:attrNameLst>
                                          <p:attrName>style.visibility</p:attrName>
                                        </p:attrNameLst>
                                      </p:cBhvr>
                                      <p:to>
                                        <p:strVal val="visible"/>
                                      </p:to>
                                    </p:set>
                                    <p:animEffect transition="in" filter="fade">
                                      <p:cBhvr>
                                        <p:cTn id="3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8" grpId="0"/>
      <p:bldP spid="42" grpId="0"/>
      <p:bldP spid="4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DB8C9BA6-C4E5-44B2-9443-9094BACF8DEF}"/>
              </a:ext>
            </a:extLst>
          </p:cNvPr>
          <p:cNvSpPr/>
          <p:nvPr/>
        </p:nvSpPr>
        <p:spPr>
          <a:xfrm rot="5400000">
            <a:off x="5964077" y="-3453468"/>
            <a:ext cx="595362" cy="8365331"/>
          </a:xfrm>
          <a:prstGeom prst="roundRect">
            <a:avLst>
              <a:gd name="adj" fmla="val 50000"/>
            </a:avLst>
          </a:prstGeom>
          <a:solidFill>
            <a:schemeClr val="accent4">
              <a:lumMod val="20000"/>
              <a:lumOff val="80000"/>
              <a:alpha val="9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UD Digi Kyokasho NP-R" panose="02020400000000000000" pitchFamily="18" charset="-128"/>
              <a:ea typeface="UD Digi Kyokasho NP-R" panose="02020400000000000000" pitchFamily="18" charset="-128"/>
            </a:endParaRPr>
          </a:p>
        </p:txBody>
      </p:sp>
      <p:sp>
        <p:nvSpPr>
          <p:cNvPr id="22" name="กล่องข้อความ 4">
            <a:extLst>
              <a:ext uri="{FF2B5EF4-FFF2-40B4-BE49-F238E27FC236}">
                <a16:creationId xmlns:a16="http://schemas.microsoft.com/office/drawing/2014/main" id="{CC7D8089-EF4D-40CE-9B91-67BB4C926702}"/>
              </a:ext>
            </a:extLst>
          </p:cNvPr>
          <p:cNvSpPr txBox="1"/>
          <p:nvPr/>
        </p:nvSpPr>
        <p:spPr>
          <a:xfrm>
            <a:off x="3466113" y="537038"/>
            <a:ext cx="5259773" cy="507831"/>
          </a:xfrm>
          <a:prstGeom prst="rect">
            <a:avLst/>
          </a:prstGeom>
          <a:noFill/>
        </p:spPr>
        <p:txBody>
          <a:bodyPr wrap="none" rtlCol="0">
            <a:spAutoFit/>
          </a:bodyPr>
          <a:lstStyle/>
          <a:p>
            <a:pPr algn="ctr"/>
            <a:r>
              <a:rPr lang="th-TH" sz="2700" b="1" dirty="0">
                <a:latin typeface="UD Digi Kyokasho NP-R" panose="02020400000000000000" pitchFamily="18" charset="-128"/>
                <a:ea typeface="UD Digi Kyokasho NP-R" panose="02020400000000000000" pitchFamily="18" charset="-128"/>
              </a:rPr>
              <a:t>รูปธรรมดา</a:t>
            </a:r>
            <a:r>
              <a:rPr lang="ja-JP" altLang="en-US" sz="2700" b="1" dirty="0">
                <a:latin typeface="UD Digi Kyokasho NP-R" panose="02020400000000000000" pitchFamily="18" charset="-128"/>
                <a:ea typeface="UD Digi Kyokasho NP-R" panose="02020400000000000000" pitchFamily="18" charset="-128"/>
              </a:rPr>
              <a:t>（ふつうけい）</a:t>
            </a:r>
            <a:r>
              <a:rPr lang="th-TH" altLang="ja-JP" sz="2700" b="1" u="sng" dirty="0">
                <a:latin typeface="UD Digi Kyokasho NP-R" panose="02020400000000000000" pitchFamily="18" charset="-128"/>
                <a:ea typeface="UD Digi Kyokasho NP-R" panose="02020400000000000000" pitchFamily="18" charset="-128"/>
                <a:cs typeface="+mj-cs"/>
              </a:rPr>
              <a:t>ของ</a:t>
            </a:r>
            <a:r>
              <a:rPr lang="en-US" altLang="ja-JP" sz="2700" b="1" u="sng" dirty="0">
                <a:latin typeface="UD Digi Kyokasho NP-R" panose="02020400000000000000" pitchFamily="18" charset="-128"/>
                <a:ea typeface="UD Digi Kyokasho NP-R" panose="02020400000000000000" pitchFamily="18" charset="-128"/>
                <a:cs typeface="+mj-cs"/>
              </a:rPr>
              <a:t> ADJ</a:t>
            </a:r>
            <a:r>
              <a:rPr lang="ja-JP" altLang="en-US" sz="2700" b="1" u="sng" dirty="0">
                <a:latin typeface="UD Digi Kyokasho NP-R" panose="02020400000000000000" pitchFamily="18" charset="-128"/>
                <a:ea typeface="UD Digi Kyokasho NP-R" panose="02020400000000000000" pitchFamily="18" charset="-128"/>
                <a:cs typeface="+mj-cs"/>
              </a:rPr>
              <a:t>い</a:t>
            </a:r>
            <a:endParaRPr lang="en-US" sz="2700" b="1" u="sng" dirty="0">
              <a:latin typeface="UD Digi Kyokasho NP-R" panose="02020400000000000000" pitchFamily="18" charset="-128"/>
              <a:ea typeface="UD Digi Kyokasho NP-R" panose="02020400000000000000" pitchFamily="18" charset="-128"/>
              <a:cs typeface="+mj-cs"/>
            </a:endParaRPr>
          </a:p>
        </p:txBody>
      </p:sp>
      <p:graphicFrame>
        <p:nvGraphicFramePr>
          <p:cNvPr id="23" name="Table 22">
            <a:extLst>
              <a:ext uri="{FF2B5EF4-FFF2-40B4-BE49-F238E27FC236}">
                <a16:creationId xmlns:a16="http://schemas.microsoft.com/office/drawing/2014/main" id="{3AAB1C12-BB5E-47E3-9BB8-F7538CE1A928}"/>
              </a:ext>
            </a:extLst>
          </p:cNvPr>
          <p:cNvGraphicFramePr>
            <a:graphicFrameLocks noGrp="1"/>
          </p:cNvGraphicFramePr>
          <p:nvPr>
            <p:extLst>
              <p:ext uri="{D42A27DB-BD31-4B8C-83A1-F6EECF244321}">
                <p14:modId xmlns:p14="http://schemas.microsoft.com/office/powerpoint/2010/main" val="3086721611"/>
              </p:ext>
            </p:extLst>
          </p:nvPr>
        </p:nvGraphicFramePr>
        <p:xfrm>
          <a:off x="2079092" y="1663674"/>
          <a:ext cx="8365332" cy="4501152"/>
        </p:xfrm>
        <a:graphic>
          <a:graphicData uri="http://schemas.openxmlformats.org/drawingml/2006/table">
            <a:tbl>
              <a:tblPr firstRow="1" firstCol="1" bandRow="1">
                <a:tableStyleId>{00A15C55-8517-42AA-B614-E9B94910E393}</a:tableStyleId>
              </a:tblPr>
              <a:tblGrid>
                <a:gridCol w="4342508">
                  <a:extLst>
                    <a:ext uri="{9D8B030D-6E8A-4147-A177-3AD203B41FA5}">
                      <a16:colId xmlns:a16="http://schemas.microsoft.com/office/drawing/2014/main" val="2698355891"/>
                    </a:ext>
                  </a:extLst>
                </a:gridCol>
                <a:gridCol w="4022824">
                  <a:extLst>
                    <a:ext uri="{9D8B030D-6E8A-4147-A177-3AD203B41FA5}">
                      <a16:colId xmlns:a16="http://schemas.microsoft.com/office/drawing/2014/main" val="4264685848"/>
                    </a:ext>
                  </a:extLst>
                </a:gridCol>
              </a:tblGrid>
              <a:tr h="541740">
                <a:tc>
                  <a:txBody>
                    <a:bodyPr/>
                    <a:lstStyle/>
                    <a:p>
                      <a:pPr algn="ctr"/>
                      <a:r>
                        <a:rPr lang="th-TH" sz="2800" dirty="0">
                          <a:solidFill>
                            <a:schemeClr val="tx1"/>
                          </a:solidFill>
                          <a:latin typeface="puimek Med" pitchFamily="2" charset="-34"/>
                          <a:cs typeface="puimek Med" pitchFamily="2" charset="-34"/>
                        </a:rPr>
                        <a:t>รูปสุภาพ</a:t>
                      </a:r>
                      <a:endParaRPr lang="en-US" sz="2800" dirty="0">
                        <a:solidFill>
                          <a:schemeClr val="tx1"/>
                        </a:solidFill>
                        <a:latin typeface="puimek Med" pitchFamily="2" charset="-34"/>
                        <a:cs typeface="puimek Med" pitchFamily="2" charset="-34"/>
                      </a:endParaRPr>
                    </a:p>
                  </a:txBody>
                  <a:tcPr marL="68580" marR="68580" marT="34290" marB="34290" anchor="ctr"/>
                </a:tc>
                <a:tc>
                  <a:txBody>
                    <a:bodyPr/>
                    <a:lstStyle/>
                    <a:p>
                      <a:pPr algn="ctr"/>
                      <a:r>
                        <a:rPr lang="th-TH" sz="2800" dirty="0">
                          <a:solidFill>
                            <a:schemeClr val="tx1"/>
                          </a:solidFill>
                          <a:latin typeface="puimek Med" pitchFamily="2" charset="-34"/>
                          <a:cs typeface="puimek Med" pitchFamily="2" charset="-34"/>
                        </a:rPr>
                        <a:t>รูปธรรมดา</a:t>
                      </a:r>
                      <a:endParaRPr lang="en-US" sz="2800" dirty="0">
                        <a:solidFill>
                          <a:schemeClr val="tx1"/>
                        </a:solidFill>
                        <a:latin typeface="puimek Med" pitchFamily="2" charset="-34"/>
                        <a:cs typeface="puimek Med" pitchFamily="2" charset="-34"/>
                      </a:endParaRPr>
                    </a:p>
                  </a:txBody>
                  <a:tcPr marL="68580" marR="68580" marT="34290" marB="34290" anchor="ctr">
                    <a:solidFill>
                      <a:schemeClr val="accent4">
                        <a:lumMod val="60000"/>
                        <a:lumOff val="40000"/>
                      </a:schemeClr>
                    </a:solidFill>
                  </a:tcPr>
                </a:tc>
                <a:extLst>
                  <a:ext uri="{0D108BD9-81ED-4DB2-BD59-A6C34878D82A}">
                    <a16:rowId xmlns:a16="http://schemas.microsoft.com/office/drawing/2014/main" val="617315791"/>
                  </a:ext>
                </a:extLst>
              </a:tr>
              <a:tr h="1029440">
                <a:tc>
                  <a:txBody>
                    <a:bodyPr/>
                    <a:lstStyle/>
                    <a:p>
                      <a:pPr lvl="0" algn="l"/>
                      <a:r>
                        <a:rPr lang="ja-JP" altLang="en-US" sz="3000" dirty="0">
                          <a:solidFill>
                            <a:schemeClr val="bg1"/>
                          </a:solidFill>
                        </a:rPr>
                        <a:t>おいしいです</a:t>
                      </a:r>
                      <a:endParaRPr lang="en-US" sz="3000" dirty="0">
                        <a:solidFill>
                          <a:schemeClr val="bg1"/>
                        </a:solidFill>
                      </a:endParaRPr>
                    </a:p>
                  </a:txBody>
                  <a:tcPr marL="68580" marR="68580" marT="34290" marB="34290" anchor="ctr"/>
                </a:tc>
                <a:tc>
                  <a:txBody>
                    <a:bodyPr/>
                    <a:lstStyle/>
                    <a:p>
                      <a:pPr algn="ctr"/>
                      <a:endParaRPr lang="en-US" sz="2100" dirty="0"/>
                    </a:p>
                  </a:txBody>
                  <a:tcPr marL="68580" marR="68580" marT="34290" marB="34290" anchor="ctr">
                    <a:solidFill>
                      <a:schemeClr val="accent4">
                        <a:lumMod val="60000"/>
                        <a:lumOff val="40000"/>
                      </a:schemeClr>
                    </a:solidFill>
                  </a:tcPr>
                </a:tc>
                <a:extLst>
                  <a:ext uri="{0D108BD9-81ED-4DB2-BD59-A6C34878D82A}">
                    <a16:rowId xmlns:a16="http://schemas.microsoft.com/office/drawing/2014/main" val="100386517"/>
                  </a:ext>
                </a:extLst>
              </a:tr>
              <a:tr h="982652">
                <a:tc>
                  <a:txBody>
                    <a:bodyPr/>
                    <a:lstStyle/>
                    <a:p>
                      <a:pPr lvl="0" algn="l"/>
                      <a:r>
                        <a:rPr lang="ja-JP" altLang="en-US" sz="3000" dirty="0">
                          <a:solidFill>
                            <a:schemeClr val="bg1"/>
                          </a:solidFill>
                        </a:rPr>
                        <a:t>おいしくないです</a:t>
                      </a:r>
                      <a:endParaRPr lang="en-US" sz="3000" dirty="0">
                        <a:solidFill>
                          <a:schemeClr val="bg1"/>
                        </a:solidFill>
                      </a:endParaRPr>
                    </a:p>
                  </a:txBody>
                  <a:tcPr marL="68580" marR="68580" marT="34290" marB="34290" anchor="ctr"/>
                </a:tc>
                <a:tc>
                  <a:txBody>
                    <a:bodyPr/>
                    <a:lstStyle/>
                    <a:p>
                      <a:pPr marL="0" lvl="0" algn="ctr" defTabSz="914400" rtl="0" eaLnBrk="1" latinLnBrk="0" hangingPunct="1"/>
                      <a:endParaRPr lang="en-US" sz="3000" b="1" kern="1200" dirty="0">
                        <a:solidFill>
                          <a:schemeClr val="bg1"/>
                        </a:solidFill>
                        <a:latin typeface="+mn-lt"/>
                        <a:ea typeface="+mn-ea"/>
                        <a:cs typeface="+mn-cs"/>
                      </a:endParaRPr>
                    </a:p>
                  </a:txBody>
                  <a:tcPr marL="68580" marR="68580" marT="34290" marB="34290" anchor="ctr">
                    <a:solidFill>
                      <a:schemeClr val="accent4">
                        <a:lumMod val="60000"/>
                        <a:lumOff val="40000"/>
                      </a:schemeClr>
                    </a:solidFill>
                  </a:tcPr>
                </a:tc>
                <a:extLst>
                  <a:ext uri="{0D108BD9-81ED-4DB2-BD59-A6C34878D82A}">
                    <a16:rowId xmlns:a16="http://schemas.microsoft.com/office/drawing/2014/main" val="1183974800"/>
                  </a:ext>
                </a:extLst>
              </a:tr>
              <a:tr h="963289">
                <a:tc>
                  <a:txBody>
                    <a:bodyPr/>
                    <a:lstStyle/>
                    <a:p>
                      <a:pPr lvl="0" algn="l"/>
                      <a:r>
                        <a:rPr lang="ja-JP" altLang="en-US" sz="3000" dirty="0">
                          <a:solidFill>
                            <a:schemeClr val="bg1"/>
                          </a:solidFill>
                        </a:rPr>
                        <a:t>おいしかったです</a:t>
                      </a:r>
                      <a:endParaRPr lang="en-US" sz="3000" dirty="0">
                        <a:solidFill>
                          <a:schemeClr val="bg1"/>
                        </a:solidFill>
                      </a:endParaRPr>
                    </a:p>
                  </a:txBody>
                  <a:tcPr marL="68580" marR="68580" marT="34290" marB="34290" anchor="ctr"/>
                </a:tc>
                <a:tc>
                  <a:txBody>
                    <a:bodyPr/>
                    <a:lstStyle/>
                    <a:p>
                      <a:pPr algn="ctr"/>
                      <a:endParaRPr lang="en-US" sz="2100" dirty="0"/>
                    </a:p>
                  </a:txBody>
                  <a:tcPr marL="68580" marR="68580" marT="34290" marB="34290" anchor="ctr">
                    <a:solidFill>
                      <a:schemeClr val="accent4">
                        <a:lumMod val="60000"/>
                        <a:lumOff val="40000"/>
                      </a:schemeClr>
                    </a:solidFill>
                  </a:tcPr>
                </a:tc>
                <a:extLst>
                  <a:ext uri="{0D108BD9-81ED-4DB2-BD59-A6C34878D82A}">
                    <a16:rowId xmlns:a16="http://schemas.microsoft.com/office/drawing/2014/main" val="2199957802"/>
                  </a:ext>
                </a:extLst>
              </a:tr>
              <a:tr h="984031">
                <a:tc>
                  <a:txBody>
                    <a:bodyPr/>
                    <a:lstStyle/>
                    <a:p>
                      <a:pPr lvl="0" algn="l"/>
                      <a:r>
                        <a:rPr lang="ja-JP" altLang="en-US" sz="3000" dirty="0">
                          <a:solidFill>
                            <a:schemeClr val="bg1"/>
                          </a:solidFill>
                        </a:rPr>
                        <a:t>おいしくなかったです</a:t>
                      </a:r>
                      <a:endParaRPr lang="en-US" sz="3000" dirty="0">
                        <a:solidFill>
                          <a:schemeClr val="bg1"/>
                        </a:solidFill>
                      </a:endParaRPr>
                    </a:p>
                  </a:txBody>
                  <a:tcPr marL="68580" marR="68580" marT="34290" marB="34290" anchor="ctr"/>
                </a:tc>
                <a:tc>
                  <a:txBody>
                    <a:bodyPr/>
                    <a:lstStyle/>
                    <a:p>
                      <a:pPr algn="ctr"/>
                      <a:endParaRPr lang="en-US" sz="2100" dirty="0"/>
                    </a:p>
                  </a:txBody>
                  <a:tcPr marL="68580" marR="68580" marT="34290" marB="34290" anchor="ctr">
                    <a:solidFill>
                      <a:schemeClr val="accent4">
                        <a:lumMod val="60000"/>
                        <a:lumOff val="40000"/>
                      </a:schemeClr>
                    </a:solidFill>
                  </a:tcPr>
                </a:tc>
                <a:extLst>
                  <a:ext uri="{0D108BD9-81ED-4DB2-BD59-A6C34878D82A}">
                    <a16:rowId xmlns:a16="http://schemas.microsoft.com/office/drawing/2014/main" val="3625868122"/>
                  </a:ext>
                </a:extLst>
              </a:tr>
            </a:tbl>
          </a:graphicData>
        </a:graphic>
      </p:graphicFrame>
      <p:sp>
        <p:nvSpPr>
          <p:cNvPr id="30" name="สี่เหลี่ยมผืนผ้า 19">
            <a:extLst>
              <a:ext uri="{FF2B5EF4-FFF2-40B4-BE49-F238E27FC236}">
                <a16:creationId xmlns:a16="http://schemas.microsoft.com/office/drawing/2014/main" id="{5E95A9AA-30DA-4C6F-885C-2D5C38D52D7E}"/>
              </a:ext>
            </a:extLst>
          </p:cNvPr>
          <p:cNvSpPr/>
          <p:nvPr/>
        </p:nvSpPr>
        <p:spPr>
          <a:xfrm>
            <a:off x="6358632" y="2404241"/>
            <a:ext cx="1723549" cy="553998"/>
          </a:xfrm>
          <a:prstGeom prst="rect">
            <a:avLst/>
          </a:prstGeom>
        </p:spPr>
        <p:txBody>
          <a:bodyPr wrap="none">
            <a:spAutoFit/>
          </a:bodyPr>
          <a:lstStyle/>
          <a:p>
            <a:r>
              <a:rPr lang="ja-JP" altLang="en-US" sz="3000" dirty="0">
                <a:latin typeface="UD Digi Kyokasho NP-R" panose="02020400000000000000" pitchFamily="18" charset="-128"/>
                <a:ea typeface="UD Digi Kyokasho NP-R" panose="02020400000000000000" pitchFamily="18" charset="-128"/>
              </a:rPr>
              <a:t>おいしい</a:t>
            </a:r>
            <a:endParaRPr lang="en-US" sz="3000" dirty="0">
              <a:highlight>
                <a:srgbClr val="F8ECB8"/>
              </a:highlight>
              <a:latin typeface="UD Digi Kyokasho NP-R" panose="02020400000000000000" pitchFamily="18" charset="-128"/>
              <a:ea typeface="UD Digi Kyokasho NP-R" panose="02020400000000000000" pitchFamily="18" charset="-128"/>
            </a:endParaRPr>
          </a:p>
        </p:txBody>
      </p:sp>
      <p:sp>
        <p:nvSpPr>
          <p:cNvPr id="36" name="สี่เหลี่ยมผืนผ้า 19">
            <a:extLst>
              <a:ext uri="{FF2B5EF4-FFF2-40B4-BE49-F238E27FC236}">
                <a16:creationId xmlns:a16="http://schemas.microsoft.com/office/drawing/2014/main" id="{CF9400BF-6828-4BA4-B73C-77E1BA9B4B8D}"/>
              </a:ext>
            </a:extLst>
          </p:cNvPr>
          <p:cNvSpPr/>
          <p:nvPr/>
        </p:nvSpPr>
        <p:spPr>
          <a:xfrm>
            <a:off x="6358632" y="3319789"/>
            <a:ext cx="2492990" cy="553998"/>
          </a:xfrm>
          <a:prstGeom prst="rect">
            <a:avLst/>
          </a:prstGeom>
        </p:spPr>
        <p:txBody>
          <a:bodyPr wrap="none">
            <a:spAutoFit/>
          </a:bodyPr>
          <a:lstStyle/>
          <a:p>
            <a:r>
              <a:rPr lang="ja-JP" altLang="en-US" sz="3000" dirty="0">
                <a:latin typeface="UD Digi Kyokasho NP-R" panose="02020400000000000000" pitchFamily="18" charset="-128"/>
                <a:ea typeface="UD Digi Kyokasho NP-R" panose="02020400000000000000" pitchFamily="18" charset="-128"/>
              </a:rPr>
              <a:t>おいしくない</a:t>
            </a:r>
            <a:endParaRPr lang="en-US" sz="3000" dirty="0">
              <a:highlight>
                <a:srgbClr val="F8ECB8"/>
              </a:highlight>
              <a:latin typeface="UD Digi Kyokasho NP-R" panose="02020400000000000000" pitchFamily="18" charset="-128"/>
              <a:ea typeface="UD Digi Kyokasho NP-R" panose="02020400000000000000" pitchFamily="18" charset="-128"/>
            </a:endParaRPr>
          </a:p>
        </p:txBody>
      </p:sp>
      <p:sp>
        <p:nvSpPr>
          <p:cNvPr id="40" name="สี่เหลี่ยมผืนผ้า 19">
            <a:extLst>
              <a:ext uri="{FF2B5EF4-FFF2-40B4-BE49-F238E27FC236}">
                <a16:creationId xmlns:a16="http://schemas.microsoft.com/office/drawing/2014/main" id="{EF5C49D6-20A7-40F9-926D-A1DADAE2B6CC}"/>
              </a:ext>
            </a:extLst>
          </p:cNvPr>
          <p:cNvSpPr/>
          <p:nvPr/>
        </p:nvSpPr>
        <p:spPr>
          <a:xfrm>
            <a:off x="6358631" y="4195849"/>
            <a:ext cx="2492990" cy="553998"/>
          </a:xfrm>
          <a:prstGeom prst="rect">
            <a:avLst/>
          </a:prstGeom>
        </p:spPr>
        <p:txBody>
          <a:bodyPr wrap="none">
            <a:spAutoFit/>
          </a:bodyPr>
          <a:lstStyle/>
          <a:p>
            <a:r>
              <a:rPr lang="ja-JP" altLang="en-US" sz="3000" dirty="0">
                <a:latin typeface="UD Digi Kyokasho NP-R" panose="02020400000000000000" pitchFamily="18" charset="-128"/>
                <a:ea typeface="UD Digi Kyokasho NP-R" panose="02020400000000000000" pitchFamily="18" charset="-128"/>
              </a:rPr>
              <a:t>おいしかった</a:t>
            </a:r>
            <a:endParaRPr lang="en-US" sz="3000" dirty="0">
              <a:highlight>
                <a:srgbClr val="F8ECB8"/>
              </a:highlight>
              <a:latin typeface="UD Digi Kyokasho NP-R" panose="02020400000000000000" pitchFamily="18" charset="-128"/>
              <a:ea typeface="UD Digi Kyokasho NP-R" panose="02020400000000000000" pitchFamily="18" charset="-128"/>
            </a:endParaRPr>
          </a:p>
        </p:txBody>
      </p:sp>
      <p:sp>
        <p:nvSpPr>
          <p:cNvPr id="44" name="สี่เหลี่ยมผืนผ้า 19">
            <a:extLst>
              <a:ext uri="{FF2B5EF4-FFF2-40B4-BE49-F238E27FC236}">
                <a16:creationId xmlns:a16="http://schemas.microsoft.com/office/drawing/2014/main" id="{D874EE44-8553-4CAA-B3AB-D4F713A6C157}"/>
              </a:ext>
            </a:extLst>
          </p:cNvPr>
          <p:cNvSpPr/>
          <p:nvPr/>
        </p:nvSpPr>
        <p:spPr>
          <a:xfrm>
            <a:off x="6358632" y="5111396"/>
            <a:ext cx="3262432" cy="553998"/>
          </a:xfrm>
          <a:prstGeom prst="rect">
            <a:avLst/>
          </a:prstGeom>
        </p:spPr>
        <p:txBody>
          <a:bodyPr wrap="none">
            <a:spAutoFit/>
          </a:bodyPr>
          <a:lstStyle/>
          <a:p>
            <a:r>
              <a:rPr lang="ja-JP" altLang="en-US" sz="3000" dirty="0">
                <a:latin typeface="UD Digi Kyokasho NP-R" panose="02020400000000000000" pitchFamily="18" charset="-128"/>
                <a:ea typeface="UD Digi Kyokasho NP-R" panose="02020400000000000000" pitchFamily="18" charset="-128"/>
              </a:rPr>
              <a:t>おいしくなかった</a:t>
            </a:r>
            <a:endParaRPr lang="en-US" sz="3000" dirty="0">
              <a:highlight>
                <a:srgbClr val="F8ECB8"/>
              </a:highlight>
              <a:latin typeface="UD Digi Kyokasho NP-R" panose="02020400000000000000" pitchFamily="18" charset="-128"/>
              <a:ea typeface="UD Digi Kyokasho NP-R" panose="02020400000000000000" pitchFamily="18" charset="-128"/>
            </a:endParaRPr>
          </a:p>
        </p:txBody>
      </p:sp>
      <p:sp>
        <p:nvSpPr>
          <p:cNvPr id="10" name="TextBox 33">
            <a:extLst>
              <a:ext uri="{FF2B5EF4-FFF2-40B4-BE49-F238E27FC236}">
                <a16:creationId xmlns:a16="http://schemas.microsoft.com/office/drawing/2014/main" id="{1CB50162-714A-4C37-99C0-8884BDC87B32}"/>
              </a:ext>
            </a:extLst>
          </p:cNvPr>
          <p:cNvSpPr txBox="1"/>
          <p:nvPr/>
        </p:nvSpPr>
        <p:spPr>
          <a:xfrm>
            <a:off x="9087795" y="2418039"/>
            <a:ext cx="3104205" cy="646331"/>
          </a:xfrm>
          <a:prstGeom prst="rect">
            <a:avLst/>
          </a:prstGeom>
          <a:noFill/>
        </p:spPr>
        <p:txBody>
          <a:bodyPr wrap="square" rtlCol="0">
            <a:spAutoFit/>
          </a:bodyPr>
          <a:lstStyle/>
          <a:p>
            <a:r>
              <a:rPr lang="th-TH" sz="3600" b="1" dirty="0">
                <a:highlight>
                  <a:srgbClr val="FCBF51"/>
                </a:highlight>
                <a:latin typeface="UD Digi Kyokasho NP-R" panose="02020400000000000000" pitchFamily="18" charset="-128"/>
                <a:ea typeface="UD Digi Kyokasho NP-R" panose="02020400000000000000" pitchFamily="18" charset="-128"/>
                <a:cs typeface="+mj-cs"/>
              </a:rPr>
              <a:t>แค่ตัด</a:t>
            </a:r>
            <a:r>
              <a:rPr lang="ja-JP" altLang="en-US" sz="3600" b="1" dirty="0">
                <a:highlight>
                  <a:srgbClr val="FCBF51"/>
                </a:highlight>
                <a:latin typeface="UD Digi Kyokasho NP-R" panose="02020400000000000000" pitchFamily="18" charset="-128"/>
                <a:ea typeface="UD Digi Kyokasho NP-R" panose="02020400000000000000" pitchFamily="18" charset="-128"/>
                <a:cs typeface="+mj-cs"/>
              </a:rPr>
              <a:t>です</a:t>
            </a:r>
            <a:r>
              <a:rPr lang="th-TH" altLang="ja-JP" sz="3600" b="1" dirty="0">
                <a:highlight>
                  <a:srgbClr val="FCBF51"/>
                </a:highlight>
                <a:latin typeface="UD Digi Kyokasho NP-R" panose="02020400000000000000" pitchFamily="18" charset="-128"/>
                <a:ea typeface="UD Digi Kyokasho NP-R" panose="02020400000000000000" pitchFamily="18" charset="-128"/>
                <a:cs typeface="+mj-cs"/>
              </a:rPr>
              <a:t>ออก</a:t>
            </a:r>
            <a:r>
              <a:rPr lang="en-US" altLang="ja-JP" sz="3600" b="1" dirty="0">
                <a:highlight>
                  <a:srgbClr val="FCBF51"/>
                </a:highlight>
                <a:latin typeface="UD Digi Kyokasho NP-R" panose="02020400000000000000" pitchFamily="18" charset="-128"/>
                <a:ea typeface="UD Digi Kyokasho NP-R" panose="02020400000000000000" pitchFamily="18" charset="-128"/>
                <a:cs typeface="+mj-cs"/>
              </a:rPr>
              <a:t>!</a:t>
            </a:r>
            <a:endParaRPr lang="en-US" sz="3600" b="1" dirty="0">
              <a:highlight>
                <a:srgbClr val="FCBF51"/>
              </a:highlight>
              <a:latin typeface="UD Digi Kyokasho NP-R" panose="02020400000000000000" pitchFamily="18" charset="-128"/>
              <a:ea typeface="UD Digi Kyokasho NP-R" panose="02020400000000000000" pitchFamily="18" charset="-128"/>
              <a:cs typeface="+mj-cs"/>
            </a:endParaRPr>
          </a:p>
        </p:txBody>
      </p:sp>
    </p:spTree>
    <p:extLst>
      <p:ext uri="{BB962C8B-B14F-4D97-AF65-F5344CB8AC3E}">
        <p14:creationId xmlns:p14="http://schemas.microsoft.com/office/powerpoint/2010/main" val="3088413583"/>
      </p:ext>
    </p:extLst>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5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fade">
                                      <p:cBhvr>
                                        <p:cTn id="22" dur="500"/>
                                        <p:tgtEl>
                                          <p:spTgt spid="44"/>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6" grpId="0"/>
      <p:bldP spid="40" grpId="0"/>
      <p:bldP spid="44"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DB8C9BA6-C4E5-44B2-9443-9094BACF8DEF}"/>
              </a:ext>
            </a:extLst>
          </p:cNvPr>
          <p:cNvSpPr/>
          <p:nvPr/>
        </p:nvSpPr>
        <p:spPr>
          <a:xfrm rot="5400000">
            <a:off x="5964076" y="-3530828"/>
            <a:ext cx="595362" cy="8365331"/>
          </a:xfrm>
          <a:prstGeom prst="roundRect">
            <a:avLst>
              <a:gd name="adj" fmla="val 50000"/>
            </a:avLst>
          </a:prstGeom>
          <a:solidFill>
            <a:schemeClr val="accent1">
              <a:lumMod val="40000"/>
              <a:lumOff val="60000"/>
              <a:alpha val="9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UD Digi Kyokasho NP-R" panose="02020400000000000000" pitchFamily="18" charset="-128"/>
              <a:ea typeface="UD Digi Kyokasho NP-R" panose="02020400000000000000" pitchFamily="18" charset="-128"/>
            </a:endParaRPr>
          </a:p>
        </p:txBody>
      </p:sp>
      <p:sp>
        <p:nvSpPr>
          <p:cNvPr id="22" name="กล่องข้อความ 4">
            <a:extLst>
              <a:ext uri="{FF2B5EF4-FFF2-40B4-BE49-F238E27FC236}">
                <a16:creationId xmlns:a16="http://schemas.microsoft.com/office/drawing/2014/main" id="{CC7D8089-EF4D-40CE-9B91-67BB4C926702}"/>
              </a:ext>
            </a:extLst>
          </p:cNvPr>
          <p:cNvSpPr txBox="1"/>
          <p:nvPr/>
        </p:nvSpPr>
        <p:spPr>
          <a:xfrm>
            <a:off x="3714077" y="436375"/>
            <a:ext cx="5166800" cy="507831"/>
          </a:xfrm>
          <a:prstGeom prst="rect">
            <a:avLst/>
          </a:prstGeom>
          <a:noFill/>
        </p:spPr>
        <p:txBody>
          <a:bodyPr wrap="none" rtlCol="0">
            <a:spAutoFit/>
          </a:bodyPr>
          <a:lstStyle/>
          <a:p>
            <a:pPr algn="ctr"/>
            <a:r>
              <a:rPr lang="th-TH" sz="2700" b="1" dirty="0">
                <a:latin typeface="UD Digi Kyokasho NP-R" panose="02020400000000000000" pitchFamily="18" charset="-128"/>
                <a:ea typeface="UD Digi Kyokasho NP-R" panose="02020400000000000000" pitchFamily="18" charset="-128"/>
                <a:cs typeface="+mj-cs"/>
              </a:rPr>
              <a:t>รูปธรรมดา</a:t>
            </a:r>
            <a:r>
              <a:rPr lang="ja-JP" altLang="en-US" sz="2700" b="1" dirty="0">
                <a:latin typeface="UD Digi Kyokasho NP-R" panose="02020400000000000000" pitchFamily="18" charset="-128"/>
                <a:ea typeface="UD Digi Kyokasho NP-R" panose="02020400000000000000" pitchFamily="18" charset="-128"/>
                <a:cs typeface="+mj-cs"/>
              </a:rPr>
              <a:t>（ふつうけい）</a:t>
            </a:r>
            <a:r>
              <a:rPr lang="th-TH" altLang="ja-JP" sz="2700" b="1" u="sng" dirty="0">
                <a:latin typeface="UD Digi Kyokasho NP-R" panose="02020400000000000000" pitchFamily="18" charset="-128"/>
                <a:ea typeface="UD Digi Kyokasho NP-R" panose="02020400000000000000" pitchFamily="18" charset="-128"/>
                <a:cs typeface="+mj-cs"/>
              </a:rPr>
              <a:t>ของ</a:t>
            </a:r>
            <a:r>
              <a:rPr lang="en-US" altLang="ja-JP" sz="2700" b="1" u="sng" dirty="0">
                <a:latin typeface="UD Digi Kyokasho NP-R" panose="02020400000000000000" pitchFamily="18" charset="-128"/>
                <a:ea typeface="UD Digi Kyokasho NP-R" panose="02020400000000000000" pitchFamily="18" charset="-128"/>
                <a:cs typeface="+mj-cs"/>
              </a:rPr>
              <a:t> ADJ</a:t>
            </a:r>
            <a:r>
              <a:rPr lang="ja-JP" altLang="en-US" sz="2700" b="1" u="sng" dirty="0">
                <a:latin typeface="UD Digi Kyokasho NP-R" panose="02020400000000000000" pitchFamily="18" charset="-128"/>
                <a:ea typeface="UD Digi Kyokasho NP-R" panose="02020400000000000000" pitchFamily="18" charset="-128"/>
                <a:cs typeface="+mj-cs"/>
              </a:rPr>
              <a:t>な</a:t>
            </a:r>
            <a:endParaRPr lang="en-US" sz="2700" b="1" u="sng" dirty="0">
              <a:latin typeface="UD Digi Kyokasho NP-R" panose="02020400000000000000" pitchFamily="18" charset="-128"/>
              <a:ea typeface="UD Digi Kyokasho NP-R" panose="02020400000000000000" pitchFamily="18" charset="-128"/>
              <a:cs typeface="+mj-cs"/>
            </a:endParaRPr>
          </a:p>
        </p:txBody>
      </p:sp>
      <p:graphicFrame>
        <p:nvGraphicFramePr>
          <p:cNvPr id="23" name="Table 22">
            <a:extLst>
              <a:ext uri="{FF2B5EF4-FFF2-40B4-BE49-F238E27FC236}">
                <a16:creationId xmlns:a16="http://schemas.microsoft.com/office/drawing/2014/main" id="{3AAB1C12-BB5E-47E3-9BB8-F7538CE1A928}"/>
              </a:ext>
            </a:extLst>
          </p:cNvPr>
          <p:cNvGraphicFramePr>
            <a:graphicFrameLocks noGrp="1"/>
          </p:cNvGraphicFramePr>
          <p:nvPr>
            <p:extLst>
              <p:ext uri="{D42A27DB-BD31-4B8C-83A1-F6EECF244321}">
                <p14:modId xmlns:p14="http://schemas.microsoft.com/office/powerpoint/2010/main" val="522294724"/>
              </p:ext>
            </p:extLst>
          </p:nvPr>
        </p:nvGraphicFramePr>
        <p:xfrm>
          <a:off x="2079091" y="1663674"/>
          <a:ext cx="8019380" cy="4176255"/>
        </p:xfrm>
        <a:graphic>
          <a:graphicData uri="http://schemas.openxmlformats.org/drawingml/2006/table">
            <a:tbl>
              <a:tblPr firstRow="1" firstCol="1" bandRow="1">
                <a:tableStyleId>{00A15C55-8517-42AA-B614-E9B94910E393}</a:tableStyleId>
              </a:tblPr>
              <a:tblGrid>
                <a:gridCol w="3949532">
                  <a:extLst>
                    <a:ext uri="{9D8B030D-6E8A-4147-A177-3AD203B41FA5}">
                      <a16:colId xmlns:a16="http://schemas.microsoft.com/office/drawing/2014/main" val="2698355891"/>
                    </a:ext>
                  </a:extLst>
                </a:gridCol>
                <a:gridCol w="4069848">
                  <a:extLst>
                    <a:ext uri="{9D8B030D-6E8A-4147-A177-3AD203B41FA5}">
                      <a16:colId xmlns:a16="http://schemas.microsoft.com/office/drawing/2014/main" val="4264685848"/>
                    </a:ext>
                  </a:extLst>
                </a:gridCol>
              </a:tblGrid>
              <a:tr h="486993">
                <a:tc>
                  <a:txBody>
                    <a:bodyPr/>
                    <a:lstStyle/>
                    <a:p>
                      <a:pPr algn="ctr"/>
                      <a:r>
                        <a:rPr lang="th-TH" sz="3200" dirty="0">
                          <a:solidFill>
                            <a:schemeClr val="tx1"/>
                          </a:solidFill>
                          <a:latin typeface="puimek Med" pitchFamily="2" charset="-34"/>
                          <a:cs typeface="puimek Med" pitchFamily="2" charset="-34"/>
                        </a:rPr>
                        <a:t>รูปสุภาพ</a:t>
                      </a:r>
                      <a:endParaRPr lang="en-US" sz="3200" dirty="0">
                        <a:solidFill>
                          <a:schemeClr val="tx1"/>
                        </a:solidFill>
                        <a:latin typeface="puimek Med" pitchFamily="2" charset="-34"/>
                        <a:cs typeface="puimek Med" pitchFamily="2" charset="-34"/>
                      </a:endParaRPr>
                    </a:p>
                  </a:txBody>
                  <a:tcPr marL="68580" marR="68580" marT="34290" marB="34290" anchor="ctr">
                    <a:solidFill>
                      <a:schemeClr val="accent1">
                        <a:lumMod val="40000"/>
                        <a:lumOff val="60000"/>
                      </a:schemeClr>
                    </a:solidFill>
                  </a:tcPr>
                </a:tc>
                <a:tc>
                  <a:txBody>
                    <a:bodyPr/>
                    <a:lstStyle/>
                    <a:p>
                      <a:pPr algn="ctr"/>
                      <a:r>
                        <a:rPr lang="th-TH" sz="3200" dirty="0">
                          <a:solidFill>
                            <a:schemeClr val="tx1"/>
                          </a:solidFill>
                          <a:latin typeface="puimek Med" pitchFamily="2" charset="-34"/>
                          <a:cs typeface="puimek Med" pitchFamily="2" charset="-34"/>
                        </a:rPr>
                        <a:t>รูปธรรมดา</a:t>
                      </a:r>
                      <a:endParaRPr lang="en-US" sz="3200" dirty="0">
                        <a:solidFill>
                          <a:schemeClr val="tx1"/>
                        </a:solidFill>
                        <a:latin typeface="puimek Med" pitchFamily="2" charset="-34"/>
                        <a:cs typeface="puimek Med" pitchFamily="2" charset="-34"/>
                      </a:endParaRPr>
                    </a:p>
                  </a:txBody>
                  <a:tcPr marL="68580" marR="68580" marT="34290" marB="34290" anchor="ctr">
                    <a:solidFill>
                      <a:schemeClr val="accent1">
                        <a:lumMod val="20000"/>
                        <a:lumOff val="80000"/>
                      </a:schemeClr>
                    </a:solidFill>
                  </a:tcPr>
                </a:tc>
                <a:extLst>
                  <a:ext uri="{0D108BD9-81ED-4DB2-BD59-A6C34878D82A}">
                    <a16:rowId xmlns:a16="http://schemas.microsoft.com/office/drawing/2014/main" val="617315791"/>
                  </a:ext>
                </a:extLst>
              </a:tr>
              <a:tr h="941192">
                <a:tc>
                  <a:txBody>
                    <a:bodyPr/>
                    <a:lstStyle/>
                    <a:p>
                      <a:pPr lvl="0" algn="l"/>
                      <a:r>
                        <a:rPr lang="ja-JP" altLang="en-US" sz="3000" dirty="0">
                          <a:solidFill>
                            <a:schemeClr val="bg1"/>
                          </a:solidFill>
                        </a:rPr>
                        <a:t>ひまです</a:t>
                      </a:r>
                      <a:endParaRPr lang="en-US" sz="3000" dirty="0">
                        <a:solidFill>
                          <a:schemeClr val="bg1"/>
                        </a:solidFill>
                      </a:endParaRPr>
                    </a:p>
                  </a:txBody>
                  <a:tcPr marL="68580" marR="68580" marT="34290" marB="34290" anchor="ctr">
                    <a:solidFill>
                      <a:schemeClr val="accent1">
                        <a:lumMod val="40000"/>
                        <a:lumOff val="60000"/>
                      </a:schemeClr>
                    </a:solidFill>
                  </a:tcPr>
                </a:tc>
                <a:tc>
                  <a:txBody>
                    <a:bodyPr/>
                    <a:lstStyle/>
                    <a:p>
                      <a:pPr algn="ctr"/>
                      <a:endParaRPr lang="en-US" sz="2100" dirty="0"/>
                    </a:p>
                  </a:txBody>
                  <a:tcPr marL="68580" marR="68580" marT="34290" marB="34290" anchor="ctr">
                    <a:solidFill>
                      <a:schemeClr val="accent1">
                        <a:lumMod val="20000"/>
                        <a:lumOff val="80000"/>
                      </a:schemeClr>
                    </a:solidFill>
                  </a:tcPr>
                </a:tc>
                <a:extLst>
                  <a:ext uri="{0D108BD9-81ED-4DB2-BD59-A6C34878D82A}">
                    <a16:rowId xmlns:a16="http://schemas.microsoft.com/office/drawing/2014/main" val="100386517"/>
                  </a:ext>
                </a:extLst>
              </a:tr>
              <a:tr h="898415">
                <a:tc>
                  <a:txBody>
                    <a:bodyPr/>
                    <a:lstStyle/>
                    <a:p>
                      <a:pPr lvl="0" algn="l"/>
                      <a:r>
                        <a:rPr lang="ja-JP" altLang="en-US" sz="3000" dirty="0">
                          <a:solidFill>
                            <a:schemeClr val="bg1"/>
                          </a:solidFill>
                        </a:rPr>
                        <a:t>ひまじゃないです</a:t>
                      </a:r>
                      <a:endParaRPr lang="en-US" sz="3000" dirty="0">
                        <a:solidFill>
                          <a:schemeClr val="bg1"/>
                        </a:solidFill>
                      </a:endParaRPr>
                    </a:p>
                  </a:txBody>
                  <a:tcPr marL="68580" marR="68580" marT="34290" marB="34290" anchor="ctr">
                    <a:solidFill>
                      <a:schemeClr val="accent1">
                        <a:lumMod val="40000"/>
                        <a:lumOff val="60000"/>
                      </a:schemeClr>
                    </a:solidFill>
                  </a:tcPr>
                </a:tc>
                <a:tc>
                  <a:txBody>
                    <a:bodyPr/>
                    <a:lstStyle/>
                    <a:p>
                      <a:pPr marL="0" lvl="0" algn="ctr" defTabSz="914400" rtl="0" eaLnBrk="1" latinLnBrk="0" hangingPunct="1"/>
                      <a:endParaRPr lang="en-US" sz="3000" b="1" kern="1200" dirty="0">
                        <a:solidFill>
                          <a:schemeClr val="bg1"/>
                        </a:solidFill>
                        <a:latin typeface="+mn-lt"/>
                        <a:ea typeface="+mn-ea"/>
                        <a:cs typeface="+mn-cs"/>
                      </a:endParaRPr>
                    </a:p>
                  </a:txBody>
                  <a:tcPr marL="68580" marR="68580" marT="34290" marB="34290" anchor="ctr">
                    <a:solidFill>
                      <a:schemeClr val="accent1">
                        <a:lumMod val="20000"/>
                        <a:lumOff val="80000"/>
                      </a:schemeClr>
                    </a:solidFill>
                  </a:tcPr>
                </a:tc>
                <a:extLst>
                  <a:ext uri="{0D108BD9-81ED-4DB2-BD59-A6C34878D82A}">
                    <a16:rowId xmlns:a16="http://schemas.microsoft.com/office/drawing/2014/main" val="1183974800"/>
                  </a:ext>
                </a:extLst>
              </a:tr>
              <a:tr h="880712">
                <a:tc>
                  <a:txBody>
                    <a:bodyPr/>
                    <a:lstStyle/>
                    <a:p>
                      <a:pPr lvl="0" algn="l"/>
                      <a:r>
                        <a:rPr lang="ja-JP" altLang="en-US" sz="3000" dirty="0">
                          <a:solidFill>
                            <a:schemeClr val="bg1"/>
                          </a:solidFill>
                        </a:rPr>
                        <a:t>ひまでした</a:t>
                      </a:r>
                      <a:endParaRPr lang="en-US" sz="3000" dirty="0">
                        <a:solidFill>
                          <a:schemeClr val="bg1"/>
                        </a:solidFill>
                      </a:endParaRPr>
                    </a:p>
                  </a:txBody>
                  <a:tcPr marL="68580" marR="68580" marT="34290" marB="34290" anchor="ctr">
                    <a:solidFill>
                      <a:schemeClr val="accent1">
                        <a:lumMod val="40000"/>
                        <a:lumOff val="60000"/>
                      </a:schemeClr>
                    </a:solidFill>
                  </a:tcPr>
                </a:tc>
                <a:tc>
                  <a:txBody>
                    <a:bodyPr/>
                    <a:lstStyle/>
                    <a:p>
                      <a:pPr algn="ctr"/>
                      <a:endParaRPr lang="en-US" sz="2100" dirty="0"/>
                    </a:p>
                  </a:txBody>
                  <a:tcPr marL="68580" marR="68580" marT="34290" marB="34290" anchor="ctr">
                    <a:solidFill>
                      <a:schemeClr val="accent1">
                        <a:lumMod val="20000"/>
                        <a:lumOff val="80000"/>
                      </a:schemeClr>
                    </a:solidFill>
                  </a:tcPr>
                </a:tc>
                <a:extLst>
                  <a:ext uri="{0D108BD9-81ED-4DB2-BD59-A6C34878D82A}">
                    <a16:rowId xmlns:a16="http://schemas.microsoft.com/office/drawing/2014/main" val="2199957802"/>
                  </a:ext>
                </a:extLst>
              </a:tr>
              <a:tr h="899676">
                <a:tc>
                  <a:txBody>
                    <a:bodyPr/>
                    <a:lstStyle/>
                    <a:p>
                      <a:pPr lvl="0" algn="l"/>
                      <a:r>
                        <a:rPr lang="ja-JP" altLang="en-US" sz="3000" dirty="0">
                          <a:solidFill>
                            <a:schemeClr val="bg1"/>
                          </a:solidFill>
                        </a:rPr>
                        <a:t>ひまじゃなかったです</a:t>
                      </a:r>
                      <a:endParaRPr lang="en-US" sz="3000" dirty="0">
                        <a:solidFill>
                          <a:schemeClr val="bg1"/>
                        </a:solidFill>
                      </a:endParaRPr>
                    </a:p>
                  </a:txBody>
                  <a:tcPr marL="68580" marR="68580" marT="34290" marB="34290" anchor="ctr">
                    <a:solidFill>
                      <a:schemeClr val="accent1">
                        <a:lumMod val="40000"/>
                        <a:lumOff val="60000"/>
                      </a:schemeClr>
                    </a:solidFill>
                  </a:tcPr>
                </a:tc>
                <a:tc>
                  <a:txBody>
                    <a:bodyPr/>
                    <a:lstStyle/>
                    <a:p>
                      <a:pPr algn="ctr"/>
                      <a:endParaRPr lang="en-US" sz="2100" dirty="0"/>
                    </a:p>
                  </a:txBody>
                  <a:tcPr marL="68580" marR="68580" marT="34290" marB="34290" anchor="ctr">
                    <a:solidFill>
                      <a:schemeClr val="accent1">
                        <a:lumMod val="20000"/>
                        <a:lumOff val="80000"/>
                      </a:schemeClr>
                    </a:solidFill>
                  </a:tcPr>
                </a:tc>
                <a:extLst>
                  <a:ext uri="{0D108BD9-81ED-4DB2-BD59-A6C34878D82A}">
                    <a16:rowId xmlns:a16="http://schemas.microsoft.com/office/drawing/2014/main" val="3625868122"/>
                  </a:ext>
                </a:extLst>
              </a:tr>
            </a:tbl>
          </a:graphicData>
        </a:graphic>
      </p:graphicFrame>
      <p:sp>
        <p:nvSpPr>
          <p:cNvPr id="30" name="สี่เหลี่ยมผืนผ้า 19">
            <a:extLst>
              <a:ext uri="{FF2B5EF4-FFF2-40B4-BE49-F238E27FC236}">
                <a16:creationId xmlns:a16="http://schemas.microsoft.com/office/drawing/2014/main" id="{5E95A9AA-30DA-4C6F-885C-2D5C38D52D7E}"/>
              </a:ext>
            </a:extLst>
          </p:cNvPr>
          <p:cNvSpPr/>
          <p:nvPr/>
        </p:nvSpPr>
        <p:spPr>
          <a:xfrm>
            <a:off x="6088781" y="2335890"/>
            <a:ext cx="1338828" cy="553998"/>
          </a:xfrm>
          <a:prstGeom prst="rect">
            <a:avLst/>
          </a:prstGeom>
        </p:spPr>
        <p:txBody>
          <a:bodyPr wrap="none">
            <a:spAutoFit/>
          </a:bodyPr>
          <a:lstStyle/>
          <a:p>
            <a:r>
              <a:rPr lang="ja-JP" altLang="en-US" sz="3000" dirty="0">
                <a:latin typeface="UD Digi Kyokasho NP-R" panose="02020400000000000000" pitchFamily="18" charset="-128"/>
                <a:ea typeface="UD Digi Kyokasho NP-R" panose="02020400000000000000" pitchFamily="18" charset="-128"/>
              </a:rPr>
              <a:t>ひま</a:t>
            </a:r>
            <a:r>
              <a:rPr lang="ja-JP" altLang="en-US" sz="3000" dirty="0">
                <a:solidFill>
                  <a:schemeClr val="bg1"/>
                </a:solidFill>
                <a:highlight>
                  <a:srgbClr val="000080"/>
                </a:highlight>
                <a:latin typeface="UD Digi Kyokasho NP-R" panose="02020400000000000000" pitchFamily="18" charset="-128"/>
                <a:ea typeface="UD Digi Kyokasho NP-R" panose="02020400000000000000" pitchFamily="18" charset="-128"/>
              </a:rPr>
              <a:t>だ</a:t>
            </a:r>
            <a:endParaRPr lang="en-US" sz="3000" dirty="0">
              <a:solidFill>
                <a:schemeClr val="bg1"/>
              </a:solidFill>
              <a:highlight>
                <a:srgbClr val="000080"/>
              </a:highlight>
              <a:latin typeface="UD Digi Kyokasho NP-R" panose="02020400000000000000" pitchFamily="18" charset="-128"/>
              <a:ea typeface="UD Digi Kyokasho NP-R" panose="02020400000000000000" pitchFamily="18" charset="-128"/>
            </a:endParaRPr>
          </a:p>
        </p:txBody>
      </p:sp>
      <p:sp>
        <p:nvSpPr>
          <p:cNvPr id="36" name="สี่เหลี่ยมผืนผ้า 19">
            <a:extLst>
              <a:ext uri="{FF2B5EF4-FFF2-40B4-BE49-F238E27FC236}">
                <a16:creationId xmlns:a16="http://schemas.microsoft.com/office/drawing/2014/main" id="{CF9400BF-6828-4BA4-B73C-77E1BA9B4B8D}"/>
              </a:ext>
            </a:extLst>
          </p:cNvPr>
          <p:cNvSpPr/>
          <p:nvPr/>
        </p:nvSpPr>
        <p:spPr>
          <a:xfrm>
            <a:off x="6088781" y="3300045"/>
            <a:ext cx="2492990" cy="553998"/>
          </a:xfrm>
          <a:prstGeom prst="rect">
            <a:avLst/>
          </a:prstGeom>
        </p:spPr>
        <p:txBody>
          <a:bodyPr wrap="none">
            <a:spAutoFit/>
          </a:bodyPr>
          <a:lstStyle/>
          <a:p>
            <a:r>
              <a:rPr lang="ja-JP" altLang="en-US" sz="3000" dirty="0">
                <a:latin typeface="UD Digi Kyokasho NP-R" panose="02020400000000000000" pitchFamily="18" charset="-128"/>
                <a:ea typeface="UD Digi Kyokasho NP-R" panose="02020400000000000000" pitchFamily="18" charset="-128"/>
              </a:rPr>
              <a:t>ひまじゃない</a:t>
            </a:r>
            <a:endParaRPr lang="en-US" sz="3000" dirty="0">
              <a:highlight>
                <a:srgbClr val="F8ECB8"/>
              </a:highlight>
              <a:latin typeface="UD Digi Kyokasho NP-R" panose="02020400000000000000" pitchFamily="18" charset="-128"/>
              <a:ea typeface="UD Digi Kyokasho NP-R" panose="02020400000000000000" pitchFamily="18" charset="-128"/>
            </a:endParaRPr>
          </a:p>
        </p:txBody>
      </p:sp>
      <p:sp>
        <p:nvSpPr>
          <p:cNvPr id="40" name="สี่เหลี่ยมผืนผ้า 19">
            <a:extLst>
              <a:ext uri="{FF2B5EF4-FFF2-40B4-BE49-F238E27FC236}">
                <a16:creationId xmlns:a16="http://schemas.microsoft.com/office/drawing/2014/main" id="{EF5C49D6-20A7-40F9-926D-A1DADAE2B6CC}"/>
              </a:ext>
            </a:extLst>
          </p:cNvPr>
          <p:cNvSpPr/>
          <p:nvPr/>
        </p:nvSpPr>
        <p:spPr>
          <a:xfrm>
            <a:off x="6088782" y="4195849"/>
            <a:ext cx="2108269" cy="553998"/>
          </a:xfrm>
          <a:prstGeom prst="rect">
            <a:avLst/>
          </a:prstGeom>
        </p:spPr>
        <p:txBody>
          <a:bodyPr wrap="none">
            <a:spAutoFit/>
          </a:bodyPr>
          <a:lstStyle/>
          <a:p>
            <a:r>
              <a:rPr lang="ja-JP" altLang="en-US" sz="3000" dirty="0">
                <a:latin typeface="UD Digi Kyokasho NP-R" panose="02020400000000000000" pitchFamily="18" charset="-128"/>
                <a:ea typeface="UD Digi Kyokasho NP-R" panose="02020400000000000000" pitchFamily="18" charset="-128"/>
              </a:rPr>
              <a:t>ひま</a:t>
            </a:r>
            <a:r>
              <a:rPr lang="ja-JP" altLang="en-US" sz="3000" dirty="0">
                <a:solidFill>
                  <a:schemeClr val="bg1"/>
                </a:solidFill>
                <a:highlight>
                  <a:srgbClr val="000080"/>
                </a:highlight>
                <a:latin typeface="UD Digi Kyokasho NP-R" panose="02020400000000000000" pitchFamily="18" charset="-128"/>
                <a:ea typeface="UD Digi Kyokasho NP-R" panose="02020400000000000000" pitchFamily="18" charset="-128"/>
              </a:rPr>
              <a:t>だった</a:t>
            </a:r>
            <a:endParaRPr lang="en-US" sz="3000" dirty="0">
              <a:solidFill>
                <a:schemeClr val="bg1"/>
              </a:solidFill>
              <a:highlight>
                <a:srgbClr val="000080"/>
              </a:highlight>
              <a:latin typeface="UD Digi Kyokasho NP-R" panose="02020400000000000000" pitchFamily="18" charset="-128"/>
              <a:ea typeface="UD Digi Kyokasho NP-R" panose="02020400000000000000" pitchFamily="18" charset="-128"/>
            </a:endParaRPr>
          </a:p>
        </p:txBody>
      </p:sp>
      <p:sp>
        <p:nvSpPr>
          <p:cNvPr id="44" name="สี่เหลี่ยมผืนผ้า 19">
            <a:extLst>
              <a:ext uri="{FF2B5EF4-FFF2-40B4-BE49-F238E27FC236}">
                <a16:creationId xmlns:a16="http://schemas.microsoft.com/office/drawing/2014/main" id="{D874EE44-8553-4CAA-B3AB-D4F713A6C157}"/>
              </a:ext>
            </a:extLst>
          </p:cNvPr>
          <p:cNvSpPr/>
          <p:nvPr/>
        </p:nvSpPr>
        <p:spPr>
          <a:xfrm>
            <a:off x="6088780" y="5071909"/>
            <a:ext cx="3262432" cy="553998"/>
          </a:xfrm>
          <a:prstGeom prst="rect">
            <a:avLst/>
          </a:prstGeom>
        </p:spPr>
        <p:txBody>
          <a:bodyPr wrap="none">
            <a:spAutoFit/>
          </a:bodyPr>
          <a:lstStyle/>
          <a:p>
            <a:r>
              <a:rPr lang="ja-JP" altLang="en-US" sz="3000" dirty="0">
                <a:latin typeface="UD Digi Kyokasho NP-R" panose="02020400000000000000" pitchFamily="18" charset="-128"/>
                <a:ea typeface="UD Digi Kyokasho NP-R" panose="02020400000000000000" pitchFamily="18" charset="-128"/>
              </a:rPr>
              <a:t>ひまじゃなかった</a:t>
            </a:r>
            <a:endParaRPr lang="en-US" sz="3000" dirty="0">
              <a:highlight>
                <a:srgbClr val="F8ECB8"/>
              </a:highlight>
              <a:latin typeface="UD Digi Kyokasho NP-R" panose="02020400000000000000" pitchFamily="18" charset="-128"/>
              <a:ea typeface="UD Digi Kyokasho NP-R" panose="02020400000000000000" pitchFamily="18" charset="-128"/>
            </a:endParaRPr>
          </a:p>
        </p:txBody>
      </p:sp>
      <p:sp>
        <p:nvSpPr>
          <p:cNvPr id="10" name="TextBox 9">
            <a:extLst>
              <a:ext uri="{FF2B5EF4-FFF2-40B4-BE49-F238E27FC236}">
                <a16:creationId xmlns:a16="http://schemas.microsoft.com/office/drawing/2014/main" id="{42895D54-2632-4302-B224-6B4C69C61FFA}"/>
              </a:ext>
            </a:extLst>
          </p:cNvPr>
          <p:cNvSpPr txBox="1"/>
          <p:nvPr/>
        </p:nvSpPr>
        <p:spPr>
          <a:xfrm>
            <a:off x="8072298" y="2426796"/>
            <a:ext cx="2150534" cy="415498"/>
          </a:xfrm>
          <a:prstGeom prst="rect">
            <a:avLst/>
          </a:prstGeom>
          <a:noFill/>
        </p:spPr>
        <p:txBody>
          <a:bodyPr wrap="square" rtlCol="0">
            <a:spAutoFit/>
          </a:bodyPr>
          <a:lstStyle/>
          <a:p>
            <a:r>
              <a:rPr lang="th-TH" sz="2100" b="1" dirty="0">
                <a:solidFill>
                  <a:schemeClr val="bg1"/>
                </a:solidFill>
                <a:highlight>
                  <a:srgbClr val="000080"/>
                </a:highlight>
                <a:latin typeface="UD Digi Kyokasho NP-R" panose="02020400000000000000" pitchFamily="18" charset="-128"/>
                <a:ea typeface="UD Digi Kyokasho NP-R" panose="02020400000000000000" pitchFamily="18" charset="-128"/>
                <a:cs typeface="AngsanaUPC" panose="02020603050405020304" pitchFamily="18" charset="-34"/>
              </a:rPr>
              <a:t>เปลี่ยน</a:t>
            </a:r>
            <a:r>
              <a:rPr lang="ja-JP" altLang="en-US" sz="2100" b="1" dirty="0">
                <a:solidFill>
                  <a:schemeClr val="bg1"/>
                </a:solidFill>
                <a:highlight>
                  <a:srgbClr val="000080"/>
                </a:highlight>
                <a:latin typeface="UD Digi Kyokasho NP-R" panose="02020400000000000000" pitchFamily="18" charset="-128"/>
                <a:ea typeface="UD Digi Kyokasho NP-R" panose="02020400000000000000" pitchFamily="18" charset="-128"/>
                <a:cs typeface="AngsanaUPC" panose="02020603050405020304" pitchFamily="18" charset="-34"/>
              </a:rPr>
              <a:t>です</a:t>
            </a:r>
            <a:r>
              <a:rPr lang="ja-JP" altLang="en-US" b="1" dirty="0">
                <a:solidFill>
                  <a:schemeClr val="bg1"/>
                </a:solidFill>
                <a:highlight>
                  <a:srgbClr val="000080"/>
                </a:highlight>
                <a:latin typeface="UD Digi Kyokasho NP-R" panose="02020400000000000000" pitchFamily="18" charset="-128"/>
                <a:ea typeface="UD Digi Kyokasho NP-R" panose="02020400000000000000" pitchFamily="18" charset="-128"/>
                <a:cs typeface="AngsanaUPC" panose="02020603050405020304" pitchFamily="18" charset="-34"/>
              </a:rPr>
              <a:t>➡</a:t>
            </a:r>
            <a:r>
              <a:rPr lang="ja-JP" altLang="en-US" sz="2100" b="1" dirty="0">
                <a:solidFill>
                  <a:schemeClr val="bg1"/>
                </a:solidFill>
                <a:highlight>
                  <a:srgbClr val="000080"/>
                </a:highlight>
                <a:latin typeface="UD Digi Kyokasho NP-R" panose="02020400000000000000" pitchFamily="18" charset="-128"/>
                <a:ea typeface="UD Digi Kyokasho NP-R" panose="02020400000000000000" pitchFamily="18" charset="-128"/>
                <a:cs typeface="AngsanaUPC" panose="02020603050405020304" pitchFamily="18" charset="-34"/>
              </a:rPr>
              <a:t>だ</a:t>
            </a:r>
            <a:endParaRPr lang="en-US" sz="2100" b="1" dirty="0">
              <a:solidFill>
                <a:schemeClr val="bg1"/>
              </a:solidFill>
              <a:highlight>
                <a:srgbClr val="000080"/>
              </a:highlight>
              <a:latin typeface="UD Digi Kyokasho NP-R" panose="02020400000000000000" pitchFamily="18" charset="-128"/>
              <a:ea typeface="UD Digi Kyokasho NP-R" panose="02020400000000000000" pitchFamily="18" charset="-128"/>
              <a:cs typeface="AngsanaUPC" panose="02020603050405020304" pitchFamily="18" charset="-34"/>
            </a:endParaRPr>
          </a:p>
        </p:txBody>
      </p:sp>
      <p:sp>
        <p:nvSpPr>
          <p:cNvPr id="11" name="TextBox 10">
            <a:extLst>
              <a:ext uri="{FF2B5EF4-FFF2-40B4-BE49-F238E27FC236}">
                <a16:creationId xmlns:a16="http://schemas.microsoft.com/office/drawing/2014/main" id="{767671B6-C18F-458C-90AB-E2A57E0A5C74}"/>
              </a:ext>
            </a:extLst>
          </p:cNvPr>
          <p:cNvSpPr txBox="1"/>
          <p:nvPr/>
        </p:nvSpPr>
        <p:spPr>
          <a:xfrm>
            <a:off x="9055664" y="3369295"/>
            <a:ext cx="1104989" cy="415498"/>
          </a:xfrm>
          <a:prstGeom prst="rect">
            <a:avLst/>
          </a:prstGeom>
          <a:noFill/>
        </p:spPr>
        <p:txBody>
          <a:bodyPr wrap="square" rtlCol="0">
            <a:spAutoFit/>
          </a:bodyPr>
          <a:lstStyle/>
          <a:p>
            <a:r>
              <a:rPr lang="th-TH" sz="2100" b="1" dirty="0">
                <a:solidFill>
                  <a:schemeClr val="bg1"/>
                </a:solidFill>
                <a:highlight>
                  <a:srgbClr val="000080"/>
                </a:highlight>
                <a:latin typeface="UD Digi Kyokasho NP-R" panose="02020400000000000000" pitchFamily="18" charset="-128"/>
                <a:ea typeface="UD Digi Kyokasho NP-R" panose="02020400000000000000" pitchFamily="18" charset="-128"/>
                <a:cs typeface="AngsanaUPC" panose="02020603050405020304" pitchFamily="18" charset="-34"/>
              </a:rPr>
              <a:t>ตัด</a:t>
            </a:r>
            <a:r>
              <a:rPr lang="ja-JP" altLang="en-US" sz="2100" b="1" dirty="0">
                <a:solidFill>
                  <a:schemeClr val="bg1"/>
                </a:solidFill>
                <a:highlight>
                  <a:srgbClr val="000080"/>
                </a:highlight>
                <a:latin typeface="UD Digi Kyokasho NP-R" panose="02020400000000000000" pitchFamily="18" charset="-128"/>
                <a:ea typeface="UD Digi Kyokasho NP-R" panose="02020400000000000000" pitchFamily="18" charset="-128"/>
                <a:cs typeface="AngsanaUPC" panose="02020603050405020304" pitchFamily="18" charset="-34"/>
              </a:rPr>
              <a:t>です</a:t>
            </a:r>
            <a:endParaRPr lang="en-US" sz="2100" b="1" dirty="0">
              <a:solidFill>
                <a:schemeClr val="bg1"/>
              </a:solidFill>
              <a:highlight>
                <a:srgbClr val="000080"/>
              </a:highlight>
              <a:latin typeface="UD Digi Kyokasho NP-R" panose="02020400000000000000" pitchFamily="18" charset="-128"/>
              <a:ea typeface="UD Digi Kyokasho NP-R" panose="02020400000000000000" pitchFamily="18" charset="-128"/>
              <a:cs typeface="AngsanaUPC" panose="02020603050405020304" pitchFamily="18" charset="-34"/>
            </a:endParaRPr>
          </a:p>
        </p:txBody>
      </p:sp>
      <p:sp>
        <p:nvSpPr>
          <p:cNvPr id="12" name="TextBox 11">
            <a:extLst>
              <a:ext uri="{FF2B5EF4-FFF2-40B4-BE49-F238E27FC236}">
                <a16:creationId xmlns:a16="http://schemas.microsoft.com/office/drawing/2014/main" id="{A43C08C3-E4A3-4A9A-BEE2-670535B9D7EF}"/>
              </a:ext>
            </a:extLst>
          </p:cNvPr>
          <p:cNvSpPr txBox="1"/>
          <p:nvPr/>
        </p:nvSpPr>
        <p:spPr>
          <a:xfrm>
            <a:off x="7823380" y="4172214"/>
            <a:ext cx="2150534" cy="738664"/>
          </a:xfrm>
          <a:prstGeom prst="rect">
            <a:avLst/>
          </a:prstGeom>
          <a:noFill/>
        </p:spPr>
        <p:txBody>
          <a:bodyPr wrap="square" rtlCol="0">
            <a:spAutoFit/>
          </a:bodyPr>
          <a:lstStyle/>
          <a:p>
            <a:pPr algn="r"/>
            <a:r>
              <a:rPr lang="th-TH" sz="2100" b="1" dirty="0">
                <a:solidFill>
                  <a:schemeClr val="bg1"/>
                </a:solidFill>
                <a:highlight>
                  <a:srgbClr val="000080"/>
                </a:highlight>
                <a:latin typeface="UD Digi Kyokasho NP-R" panose="02020400000000000000" pitchFamily="18" charset="-128"/>
                <a:ea typeface="UD Digi Kyokasho NP-R" panose="02020400000000000000" pitchFamily="18" charset="-128"/>
                <a:cs typeface="AngsanaUPC" panose="02020603050405020304" pitchFamily="18" charset="-34"/>
              </a:rPr>
              <a:t>เปลี่ยน</a:t>
            </a:r>
            <a:r>
              <a:rPr lang="ja-JP" altLang="en-US" sz="2100" b="1" dirty="0">
                <a:solidFill>
                  <a:schemeClr val="bg1"/>
                </a:solidFill>
                <a:highlight>
                  <a:srgbClr val="000080"/>
                </a:highlight>
                <a:latin typeface="UD Digi Kyokasho NP-R" panose="02020400000000000000" pitchFamily="18" charset="-128"/>
                <a:ea typeface="UD Digi Kyokasho NP-R" panose="02020400000000000000" pitchFamily="18" charset="-128"/>
                <a:cs typeface="AngsanaUPC" panose="02020603050405020304" pitchFamily="18" charset="-34"/>
              </a:rPr>
              <a:t>でした</a:t>
            </a:r>
            <a:r>
              <a:rPr lang="ja-JP" altLang="en-US" b="1" dirty="0">
                <a:solidFill>
                  <a:schemeClr val="bg1"/>
                </a:solidFill>
                <a:highlight>
                  <a:srgbClr val="000080"/>
                </a:highlight>
                <a:latin typeface="UD Digi Kyokasho NP-R" panose="02020400000000000000" pitchFamily="18" charset="-128"/>
                <a:ea typeface="UD Digi Kyokasho NP-R" panose="02020400000000000000" pitchFamily="18" charset="-128"/>
                <a:cs typeface="AngsanaUPC" panose="02020603050405020304" pitchFamily="18" charset="-34"/>
              </a:rPr>
              <a:t>➡</a:t>
            </a:r>
            <a:r>
              <a:rPr lang="ja-JP" altLang="en-US" sz="2100" b="1" dirty="0">
                <a:solidFill>
                  <a:schemeClr val="bg1"/>
                </a:solidFill>
                <a:highlight>
                  <a:srgbClr val="000080"/>
                </a:highlight>
                <a:latin typeface="UD Digi Kyokasho NP-R" panose="02020400000000000000" pitchFamily="18" charset="-128"/>
                <a:ea typeface="UD Digi Kyokasho NP-R" panose="02020400000000000000" pitchFamily="18" charset="-128"/>
                <a:cs typeface="AngsanaUPC" panose="02020603050405020304" pitchFamily="18" charset="-34"/>
              </a:rPr>
              <a:t>だった</a:t>
            </a:r>
            <a:endParaRPr lang="en-US" sz="2100" b="1" dirty="0">
              <a:solidFill>
                <a:schemeClr val="bg1"/>
              </a:solidFill>
              <a:highlight>
                <a:srgbClr val="000080"/>
              </a:highlight>
              <a:latin typeface="UD Digi Kyokasho NP-R" panose="02020400000000000000" pitchFamily="18" charset="-128"/>
              <a:ea typeface="UD Digi Kyokasho NP-R" panose="02020400000000000000" pitchFamily="18" charset="-128"/>
              <a:cs typeface="AngsanaUPC" panose="02020603050405020304" pitchFamily="18" charset="-34"/>
            </a:endParaRPr>
          </a:p>
        </p:txBody>
      </p:sp>
      <p:sp>
        <p:nvSpPr>
          <p:cNvPr id="13" name="TextBox 12">
            <a:extLst>
              <a:ext uri="{FF2B5EF4-FFF2-40B4-BE49-F238E27FC236}">
                <a16:creationId xmlns:a16="http://schemas.microsoft.com/office/drawing/2014/main" id="{AC364DC6-9BBE-40C8-938E-12090ED04366}"/>
              </a:ext>
            </a:extLst>
          </p:cNvPr>
          <p:cNvSpPr txBox="1"/>
          <p:nvPr/>
        </p:nvSpPr>
        <p:spPr>
          <a:xfrm>
            <a:off x="9055664" y="5493173"/>
            <a:ext cx="1104989" cy="415498"/>
          </a:xfrm>
          <a:prstGeom prst="rect">
            <a:avLst/>
          </a:prstGeom>
          <a:noFill/>
        </p:spPr>
        <p:txBody>
          <a:bodyPr wrap="square" rtlCol="0">
            <a:spAutoFit/>
          </a:bodyPr>
          <a:lstStyle/>
          <a:p>
            <a:r>
              <a:rPr lang="th-TH" sz="2100" b="1" dirty="0">
                <a:solidFill>
                  <a:schemeClr val="bg1"/>
                </a:solidFill>
                <a:highlight>
                  <a:srgbClr val="000080"/>
                </a:highlight>
                <a:latin typeface="UD Digi Kyokasho NP-R" panose="02020400000000000000" pitchFamily="18" charset="-128"/>
                <a:ea typeface="UD Digi Kyokasho NP-R" panose="02020400000000000000" pitchFamily="18" charset="-128"/>
                <a:cs typeface="AngsanaUPC" panose="02020603050405020304" pitchFamily="18" charset="-34"/>
              </a:rPr>
              <a:t>ตัด</a:t>
            </a:r>
            <a:r>
              <a:rPr lang="ja-JP" altLang="en-US" sz="2100" b="1" dirty="0">
                <a:solidFill>
                  <a:schemeClr val="bg1"/>
                </a:solidFill>
                <a:highlight>
                  <a:srgbClr val="000080"/>
                </a:highlight>
                <a:latin typeface="UD Digi Kyokasho NP-R" panose="02020400000000000000" pitchFamily="18" charset="-128"/>
                <a:ea typeface="UD Digi Kyokasho NP-R" panose="02020400000000000000" pitchFamily="18" charset="-128"/>
                <a:cs typeface="AngsanaUPC" panose="02020603050405020304" pitchFamily="18" charset="-34"/>
              </a:rPr>
              <a:t>です</a:t>
            </a:r>
            <a:endParaRPr lang="en-US" sz="2100" b="1" dirty="0">
              <a:solidFill>
                <a:schemeClr val="bg1"/>
              </a:solidFill>
              <a:highlight>
                <a:srgbClr val="000080"/>
              </a:highlight>
              <a:latin typeface="UD Digi Kyokasho NP-R" panose="02020400000000000000" pitchFamily="18" charset="-128"/>
              <a:ea typeface="UD Digi Kyokasho NP-R" panose="02020400000000000000" pitchFamily="18" charset="-128"/>
              <a:cs typeface="AngsanaUPC" panose="02020603050405020304" pitchFamily="18" charset="-34"/>
            </a:endParaRPr>
          </a:p>
        </p:txBody>
      </p:sp>
    </p:spTree>
    <p:extLst>
      <p:ext uri="{BB962C8B-B14F-4D97-AF65-F5344CB8AC3E}">
        <p14:creationId xmlns:p14="http://schemas.microsoft.com/office/powerpoint/2010/main" val="3374780159"/>
      </p:ext>
    </p:extLst>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500"/>
                                        <p:tgtEl>
                                          <p:spTgt spid="30"/>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fade">
                                      <p:cBhvr>
                                        <p:cTn id="20" dur="500"/>
                                        <p:tgtEl>
                                          <p:spTgt spid="36"/>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500"/>
                                        <p:tgtEl>
                                          <p:spTgt spid="40"/>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44"/>
                                        </p:tgtEl>
                                        <p:attrNameLst>
                                          <p:attrName>style.visibility</p:attrName>
                                        </p:attrNameLst>
                                      </p:cBhvr>
                                      <p:to>
                                        <p:strVal val="visible"/>
                                      </p:to>
                                    </p:set>
                                    <p:animEffect transition="in" filter="fade">
                                      <p:cBhvr>
                                        <p:cTn id="38"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6" grpId="0"/>
      <p:bldP spid="40" grpId="0"/>
      <p:bldP spid="44" grpId="0"/>
      <p:bldP spid="10" grpId="0"/>
      <p:bldP spid="11" grpId="0"/>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DB8C9BA6-C4E5-44B2-9443-9094BACF8DEF}"/>
              </a:ext>
            </a:extLst>
          </p:cNvPr>
          <p:cNvSpPr/>
          <p:nvPr/>
        </p:nvSpPr>
        <p:spPr>
          <a:xfrm rot="5400000">
            <a:off x="6041315" y="-3570841"/>
            <a:ext cx="595362" cy="8365331"/>
          </a:xfrm>
          <a:prstGeom prst="roundRect">
            <a:avLst>
              <a:gd name="adj" fmla="val 50000"/>
            </a:avLst>
          </a:prstGeom>
          <a:solidFill>
            <a:srgbClr val="F791D5">
              <a:alpha val="89804"/>
            </a:srgb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uimek Med" pitchFamily="2" charset="-34"/>
              <a:ea typeface="UD Digi Kyokasho NP-R" panose="02020400000000000000" pitchFamily="18" charset="-128"/>
              <a:cs typeface="puimek Med" pitchFamily="2" charset="-34"/>
            </a:endParaRPr>
          </a:p>
        </p:txBody>
      </p:sp>
      <p:sp>
        <p:nvSpPr>
          <p:cNvPr id="22" name="กล่องข้อความ 4">
            <a:extLst>
              <a:ext uri="{FF2B5EF4-FFF2-40B4-BE49-F238E27FC236}">
                <a16:creationId xmlns:a16="http://schemas.microsoft.com/office/drawing/2014/main" id="{CC7D8089-EF4D-40CE-9B91-67BB4C926702}"/>
              </a:ext>
            </a:extLst>
          </p:cNvPr>
          <p:cNvSpPr txBox="1"/>
          <p:nvPr/>
        </p:nvSpPr>
        <p:spPr>
          <a:xfrm>
            <a:off x="3745632" y="396362"/>
            <a:ext cx="5258171" cy="507831"/>
          </a:xfrm>
          <a:prstGeom prst="rect">
            <a:avLst/>
          </a:prstGeom>
          <a:noFill/>
        </p:spPr>
        <p:txBody>
          <a:bodyPr wrap="none" rtlCol="0">
            <a:spAutoFit/>
          </a:bodyPr>
          <a:lstStyle/>
          <a:p>
            <a:pPr algn="ctr"/>
            <a:r>
              <a:rPr lang="th-TH" sz="2700" b="1" dirty="0">
                <a:latin typeface="puimek Med" pitchFamily="2" charset="-34"/>
                <a:ea typeface="UD Digi Kyokasho NP-R" panose="02020400000000000000" pitchFamily="18" charset="-128"/>
                <a:cs typeface="puimek Med" pitchFamily="2" charset="-34"/>
              </a:rPr>
              <a:t>รูปธรรมดา</a:t>
            </a:r>
            <a:r>
              <a:rPr lang="ja-JP" altLang="en-US" sz="2700" b="1" dirty="0">
                <a:latin typeface="puimek Med" pitchFamily="2" charset="-34"/>
                <a:ea typeface="UD Digi Kyokasho NP-R" panose="02020400000000000000" pitchFamily="18" charset="-128"/>
                <a:cs typeface="puimek Med" pitchFamily="2" charset="-34"/>
              </a:rPr>
              <a:t>（ふつうけい）</a:t>
            </a:r>
            <a:r>
              <a:rPr lang="th-TH" altLang="ja-JP" sz="2700" b="1" u="sng" dirty="0">
                <a:latin typeface="puimek Med" pitchFamily="2" charset="-34"/>
                <a:ea typeface="UD Digi Kyokasho NP-R" panose="02020400000000000000" pitchFamily="18" charset="-128"/>
                <a:cs typeface="puimek Med" pitchFamily="2" charset="-34"/>
              </a:rPr>
              <a:t>ของคำนาม</a:t>
            </a:r>
            <a:endParaRPr lang="en-US" sz="2700" b="1" u="sng" dirty="0">
              <a:latin typeface="puimek Med" pitchFamily="2" charset="-34"/>
              <a:ea typeface="UD Digi Kyokasho NP-R" panose="02020400000000000000" pitchFamily="18" charset="-128"/>
              <a:cs typeface="puimek Med" pitchFamily="2" charset="-34"/>
            </a:endParaRPr>
          </a:p>
        </p:txBody>
      </p:sp>
      <p:graphicFrame>
        <p:nvGraphicFramePr>
          <p:cNvPr id="23" name="Table 22">
            <a:extLst>
              <a:ext uri="{FF2B5EF4-FFF2-40B4-BE49-F238E27FC236}">
                <a16:creationId xmlns:a16="http://schemas.microsoft.com/office/drawing/2014/main" id="{3AAB1C12-BB5E-47E3-9BB8-F7538CE1A928}"/>
              </a:ext>
            </a:extLst>
          </p:cNvPr>
          <p:cNvGraphicFramePr>
            <a:graphicFrameLocks noGrp="1"/>
          </p:cNvGraphicFramePr>
          <p:nvPr>
            <p:extLst>
              <p:ext uri="{D42A27DB-BD31-4B8C-83A1-F6EECF244321}">
                <p14:modId xmlns:p14="http://schemas.microsoft.com/office/powerpoint/2010/main" val="433230808"/>
              </p:ext>
            </p:extLst>
          </p:nvPr>
        </p:nvGraphicFramePr>
        <p:xfrm>
          <a:off x="1725363" y="1663674"/>
          <a:ext cx="8750132" cy="4176255"/>
        </p:xfrm>
        <a:graphic>
          <a:graphicData uri="http://schemas.openxmlformats.org/drawingml/2006/table">
            <a:tbl>
              <a:tblPr firstRow="1" firstCol="1" bandRow="1">
                <a:tableStyleId>{00A15C55-8517-42AA-B614-E9B94910E393}</a:tableStyleId>
              </a:tblPr>
              <a:tblGrid>
                <a:gridCol w="4794149">
                  <a:extLst>
                    <a:ext uri="{9D8B030D-6E8A-4147-A177-3AD203B41FA5}">
                      <a16:colId xmlns:a16="http://schemas.microsoft.com/office/drawing/2014/main" val="2698355891"/>
                    </a:ext>
                  </a:extLst>
                </a:gridCol>
                <a:gridCol w="3955983">
                  <a:extLst>
                    <a:ext uri="{9D8B030D-6E8A-4147-A177-3AD203B41FA5}">
                      <a16:colId xmlns:a16="http://schemas.microsoft.com/office/drawing/2014/main" val="4264685848"/>
                    </a:ext>
                  </a:extLst>
                </a:gridCol>
              </a:tblGrid>
              <a:tr h="486993">
                <a:tc>
                  <a:txBody>
                    <a:bodyPr/>
                    <a:lstStyle/>
                    <a:p>
                      <a:pPr algn="ctr"/>
                      <a:r>
                        <a:rPr lang="th-TH" sz="3200" dirty="0">
                          <a:solidFill>
                            <a:schemeClr val="tx1"/>
                          </a:solidFill>
                          <a:latin typeface="puimek Med" pitchFamily="2" charset="-34"/>
                          <a:cs typeface="puimek Med" pitchFamily="2" charset="-34"/>
                        </a:rPr>
                        <a:t>รูปสุภาพ</a:t>
                      </a:r>
                      <a:endParaRPr lang="en-US" sz="3200" dirty="0">
                        <a:solidFill>
                          <a:schemeClr val="tx1"/>
                        </a:solidFill>
                        <a:latin typeface="puimek Med" pitchFamily="2" charset="-34"/>
                        <a:cs typeface="puimek Med" pitchFamily="2" charset="-34"/>
                      </a:endParaRPr>
                    </a:p>
                  </a:txBody>
                  <a:tcPr marL="68580" marR="68580" marT="34290" marB="34290" anchor="ctr">
                    <a:solidFill>
                      <a:srgbClr val="DFA4E0"/>
                    </a:solidFill>
                  </a:tcPr>
                </a:tc>
                <a:tc>
                  <a:txBody>
                    <a:bodyPr/>
                    <a:lstStyle/>
                    <a:p>
                      <a:pPr algn="ctr"/>
                      <a:r>
                        <a:rPr lang="th-TH" sz="3200" dirty="0">
                          <a:solidFill>
                            <a:schemeClr val="tx1"/>
                          </a:solidFill>
                          <a:latin typeface="puimek Med" pitchFamily="2" charset="-34"/>
                          <a:cs typeface="puimek Med" pitchFamily="2" charset="-34"/>
                        </a:rPr>
                        <a:t>รูปธรรมดา</a:t>
                      </a:r>
                      <a:endParaRPr lang="en-US" sz="3200" dirty="0">
                        <a:solidFill>
                          <a:schemeClr val="tx1"/>
                        </a:solidFill>
                        <a:latin typeface="puimek Med" pitchFamily="2" charset="-34"/>
                        <a:cs typeface="puimek Med" pitchFamily="2" charset="-34"/>
                      </a:endParaRPr>
                    </a:p>
                  </a:txBody>
                  <a:tcPr marL="68580" marR="68580" marT="34290" marB="34290" anchor="ctr">
                    <a:solidFill>
                      <a:srgbClr val="FCD0FC"/>
                    </a:solidFill>
                  </a:tcPr>
                </a:tc>
                <a:extLst>
                  <a:ext uri="{0D108BD9-81ED-4DB2-BD59-A6C34878D82A}">
                    <a16:rowId xmlns:a16="http://schemas.microsoft.com/office/drawing/2014/main" val="617315791"/>
                  </a:ext>
                </a:extLst>
              </a:tr>
              <a:tr h="941192">
                <a:tc>
                  <a:txBody>
                    <a:bodyPr/>
                    <a:lstStyle/>
                    <a:p>
                      <a:pPr lvl="0" algn="l"/>
                      <a:r>
                        <a:rPr lang="ja-JP" altLang="en-US" sz="3000" dirty="0">
                          <a:solidFill>
                            <a:schemeClr val="bg1"/>
                          </a:solidFill>
                        </a:rPr>
                        <a:t>がくせいです</a:t>
                      </a:r>
                      <a:endParaRPr lang="en-US" sz="3000" dirty="0">
                        <a:solidFill>
                          <a:schemeClr val="bg1"/>
                        </a:solidFill>
                      </a:endParaRPr>
                    </a:p>
                  </a:txBody>
                  <a:tcPr marL="68580" marR="68580" marT="34290" marB="34290" anchor="ctr">
                    <a:solidFill>
                      <a:srgbClr val="DFA4E0"/>
                    </a:solidFill>
                  </a:tcPr>
                </a:tc>
                <a:tc>
                  <a:txBody>
                    <a:bodyPr/>
                    <a:lstStyle/>
                    <a:p>
                      <a:pPr algn="ctr"/>
                      <a:endParaRPr lang="en-US" sz="2100" dirty="0"/>
                    </a:p>
                  </a:txBody>
                  <a:tcPr marL="68580" marR="68580" marT="34290" marB="34290" anchor="ctr">
                    <a:solidFill>
                      <a:srgbClr val="FCD0FC"/>
                    </a:solidFill>
                  </a:tcPr>
                </a:tc>
                <a:extLst>
                  <a:ext uri="{0D108BD9-81ED-4DB2-BD59-A6C34878D82A}">
                    <a16:rowId xmlns:a16="http://schemas.microsoft.com/office/drawing/2014/main" val="100386517"/>
                  </a:ext>
                </a:extLst>
              </a:tr>
              <a:tr h="898415">
                <a:tc>
                  <a:txBody>
                    <a:bodyPr/>
                    <a:lstStyle/>
                    <a:p>
                      <a:pPr lvl="0" algn="l"/>
                      <a:r>
                        <a:rPr lang="ja-JP" altLang="en-US" sz="3000" dirty="0">
                          <a:solidFill>
                            <a:schemeClr val="bg1"/>
                          </a:solidFill>
                        </a:rPr>
                        <a:t>がくせいじゃないです</a:t>
                      </a:r>
                      <a:endParaRPr lang="en-US" sz="3000" dirty="0">
                        <a:solidFill>
                          <a:schemeClr val="bg1"/>
                        </a:solidFill>
                      </a:endParaRPr>
                    </a:p>
                  </a:txBody>
                  <a:tcPr marL="68580" marR="68580" marT="34290" marB="34290" anchor="ctr">
                    <a:solidFill>
                      <a:srgbClr val="DFA4E0"/>
                    </a:solidFill>
                  </a:tcPr>
                </a:tc>
                <a:tc>
                  <a:txBody>
                    <a:bodyPr/>
                    <a:lstStyle/>
                    <a:p>
                      <a:pPr marL="0" lvl="0" algn="ctr" defTabSz="914400" rtl="0" eaLnBrk="1" latinLnBrk="0" hangingPunct="1"/>
                      <a:endParaRPr lang="en-US" sz="3000" b="1" kern="1200" dirty="0">
                        <a:solidFill>
                          <a:schemeClr val="bg1"/>
                        </a:solidFill>
                        <a:latin typeface="+mn-lt"/>
                        <a:ea typeface="+mn-ea"/>
                        <a:cs typeface="+mn-cs"/>
                      </a:endParaRPr>
                    </a:p>
                  </a:txBody>
                  <a:tcPr marL="68580" marR="68580" marT="34290" marB="34290" anchor="ctr">
                    <a:solidFill>
                      <a:srgbClr val="FCD0FC"/>
                    </a:solidFill>
                  </a:tcPr>
                </a:tc>
                <a:extLst>
                  <a:ext uri="{0D108BD9-81ED-4DB2-BD59-A6C34878D82A}">
                    <a16:rowId xmlns:a16="http://schemas.microsoft.com/office/drawing/2014/main" val="1183974800"/>
                  </a:ext>
                </a:extLst>
              </a:tr>
              <a:tr h="880712">
                <a:tc>
                  <a:txBody>
                    <a:bodyPr/>
                    <a:lstStyle/>
                    <a:p>
                      <a:pPr lvl="0" algn="l"/>
                      <a:r>
                        <a:rPr lang="ja-JP" altLang="en-US" sz="3000" dirty="0">
                          <a:solidFill>
                            <a:schemeClr val="bg1"/>
                          </a:solidFill>
                        </a:rPr>
                        <a:t>がくせいでした</a:t>
                      </a:r>
                      <a:endParaRPr lang="en-US" sz="3000" dirty="0">
                        <a:solidFill>
                          <a:schemeClr val="bg1"/>
                        </a:solidFill>
                      </a:endParaRPr>
                    </a:p>
                  </a:txBody>
                  <a:tcPr marL="68580" marR="68580" marT="34290" marB="34290" anchor="ctr">
                    <a:solidFill>
                      <a:srgbClr val="DFA4E0"/>
                    </a:solidFill>
                  </a:tcPr>
                </a:tc>
                <a:tc>
                  <a:txBody>
                    <a:bodyPr/>
                    <a:lstStyle/>
                    <a:p>
                      <a:pPr algn="ctr"/>
                      <a:endParaRPr lang="en-US" sz="2100" dirty="0"/>
                    </a:p>
                  </a:txBody>
                  <a:tcPr marL="68580" marR="68580" marT="34290" marB="34290" anchor="ctr">
                    <a:solidFill>
                      <a:srgbClr val="FCD0FC"/>
                    </a:solidFill>
                  </a:tcPr>
                </a:tc>
                <a:extLst>
                  <a:ext uri="{0D108BD9-81ED-4DB2-BD59-A6C34878D82A}">
                    <a16:rowId xmlns:a16="http://schemas.microsoft.com/office/drawing/2014/main" val="2199957802"/>
                  </a:ext>
                </a:extLst>
              </a:tr>
              <a:tr h="899676">
                <a:tc>
                  <a:txBody>
                    <a:bodyPr/>
                    <a:lstStyle/>
                    <a:p>
                      <a:pPr lvl="0" algn="l"/>
                      <a:r>
                        <a:rPr lang="ja-JP" altLang="en-US" sz="3000" dirty="0">
                          <a:solidFill>
                            <a:schemeClr val="bg1"/>
                          </a:solidFill>
                        </a:rPr>
                        <a:t>がくせいじゃなかったです</a:t>
                      </a:r>
                      <a:endParaRPr lang="en-US" sz="3000" dirty="0">
                        <a:solidFill>
                          <a:schemeClr val="bg1"/>
                        </a:solidFill>
                      </a:endParaRPr>
                    </a:p>
                  </a:txBody>
                  <a:tcPr marL="68580" marR="68580" marT="34290" marB="34290" anchor="ctr">
                    <a:solidFill>
                      <a:srgbClr val="DFA4E0"/>
                    </a:solidFill>
                  </a:tcPr>
                </a:tc>
                <a:tc>
                  <a:txBody>
                    <a:bodyPr/>
                    <a:lstStyle/>
                    <a:p>
                      <a:pPr algn="ctr"/>
                      <a:endParaRPr lang="en-US" sz="2100" dirty="0"/>
                    </a:p>
                  </a:txBody>
                  <a:tcPr marL="68580" marR="68580" marT="34290" marB="34290" anchor="ctr">
                    <a:solidFill>
                      <a:srgbClr val="FCD0FC"/>
                    </a:solidFill>
                  </a:tcPr>
                </a:tc>
                <a:extLst>
                  <a:ext uri="{0D108BD9-81ED-4DB2-BD59-A6C34878D82A}">
                    <a16:rowId xmlns:a16="http://schemas.microsoft.com/office/drawing/2014/main" val="3625868122"/>
                  </a:ext>
                </a:extLst>
              </a:tr>
            </a:tbl>
          </a:graphicData>
        </a:graphic>
      </p:graphicFrame>
      <p:sp>
        <p:nvSpPr>
          <p:cNvPr id="30" name="สี่เหลี่ยมผืนผ้า 19">
            <a:extLst>
              <a:ext uri="{FF2B5EF4-FFF2-40B4-BE49-F238E27FC236}">
                <a16:creationId xmlns:a16="http://schemas.microsoft.com/office/drawing/2014/main" id="{5E95A9AA-30DA-4C6F-885C-2D5C38D52D7E}"/>
              </a:ext>
            </a:extLst>
          </p:cNvPr>
          <p:cNvSpPr/>
          <p:nvPr/>
        </p:nvSpPr>
        <p:spPr>
          <a:xfrm>
            <a:off x="6489790" y="2335890"/>
            <a:ext cx="2108269" cy="553998"/>
          </a:xfrm>
          <a:prstGeom prst="rect">
            <a:avLst/>
          </a:prstGeom>
        </p:spPr>
        <p:txBody>
          <a:bodyPr wrap="none">
            <a:spAutoFit/>
          </a:bodyPr>
          <a:lstStyle/>
          <a:p>
            <a:r>
              <a:rPr lang="ja-JP" altLang="en-US" sz="3000" dirty="0">
                <a:latin typeface="UD Digi Kyokasho NP-R" panose="02020400000000000000" pitchFamily="18" charset="-128"/>
                <a:ea typeface="UD Digi Kyokasho NP-R" panose="02020400000000000000" pitchFamily="18" charset="-128"/>
              </a:rPr>
              <a:t>がくせい</a:t>
            </a:r>
            <a:r>
              <a:rPr lang="ja-JP" altLang="en-US" sz="3000" dirty="0">
                <a:solidFill>
                  <a:schemeClr val="bg1"/>
                </a:solidFill>
                <a:highlight>
                  <a:srgbClr val="FF00FF"/>
                </a:highlight>
                <a:latin typeface="UD Digi Kyokasho NP-R" panose="02020400000000000000" pitchFamily="18" charset="-128"/>
                <a:ea typeface="UD Digi Kyokasho NP-R" panose="02020400000000000000" pitchFamily="18" charset="-128"/>
              </a:rPr>
              <a:t>だ</a:t>
            </a:r>
            <a:endParaRPr lang="en-US" sz="3000" dirty="0">
              <a:solidFill>
                <a:schemeClr val="bg1"/>
              </a:solidFill>
              <a:highlight>
                <a:srgbClr val="FF00FF"/>
              </a:highlight>
              <a:latin typeface="UD Digi Kyokasho NP-R" panose="02020400000000000000" pitchFamily="18" charset="-128"/>
              <a:ea typeface="UD Digi Kyokasho NP-R" panose="02020400000000000000" pitchFamily="18" charset="-128"/>
            </a:endParaRPr>
          </a:p>
        </p:txBody>
      </p:sp>
      <p:sp>
        <p:nvSpPr>
          <p:cNvPr id="36" name="สี่เหลี่ยมผืนผ้า 19">
            <a:extLst>
              <a:ext uri="{FF2B5EF4-FFF2-40B4-BE49-F238E27FC236}">
                <a16:creationId xmlns:a16="http://schemas.microsoft.com/office/drawing/2014/main" id="{CF9400BF-6828-4BA4-B73C-77E1BA9B4B8D}"/>
              </a:ext>
            </a:extLst>
          </p:cNvPr>
          <p:cNvSpPr/>
          <p:nvPr/>
        </p:nvSpPr>
        <p:spPr>
          <a:xfrm>
            <a:off x="6489788" y="3300045"/>
            <a:ext cx="3262432" cy="553998"/>
          </a:xfrm>
          <a:prstGeom prst="rect">
            <a:avLst/>
          </a:prstGeom>
        </p:spPr>
        <p:txBody>
          <a:bodyPr wrap="none">
            <a:spAutoFit/>
          </a:bodyPr>
          <a:lstStyle/>
          <a:p>
            <a:r>
              <a:rPr lang="ja-JP" altLang="en-US" sz="3000" dirty="0">
                <a:latin typeface="UD Digi Kyokasho NP-R" panose="02020400000000000000" pitchFamily="18" charset="-128"/>
                <a:ea typeface="UD Digi Kyokasho NP-R" panose="02020400000000000000" pitchFamily="18" charset="-128"/>
              </a:rPr>
              <a:t>がくせいじゃない</a:t>
            </a:r>
            <a:endParaRPr lang="en-US" sz="3000" dirty="0">
              <a:highlight>
                <a:srgbClr val="F8ECB8"/>
              </a:highlight>
              <a:latin typeface="UD Digi Kyokasho NP-R" panose="02020400000000000000" pitchFamily="18" charset="-128"/>
              <a:ea typeface="UD Digi Kyokasho NP-R" panose="02020400000000000000" pitchFamily="18" charset="-128"/>
            </a:endParaRPr>
          </a:p>
        </p:txBody>
      </p:sp>
      <p:sp>
        <p:nvSpPr>
          <p:cNvPr id="40" name="สี่เหลี่ยมผืนผ้า 19">
            <a:extLst>
              <a:ext uri="{FF2B5EF4-FFF2-40B4-BE49-F238E27FC236}">
                <a16:creationId xmlns:a16="http://schemas.microsoft.com/office/drawing/2014/main" id="{EF5C49D6-20A7-40F9-926D-A1DADAE2B6CC}"/>
              </a:ext>
            </a:extLst>
          </p:cNvPr>
          <p:cNvSpPr/>
          <p:nvPr/>
        </p:nvSpPr>
        <p:spPr>
          <a:xfrm>
            <a:off x="6489789" y="4195849"/>
            <a:ext cx="2877711" cy="553998"/>
          </a:xfrm>
          <a:prstGeom prst="rect">
            <a:avLst/>
          </a:prstGeom>
        </p:spPr>
        <p:txBody>
          <a:bodyPr wrap="none">
            <a:spAutoFit/>
          </a:bodyPr>
          <a:lstStyle/>
          <a:p>
            <a:r>
              <a:rPr lang="ja-JP" altLang="en-US" sz="3000" dirty="0">
                <a:latin typeface="UD Digi Kyokasho NP-R" panose="02020400000000000000" pitchFamily="18" charset="-128"/>
                <a:ea typeface="UD Digi Kyokasho NP-R" panose="02020400000000000000" pitchFamily="18" charset="-128"/>
              </a:rPr>
              <a:t>がくせい</a:t>
            </a:r>
            <a:r>
              <a:rPr lang="ja-JP" altLang="en-US" sz="3000" dirty="0">
                <a:solidFill>
                  <a:schemeClr val="bg1"/>
                </a:solidFill>
                <a:highlight>
                  <a:srgbClr val="FF00FF"/>
                </a:highlight>
                <a:latin typeface="UD Digi Kyokasho NP-R" panose="02020400000000000000" pitchFamily="18" charset="-128"/>
                <a:ea typeface="UD Digi Kyokasho NP-R" panose="02020400000000000000" pitchFamily="18" charset="-128"/>
              </a:rPr>
              <a:t>だった</a:t>
            </a:r>
            <a:endParaRPr lang="en-US" sz="3000" dirty="0">
              <a:solidFill>
                <a:schemeClr val="bg1"/>
              </a:solidFill>
              <a:highlight>
                <a:srgbClr val="FF00FF"/>
              </a:highlight>
              <a:latin typeface="UD Digi Kyokasho NP-R" panose="02020400000000000000" pitchFamily="18" charset="-128"/>
              <a:ea typeface="UD Digi Kyokasho NP-R" panose="02020400000000000000" pitchFamily="18" charset="-128"/>
            </a:endParaRPr>
          </a:p>
        </p:txBody>
      </p:sp>
      <p:sp>
        <p:nvSpPr>
          <p:cNvPr id="44" name="สี่เหลี่ยมผืนผ้า 19">
            <a:extLst>
              <a:ext uri="{FF2B5EF4-FFF2-40B4-BE49-F238E27FC236}">
                <a16:creationId xmlns:a16="http://schemas.microsoft.com/office/drawing/2014/main" id="{D874EE44-8553-4CAA-B3AB-D4F713A6C157}"/>
              </a:ext>
            </a:extLst>
          </p:cNvPr>
          <p:cNvSpPr/>
          <p:nvPr/>
        </p:nvSpPr>
        <p:spPr>
          <a:xfrm>
            <a:off x="6493325" y="5194326"/>
            <a:ext cx="4031873" cy="553998"/>
          </a:xfrm>
          <a:prstGeom prst="rect">
            <a:avLst/>
          </a:prstGeom>
        </p:spPr>
        <p:txBody>
          <a:bodyPr wrap="none">
            <a:spAutoFit/>
          </a:bodyPr>
          <a:lstStyle/>
          <a:p>
            <a:r>
              <a:rPr lang="ja-JP" altLang="en-US" sz="3000" dirty="0">
                <a:latin typeface="UD Digi Kyokasho NP-R" panose="02020400000000000000" pitchFamily="18" charset="-128"/>
                <a:ea typeface="UD Digi Kyokasho NP-R" panose="02020400000000000000" pitchFamily="18" charset="-128"/>
              </a:rPr>
              <a:t>がくせいじゃなかった</a:t>
            </a:r>
            <a:endParaRPr lang="en-US" sz="3000" dirty="0">
              <a:highlight>
                <a:srgbClr val="F8ECB8"/>
              </a:highlight>
              <a:latin typeface="UD Digi Kyokasho NP-R" panose="02020400000000000000" pitchFamily="18" charset="-128"/>
              <a:ea typeface="UD Digi Kyokasho NP-R" panose="02020400000000000000" pitchFamily="18" charset="-128"/>
            </a:endParaRPr>
          </a:p>
        </p:txBody>
      </p:sp>
      <p:sp>
        <p:nvSpPr>
          <p:cNvPr id="14" name="TextBox 13">
            <a:extLst>
              <a:ext uri="{FF2B5EF4-FFF2-40B4-BE49-F238E27FC236}">
                <a16:creationId xmlns:a16="http://schemas.microsoft.com/office/drawing/2014/main" id="{93E9CAAA-9B46-4183-8F80-E6591CE4EC14}"/>
              </a:ext>
            </a:extLst>
          </p:cNvPr>
          <p:cNvSpPr txBox="1"/>
          <p:nvPr/>
        </p:nvSpPr>
        <p:spPr>
          <a:xfrm>
            <a:off x="7732521" y="1175677"/>
            <a:ext cx="2742974" cy="523220"/>
          </a:xfrm>
          <a:prstGeom prst="rect">
            <a:avLst/>
          </a:prstGeom>
          <a:noFill/>
        </p:spPr>
        <p:txBody>
          <a:bodyPr wrap="square" rtlCol="0">
            <a:spAutoFit/>
          </a:bodyPr>
          <a:lstStyle/>
          <a:p>
            <a:r>
              <a:rPr lang="th-TH" sz="2800" b="1" dirty="0">
                <a:highlight>
                  <a:srgbClr val="DFA4E0"/>
                </a:highlight>
                <a:latin typeface="puimek Med" pitchFamily="2" charset="-34"/>
                <a:ea typeface="UD Digi Kyokasho NP-R" panose="02020400000000000000" pitchFamily="18" charset="-128"/>
                <a:cs typeface="puimek Med" pitchFamily="2" charset="-34"/>
              </a:rPr>
              <a:t>ผันเหมือน</a:t>
            </a:r>
            <a:r>
              <a:rPr lang="en-US" sz="2800" b="1" dirty="0">
                <a:highlight>
                  <a:srgbClr val="DFA4E0"/>
                </a:highlight>
                <a:latin typeface="puimek Med" pitchFamily="2" charset="-34"/>
                <a:ea typeface="UD Digi Kyokasho NP-R" panose="02020400000000000000" pitchFamily="18" charset="-128"/>
                <a:cs typeface="puimek Med" pitchFamily="2" charset="-34"/>
              </a:rPr>
              <a:t>ADJ</a:t>
            </a:r>
            <a:r>
              <a:rPr lang="ja-JP" altLang="en-US" sz="2800" b="1" dirty="0">
                <a:highlight>
                  <a:srgbClr val="DFA4E0"/>
                </a:highlight>
                <a:latin typeface="puimek Med" pitchFamily="2" charset="-34"/>
                <a:ea typeface="UD Digi Kyokasho NP-R" panose="02020400000000000000" pitchFamily="18" charset="-128"/>
                <a:cs typeface="puimek Med" pitchFamily="2" charset="-34"/>
              </a:rPr>
              <a:t>な </a:t>
            </a:r>
            <a:r>
              <a:rPr lang="en-US" altLang="ja-JP" sz="2800" b="1" dirty="0">
                <a:highlight>
                  <a:srgbClr val="DFA4E0"/>
                </a:highlight>
                <a:latin typeface="puimek Med" pitchFamily="2" charset="-34"/>
                <a:ea typeface="UD Digi Kyokasho NP-R" panose="02020400000000000000" pitchFamily="18" charset="-128"/>
                <a:cs typeface="puimek Med" pitchFamily="2" charset="-34"/>
              </a:rPr>
              <a:t>!</a:t>
            </a:r>
            <a:endParaRPr lang="en-US" sz="2800" b="1" dirty="0">
              <a:highlight>
                <a:srgbClr val="DFA4E0"/>
              </a:highlight>
              <a:latin typeface="puimek Med" pitchFamily="2" charset="-34"/>
              <a:ea typeface="UD Digi Kyokasho NP-R" panose="02020400000000000000" pitchFamily="18" charset="-128"/>
              <a:cs typeface="puimek Med" pitchFamily="2" charset="-34"/>
            </a:endParaRPr>
          </a:p>
        </p:txBody>
      </p:sp>
    </p:spTree>
    <p:extLst>
      <p:ext uri="{BB962C8B-B14F-4D97-AF65-F5344CB8AC3E}">
        <p14:creationId xmlns:p14="http://schemas.microsoft.com/office/powerpoint/2010/main" val="4281062428"/>
      </p:ext>
    </p:extLst>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500"/>
                                        <p:tgtEl>
                                          <p:spTgt spid="3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fade">
                                      <p:cBhvr>
                                        <p:cTn id="16" dur="500"/>
                                        <p:tgtEl>
                                          <p:spTgt spid="3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0"/>
                                        </p:tgtEl>
                                        <p:attrNameLst>
                                          <p:attrName>style.visibility</p:attrName>
                                        </p:attrNameLst>
                                      </p:cBhvr>
                                      <p:to>
                                        <p:strVal val="visible"/>
                                      </p:to>
                                    </p:set>
                                    <p:animEffect transition="in" filter="fade">
                                      <p:cBhvr>
                                        <p:cTn id="21" dur="500"/>
                                        <p:tgtEl>
                                          <p:spTgt spid="4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fade">
                                      <p:cBhvr>
                                        <p:cTn id="26"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6" grpId="0"/>
      <p:bldP spid="40" grpId="0"/>
      <p:bldP spid="44"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กล่องข้อความ 2">
            <a:extLst>
              <a:ext uri="{FF2B5EF4-FFF2-40B4-BE49-F238E27FC236}">
                <a16:creationId xmlns:a16="http://schemas.microsoft.com/office/drawing/2014/main" id="{1415CD1C-692E-42A1-9E46-E9F5E2119E37}"/>
              </a:ext>
            </a:extLst>
          </p:cNvPr>
          <p:cNvSpPr txBox="1"/>
          <p:nvPr/>
        </p:nvSpPr>
        <p:spPr>
          <a:xfrm>
            <a:off x="216308" y="1578078"/>
            <a:ext cx="11415253" cy="3262432"/>
          </a:xfrm>
          <a:prstGeom prst="rect">
            <a:avLst/>
          </a:prstGeom>
          <a:noFill/>
        </p:spPr>
        <p:txBody>
          <a:bodyPr wrap="square" rtlCol="0">
            <a:spAutoFit/>
          </a:bodyPr>
          <a:lstStyle/>
          <a:p>
            <a:pPr algn="ctr"/>
            <a:r>
              <a:rPr lang="ja-JP" altLang="en-US" sz="7200" dirty="0">
                <a:latin typeface="UD Digi Kyokasho N-R" panose="02020400000000000000" pitchFamily="17" charset="-128"/>
                <a:ea typeface="UD Digi Kyokasho N-R" panose="02020400000000000000" pitchFamily="17" charset="-128"/>
              </a:rPr>
              <a:t>練習しよう</a:t>
            </a:r>
            <a:endParaRPr lang="en-US" altLang="ja-JP" sz="7200" dirty="0">
              <a:latin typeface="UD Digi Kyokasho N-R" panose="02020400000000000000" pitchFamily="17" charset="-128"/>
              <a:ea typeface="UD Digi Kyokasho N-R" panose="02020400000000000000" pitchFamily="17" charset="-128"/>
            </a:endParaRPr>
          </a:p>
          <a:p>
            <a:pPr algn="ctr"/>
            <a:endParaRPr lang="en-US" altLang="ja-JP" sz="5400" dirty="0">
              <a:latin typeface="UD Digi Kyokasho N-R" panose="02020400000000000000" pitchFamily="17" charset="-128"/>
              <a:ea typeface="UD Digi Kyokasho N-R" panose="02020400000000000000" pitchFamily="17" charset="-128"/>
              <a:hlinkClick r:id="rId2" action="ppaction://hlinkfile"/>
            </a:endParaRPr>
          </a:p>
          <a:p>
            <a:pPr algn="ctr"/>
            <a:r>
              <a:rPr lang="th-TH" altLang="ja-JP" sz="8000" dirty="0">
                <a:latin typeface="TH Sarabun New" panose="020B0500040200020003" pitchFamily="34" charset="-34"/>
                <a:ea typeface="UD Digi Kyokasho N-R" panose="02020400000000000000" pitchFamily="17" charset="-128"/>
                <a:cs typeface="TH Sarabun New" panose="020B0500040200020003" pitchFamily="34" charset="-34"/>
                <a:hlinkClick r:id="rId3" action="ppaction://hlinkfile"/>
              </a:rPr>
              <a:t>แบบฝึก </a:t>
            </a:r>
            <a:r>
              <a:rPr lang="en-US" altLang="ja-JP" sz="8000" dirty="0">
                <a:latin typeface="TH Sarabun New" panose="020B0500040200020003" pitchFamily="34" charset="-34"/>
                <a:ea typeface="UD Digi Kyokasho N-R" panose="02020400000000000000" pitchFamily="17" charset="-128"/>
                <a:cs typeface="TH Sarabun New" panose="020B0500040200020003" pitchFamily="34" charset="-34"/>
                <a:hlinkClick r:id="rId3" action="ppaction://hlinkfile"/>
              </a:rPr>
              <a:t>L.17 &amp; L.18 </a:t>
            </a:r>
            <a:endParaRPr lang="en-US" sz="8000" dirty="0">
              <a:latin typeface="TH Sarabun New" panose="020B0500040200020003" pitchFamily="34" charset="-34"/>
              <a:ea typeface="UD Digi Kyokasho N-R" panose="02020400000000000000" pitchFamily="17" charset="-128"/>
              <a:cs typeface="TH Sarabun New" panose="020B0500040200020003" pitchFamily="34" charset="-34"/>
            </a:endParaRPr>
          </a:p>
        </p:txBody>
      </p:sp>
      <p:sp>
        <p:nvSpPr>
          <p:cNvPr id="4" name="กล่องข้อความ 3">
            <a:extLst>
              <a:ext uri="{FF2B5EF4-FFF2-40B4-BE49-F238E27FC236}">
                <a16:creationId xmlns:a16="http://schemas.microsoft.com/office/drawing/2014/main" id="{93FDDE02-0DED-44ED-A615-038CF04EC15D}"/>
              </a:ext>
            </a:extLst>
          </p:cNvPr>
          <p:cNvSpPr txBox="1"/>
          <p:nvPr/>
        </p:nvSpPr>
        <p:spPr>
          <a:xfrm>
            <a:off x="3637935" y="1054858"/>
            <a:ext cx="2458065" cy="523220"/>
          </a:xfrm>
          <a:prstGeom prst="rect">
            <a:avLst/>
          </a:prstGeom>
          <a:noFill/>
        </p:spPr>
        <p:txBody>
          <a:bodyPr wrap="square" rtlCol="0">
            <a:spAutoFit/>
          </a:bodyPr>
          <a:lstStyle/>
          <a:p>
            <a:r>
              <a:rPr lang="ja-JP" altLang="en-US" sz="2800" dirty="0">
                <a:latin typeface="UD Digi Kyokasho NP-R" panose="02020400000000000000" pitchFamily="18" charset="-128"/>
                <a:ea typeface="UD Digi Kyokasho NP-R" panose="02020400000000000000" pitchFamily="18" charset="-128"/>
              </a:rPr>
              <a:t>れんしゅう</a:t>
            </a:r>
            <a:endParaRPr lang="en-US" sz="2800" dirty="0">
              <a:latin typeface="UD Digi Kyokasho NP-R" panose="02020400000000000000" pitchFamily="18" charset="-128"/>
              <a:ea typeface="UD Digi Kyokasho NP-R" panose="02020400000000000000" pitchFamily="18" charset="-128"/>
            </a:endParaRPr>
          </a:p>
        </p:txBody>
      </p:sp>
    </p:spTree>
    <p:extLst>
      <p:ext uri="{BB962C8B-B14F-4D97-AF65-F5344CB8AC3E}">
        <p14:creationId xmlns:p14="http://schemas.microsoft.com/office/powerpoint/2010/main" val="41389751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4">
            <a:extLst>
              <a:ext uri="{FF2B5EF4-FFF2-40B4-BE49-F238E27FC236}">
                <a16:creationId xmlns:a16="http://schemas.microsoft.com/office/drawing/2014/main" id="{8BB11510-95C4-4A3C-BDBF-102C163B21F7}"/>
              </a:ext>
            </a:extLst>
          </p:cNvPr>
          <p:cNvSpPr/>
          <p:nvPr/>
        </p:nvSpPr>
        <p:spPr>
          <a:xfrm>
            <a:off x="2323758" y="1597668"/>
            <a:ext cx="7085713" cy="1300063"/>
          </a:xfrm>
          <a:prstGeom prst="roundRect">
            <a:avLst>
              <a:gd name="adj" fmla="val 32252"/>
            </a:avLst>
          </a:prstGeom>
          <a:noFill/>
          <a:ln w="28575">
            <a:prstDash val="dash"/>
          </a:ln>
        </p:spPr>
        <p:style>
          <a:lnRef idx="1">
            <a:schemeClr val="accent1"/>
          </a:lnRef>
          <a:fillRef idx="2">
            <a:schemeClr val="accent1"/>
          </a:fillRef>
          <a:effectRef idx="1">
            <a:schemeClr val="accent1"/>
          </a:effectRef>
          <a:fontRef idx="minor">
            <a:schemeClr val="dk1"/>
          </a:fontRef>
        </p:style>
        <p:txBody>
          <a:bodyPr anchor="ctr"/>
          <a:lstStyle/>
          <a:p>
            <a:pPr algn="ctr">
              <a:defRPr/>
            </a:pPr>
            <a:r>
              <a:rPr lang="ja-JP" altLang="en-US" sz="3600" b="1" dirty="0">
                <a:solidFill>
                  <a:schemeClr val="tx1"/>
                </a:solidFill>
                <a:latin typeface="UD Digi Kyokasho NK-R" panose="02020400000000000000" pitchFamily="18" charset="-128"/>
                <a:ea typeface="UD Digi Kyokasho NK-R" panose="02020400000000000000" pitchFamily="18" charset="-128"/>
              </a:rPr>
              <a:t>ねるまえに、おふろにはいります。</a:t>
            </a:r>
            <a:endParaRPr lang="en-US" sz="3600" b="1" dirty="0">
              <a:solidFill>
                <a:schemeClr val="tx1"/>
              </a:solidFill>
              <a:latin typeface="UD Digi Kyokasho NK-R" panose="02020400000000000000" pitchFamily="18" charset="-128"/>
              <a:ea typeface="UD Digi Kyokasho NK-R" panose="02020400000000000000" pitchFamily="18" charset="-128"/>
            </a:endParaRPr>
          </a:p>
        </p:txBody>
      </p:sp>
      <p:sp>
        <p:nvSpPr>
          <p:cNvPr id="3" name="Title 1">
            <a:extLst>
              <a:ext uri="{FF2B5EF4-FFF2-40B4-BE49-F238E27FC236}">
                <a16:creationId xmlns:a16="http://schemas.microsoft.com/office/drawing/2014/main" id="{BE29AFD6-0631-4039-B615-BAD5D7F133AA}"/>
              </a:ext>
            </a:extLst>
          </p:cNvPr>
          <p:cNvSpPr txBox="1">
            <a:spLocks/>
          </p:cNvSpPr>
          <p:nvPr/>
        </p:nvSpPr>
        <p:spPr bwMode="auto">
          <a:xfrm>
            <a:off x="2551114" y="143418"/>
            <a:ext cx="6397625" cy="1154113"/>
          </a:xfrm>
          <a:prstGeom prst="rect">
            <a:avLst/>
          </a:prstGeom>
          <a:noFill/>
          <a:ln w="9525">
            <a:noFill/>
            <a:miter lim="800000"/>
            <a:headEnd/>
            <a:tailEnd/>
          </a:ln>
        </p:spPr>
        <p:txBody>
          <a:bodyPr/>
          <a:lstStyle/>
          <a:p>
            <a:pPr algn="ctr">
              <a:lnSpc>
                <a:spcPct val="90000"/>
              </a:lnSpc>
            </a:pPr>
            <a:r>
              <a:rPr lang="th-TH" sz="7000" dirty="0">
                <a:latin typeface="TH Sarabun New" panose="020B0500040200020003" pitchFamily="34" charset="-34"/>
                <a:cs typeface="TH Sarabun New" panose="020B0500040200020003" pitchFamily="34" charset="-34"/>
              </a:rPr>
              <a:t>บทที่ </a:t>
            </a:r>
            <a:r>
              <a:rPr lang="en-US" sz="7000" dirty="0">
                <a:latin typeface="TH Sarabun New" panose="020B0500040200020003" pitchFamily="34" charset="-34"/>
                <a:cs typeface="TH Sarabun New" panose="020B0500040200020003" pitchFamily="34" charset="-34"/>
              </a:rPr>
              <a:t>1</a:t>
            </a:r>
            <a:r>
              <a:rPr lang="en-US" altLang="ja-JP" sz="7000" dirty="0">
                <a:latin typeface="TH Sarabun New" panose="020B0500040200020003" pitchFamily="34" charset="-34"/>
                <a:cs typeface="TH Sarabun New" panose="020B0500040200020003" pitchFamily="34" charset="-34"/>
              </a:rPr>
              <a:t>8-1</a:t>
            </a:r>
            <a:endParaRPr lang="th-TH" sz="7000" dirty="0">
              <a:latin typeface="TH Sarabun New" panose="020B0500040200020003" pitchFamily="34" charset="-34"/>
              <a:cs typeface="TH Sarabun New" panose="020B0500040200020003" pitchFamily="34" charset="-34"/>
            </a:endParaRPr>
          </a:p>
        </p:txBody>
      </p:sp>
      <p:sp>
        <p:nvSpPr>
          <p:cNvPr id="4" name="กล่องข้อความ 3">
            <a:extLst>
              <a:ext uri="{FF2B5EF4-FFF2-40B4-BE49-F238E27FC236}">
                <a16:creationId xmlns:a16="http://schemas.microsoft.com/office/drawing/2014/main" id="{2780A961-DD6F-4016-AB2E-6351A4A3F5E7}"/>
              </a:ext>
            </a:extLst>
          </p:cNvPr>
          <p:cNvSpPr txBox="1"/>
          <p:nvPr/>
        </p:nvSpPr>
        <p:spPr>
          <a:xfrm>
            <a:off x="3473693" y="3225622"/>
            <a:ext cx="5244613" cy="707886"/>
          </a:xfrm>
          <a:prstGeom prst="rect">
            <a:avLst/>
          </a:prstGeom>
          <a:noFill/>
        </p:spPr>
        <p:txBody>
          <a:bodyPr wrap="square" rtlCol="0">
            <a:spAutoFit/>
          </a:bodyPr>
          <a:lstStyle/>
          <a:p>
            <a:r>
              <a:rPr lang="th-TH" sz="4000" dirty="0">
                <a:latin typeface="tahomo Med" pitchFamily="2" charset="-34"/>
                <a:cs typeface="tahomo Med" pitchFamily="2" charset="-34"/>
              </a:rPr>
              <a:t>ก่อนนอนจะแช่โ</a:t>
            </a:r>
            <a:r>
              <a:rPr lang="th-TH" sz="4000" dirty="0" err="1">
                <a:latin typeface="tahomo Med" pitchFamily="2" charset="-34"/>
                <a:cs typeface="tahomo Med" pitchFamily="2" charset="-34"/>
              </a:rPr>
              <a:t>อะฟุโ</a:t>
            </a:r>
            <a:r>
              <a:rPr lang="th-TH" sz="4000" dirty="0">
                <a:latin typeface="tahomo Med" pitchFamily="2" charset="-34"/>
                <a:cs typeface="tahomo Med" pitchFamily="2" charset="-34"/>
              </a:rPr>
              <a:t>ระ</a:t>
            </a:r>
            <a:endParaRPr lang="en-US" sz="4000" dirty="0">
              <a:latin typeface="tahomo Med" pitchFamily="2" charset="-34"/>
              <a:cs typeface="tahomo Med" pitchFamily="2" charset="-34"/>
            </a:endParaRPr>
          </a:p>
        </p:txBody>
      </p:sp>
      <p:pic>
        <p:nvPicPr>
          <p:cNvPr id="1026" name="Picture 2" descr="寝ている男の子のイラスト | かわいいフリー素材集 いらすとや">
            <a:extLst>
              <a:ext uri="{FF2B5EF4-FFF2-40B4-BE49-F238E27FC236}">
                <a16:creationId xmlns:a16="http://schemas.microsoft.com/office/drawing/2014/main" id="{1D45260C-6554-484E-8778-C023302F19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0263" y="4466882"/>
            <a:ext cx="2218043" cy="22477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ゆず風呂を作るときの入れ方と効 - - お 風呂 に 入る イラスト - Free Transparent PNG Clipart Images  Download">
            <a:extLst>
              <a:ext uri="{FF2B5EF4-FFF2-40B4-BE49-F238E27FC236}">
                <a16:creationId xmlns:a16="http://schemas.microsoft.com/office/drawing/2014/main" id="{C946B74B-B0E3-493E-9A0D-4F392D2661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3758" y="3933508"/>
            <a:ext cx="2634226" cy="2596362"/>
          </a:xfrm>
          <a:prstGeom prst="rect">
            <a:avLst/>
          </a:prstGeom>
          <a:noFill/>
          <a:extLst>
            <a:ext uri="{909E8E84-426E-40DD-AFC4-6F175D3DCCD1}">
              <a14:hiddenFill xmlns:a14="http://schemas.microsoft.com/office/drawing/2010/main">
                <a:solidFill>
                  <a:srgbClr val="FFFFFF"/>
                </a:solidFill>
              </a14:hiddenFill>
            </a:ext>
          </a:extLst>
        </p:spPr>
      </p:pic>
      <p:sp>
        <p:nvSpPr>
          <p:cNvPr id="10" name="Right Arrow 16">
            <a:extLst>
              <a:ext uri="{FF2B5EF4-FFF2-40B4-BE49-F238E27FC236}">
                <a16:creationId xmlns:a16="http://schemas.microsoft.com/office/drawing/2014/main" id="{69089EF7-2B98-45F3-A1D1-3C71D00774DB}"/>
              </a:ext>
            </a:extLst>
          </p:cNvPr>
          <p:cNvSpPr/>
          <p:nvPr/>
        </p:nvSpPr>
        <p:spPr>
          <a:xfrm>
            <a:off x="5177123" y="4831707"/>
            <a:ext cx="1214437" cy="85725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h-TH"/>
          </a:p>
        </p:txBody>
      </p:sp>
    </p:spTree>
    <p:extLst>
      <p:ext uri="{BB962C8B-B14F-4D97-AF65-F5344CB8AC3E}">
        <p14:creationId xmlns:p14="http://schemas.microsoft.com/office/powerpoint/2010/main" val="770503489"/>
      </p:ext>
    </p:extLst>
  </p:cSld>
  <p:clrMapOvr>
    <a:masterClrMapping/>
  </p:clrMapOvr>
</p:sld>
</file>

<file path=ppt/theme/theme1.xml><?xml version="1.0" encoding="utf-8"?>
<a:theme xmlns:a="http://schemas.openxmlformats.org/drawingml/2006/main" name="ธีมของ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ธีมของ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2330</TotalTime>
  <Words>898</Words>
  <Application>Microsoft Office PowerPoint</Application>
  <PresentationFormat>แบบจอกว้าง</PresentationFormat>
  <Paragraphs>150</Paragraphs>
  <Slides>18</Slides>
  <Notes>3</Notes>
  <HiddenSlides>0</HiddenSlides>
  <MMClips>0</MMClips>
  <ScaleCrop>false</ScaleCrop>
  <HeadingPairs>
    <vt:vector size="6" baseType="variant">
      <vt:variant>
        <vt:lpstr>ฟอนต์ที่ถูกใช้</vt:lpstr>
      </vt:variant>
      <vt:variant>
        <vt:i4>11</vt:i4>
      </vt:variant>
      <vt:variant>
        <vt:lpstr>ธีม</vt:lpstr>
      </vt:variant>
      <vt:variant>
        <vt:i4>1</vt:i4>
      </vt:variant>
      <vt:variant>
        <vt:lpstr>ชื่อเรื่องสไลด์</vt:lpstr>
      </vt:variant>
      <vt:variant>
        <vt:i4>18</vt:i4>
      </vt:variant>
    </vt:vector>
  </HeadingPairs>
  <TitlesOfParts>
    <vt:vector size="30" baseType="lpstr">
      <vt:lpstr>azuki_font</vt:lpstr>
      <vt:lpstr>puimek Med</vt:lpstr>
      <vt:lpstr>tahomo Med</vt:lpstr>
      <vt:lpstr>teddy</vt:lpstr>
      <vt:lpstr>UD Digi Kyokasho NK-R</vt:lpstr>
      <vt:lpstr>UD Digi Kyokasho NP-R</vt:lpstr>
      <vt:lpstr>UD Digi Kyokasho N-R</vt:lpstr>
      <vt:lpstr>Arial</vt:lpstr>
      <vt:lpstr>Calibri</vt:lpstr>
      <vt:lpstr>Calibri Light</vt:lpstr>
      <vt:lpstr>TH Sarabun New</vt:lpstr>
      <vt:lpstr>ธีมของ Office</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ตอนที่.......  /  เวลาที่.........</vt:lpstr>
      <vt:lpstr>งานนำเสนอ PowerPoint</vt:lpstr>
      <vt:lpstr>งานนำเสนอ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งานนำเสนอ PowerPoint</dc:title>
  <dc:creator>walee rungratthawatchai</dc:creator>
  <cp:lastModifiedBy>Kachaphat  Limjaroen</cp:lastModifiedBy>
  <cp:revision>103</cp:revision>
  <dcterms:created xsi:type="dcterms:W3CDTF">2021-12-16T16:27:35Z</dcterms:created>
  <dcterms:modified xsi:type="dcterms:W3CDTF">2023-03-29T06:29:14Z</dcterms:modified>
</cp:coreProperties>
</file>