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8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3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4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4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7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3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5AF99-2FC5-4F05-9C0B-890DE2942741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1E1E0-5709-4A08-BA47-CD6B1ED8C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文法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　１５　課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5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練</a:t>
            </a:r>
            <a:r>
              <a:rPr lang="ja-JP" altLang="en-US" dirty="0" smtClean="0"/>
              <a:t>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</a:t>
            </a:r>
            <a:r>
              <a:rPr lang="en-US" altLang="ja-JP" dirty="0"/>
              <a:t>Ⅵ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ja-JP" altLang="en-US" dirty="0" smtClean="0"/>
              <a:t>政府は国民の要求にこたえて　</a:t>
            </a:r>
            <a:r>
              <a:rPr lang="ja-JP" altLang="en-US" dirty="0" smtClean="0">
                <a:solidFill>
                  <a:srgbClr val="FF0000"/>
                </a:solidFill>
              </a:rPr>
              <a:t>税金を軽くする</a:t>
            </a:r>
            <a:r>
              <a:rPr lang="ja-JP" altLang="en-US" dirty="0" smtClean="0"/>
              <a:t>計画を立てた。</a:t>
            </a:r>
            <a:endParaRPr lang="en-US" altLang="ja-JP" dirty="0" smtClean="0"/>
          </a:p>
          <a:p>
            <a:r>
              <a:rPr lang="ja-JP" altLang="en-US" dirty="0"/>
              <a:t>学</a:t>
            </a:r>
            <a:r>
              <a:rPr lang="ja-JP" altLang="en-US" dirty="0" smtClean="0"/>
              <a:t>生の希望にこたえて</a:t>
            </a:r>
            <a:r>
              <a:rPr lang="ja-JP" altLang="en-US" dirty="0" smtClean="0">
                <a:solidFill>
                  <a:srgbClr val="FF0000"/>
                </a:solidFill>
              </a:rPr>
              <a:t>試験対策授業をする</a:t>
            </a:r>
            <a:r>
              <a:rPr lang="ja-JP" altLang="en-US" dirty="0" smtClean="0"/>
              <a:t>ために、前の日から準備をする。</a:t>
            </a:r>
            <a:endParaRPr lang="en-US" altLang="ja-JP" dirty="0" smtClean="0"/>
          </a:p>
          <a:p>
            <a:r>
              <a:rPr lang="ja-JP" altLang="en-US" dirty="0"/>
              <a:t>家</a:t>
            </a:r>
            <a:r>
              <a:rPr lang="ja-JP" altLang="en-US" dirty="0" smtClean="0"/>
              <a:t>族の要望にこたえ、</a:t>
            </a:r>
            <a:r>
              <a:rPr lang="ja-JP" altLang="en-US" dirty="0" smtClean="0">
                <a:solidFill>
                  <a:srgbClr val="FF0000"/>
                </a:solidFill>
              </a:rPr>
              <a:t>家を改築する</a:t>
            </a:r>
            <a:r>
              <a:rPr lang="ja-JP" altLang="en-US" dirty="0" smtClean="0"/>
              <a:t>ことにした。</a:t>
            </a:r>
            <a:endParaRPr lang="en-US" altLang="ja-JP" dirty="0" smtClean="0"/>
          </a:p>
          <a:p>
            <a:r>
              <a:rPr lang="ja-JP" altLang="en-US" dirty="0"/>
              <a:t>両</a:t>
            </a:r>
            <a:r>
              <a:rPr lang="ja-JP" altLang="en-US" dirty="0" smtClean="0"/>
              <a:t>親の期待にこたえて</a:t>
            </a:r>
            <a:r>
              <a:rPr lang="ja-JP" altLang="en-US" dirty="0" smtClean="0">
                <a:solidFill>
                  <a:srgbClr val="FF0000"/>
                </a:solidFill>
              </a:rPr>
              <a:t>いい大学に入れる</a:t>
            </a:r>
            <a:r>
              <a:rPr lang="ja-JP" altLang="en-US" dirty="0" smtClean="0"/>
              <a:t>ように頑張る。</a:t>
            </a:r>
            <a:endParaRPr lang="en-US" altLang="ja-JP" dirty="0" smtClean="0"/>
          </a:p>
          <a:p>
            <a:r>
              <a:rPr lang="ja-JP" altLang="en-US" dirty="0" smtClean="0"/>
              <a:t>彼は恋人の願いにこたえて</a:t>
            </a:r>
            <a:r>
              <a:rPr lang="ja-JP" altLang="en-US" dirty="0" smtClean="0">
                <a:solidFill>
                  <a:srgbClr val="FF0000"/>
                </a:solidFill>
              </a:rPr>
              <a:t>指輪をプレゼントした</a:t>
            </a:r>
            <a:r>
              <a:rPr lang="ja-JP" altLang="en-US" dirty="0" smtClean="0"/>
              <a:t>が、すぐに別れてしまった。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83551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練</a:t>
            </a:r>
            <a:r>
              <a:rPr lang="ja-JP" altLang="en-US" dirty="0" smtClean="0"/>
              <a:t>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</a:t>
            </a:r>
            <a:r>
              <a:rPr lang="en-US" altLang="ja-JP" dirty="0" smtClean="0"/>
              <a:t>Ⅶ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51054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dirty="0" smtClean="0"/>
              <a:t>入院中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周囲の期</a:t>
            </a:r>
            <a:r>
              <a:rPr lang="ja-JP" altLang="en-US" dirty="0" smtClean="0"/>
              <a:t>待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結</a:t>
            </a:r>
            <a:r>
              <a:rPr lang="ja-JP" altLang="en-US" dirty="0" smtClean="0"/>
              <a:t>果を出そう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健</a:t>
            </a:r>
            <a:r>
              <a:rPr lang="ja-JP" altLang="en-US" dirty="0" smtClean="0"/>
              <a:t>康のありがたさを身</a:t>
            </a:r>
            <a:endParaRPr lang="en-US" altLang="ja-JP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525000" y="1676398"/>
            <a:ext cx="2514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smtClean="0"/>
              <a:t>にあっては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881755" y="2895600"/>
            <a:ext cx="2362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smtClean="0"/>
              <a:t>にこたえて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287000" y="3962400"/>
            <a:ext cx="990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smtClean="0"/>
              <a:t>とも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120746" y="5257800"/>
            <a:ext cx="18842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 smtClean="0"/>
              <a:t>をもって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06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39 0.04583 C -0.04844 0.06388 -0.07014 0.08078 -0.09254 0.08842 C -0.0941 0.0905 -0.09983 0.09953 -0.10313 0.09837 C -0.10816 0.09675 -0.11476 0.07638 -0.11823 0.07013 C -0.12275 0.04652 -0.1165 0.07569 -0.12275 0.05601 C -0.12466 0.05 -0.12587 0.04236 -0.12726 0.03587 C -0.12778 0.01898 -0.12431 0.00092 -0.12882 -0.01482 C -0.13021 -0.01991 -0.13733 -0.01528 -0.14098 -0.01274 C -0.14497 -0.00996 -0.15729 0.00763 -0.16059 0.01365 C -0.16164 0.01782 -0.16545 0.02106 -0.16528 0.02569 C -0.16476 0.04074 -0.16528 0.0574 -0.1592 0.07013 C -0.15 0.08935 -0.13976 0.11087 -0.12726 0.12662 C -0.12379 0.13634 -0.11893 0.14351 -0.11528 0.153 C -0.11007 0.16666 -0.1066 0.18263 -0.1 0.19537 C -0.09827 0.203 -0.09549 0.20972 -0.09393 0.21759 C -0.09497 0.27731 -0.0783 0.30254 -0.10608 0.32662 C -0.11875 0.32523 -0.13143 0.32569 -0.14393 0.32268 C -0.1474 0.32175 -0.15052 0.30277 -0.15157 0.30046 C -0.15469 0.29398 -0.15868 0.28819 -0.16216 0.28217 C -0.16719 0.27361 -0.16841 0.26111 -0.17275 0.25185 C -0.17448 0.24027 -0.17709 0.22916 -0.17882 0.21759 C -0.17813 0.19745 -0.18507 0.16921 -0.17118 0.15694 C -0.16893 0.15995 -0.1658 0.1618 -0.16372 0.16504 C -0.1599 0.17106 -0.15851 0.17824 -0.15608 0.18518 C -0.14879 0.20671 -0.14045 0.22685 -0.13646 0.25 C -0.13733 0.28263 -0.13386 0.303 -0.14705 0.32662 C -0.1533 0.36087 -0.16528 0.39143 -0.17118 0.42569 C -0.1724 0.45069 -0.17153 0.48333 -0.18039 0.50648 C -0.19219 0.49606 -0.20087 0.46736 -0.2092 0.45393 C -0.22136 0.43449 -0.23368 0.41319 -0.24705 0.39537 C -0.25104 0.38009 -0.24757 0.39513 -0.25 0.36296 C -0.25122 0.34675 -0.25348 0.33078 -0.25452 0.31458 C -0.254 0.29907 -0.25539 0.28333 -0.25313 0.26805 C -0.25261 0.26481 -0.25 0.27337 -0.24861 0.27615 C -0.2474 0.2787 -0.24618 0.28148 -0.24549 0.28425 C -0.24271 0.29467 -0.23993 0.30601 -0.23785 0.31666 C -0.23664 0.33888 -0.23438 0.36203 -0.22882 0.38333 C -0.23039 0.41875 -0.22743 0.47476 -0.24393 0.50856 C -0.24514 0.51458 -0.25104 0.53078 -0.25452 0.53472 C -0.25695 0.5375 -0.2658 0.54166 -0.26823 0.54282 C -0.27535 0.54097 -0.28316 0.54143 -0.28941 0.5368 C -0.29931 0.52939 -0.30243 0.51736 -0.31059 0.50648 C -0.32066 0.49328 -0.33351 0.47916 -0.34254 0.46412 C -0.34844 0.45416 -0.35226 0.44236 -0.3592 0.43379 C -0.36424 0.40439 -0.36979 0.35277 -0.34705 0.33287 C -0.33854 0.31759 -0.33646 0.31319 -0.32118 0.31064 C -0.31511 0.31203 -0.30903 0.3125 -0.30313 0.31458 C -0.29948 0.31597 -0.29445 0.328 -0.29254 0.33078 C -0.28785 0.33796 -0.28212 0.34444 -0.27882 0.353 C -0.27153 0.37199 -0.28403 0.34513 -0.27431 0.36504 C -0.27309 0.37291 -0.27153 0.37962 -0.26979 0.38726 C -0.27032 0.42106 -0.26979 0.45486 -0.27118 0.48842 C -0.27136 0.49212 -0.27327 0.49513 -0.27431 0.49837 C -0.28073 0.52013 -0.28802 0.53078 -0.3 0.54699 C -0.30799 0.55787 -0.30052 0.55347 -0.3092 0.55694 C -0.32153 0.56875 -0.31563 0.56574 -0.32587 0.56921 C -0.34775 0.56759 -0.37552 0.57962 -0.39098 0.55902 C -0.39497 0.5537 -0.39775 0.54259 -0.40157 0.5368 C -0.40365 0.53356 -0.40695 0.53171 -0.4092 0.5287 C -0.41042 0.52708 -0.41111 0.52453 -0.41216 0.52268 C -0.41528 0.51736 -0.42136 0.50648 -0.42136 0.50671 C -0.42674 0.47754 -0.425 0.4905 -0.42726 0.46805 C -0.42674 0.44722 -0.42674 0.42638 -0.42587 0.40555 C -0.42552 0.39837 -0.42205 0.3912 -0.41997 0.38518 C -0.41025 0.35949 -0.38976 0.33495 -0.36823 0.33078 C -0.36268 0.33148 -0.35677 0.33009 -0.35157 0.33287 C -0.34757 0.33495 -0.34653 0.34305 -0.34254 0.3449 C -0.34098 0.3456 -0.33941 0.34629 -0.33785 0.34699 C -0.33282 0.3537 -0.32778 0.35879 -0.32275 0.36504 C -0.31945 0.37361 -0.31632 0.38518 -0.31216 0.39328 C -0.31528 0.46388 -0.30556 0.45532 -0.33039 0.48842 C -0.35104 0.48773 -0.37188 0.4875 -0.39254 0.48634 C -0.40122 0.48587 -0.41823 0.48032 -0.41823 0.48055 C -0.43403 0.48425 -0.43264 0.49791 -0.44271 0.5125 C -0.45295 0.52777 -0.46528 0.54259 -0.47726 0.55509 C -0.47795 0.55717 -0.47795 0.55972 -0.47882 0.56111 C -0.48039 0.56273 -0.48299 0.56226 -0.4849 0.56296 C -0.49115 0.56481 -0.49688 0.56712 -0.50313 0.56921 C -0.5441 0.56851 -0.58507 0.56967 -0.62587 0.56712 C -0.63351 0.56666 -0.63924 0.55509 -0.64705 0.553 C -0.65122 0.54699 -0.65591 0.54537 -0.66059 0.54074 C -0.66285 0.53842 -0.66459 0.53541 -0.66667 0.53287 C -0.67882 0.51921 -0.69184 0.51342 -0.70608 0.50648 C -0.71077 0.50416 -0.71493 0.50046 -0.71979 0.49837 C -0.7217 0.49768 -0.73594 0.4949 -0.73785 0.49444 C -0.74289 0.49328 -0.75313 0.49027 -0.75313 0.4905 C -0.77587 0.49444 -0.79879 0.49583 -0.82118 0.50254 C -0.82848 0.50462 -0.8342 0.5125 -0.84098 0.51666 C -0.84983 0.52199 -0.85903 0.52685 -0.86823 0.53078 C -0.89775 0.54351 -0.92865 0.54768 -0.9592 0.553 C -0.97622 0.55208 -0.99688 0.5581 -1.01216 0.5449 C -1.04792 0.54699 -1.03907 0.54074 -1.05782 0.55694 C -1.06025 0.56226 -1.06493 0.5706 -1.06667 0.57731 C -1.06806 0.58263 -1.06979 0.59328 -1.06979 0.59351 C -1.06823 0.60671 -1.06771 0.6206 -1.06528 0.63379 C -1.06216 0.65138 -1.04479 0.66597 -1.03334 0.67407 C -1.00382 0.6949 -0.98229 0.70439 -0.94861 0.70856 C -0.92275 0.70717 -0.89688 0.70833 -0.87118 0.70439 C -0.8415 0.7 -0.81025 0.67592 -0.79098 0.64583 C -0.78195 0.63171 -0.77726 0.6118 -0.77118 0.59537 C -0.76806 0.57638 -0.76667 0.5581 -0.76528 0.53888 C -0.7658 0.51134 -0.76511 0.48356 -0.76667 0.45601 C -0.76754 0.44282 -0.78473 0.41157 -0.78664 0.4074 C -0.81146 0.35439 -0.8625 0.34467 -0.90452 0.33888 C -0.98021 0.3412 -1.00556 0.32037 -1.05313 0.353 C -1.05868 0.36435 -1.05278 0.35486 -1.06216 0.36111 C -1.06337 0.36203 -1.06407 0.36412 -1.06528 0.36504 C -1.06667 0.3662 -1.06823 0.36643 -1.06979 0.36712 C -1.07587 0.3662 -1.08299 0.36805 -1.08785 0.36296 C -1.08924 0.36134 -1.08959 0.35856 -1.09098 0.35694 C -1.09375 0.3537 -1.09705 0.35162 -1.1 0.34884 C -1.10382 0.33888 -1.10504 0.32916 -1.10764 0.31851 C -1.10729 0.29004 -1.12917 0.21296 -1.09393 0.20949 C -1.08282 0.20833 -1.0717 0.2081 -1.06059 0.2074 C -1.02327 0.2081 -0.98594 0.2074 -0.94861 0.20949 C -0.94306 0.20972 -0.94427 0.21643 -0.94098 0.21967 C -0.93438 0.22592 -0.93073 0.22708 -0.92431 0.22962 C -0.92118 0.23518 -0.9191 0.23726 -0.91823 0.24398 C -0.91789 0.24745 -0.91893 0.26527 -0.91372 0.27013 C -0.91146 0.27222 -0.90868 0.27268 -0.90608 0.27407 C -0.9 0.28217 -0.89757 0.28564 -0.88941 0.28842 C -0.88577 0.29212 -0.88264 0.29699 -0.87882 0.30046 C -0.87448 0.30439 -0.86389 0.30671 -0.8592 0.30856 C -0.84011 0.31643 -0.81962 0.3199 -0.8 0.32476 C -0.75834 0.33495 -0.71667 0.3456 -0.67431 0.35092 C -0.58837 0.34976 -0.5415 0.35347 -0.47118 0.34282 C -0.45157 0.33587 -0.48299 0.34768 -0.45782 0.33472 C -0.44098 0.32615 -0.41875 0.32615 -0.40157 0.32476 C -0.38073 0.31041 -0.34705 0.31527 -0.32726 0.31458 C -0.32084 0.31157 -0.31424 0.30879 -0.30764 0.30648 C -0.3 0.30046 -0.29514 0.2949 -0.28646 0.29236 C -0.27917 0.28263 -0.27066 0.27685 -0.26059 0.27407 C -0.25816 0.27152 -0.25591 0.26828 -0.25313 0.2662 C -0.2507 0.26435 -0.24775 0.26412 -0.24549 0.26203 C -0.22795 0.24629 -0.25104 0.25995 -0.23195 0.25 C -0.22431 0.23981 -0.2342 0.25254 -0.21823 0.23587 C -0.21528 0.23287 -0.21302 0.22685 -0.21059 0.22361 C -0.19427 0.20185 -0.21285 0.23449 -0.19393 0.19745 C -0.19202 0.19375 -0.18976 0.19074 -0.18785 0.18726 C -0.18525 0.18194 -0.18299 0.17638 -0.18039 0.17106 C -0.17934 0.16898 -0.17726 0.16504 -0.17726 0.16527 C -0.17431 0.14768 -0.17292 0.12986 -0.16979 0.1125 C -0.16841 0.10439 -0.16528 0.08842 -0.16528 0.08865 C -0.1665 0.05856 -0.16789 0.0375 -0.18039 0.01365 C -0.18316 0.00856 -0.18611 -0.0007 -0.19098 -0.00255 C -0.20747 -0.00903 -0.21962 -0.00926 -0.23785 -0.01065 C -0.26858 -0.01667 -0.30226 -0.01575 -0.33195 -0.02894 C -0.36719 -0.02755 -0.40261 -0.02686 -0.43785 -0.02477 C -0.46407 -0.02338 -0.48542 -0.00255 -0.51216 -0.00255 L -0.50938 0.01365 " pathEditMode="relative" rAng="0" ptsTypes="ffffffffffffffffffffffffffffffffffffffffffffffffffffffffffffffffffffffffffffffffffffffffffffffffffffffffffffffffffffffffffffffffffffffffffffffffffffAA">
                                      <p:cBhvr>
                                        <p:cTn id="3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948" y="2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10405E-6 C -0.01146 0.02266 -0.00434 0.00578 -0.00156 0.06567 C -0.00122 0.07353 0.00312 0.08879 0.00312 0.08879 C 0.00555 0.11122 0.00955 0.12648 0.01267 0.14798 C 0.01493 0.21573 0.01614 0.28324 0.01892 0.35099 C 0.01805 0.37735 0.02083 0.41457 -0.0033 0.42498 C -0.01129 0.43284 -0.02118 0.43769 -0.02865 0.44602 C -0.03038 0.44787 -0.03125 0.4511 -0.03333 0.45249 C -0.03768 0.4555 -0.04288 0.45619 -0.04774 0.45665 C -0.07101 0.4585 -0.09427 0.45943 -0.11754 0.46081 C -0.12552 0.47191 -0.13524 0.47099 -0.14601 0.47561 C -0.16198 0.48255 -0.17552 0.48925 -0.19219 0.49249 C -0.20122 0.49873 -0.20886 0.49943 -0.2191 0.50105 C -0.25035 0.51469 -0.22535 0.50521 -0.29688 0.50313 C -0.30643 0.49457 -0.31771 0.48694 -0.32865 0.48209 C -0.3349 0.4733 -0.32813 0.48139 -0.3382 0.47561 C -0.34219 0.4733 -0.34549 0.46983 -0.34931 0.46729 C -0.35278 0.46243 -0.35729 0.45966 -0.36042 0.45457 C -0.36545 0.44625 -0.36945 0.43469 -0.37309 0.42498 C -0.37483 0.41503 -0.37813 0.40694 -0.38108 0.39746 C -0.3842 0.35052 -0.38542 0.3459 -0.37778 0.277 C -0.37708 0.27052 -0.37153 0.26636 -0.36997 0.26012 C -0.36893 0.25596 -0.36667 0.2474 -0.36667 0.2474 C -0.36528 0.23353 -0.36337 0.21665 -0.35712 0.20509 C -0.35434 0.19376 -0.35261 0.18174 -0.34601 0.17342 C -0.34184 0.15931 -0.3434 0.15376 -0.33177 0.15006 C -0.32986 0.15029 -0.3132 0.15099 -0.30799 0.15446 C -0.30452 0.15677 -0.30191 0.16093 -0.29844 0.16278 C -0.29427 0.16486 -0.28577 0.16925 -0.28577 0.16925 C -0.28368 0.17203 -0.28125 0.17457 -0.27934 0.17758 C -0.27813 0.17943 -0.27761 0.1822 -0.27622 0.18405 C -0.27361 0.18752 -0.26806 0.19029 -0.26511 0.19237 C -0.25573 0.19931 -0.24618 0.20486 -0.23663 0.21133 C -0.23507 0.2192 -0.23438 0.22451 -0.23021 0.23052 C -0.22726 0.26266 -0.22083 0.30081 -0.23333 0.32972 C -0.24757 0.36255 -0.275 0.38035 -0.3 0.3933 C -0.3125 0.39977 -0.32014 0.40602 -0.33333 0.4081 C -0.37014 0.40625 -0.37188 0.41642 -0.38577 0.38474 C -0.38768 0.37503 -0.3908 0.36648 -0.39375 0.35723 C -0.39427 0.35307 -0.39479 0.34868 -0.39531 0.34451 C -0.39636 0.33758 -0.39844 0.32347 -0.39844 0.32347 C -0.4 0.27145 -0.40018 0.21573 -0.40955 0.16486 C -0.41059 0.14659 -0.41163 0.12763 -0.41597 0.11006 C -0.41545 0.08879 -0.41545 0.06775 -0.41441 0.04648 C -0.41389 0.03677 -0.40573 0.02983 -0.40156 0.02336 C -0.39358 0.01133 -0.38507 -0.00092 -0.37309 -0.00624 C -0.35747 -0.02242 -0.36458 -0.01849 -0.35399 -0.02312 C -0.34931 -0.02959 -0.34618 -0.03306 -0.33976 -0.03583 C -0.33594 -0.04369 -0.33229 -0.04763 -0.32552 -0.05063 C -0.32274 -0.05549 -0.32049 -0.0608 -0.31754 -0.06543 C -0.31511 -0.06913 -0.31163 -0.0719 -0.30955 -0.07606 C -0.30208 -0.09109 -0.2967 -0.10658 -0.29045 -0.12254 C -0.28906 -0.13364 -0.28854 -0.13895 -0.2842 -0.14797 C -0.28195 -0.16948 -0.27552 -0.19005 -0.27153 -0.21132 C -0.27083 -0.22127 -0.26823 -0.23098 -0.26823 -0.24092 C -0.26823 -0.47283 -0.24601 -0.36763 -0.50643 -0.36994 C -0.57327 -0.38242 -0.64514 -0.39653 -0.70955 -0.36786 C -0.78889 -0.36855 -0.8684 -0.36508 -0.94774 -0.36994 C -0.94948 -0.36994 -0.9566 -0.38936 -0.96042 -0.39098 C -0.9625 -0.39028 -0.96458 -0.38982 -0.96667 -0.3889 C -0.96979 -0.38774 -0.97622 -0.38474 -0.97622 -0.38474 C -0.99254 -0.36739 -1.01077 -0.3563 -1.02865 -0.34242 C -1.08663 -0.29711 -1.02483 -0.34242 -1.07465 -0.30658 C -1.08438 -0.31514 -1.08386 -0.32878 -1.08733 -0.34242 C -1.09219 -0.30936 -1.08403 -0.35237 -1.09531 -0.32554 C -1.09688 -0.32185 -1.09583 -0.31699 -1.09688 -0.31283 C -1.0974 -0.31052 -1.09896 -0.30867 -1.1 -0.30658 C -1.10382 -0.28 -1.11597 -0.2615 -1.12222 -0.23676 C -1.12344 -0.20624 -1.12656 -0.18173 -1.13021 -0.15213 C -1.13125 -0.14358 -1.12969 -0.13387 -1.13333 -0.1267 C -1.1349 -0.12346 -1.14965 -0.10751 -1.15243 -0.10566 C -1.1658 -0.07884 -1.15712 -0.04878 -1.16042 -0.01479 C -1.16215 0.00301 -1.17066 0.01064 -1.17622 0.02544 C -1.17865 0.03191 -1.1842 0.0444 -1.1842 0.0444 C -1.18889 0.06405 -1.18403 0.08602 -1.18108 0.10567 C -1.18056 0.10914 -1.17986 0.11284 -1.17934 0.11631 C -1.17813 0.12324 -1.17622 0.13735 -1.17622 0.13735 C -1.175 0.15677 -1.17222 0.17342 -1.16997 0.19237 C -1.16858 0.20347 -1.16823 0.21457 -1.16354 0.22405 C -1.16181 0.23307 -1.1599 0.2407 -1.15712 0.24948 C -1.15556 0.26659 -1.15261 0.28324 -1.15087 0.30012 C -1.15035 0.3059 -1.15052 0.31168 -1.14931 0.31723 C -1.14792 0.32324 -1.1382 0.3244 -1.1349 0.32555 C -1.11893 0.33619 -1.09827 0.3348 -1.08108 0.34035 C -1.00504 0.36486 -0.92899 0.38683 -0.85243 0.4081 C -0.84427 0.41526 -0.83455 0.4185 -0.82552 0.42289 C -0.82292 0.42636 -0.82031 0.43006 -0.81754 0.4333 C -0.81545 0.43561 -0.81302 0.43746 -0.81111 0.43977 C -0.8033 0.44925 -0.79931 0.45896 -0.79045 0.46729 C -0.78646 0.47122 -0.78177 0.47376 -0.77778 0.47769 C -0.77379 0.48162 -0.77083 0.48694 -0.76667 0.49041 C -0.75538 0.49966 -0.74271 0.50428 -0.73177 0.51376 C -0.72518 0.50798 -0.72153 0.49804 -0.71441 0.4948 C -0.70886 0.48972 -0.70313 0.48694 -0.69688 0.48417 C -0.69045 0.47561 -0.68802 0.47214 -0.67934 0.46937 C -0.66632 0.45203 -0.6724 0.45896 -0.66198 0.4481 C -0.66094 0.44532 -0.65886 0.44278 -0.65886 0.43977 C -0.65833 0.41434 -0.65486 0.37989 -0.66823 0.35723 C -0.67153 0.35168 -0.67639 0.34821 -0.67934 0.34243 C -0.68386 0.33388 -0.68872 0.32486 -0.69531 0.31931 C -0.69167 0.30451 -0.6967 0.32255 -0.68889 0.30451 C -0.6842 0.29388 -0.68629 0.29388 -0.67778 0.28532 C -0.66893 0.24995 -0.68299 0.24394 -0.7033 0.24324 C -0.74132 0.24185 -0.77952 0.24162 -0.81754 0.24093 C -0.82656 0.237 -0.83386 0.22937 -0.84288 0.22613 C -0.8434 0.22405 -0.84323 0.22151 -0.84445 0.21989 C -0.84566 0.21827 -0.84844 0.21966 -0.84931 0.21781 C -0.85087 0.21411 -0.84983 0.20925 -0.85087 0.20509 C -0.85139 0.20278 -0.85295 0.20093 -0.85399 0.19885 C -0.85486 0.17873 -0.85104 0.15353 -0.86823 0.1459 C -0.87587 0.13642 -0.86563 0.14128 -0.86198 0.14174 C -0.8467 0.14359 -0.83125 0.14451 -0.81597 0.1459 C -0.78438 0.14891 -0.75365 0.15769 -0.72222 0.16278 C -0.70799 0.16995 -0.69375 0.1711 -0.67934 0.17758 C -0.66788 0.18266 -0.65608 0.18868 -0.64445 0.19237 C -0.62413 0.19908 -0.60191 0.20116 -0.58125 0.20509 C -0.56736 0.2044 -0.55295 0.2081 -0.53976 0.20301 C -0.5349 0.20116 -0.53177 0.18613 -0.53177 0.18613 C -0.53004 0.17665 -0.52691 0.17064 -0.5257 0.1607 C -0.52604 0.14105 -0.52622 0.12116 -0.52708 0.10151 C -0.52917 0.05573 -0.56806 0.05688 -0.59219 0.04648 C -0.59618 0.03006 -0.59688 0.02035 -0.59688 0.00209 " pathEditMode="relative" ptsTypes="fffffffffffffffffffffffffffffffffffffffffffffffffffffffffffffffffffffffffffffffffffffffffffffffffffffffffffffffffffffffff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33526E-6 C -0.03004 0.02289 -0.05729 0.04879 -0.08247 0.08023 C -0.10382 0.10682 -0.08247 0.08532 -0.1158 0.11422 C -0.12084 0.11861 -0.13021 0.12902 -0.13021 0.12902 C -0.13212 0.1341 -0.13768 0.14451 -0.14132 0.14798 C -0.14358 0.15006 -0.1467 0.15029 -0.14913 0.15214 C -0.15348 0.15538 -0.15764 0.15931 -0.16181 0.16278 L -0.16181 0.16278 C -0.17118 0.17318 -0.18143 0.18358 -0.19045 0.19445 C -0.20625 0.21341 -0.19514 0.20647 -0.21111 0.21341 C -0.21806 0.22335 -0.2283 0.22775 -0.23802 0.23052 C -0.24479 0.2363 -0.25243 0.23838 -0.26025 0.24093 C -0.26233 0.24301 -0.26424 0.24578 -0.26667 0.2474 C -0.26962 0.24948 -0.27622 0.25156 -0.27622 0.25156 C -0.28351 0.25804 -0.29792 0.27168 -0.30625 0.2726 C -0.31841 0.27376 -0.33073 0.27422 -0.34288 0.27491 C -0.36441 0.27908 -0.38629 0.27792 -0.40799 0.28116 C -0.48577 0.29295 -0.56476 0.30289 -0.64288 0.30867 C -0.80434 0.33896 -0.96875 0.31029 -1.13177 0.30867 C -1.10816 0.26243 -1.06476 0.25179 -1.02535 0.23884 C -0.92084 0.20439 -0.81094 0.18289 -0.70313 0.18173 C -0.5375 0.17988 -0.37188 0.18035 -0.20625 0.17965 C -0.16598 0.16902 -0.1875 0.17619 -0.26354 0.17341 C -0.27622 0.17295 -0.28889 0.17202 -0.30157 0.17133 C -0.42205 0.15445 -0.54236 0.12647 -0.66181 0.09942 C -0.69393 0.09225 -0.72657 0.08994 -0.75868 0.08254 C -0.81459 0.0696 -0.85903 0.06497 -0.91736 0.06335 C -0.94896 0.05734 -0.98091 0.05017 -1.01268 0.04647 C -1.03004 0.04439 -1.04653 0.04254 -1.06354 0.03815 C -1.07084 0.03306 -1.07795 0.03075 -1.08577 0.02752 C -1.08733 0.02613 -1.08872 0.02451 -1.09045 0.02335 C -1.09306 0.0215 -1.09601 0.02104 -1.09844 0.01896 C -1.10035 0.01734 -1.10122 0.0141 -1.10313 0.01272 C -1.10747 0.00948 -1.11268 0.00856 -1.11736 0.00624 C -1.12396 -0.00208 -1.12431 -0.00046 -1.1191 -0.02104 C -1.11858 -0.02335 -1.10851 -0.02428 -1.10469 -0.02543 C -1.07969 -0.03353 -1.09653 -0.03237 -1.06511 -0.03584 C -1.054 -0.03699 -1.04288 -0.03746 -1.03177 -0.03815 C -1.01806 -0.04023 -1.00434 -0.04301 -0.99045 -0.04439 C -0.95608 -0.04786 -0.88733 -0.05295 -0.88733 -0.05295 C -0.63125 -0.05202 -0.36198 -0.14798 -0.1191 -0.04023 C -0.11181 -0.04948 -0.13004 -0.05133 -0.1349 -0.05295 C -0.1691 -0.06381 -0.2033 -0.07422 -0.23802 -0.08254 C -0.30643 -0.09873 -0.37431 -0.11098 -0.44288 -0.12462 C -0.55035 -0.14613 -0.65816 -0.16532 -0.76667 -0.17341 C -0.89184 -0.18266 -1.01754 -0.17688 -1.14288 -0.17757 C -1.17049 -0.18266 -1.14549 -0.20324 -1.13177 -0.20717 C -1.10486 -0.2148 -1.07327 -0.21965 -1.04601 -0.21988 C -0.76181 -0.22196 -0.47778 -0.22127 -0.19358 -0.22196 C -0.18038 -0.22266 -0.16702 -0.22173 -0.154 -0.22405 C -0.15209 -0.22428 -0.15695 -0.22728 -0.15868 -0.22821 C -0.16077 -0.22936 -0.16302 -0.22983 -0.16511 -0.23052 C -0.175 -0.23353 -0.17379 -0.23237 -0.18577 -0.23468 C -0.21181 -0.23954 -0.23542 -0.24578 -0.26181 -0.2474 C -0.31962 -0.25064 -0.37709 -0.25711 -0.4349 -0.26012 C -0.49184 -0.2659 -0.54913 -0.26959 -0.60625 -0.2726 C -0.76337 -0.29133 -0.91702 -0.28647 -1.07622 -0.2874 C -1.0915 -0.29017 -1.10677 -0.29225 -1.12223 -0.29387 C -1.13924 -0.3052 -1.11233 -0.31445 -1.10625 -0.31699 C -1.08368 -0.3267 -1.06198 -0.3274 -1.03802 -0.32971 C -1.029 -0.33064 -1.02014 -0.33364 -1.01111 -0.3341 C -0.96875 -0.33595 -0.92639 -0.33549 -0.88403 -0.33618 C -0.81736 -0.33827 -0.75087 -0.34381 -0.68403 -0.34659 C -0.61858 -0.35306 -0.66094 -0.3489 -0.6191 -0.35306 C -0.61216 -0.35376 -0.59844 -0.35514 -0.59844 -0.35514 C -0.50556 -0.38821 -0.40973 -0.38335 -0.31424 -0.38474 C -0.31007 -0.38543 -0.30486 -0.38335 -0.30157 -0.38682 C -0.29983 -0.38867 -0.30434 -0.39168 -0.30625 -0.39329 C -0.30868 -0.39538 -0.31146 -0.39699 -0.31424 -0.39746 C -0.32691 -0.39907 -0.33976 -0.39861 -0.35243 -0.39954 C -0.36771 -0.40069 -0.38316 -0.40254 -0.39844 -0.4037 C -0.40851 -0.40439 -0.41841 -0.40509 -0.42848 -0.40578 C -0.56077 -0.42913 -0.69358 -0.4511 -0.82691 -0.46081 C -0.90712 -0.45965 -0.94861 -0.46081 -1.01424 -0.45457 C -1.02865 -0.45087 -1.04288 -0.44532 -1.05712 -0.44185 C -1.06441 -0.44 -1.07934 -0.43769 -1.07934 -0.43769 C -1.09497 -0.43144 -1.11077 -0.42983 -1.12691 -0.42705 C -1.13438 -0.4259 -1.14167 -0.42428 -1.14896 -0.42289 C -1.15434 -0.42196 -1.16511 -0.4185 -1.16511 -0.4185 C -1.20434 -0.42058 -1.19445 -0.41364 -1.21424 -0.43121 C -1.21667 -0.4511 -1.21789 -0.45572 -1.21424 -0.48208 C -1.21389 -0.48509 -1.21094 -0.48601 -1.20955 -0.48832 C -1.19323 -0.51491 -1.20712 -0.49896 -1.19358 -0.50936 C -1.17101 -0.52647 -1.14288 -0.54196 -1.11736 -0.54751 C -1.104 -0.55468 -1.09045 -0.56139 -1.07622 -0.56439 C -1.06528 -0.57549 -1.05625 -0.57618 -1.04288 -0.57919 C -1.02795 -0.58243 -1.01354 -0.58728 -0.99844 -0.58983 C -0.95816 -0.59676 -0.91858 -0.60116 -0.87934 -0.61526 C -0.82049 -0.6141 -0.77049 -0.61225 -0.71424 -0.60879 C -0.68889 -0.60393 -0.69948 -0.60624 -0.68247 -0.60254 C -0.67743 -0.58844 -0.68125 -0.59584 -0.66823 -0.58335 C -0.65851 -0.5741 -0.65087 -0.55838 -0.64445 -0.54543 C -0.64236 -0.53642 -0.63889 -0.53364 -0.6349 -0.52647 C -0.62986 -0.51746 -0.62795 -0.50728 -0.62535 -0.49688 C -0.61997 -0.47538 -0.62118 -0.45087 -0.6158 -0.42913 C -0.61354 -0.39607 -0.6099 -0.36185 -0.60313 -0.32971 C -0.60087 -0.30566 -0.59393 -0.2837 -0.59045 -0.26012 C -0.58907 -0.25133 -0.58403 -0.23468 -0.58403 -0.23468 C -0.58091 -0.20509 -0.5816 -0.17364 -0.57292 -0.1459 C -0.56997 -0.12601 -0.56736 -0.10381 -0.55868 -0.0867 C -0.55816 -0.07792 -0.55695 -0.03376 -0.54757 -0.02751 " pathEditMode="relative" ptsTypes="ffffffFfffffffffffffffffffffffffffffffffffffffffffffffffffffffffffffffffffffffffffffffffffffffffffff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21965E-6 C -0.00174 0.01202 -0.00226 0.02428 -0.00486 0.03584 C -0.00625 0.04116 -0.01111 0.04347 -0.01267 0.04856 C -0.01736 0.0622 -0.02066 0.07723 -0.02535 0.09087 C -0.03264 0.11191 -0.04149 0.13156 -0.04931 0.15214 C -0.05295 0.17202 -0.06389 0.19538 -0.07934 0.20069 C -0.09392 0.21064 -0.11111 0.2111 -0.12708 0.21341 C -0.19271 0.21272 -0.25816 0.21318 -0.32396 0.21133 C -0.36198 0.21041 -0.39774 0.19838 -0.4349 0.19029 C -0.52257 0.14197 -0.61163 0.09387 -0.69392 0.03168 C -0.72865 0.00532 -0.76597 -0.02381 -0.79219 -0.06566 C -0.80069 -0.07977 -0.80625 -0.09942 -0.81111 -0.1163 C -0.81163 -0.12185 -0.81233 -0.12763 -0.81267 -0.13318 C -0.81389 -0.14312 -0.81615 -0.16277 -0.81615 -0.16277 C -0.81545 -0.18173 -0.8158 -0.20092 -0.81424 -0.21988 C -0.81389 -0.22728 -0.81076 -0.23399 -0.80955 -0.24116 C -0.80399 -0.27283 -0.80069 -0.29202 -0.79219 -0.32139 C -0.78403 -0.34867 -0.77899 -0.37387 -0.76823 -0.39954 C -0.76042 -0.4185 -0.75469 -0.44046 -0.74601 -0.45873 C -0.73264 -0.4874 -0.71181 -0.51722 -0.69219 -0.53919 C -0.68229 -0.55006 -0.67014 -0.55399 -0.65868 -0.56023 C -0.62951 -0.57595 -0.60174 -0.58636 -0.56997 -0.58983 C -0.51597 -0.58844 -0.46181 -0.58959 -0.40799 -0.58566 C -0.40174 -0.5852 -0.39635 -0.57965 -0.39063 -0.57711 C -0.38125 -0.57295 -0.36875 -0.56994 -0.36059 -0.56231 C -0.31458 -0.51977 -0.29931 -0.44069 -0.2809 -0.37433 C -0.27378 -0.31931 -0.27587 -0.34335 -0.27326 -0.30243 C -0.27378 -0.26428 -0.27292 -0.22613 -0.27465 -0.18821 C -0.27917 -0.0948 -0.32344 -0.0074 -0.38108 0.04439 C -0.42014 0.07954 -0.45938 0.12 -0.50503 0.13942 C -0.50972 0.1415 -0.53698 0.15145 -0.54132 0.15214 C -0.55451 0.15445 -0.5809 0.1563 -0.5809 0.1563 C -0.64878 0.15353 -0.71649 0.15214 -0.78438 0.14798 C -0.87587 0.14243 -0.96771 0.1015 -1.05417 0.06335 C -1.09844 0.0437 -1.14705 0.03954 -1.19045 0.0148 C -1.22778 -0.00647 -1.25451 -0.043 -1.2809 -0.08254 C -1.32969 -0.15584 -1.36267 -0.24601 -1.37465 -0.34243 C -1.37813 -0.40416 -1.37847 -0.39746 -1.37309 -0.49688 C -1.37205 -0.51653 -1.35972 -0.53618 -1.35243 -0.55191 C -1.32726 -0.60694 -1.27969 -0.66358 -1.23021 -0.67653 C -1.22274 -0.67861 -1.16875 -0.6867 -1.15243 -0.68925 C -1.11719 -0.68832 -1.06597 -0.69156 -1.02865 -0.67861 C -0.92517 -0.64254 -0.82205 -0.58844 -0.73177 -0.51168 C -0.66997 -0.45896 -0.58663 -0.39468 -0.56823 -0.29179 C -0.56424 -0.22127 -0.58472 -0.16971 -0.61753 -0.11422 C -0.64566 -0.06705 -0.66354 -0.05225 -0.70156 -0.00855 C -0.80278 0.10752 -1.01215 0.07515 -1.11927 0.07607 C -1.17813 0.08162 -1.23542 0.10428 -1.29375 0.1163 C -1.31285 0.11561 -1.33194 0.11653 -1.35087 0.11399 C -1.35313 0.11376 -1.35382 0.1096 -1.35556 0.10775 C -1.35816 0.10474 -1.36111 0.10243 -1.36354 0.09919 C -1.37396 0.08532 -1.38108 0.06705 -1.38889 0.05064 C -1.42448 -0.02335 -1.44792 -0.11237 -1.45712 -0.19884 C -1.45556 -0.24185 -1.45365 -0.29017 -1.45399 -0.33202 C -1.45486 -0.42913 -1.4434 -0.40416 -1.46042 -0.43769 C -1.46302 -0.44809 -1.46684 -0.45457 -1.47153 -0.46312 C -1.47795 -0.47514 -1.4809 -0.48832 -1.48889 -0.49896 C -1.49271 -0.51191 -1.49844 -0.52254 -1.50313 -0.5348 C -1.50642 -0.54335 -1.50729 -0.55329 -1.50955 -0.56231 C -1.51267 -0.59191 -1.51302 -0.64439 -1.4809 -0.64485 C -1.34705 -0.64694 -1.21319 -0.64832 -1.07951 -0.64902 C -0.74028 -0.6511 -0.40122 -0.65179 -0.06215 -0.65318 C 0.15052 -0.65526 0.10295 -0.64092 0.19844 -0.66173 C 0.20903 -0.66636 0.20937 -0.66751 0.22691 -0.66173 C 0.2283 -0.66127 0.22743 -0.65734 0.2283 -0.65549 C 0.22969 -0.65248 0.23177 -0.64971 0.23333 -0.64694 C 0.2342 -0.6363 0.23455 -0.62566 0.23646 -0.61526 C 0.23715 -0.61087 0.23958 -0.60254 0.23958 -0.60254 C 0.24201 -0.56647 0.24931 -0.53248 0.25382 -0.49688 C 0.25608 -0.46081 0.25781 -0.43006 0.2651 -0.39537 C 0.26753 -0.35954 0.27396 -0.32485 0.27934 -0.28971 C 0.28021 -0.283 0.28385 -0.27722 0.28559 -0.27075 C 0.28837 -0.26173 0.28958 -0.25225 0.29184 -0.24324 C 0.28299 -0.21826 0.22865 -0.21711 0.21406 -0.21364 C 0.19392 -0.20902 0.17413 -0.20347 0.15399 -0.19884 C 0.09792 -0.18589 0.04167 -0.17341 -0.01424 -0.16069 C -0.24948 -0.10774 -0.47014 -0.07792 -0.70955 -0.06983 C -0.78837 -0.07052 -0.86736 -0.06682 -0.94601 -0.07191 C -1.16806 -0.08601 -1.38889 -0.12925 -1.61111 -0.14381 C -1.60781 -0.18774 -1.6026 -0.23329 -1.59045 -0.27491 C -1.58073 -0.30821 -1.57899 -0.30566 -1.5651 -0.33618 C -1.55764 -0.35237 -1.54896 -0.37618 -1.53976 -0.39121 C -1.53507 -0.39884 -1.52865 -0.40462 -1.52379 -0.41225 C -1.49444 -0.45757 -1.46649 -0.50566 -1.43646 -0.54959 C -1.42726 -0.563 -1.41476 -0.59907 -1.40799 -0.61734 C -1.40295 -0.63075 -1.40035 -0.65341 -1.39201 -0.66381 C -1.38906 -0.67399 -1.3901 -0.67954 -1.38264 -0.68277 C -1.24392 -0.67191 -1.12292 -0.64601 -0.98438 -0.61942 C -0.97205 -0.61711 -0.80156 -0.5748 -0.75087 -0.56231 C -0.71979 -0.55468 -0.65729 -0.54543 -0.65729 -0.54543 C -0.65417 -0.54243 -0.64514 -0.53318 -0.64306 -0.52855 C -0.63889 -0.51954 -0.63889 -0.49757 -0.63819 -0.48832 C -0.63681 -0.46543 -0.6342 -0.4215 -0.63351 -0.40393 C -0.62917 -0.32393 -0.62101 -0.24347 -0.60955 -0.16485 C -0.6059 -0.13919 -0.6059 -0.11653 -0.59375 -0.09526 C -0.59115 -0.06312 -0.58802 -0.03191 -0.58438 -4.21965E-6 C -0.58264 0.01549 -0.5809 0.03075 -0.56997 0.03792 C -0.53872 0.03491 -0.52847 0.04555 -0.51424 0.01896 C -0.51545 0.01757 -0.51771 0.0148 -0.51771 0.0148 " pathEditMode="relative" ptsTypes="ffffffffffffffffffffffffffffffffffffffffffffffffffffffffffffffffffffffffffffffffffffffffffffffffff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文型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ja-JP" altLang="en-US" dirty="0" smtClean="0"/>
              <a:t>どんなもの</a:t>
            </a:r>
            <a:r>
              <a:rPr lang="ja-JP" altLang="en-US" u="sng" dirty="0" smtClean="0">
                <a:solidFill>
                  <a:srgbClr val="FF0000"/>
                </a:solidFill>
              </a:rPr>
              <a:t>だろうが</a:t>
            </a:r>
            <a:r>
              <a:rPr lang="ja-JP" altLang="en-US" dirty="0" smtClean="0"/>
              <a:t>、作ってもらったものは感謝して食べる。</a:t>
            </a:r>
            <a:endParaRPr lang="en-US" altLang="ja-JP" dirty="0" smtClean="0"/>
          </a:p>
          <a:p>
            <a:r>
              <a:rPr lang="ja-JP" altLang="en-US" dirty="0"/>
              <a:t>災害時</a:t>
            </a:r>
            <a:r>
              <a:rPr lang="ja-JP" altLang="en-US" u="sng" dirty="0">
                <a:solidFill>
                  <a:srgbClr val="FF0000"/>
                </a:solidFill>
              </a:rPr>
              <a:t>にあっては</a:t>
            </a:r>
            <a:r>
              <a:rPr lang="ja-JP" altLang="en-US" dirty="0"/>
              <a:t>お互い</a:t>
            </a:r>
            <a:r>
              <a:rPr lang="ja-JP" altLang="en-US" dirty="0" smtClean="0"/>
              <a:t>に助け合</a:t>
            </a:r>
            <a:r>
              <a:rPr lang="ja-JP" altLang="en-US" dirty="0"/>
              <a:t>うことが大切</a:t>
            </a:r>
            <a:r>
              <a:rPr lang="ja-JP" altLang="en-US" dirty="0" smtClean="0"/>
              <a:t>だ</a:t>
            </a:r>
            <a:endParaRPr lang="en-US" altLang="ja-JP" dirty="0" smtClean="0"/>
          </a:p>
          <a:p>
            <a:r>
              <a:rPr lang="ja-JP" altLang="en-US" dirty="0"/>
              <a:t>人</a:t>
            </a:r>
            <a:r>
              <a:rPr lang="ja-JP" altLang="en-US" dirty="0" smtClean="0"/>
              <a:t>は</a:t>
            </a:r>
            <a:r>
              <a:rPr lang="ja-JP" altLang="en-US" dirty="0"/>
              <a:t>身</a:t>
            </a:r>
            <a:r>
              <a:rPr lang="ja-JP" altLang="en-US" u="sng" dirty="0" smtClean="0">
                <a:solidFill>
                  <a:srgbClr val="FF0000"/>
                </a:solidFill>
              </a:rPr>
              <a:t>をもっ</a:t>
            </a:r>
            <a:r>
              <a:rPr lang="ja-JP" altLang="en-US" u="sng" dirty="0">
                <a:solidFill>
                  <a:srgbClr val="FF0000"/>
                </a:solidFill>
              </a:rPr>
              <a:t>て</a:t>
            </a:r>
            <a:r>
              <a:rPr lang="ja-JP" altLang="en-US" dirty="0"/>
              <a:t>すれ</a:t>
            </a:r>
            <a:r>
              <a:rPr lang="ja-JP" altLang="en-US" dirty="0" smtClean="0"/>
              <a:t>ば、こんなことはすぐに処理できるだろう。</a:t>
            </a:r>
            <a:endParaRPr lang="en-US" altLang="ja-JP" dirty="0" smtClean="0"/>
          </a:p>
          <a:p>
            <a:r>
              <a:rPr lang="ja-JP" altLang="en-US" dirty="0"/>
              <a:t>これ</a:t>
            </a:r>
            <a:r>
              <a:rPr lang="ja-JP" altLang="en-US" u="sng" dirty="0">
                <a:solidFill>
                  <a:srgbClr val="FF0000"/>
                </a:solidFill>
              </a:rPr>
              <a:t>をもちまして</a:t>
            </a:r>
            <a:r>
              <a:rPr lang="ja-JP" altLang="en-US" dirty="0"/>
              <a:t>卒業</a:t>
            </a:r>
            <a:r>
              <a:rPr lang="ja-JP" altLang="en-US" dirty="0" smtClean="0"/>
              <a:t>式を閉会いたします。</a:t>
            </a:r>
            <a:endParaRPr lang="en-US" altLang="ja-JP" dirty="0" smtClean="0"/>
          </a:p>
          <a:p>
            <a:r>
              <a:rPr lang="ja-JP" altLang="en-US" dirty="0"/>
              <a:t>コンサー</a:t>
            </a:r>
            <a:r>
              <a:rPr lang="ja-JP" altLang="en-US" dirty="0" smtClean="0"/>
              <a:t>トで、客席のお客さんのリクエス</a:t>
            </a:r>
            <a:r>
              <a:rPr lang="ja-JP" altLang="en-US" u="sng" dirty="0" smtClean="0">
                <a:solidFill>
                  <a:srgbClr val="FF0000"/>
                </a:solidFill>
              </a:rPr>
              <a:t>にこたえて</a:t>
            </a:r>
            <a:r>
              <a:rPr lang="ja-JP" altLang="en-US" dirty="0" smtClean="0"/>
              <a:t>昔の曲を歌った。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3725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6965"/>
            <a:ext cx="8229600" cy="32305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 smtClean="0"/>
              <a:t>Ｎ　＋　　だろう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Ａｄｊ</a:t>
            </a:r>
            <a:r>
              <a:rPr lang="en-US" altLang="ja-JP" dirty="0" smtClean="0"/>
              <a:t>(</a:t>
            </a:r>
            <a:r>
              <a:rPr lang="ja-JP" altLang="en-US" dirty="0" smtClean="0"/>
              <a:t>Ｎａ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＋　だろう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Ａｄ</a:t>
            </a:r>
            <a:r>
              <a:rPr lang="ja-JP" altLang="en-US" dirty="0" smtClean="0"/>
              <a:t>ｊ</a:t>
            </a:r>
            <a:r>
              <a:rPr lang="en-US" altLang="ja-JP" dirty="0" smtClean="0"/>
              <a:t>(</a:t>
            </a:r>
            <a:r>
              <a:rPr lang="ja-JP" altLang="en-US" dirty="0" smtClean="0"/>
              <a:t>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＋　かろう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Ｖ</a:t>
            </a:r>
            <a:r>
              <a:rPr lang="en-US" altLang="ja-JP" dirty="0" smtClean="0"/>
              <a:t>(</a:t>
            </a:r>
            <a:r>
              <a:rPr lang="ja-JP" altLang="en-US" dirty="0" smtClean="0"/>
              <a:t>よ</a:t>
            </a:r>
            <a:r>
              <a:rPr lang="en-US" altLang="ja-JP" dirty="0" smtClean="0"/>
              <a:t>)</a:t>
            </a:r>
            <a:r>
              <a:rPr lang="ja-JP" altLang="en-US" dirty="0" smtClean="0"/>
              <a:t>う</a:t>
            </a:r>
            <a:r>
              <a:rPr lang="en-US" altLang="ja-JP" dirty="0" smtClean="0"/>
              <a:t>(</a:t>
            </a:r>
            <a:r>
              <a:rPr lang="th-TH" altLang="ja-JP" dirty="0" smtClean="0"/>
              <a:t>รูปตั้งใจ</a:t>
            </a:r>
            <a:r>
              <a:rPr lang="en-US" altLang="ja-JP" dirty="0" smtClean="0"/>
              <a:t>)</a:t>
            </a:r>
            <a:r>
              <a:rPr lang="th-TH" altLang="ja-JP" dirty="0" smtClean="0"/>
              <a:t> </a:t>
            </a:r>
            <a:r>
              <a:rPr lang="ja-JP" altLang="en-US" dirty="0" smtClean="0"/>
              <a:t>＋が　</a:t>
            </a:r>
            <a:r>
              <a:rPr lang="th-TH" altLang="ja-JP" dirty="0" smtClean="0"/>
              <a:t>หรือ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(</a:t>
            </a:r>
            <a:r>
              <a:rPr lang="ja-JP" altLang="en-US" dirty="0" smtClean="0"/>
              <a:t>も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8036" y="205365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文法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029200"/>
            <a:ext cx="80772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600" dirty="0" smtClean="0"/>
              <a:t>どんなもの</a:t>
            </a:r>
            <a:r>
              <a:rPr lang="ja-JP" altLang="en-US" sz="3600" u="sng" dirty="0" smtClean="0">
                <a:solidFill>
                  <a:srgbClr val="FF0000"/>
                </a:solidFill>
              </a:rPr>
              <a:t>だろうが</a:t>
            </a:r>
            <a:r>
              <a:rPr lang="ja-JP" altLang="en-US" sz="3600" dirty="0" smtClean="0"/>
              <a:t>、作ってもらったものは感謝して食べる。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408298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Ｎ　＋　にあって　</a:t>
            </a:r>
            <a:r>
              <a:rPr lang="en-US" altLang="ja-JP" dirty="0" smtClean="0"/>
              <a:t>〔</a:t>
            </a:r>
            <a:r>
              <a:rPr lang="ja-JP" altLang="en-US" dirty="0" smtClean="0"/>
              <a:t>は・も</a:t>
            </a:r>
            <a:r>
              <a:rPr lang="en-US" altLang="ja-JP" dirty="0" smtClean="0"/>
              <a:t>〕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8077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2800" dirty="0" smtClean="0"/>
              <a:t>災害時</a:t>
            </a:r>
            <a:r>
              <a:rPr lang="ja-JP" altLang="en-US" sz="2800" u="sng" dirty="0" smtClean="0">
                <a:solidFill>
                  <a:srgbClr val="FF0000"/>
                </a:solidFill>
              </a:rPr>
              <a:t>にあっては</a:t>
            </a:r>
            <a:r>
              <a:rPr lang="ja-JP" altLang="en-US" sz="2800" dirty="0" smtClean="0"/>
              <a:t>お互いに助け合うことが大切だ</a:t>
            </a:r>
            <a:endParaRPr lang="en-US" altLang="ja-JP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200400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Ｎ　＋　をもって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5018" y="4885730"/>
            <a:ext cx="8077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2400" b="1" dirty="0" smtClean="0"/>
              <a:t>人は身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をもって</a:t>
            </a:r>
            <a:r>
              <a:rPr lang="ja-JP" altLang="en-US" sz="2400" b="1" dirty="0" smtClean="0"/>
              <a:t>すれば、こんなことはすぐに処理できるだろう。</a:t>
            </a:r>
            <a:endParaRPr lang="en-US" altLang="ja-JP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365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Ｎ　＋　を　もちまして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8077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2800" dirty="0" smtClean="0"/>
              <a:t>これ</a:t>
            </a:r>
            <a:r>
              <a:rPr lang="ja-JP" altLang="en-US" sz="2800" u="sng" dirty="0" smtClean="0">
                <a:solidFill>
                  <a:srgbClr val="FF0000"/>
                </a:solidFill>
              </a:rPr>
              <a:t>をもちまして</a:t>
            </a:r>
            <a:r>
              <a:rPr lang="ja-JP" altLang="en-US" sz="2800" dirty="0" smtClean="0"/>
              <a:t>卒業式を閉会いたします。</a:t>
            </a:r>
            <a:endParaRPr lang="en-US" altLang="ja-JP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3200400"/>
            <a:ext cx="82296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Ｎ　＋　にこたえ　</a:t>
            </a:r>
            <a:r>
              <a:rPr lang="en-US" altLang="ja-JP" dirty="0" smtClean="0"/>
              <a:t>〔</a:t>
            </a:r>
            <a:r>
              <a:rPr lang="ja-JP" altLang="en-US" dirty="0" smtClean="0"/>
              <a:t>て</a:t>
            </a:r>
            <a:r>
              <a:rPr lang="en-US" altLang="ja-JP" dirty="0" smtClean="0"/>
              <a:t>〕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5018" y="4885730"/>
            <a:ext cx="80772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3200" dirty="0" smtClean="0"/>
              <a:t>コンサートで、客席のお客さんのリクエス　　　　</a:t>
            </a:r>
            <a:r>
              <a:rPr lang="ja-JP" altLang="en-US" sz="3200" u="sng" dirty="0" smtClean="0">
                <a:solidFill>
                  <a:srgbClr val="FF0000"/>
                </a:solidFill>
              </a:rPr>
              <a:t>にこたえて</a:t>
            </a:r>
            <a:r>
              <a:rPr lang="ja-JP" altLang="en-US" sz="3200" dirty="0" smtClean="0"/>
              <a:t>昔の曲を歌った。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07150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言葉・語彙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3352800" cy="2133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 smtClean="0"/>
              <a:t>กันและกัน หรือ คู่สนทนา</a:t>
            </a:r>
          </a:p>
          <a:p>
            <a:r>
              <a:rPr lang="ja-JP" altLang="en-US" dirty="0"/>
              <a:t>相</a:t>
            </a:r>
            <a:r>
              <a:rPr lang="ja-JP" altLang="en-US" dirty="0" smtClean="0"/>
              <a:t>手　あいて</a:t>
            </a:r>
            <a:endParaRPr lang="en-US" altLang="ja-JP" dirty="0" smtClean="0"/>
          </a:p>
          <a:p>
            <a:r>
              <a:rPr lang="ja-JP" altLang="en-US" dirty="0"/>
              <a:t>お互</a:t>
            </a:r>
            <a:r>
              <a:rPr lang="ja-JP" altLang="en-US" dirty="0" smtClean="0"/>
              <a:t>い　</a:t>
            </a:r>
            <a:r>
              <a:rPr lang="ja-JP" altLang="en-US" sz="2800" dirty="0" smtClean="0"/>
              <a:t>おたがい</a:t>
            </a:r>
            <a:endParaRPr lang="en-US" altLang="ja-JP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1676400"/>
            <a:ext cx="3352800" cy="434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ความต้องการ การเรียกร้อง ความคาดหวัง</a:t>
            </a:r>
          </a:p>
          <a:p>
            <a:r>
              <a:rPr lang="ja-JP" altLang="en-US" dirty="0" smtClean="0"/>
              <a:t>期待　きたい</a:t>
            </a:r>
            <a:endParaRPr lang="en-US" altLang="ja-JP" dirty="0" smtClean="0"/>
          </a:p>
          <a:p>
            <a:r>
              <a:rPr lang="ja-JP" altLang="en-US" dirty="0" smtClean="0"/>
              <a:t>要請　ようせい</a:t>
            </a:r>
            <a:endParaRPr lang="en-US" altLang="ja-JP" dirty="0" smtClean="0"/>
          </a:p>
          <a:p>
            <a:r>
              <a:rPr lang="ja-JP" altLang="en-US" dirty="0"/>
              <a:t>求め</a:t>
            </a:r>
            <a:r>
              <a:rPr lang="ja-JP" altLang="en-US" dirty="0" smtClean="0"/>
              <a:t>る　もとめる</a:t>
            </a:r>
            <a:endParaRPr lang="en-US" altLang="ja-JP" dirty="0" smtClean="0"/>
          </a:p>
          <a:p>
            <a:r>
              <a:rPr lang="ja-JP" altLang="en-US" dirty="0"/>
              <a:t>要</a:t>
            </a:r>
            <a:r>
              <a:rPr lang="ja-JP" altLang="en-US" dirty="0" smtClean="0"/>
              <a:t>望　ようぼう</a:t>
            </a:r>
            <a:endParaRPr lang="th-TH" altLang="ja-JP" dirty="0" smtClean="0"/>
          </a:p>
          <a:p>
            <a:r>
              <a:rPr lang="ja-JP" altLang="en-US" dirty="0" smtClean="0"/>
              <a:t>望む　のぞむ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4114800"/>
            <a:ext cx="33528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ja-JP" dirty="0" smtClean="0"/>
              <a:t>ตั้งใจ เป้าหมาย </a:t>
            </a:r>
            <a:endParaRPr lang="en-US" altLang="ja-JP" dirty="0" smtClean="0"/>
          </a:p>
          <a:p>
            <a:r>
              <a:rPr lang="ja-JP" altLang="en-US" dirty="0"/>
              <a:t>目</a:t>
            </a:r>
            <a:r>
              <a:rPr lang="ja-JP" altLang="en-US" dirty="0" smtClean="0"/>
              <a:t>的　もくてき</a:t>
            </a:r>
            <a:endParaRPr lang="en-US" altLang="ja-JP" dirty="0" smtClean="0"/>
          </a:p>
          <a:p>
            <a:r>
              <a:rPr lang="ja-JP" altLang="en-US" dirty="0" smtClean="0"/>
              <a:t>意志　いし</a:t>
            </a:r>
            <a:endParaRPr lang="en-US" altLang="ja-JP" dirty="0" smtClean="0"/>
          </a:p>
          <a:p>
            <a:r>
              <a:rPr lang="ja-JP" altLang="en-US" dirty="0" smtClean="0"/>
              <a:t>立場　たちば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4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言葉・語彙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3352800" cy="2133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 smtClean="0"/>
              <a:t>ปิดร้าน ปิดงาน</a:t>
            </a:r>
          </a:p>
          <a:p>
            <a:r>
              <a:rPr lang="ja-JP" altLang="en-US" dirty="0"/>
              <a:t>閉</a:t>
            </a:r>
            <a:r>
              <a:rPr lang="ja-JP" altLang="en-US" dirty="0" smtClean="0"/>
              <a:t>店　へいてん</a:t>
            </a:r>
            <a:endParaRPr lang="en-US" altLang="ja-JP" dirty="0" smtClean="0"/>
          </a:p>
          <a:p>
            <a:r>
              <a:rPr lang="ja-JP" altLang="en-US" dirty="0" smtClean="0"/>
              <a:t>閉会　へいかい</a:t>
            </a:r>
            <a:endParaRPr lang="en-US" altLang="ja-JP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35236" y="1600200"/>
            <a:ext cx="3352800" cy="510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情報化社会</a:t>
            </a:r>
            <a:endParaRPr lang="en-US" altLang="ja-JP" dirty="0" smtClean="0"/>
          </a:p>
          <a:p>
            <a:r>
              <a:rPr lang="th-TH" altLang="ja-JP" dirty="0" smtClean="0"/>
              <a:t>สังคมข่าวสารข้อมูล</a:t>
            </a:r>
          </a:p>
          <a:p>
            <a:r>
              <a:rPr lang="ja-JP" altLang="en-US" dirty="0"/>
              <a:t>情報運用能</a:t>
            </a:r>
            <a:r>
              <a:rPr lang="ja-JP" altLang="en-US" dirty="0" smtClean="0"/>
              <a:t>力</a:t>
            </a:r>
            <a:endParaRPr lang="en-US" altLang="ja-JP" dirty="0" smtClean="0"/>
          </a:p>
          <a:p>
            <a:r>
              <a:rPr lang="th-TH" altLang="ja-JP" dirty="0" smtClean="0"/>
              <a:t>ความสามารในการนำข้อมูลมาใช้</a:t>
            </a:r>
          </a:p>
          <a:p>
            <a:r>
              <a:rPr lang="ja-JP" altLang="en-US" dirty="0" smtClean="0"/>
              <a:t>中間管理職</a:t>
            </a:r>
            <a:endParaRPr lang="en-US" altLang="ja-JP" dirty="0" smtClean="0"/>
          </a:p>
          <a:p>
            <a:r>
              <a:rPr lang="th-TH" altLang="ja-JP" dirty="0" smtClean="0"/>
              <a:t>ตำแหน่งหรือการทำงานใหนการบริหารส่วนกลาง</a:t>
            </a:r>
          </a:p>
          <a:p>
            <a:r>
              <a:rPr lang="ja-JP" altLang="en-US" dirty="0" smtClean="0"/>
              <a:t>経済危機</a:t>
            </a:r>
            <a:endParaRPr lang="en-US" altLang="ja-JP" dirty="0" smtClean="0"/>
          </a:p>
          <a:p>
            <a:r>
              <a:rPr lang="th-TH" altLang="ja-JP" dirty="0" smtClean="0"/>
              <a:t>วิกฤตณ์เศรฐกิจ</a:t>
            </a:r>
          </a:p>
          <a:p>
            <a:r>
              <a:rPr lang="ja-JP" altLang="en-US" dirty="0"/>
              <a:t>地域住</a:t>
            </a:r>
            <a:r>
              <a:rPr lang="ja-JP" altLang="en-US" dirty="0" smtClean="0"/>
              <a:t>民</a:t>
            </a:r>
            <a:endParaRPr lang="en-US" altLang="ja-JP" dirty="0" smtClean="0"/>
          </a:p>
          <a:p>
            <a:r>
              <a:rPr lang="th-TH" altLang="ja-JP" dirty="0" smtClean="0"/>
              <a:t>ประชาชนในท้องถิ่น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練</a:t>
            </a:r>
            <a:r>
              <a:rPr lang="ja-JP" altLang="en-US" dirty="0" smtClean="0"/>
              <a:t>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</a:t>
            </a:r>
            <a:r>
              <a:rPr lang="en-US" altLang="ja-JP" dirty="0" smtClean="0"/>
              <a:t>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ja-JP" altLang="en-US" dirty="0" smtClean="0"/>
              <a:t>　どんなの辞書で</a:t>
            </a:r>
            <a:r>
              <a:rPr lang="ja-JP" altLang="en-US" dirty="0" smtClean="0">
                <a:solidFill>
                  <a:srgbClr val="FF0000"/>
                </a:solidFill>
              </a:rPr>
              <a:t>調べよう</a:t>
            </a:r>
            <a:r>
              <a:rPr lang="ja-JP" altLang="en-US" dirty="0" smtClean="0">
                <a:solidFill>
                  <a:schemeClr val="bg1"/>
                </a:solidFill>
              </a:rPr>
              <a:t>と</a:t>
            </a:r>
            <a:r>
              <a:rPr lang="ja-JP" altLang="en-US" dirty="0" smtClean="0"/>
              <a:t>も　</a:t>
            </a:r>
            <a:r>
              <a:rPr lang="ja-JP" altLang="en-US" dirty="0" smtClean="0">
                <a:solidFill>
                  <a:srgbClr val="FFFF00"/>
                </a:solidFill>
              </a:rPr>
              <a:t>そのことばはのっていない</a:t>
            </a:r>
            <a:r>
              <a:rPr lang="ja-JP" altLang="en-US" dirty="0" smtClean="0"/>
              <a:t>だろう。</a:t>
            </a:r>
            <a:endParaRPr lang="en-US" altLang="ja-JP" dirty="0" smtClean="0"/>
          </a:p>
          <a:p>
            <a:r>
              <a:rPr lang="ja-JP" altLang="en-US" dirty="0"/>
              <a:t>雨が</a:t>
            </a:r>
            <a:r>
              <a:rPr lang="ja-JP" altLang="en-US" dirty="0" smtClean="0">
                <a:solidFill>
                  <a:srgbClr val="FF0000"/>
                </a:solidFill>
              </a:rPr>
              <a:t>降ろう</a:t>
            </a:r>
            <a:r>
              <a:rPr lang="ja-JP" altLang="en-US" dirty="0" smtClean="0"/>
              <a:t>と、風が</a:t>
            </a:r>
            <a:r>
              <a:rPr lang="ja-JP" altLang="en-US" dirty="0" smtClean="0">
                <a:solidFill>
                  <a:srgbClr val="FF0000"/>
                </a:solidFill>
              </a:rPr>
              <a:t>吹こう</a:t>
            </a:r>
            <a:r>
              <a:rPr lang="ja-JP" altLang="en-US" dirty="0" smtClean="0"/>
              <a:t>と</a:t>
            </a:r>
            <a:r>
              <a:rPr lang="ja-JP" altLang="en-US" dirty="0">
                <a:solidFill>
                  <a:srgbClr val="FFFF00"/>
                </a:solidFill>
              </a:rPr>
              <a:t>仕事に行かなければならな</a:t>
            </a:r>
            <a:r>
              <a:rPr lang="ja-JP" altLang="en-US" dirty="0" smtClean="0">
                <a:solidFill>
                  <a:srgbClr val="FFFF00"/>
                </a:solidFill>
              </a:rPr>
              <a:t>い。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たと</a:t>
            </a:r>
            <a:r>
              <a:rPr lang="ja-JP" altLang="en-US" dirty="0" smtClean="0">
                <a:solidFill>
                  <a:schemeClr val="bg1"/>
                </a:solidFill>
              </a:rPr>
              <a:t>え両親に</a:t>
            </a:r>
            <a:r>
              <a:rPr lang="ja-JP" altLang="en-US" dirty="0" smtClean="0">
                <a:solidFill>
                  <a:srgbClr val="FF0000"/>
                </a:solidFill>
              </a:rPr>
              <a:t>相談しよう</a:t>
            </a:r>
            <a:r>
              <a:rPr lang="ja-JP" altLang="en-US" dirty="0" smtClean="0">
                <a:solidFill>
                  <a:schemeClr val="bg1"/>
                </a:solidFill>
              </a:rPr>
              <a:t>と</a:t>
            </a:r>
            <a:r>
              <a:rPr lang="ja-JP" altLang="en-US" dirty="0">
                <a:solidFill>
                  <a:srgbClr val="FFFF00"/>
                </a:solidFill>
              </a:rPr>
              <a:t>この悩みは解決できな</a:t>
            </a:r>
            <a:r>
              <a:rPr lang="ja-JP" altLang="en-US" dirty="0" smtClean="0">
                <a:solidFill>
                  <a:srgbClr val="FFFF00"/>
                </a:solidFill>
              </a:rPr>
              <a:t>い。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r>
              <a:rPr lang="ja-JP" altLang="en-US" dirty="0" smtClean="0">
                <a:solidFill>
                  <a:schemeClr val="bg1"/>
                </a:solidFill>
              </a:rPr>
              <a:t>私の身がどう</a:t>
            </a:r>
            <a:r>
              <a:rPr lang="ja-JP" altLang="en-US" dirty="0" smtClean="0">
                <a:solidFill>
                  <a:srgbClr val="FF0000"/>
                </a:solidFill>
              </a:rPr>
              <a:t>なろうが</a:t>
            </a:r>
            <a:r>
              <a:rPr lang="ja-JP" altLang="en-US" dirty="0" smtClean="0">
                <a:solidFill>
                  <a:srgbClr val="FFFF00"/>
                </a:solidFill>
              </a:rPr>
              <a:t>かまわない</a:t>
            </a:r>
            <a:r>
              <a:rPr lang="ja-JP" altLang="en-US" dirty="0" smtClean="0">
                <a:solidFill>
                  <a:schemeClr val="bg1"/>
                </a:solidFill>
              </a:rPr>
              <a:t>、こどもだけはたすけてください。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家で子ども</a:t>
            </a:r>
            <a:r>
              <a:rPr lang="ja-JP" altLang="en-US" dirty="0" smtClean="0">
                <a:solidFill>
                  <a:schemeClr val="bg1"/>
                </a:solidFill>
              </a:rPr>
              <a:t>が</a:t>
            </a:r>
            <a:r>
              <a:rPr lang="ja-JP" altLang="en-US" dirty="0">
                <a:solidFill>
                  <a:srgbClr val="FF0000"/>
                </a:solidFill>
              </a:rPr>
              <a:t>泣いて</a:t>
            </a:r>
            <a:r>
              <a:rPr lang="ja-JP" altLang="en-US" dirty="0" smtClean="0">
                <a:solidFill>
                  <a:srgbClr val="FF0000"/>
                </a:solidFill>
              </a:rPr>
              <a:t>いよう</a:t>
            </a:r>
            <a:r>
              <a:rPr lang="ja-JP" altLang="en-US" dirty="0" smtClean="0">
                <a:solidFill>
                  <a:schemeClr val="bg1"/>
                </a:solidFill>
              </a:rPr>
              <a:t>が</a:t>
            </a:r>
            <a:r>
              <a:rPr lang="ja-JP" altLang="en-US" dirty="0">
                <a:solidFill>
                  <a:srgbClr val="FFFF00"/>
                </a:solidFill>
              </a:rPr>
              <a:t>様子を見に行くわけにはいかな</a:t>
            </a:r>
            <a:r>
              <a:rPr lang="ja-JP" altLang="en-US" dirty="0" smtClean="0">
                <a:solidFill>
                  <a:srgbClr val="FFFF00"/>
                </a:solidFill>
              </a:rPr>
              <a:t>い。</a:t>
            </a:r>
            <a:endParaRPr lang="en-US" altLang="ja-JP" dirty="0" smtClean="0">
              <a:solidFill>
                <a:srgbClr val="FFFF00"/>
              </a:solidFill>
            </a:endParaRPr>
          </a:p>
          <a:p>
            <a:endParaRPr lang="en-US" altLang="ja-JP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/>
              <a:t>練</a:t>
            </a:r>
            <a:r>
              <a:rPr lang="ja-JP" altLang="en-US" dirty="0" smtClean="0"/>
              <a:t>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問題</a:t>
            </a:r>
            <a:r>
              <a:rPr lang="en-US" altLang="ja-JP" dirty="0" smtClean="0"/>
              <a:t>Ⅴ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altLang="ja-JP" dirty="0" smtClean="0"/>
              <a:t>ถึงเขาจะมีความสามารถ แต่การเอาชนะนักกีฬาคนนั้นมันก็ยาก</a:t>
            </a:r>
            <a:endParaRPr lang="en-US" altLang="ja-JP" dirty="0" smtClean="0"/>
          </a:p>
          <a:p>
            <a:r>
              <a:rPr lang="ja-JP" altLang="en-US" dirty="0" smtClean="0"/>
              <a:t>彼の実力</a:t>
            </a:r>
            <a:r>
              <a:rPr lang="ja-JP" altLang="en-US" dirty="0" smtClean="0">
                <a:solidFill>
                  <a:srgbClr val="FF0000"/>
                </a:solidFill>
              </a:rPr>
              <a:t>をもってしても</a:t>
            </a:r>
            <a:r>
              <a:rPr lang="ja-JP" altLang="en-US" dirty="0" smtClean="0"/>
              <a:t>、選手に勝つことはむずかしい。</a:t>
            </a:r>
            <a:endParaRPr lang="th-TH" altLang="ja-JP" dirty="0" smtClean="0"/>
          </a:p>
          <a:p>
            <a:r>
              <a:rPr lang="th-TH" altLang="ja-JP" dirty="0" smtClean="0"/>
              <a:t>ถือในโอกาสนี้ จะขอปิดการประชุม</a:t>
            </a:r>
            <a:endParaRPr lang="en-US" altLang="ja-JP" dirty="0" smtClean="0"/>
          </a:p>
          <a:p>
            <a:r>
              <a:rPr lang="ja-JP" altLang="en-US" dirty="0" smtClean="0"/>
              <a:t>これ</a:t>
            </a:r>
            <a:r>
              <a:rPr lang="ja-JP" altLang="en-US" dirty="0" smtClean="0">
                <a:solidFill>
                  <a:srgbClr val="FF0000"/>
                </a:solidFill>
              </a:rPr>
              <a:t>をもちまして</a:t>
            </a:r>
            <a:r>
              <a:rPr lang="ja-JP" altLang="en-US" dirty="0" smtClean="0"/>
              <a:t>今日の会議をおわらせていただきます。</a:t>
            </a:r>
            <a:endParaRPr lang="th-TH" altLang="ja-JP" dirty="0" smtClean="0"/>
          </a:p>
          <a:p>
            <a:r>
              <a:rPr lang="th-TH" altLang="ja-JP" dirty="0" smtClean="0"/>
              <a:t>ฉันนะน่ะเจอประสบการณ์ความน่ากลัวของแผ่นดินไหวดเวยตัวเอง </a:t>
            </a:r>
            <a:endParaRPr lang="en-US" altLang="ja-JP" dirty="0" smtClean="0"/>
          </a:p>
          <a:p>
            <a:r>
              <a:rPr lang="ja-JP" altLang="en-US" dirty="0" smtClean="0"/>
              <a:t>私は身</a:t>
            </a:r>
            <a:r>
              <a:rPr lang="ja-JP" altLang="en-US" dirty="0" smtClean="0">
                <a:solidFill>
                  <a:srgbClr val="FF0000"/>
                </a:solidFill>
              </a:rPr>
              <a:t>をもって</a:t>
            </a:r>
            <a:r>
              <a:rPr lang="ja-JP" altLang="en-US" dirty="0" smtClean="0"/>
              <a:t>、地震の恐ろしさを体験した。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514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文法 第　１５　課　</vt:lpstr>
      <vt:lpstr>文型</vt:lpstr>
      <vt:lpstr>Ｎ　＋　　だろう Ａｄｊ(Ｎａ)　＋　だろう Ａｄｊ(い)　＋　かろう Ｖ(よ)う(รูปตั้งใจ) ＋が　หรือ と(も) 　</vt:lpstr>
      <vt:lpstr>Ｎ　＋　にあって　〔は・も〕</vt:lpstr>
      <vt:lpstr>Ｎ　＋　を　もちまして</vt:lpstr>
      <vt:lpstr>言葉・語彙</vt:lpstr>
      <vt:lpstr>言葉・語彙</vt:lpstr>
      <vt:lpstr>練習 問題Ⅲ</vt:lpstr>
      <vt:lpstr>練習 問題Ⅴ</vt:lpstr>
      <vt:lpstr>練習 問題Ⅵ</vt:lpstr>
      <vt:lpstr>練習 問題Ⅶ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文法 第　１５　課　</dc:title>
  <dc:creator>HS</dc:creator>
  <cp:lastModifiedBy>HS</cp:lastModifiedBy>
  <cp:revision>39</cp:revision>
  <dcterms:created xsi:type="dcterms:W3CDTF">2018-03-31T16:40:44Z</dcterms:created>
  <dcterms:modified xsi:type="dcterms:W3CDTF">2018-04-08T14:09:29Z</dcterms:modified>
</cp:coreProperties>
</file>