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DC80-CAB0-D036-0DBF-54FE61AEB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4C6F0-A21D-7DA8-D132-0A8DDD4FB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980C-EFEF-0EA1-17B0-1FDD834C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102E-7CBB-631C-6C9F-667A073E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5EAC-E4E6-31AA-306D-16332390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10E1-FAC9-AA98-2D94-FDB6A93C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A35E1-2451-5E8E-33E3-8DA0EFB1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1BF5D-B175-1560-D302-34CAC9A4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B5EE7-BD77-6692-121F-E7824DD2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EE94-5B48-54F1-BDBE-4C9D096B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2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32CE7-37A2-ABD0-2891-FE3436A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15C-71C1-4453-9758-961F4FB49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E299C-D643-CE08-6A99-091D2FF8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12B8-93AC-7D7B-5AC4-70FB5703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7C68-8F37-DD7C-234E-53504974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C1C6-1673-1300-2547-D4EED6F1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818F9-95AB-1325-BC43-80932A0A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86FBC-41B1-68B5-A12E-4314D3FF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8C68E-A8EA-2CCF-2FC7-B39A2E8E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B24A-36BE-AA26-31FF-A2AA6A1D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F23A-EFD0-30DC-7181-46909E70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8C9-BFA0-9D90-9020-2B1A35638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276F8-0CFF-173A-E0BE-28C842BE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B644B-F87C-1C6E-DD87-BF5ACE50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65D04-3C3A-5B3D-D4E7-DF481723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D7A6-7F9F-DD87-B2A2-CA49A763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5D20-F981-85D9-399F-078E55460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D0736-FD98-A682-A385-0F97C1D97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7260-2065-2E23-1CE1-F94D45BB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1574A-0CBA-BE6F-3B14-323C62E3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780C0-59DE-B90E-6FD8-13046C50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9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2FB4-410C-0BBC-B024-E63A9BE0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C7022-4E96-230A-3DE6-F90EAC422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33A6E-2FDF-91F7-E780-F68323388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DDE6C-5B90-0769-4BAA-327222576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AC410-C038-D3BE-7EAE-0F85480F4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C9B26-4453-C94C-A75F-9BA5560F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6F604-A5FA-8654-CCDD-069D44CB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8CE47-6C0E-34EC-EB93-BC91A503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6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BA14-CDE7-A563-5B45-761A8796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FD8F2-C5AF-C4C4-74D8-A7AF7FD8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A569C-3F91-ECC3-4AE0-2EC4CF6A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C9ADE-98D2-2655-F00C-A6058FD7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3AC6F-B51A-11D2-E9A4-7ADC40AC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32635-7933-5958-BF2B-0D6DE994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A6461-DBE6-3436-EF59-3A08738B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5846-DBBC-B12C-6C1B-213CF353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11B9-3D2C-1E53-8A36-736F2A64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FA2A5-742D-2808-0B67-79A07DD03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ED4AE-7F7A-F0DC-4C33-6B0B46F5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307EF-4AC3-822C-F346-CDA9361D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4DEA9-FF93-B4A6-E2E8-31907518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F3B4-B615-2EF4-8CF9-87A7C2E1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A02C4-B635-83B6-57A7-16FB07131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1AA5F-0170-013E-6761-5E37E9F99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43353-8221-F743-4CA5-C81D1A52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442B7-E64F-1943-EC49-24488B45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3411F-1A23-556E-945A-E1BB3472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E0937-638C-C92F-13A9-A93A25F1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D0A9D-7F2A-2C5F-553B-735CD028A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77A9-5B0D-1C81-0146-B566E6260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4EAA-0ACC-49BE-AF7E-373BAF4B432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27518-3A01-2165-5A3E-F21778B31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9154-6260-EAA0-EA58-9AC85C8DD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94AA-EB8C-4701-B900-8BA18F2A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5F35-A587-BA01-8655-3E533116E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การอ่าน 1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67317-CCAD-B340-930B-69AAA8555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dirty="0"/>
              <a:t>เรื่อง ฝันที่มีความสุข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8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AA9C84-5316-C80D-BD94-AD17F0437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9" t="25578" r="19337" b="24898"/>
          <a:stretch/>
        </p:blipFill>
        <p:spPr>
          <a:xfrm>
            <a:off x="413656" y="900403"/>
            <a:ext cx="10940653" cy="48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7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B7401-DD84-DF8F-16C1-CE21B02E6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3220" r="30513" b="5641"/>
          <a:stretch/>
        </p:blipFill>
        <p:spPr bwMode="auto">
          <a:xfrm>
            <a:off x="3500509" y="0"/>
            <a:ext cx="5190982" cy="6264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25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47F5FDA-8CD1-4D69-BCE5-B7E04BB54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5" t="16182" r="22820" b="6325"/>
          <a:stretch/>
        </p:blipFill>
        <p:spPr bwMode="auto">
          <a:xfrm>
            <a:off x="2802630" y="845235"/>
            <a:ext cx="7022019" cy="5526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027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การอ่าน 1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 1 </dc:title>
  <dc:creator>Kachaphat  Limjaroen</dc:creator>
  <cp:lastModifiedBy>Kachaphat  Limjaroen</cp:lastModifiedBy>
  <cp:revision>2</cp:revision>
  <dcterms:created xsi:type="dcterms:W3CDTF">2022-08-06T04:41:15Z</dcterms:created>
  <dcterms:modified xsi:type="dcterms:W3CDTF">2022-08-06T04:44:25Z</dcterms:modified>
</cp:coreProperties>
</file>