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008DF7-5F97-4744-89FD-F401E34A88D6}" v="93" dt="2023-01-28T07:12:04.2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76" d="100"/>
          <a:sy n="76" d="100"/>
        </p:scale>
        <p:origin x="72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EF9973B-E47B-8378-5905-014BA72193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GB"/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A07D47B5-34F2-ACA8-2FED-2E892BB127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GB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EF3D1C56-9098-8710-B139-C92931B46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BA287-FCDC-4BE9-B78A-2C7DD6394840}" type="datetimeFigureOut">
              <a:rPr lang="en-GB" smtClean="0"/>
              <a:t>03/02/2023</a:t>
            </a:fld>
            <a:endParaRPr lang="en-GB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F3F25FDB-52F8-DA90-FD78-C20F21177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767A2B2C-BB7C-0ABB-394E-2B8F1BCB6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EBE32-88C6-4699-B90C-4D7949BC64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7077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271ED44-C498-D38B-56BF-8FF572DF5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GB"/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A80F105F-CC24-99BA-2650-8BBD67B964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GB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A0A371D7-A2F0-A470-A8C9-73D0B15EE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BA287-FCDC-4BE9-B78A-2C7DD6394840}" type="datetimeFigureOut">
              <a:rPr lang="en-GB" smtClean="0"/>
              <a:t>03/02/2023</a:t>
            </a:fld>
            <a:endParaRPr lang="en-GB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50D52408-6045-BD89-465A-5CFD7059C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5D1B09ED-031A-BFBE-F87D-7A1ABA1B8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EBE32-88C6-4699-B90C-4D7949BC64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51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id="{EA7B0A94-779E-7FC6-CBBD-22AAF752CC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GB"/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D23D50E5-33C0-F313-C4C1-09F7165EF3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GB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AF47339F-8892-E5FE-0DE2-04333AF34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BA287-FCDC-4BE9-B78A-2C7DD6394840}" type="datetimeFigureOut">
              <a:rPr lang="en-GB" smtClean="0"/>
              <a:t>03/02/2023</a:t>
            </a:fld>
            <a:endParaRPr lang="en-GB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E1416A6E-0CD9-5D03-33C8-D2575D70B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3FE32A81-A8EA-1197-AB8C-B86808DED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EBE32-88C6-4699-B90C-4D7949BC64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9070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61B3572-ADE7-3016-2C7B-5A8809D84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GB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E7DB2826-252F-70E9-888B-6BD2A8DD68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GB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69FC6107-F5DD-79FB-9B5E-DE8793AD7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BA287-FCDC-4BE9-B78A-2C7DD6394840}" type="datetimeFigureOut">
              <a:rPr lang="en-GB" smtClean="0"/>
              <a:t>03/02/2023</a:t>
            </a:fld>
            <a:endParaRPr lang="en-GB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3DAAF8D1-3D33-473E-5094-F4BB92F5D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84F99BB5-3BFC-BBA6-9537-199DC2747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EBE32-88C6-4699-B90C-4D7949BC64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9890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88814C1-81A4-2D10-59EF-77B19A67D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GB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541AD30A-279B-497A-FD0E-B8029B37AF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511C7413-5980-BA6D-13A4-EC2A66A3B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BA287-FCDC-4BE9-B78A-2C7DD6394840}" type="datetimeFigureOut">
              <a:rPr lang="en-GB" smtClean="0"/>
              <a:t>03/02/2023</a:t>
            </a:fld>
            <a:endParaRPr lang="en-GB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58394EDB-0264-10D3-CC2D-2646C704B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474228D4-6C37-0CB5-C3EC-5103CE5CF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EBE32-88C6-4699-B90C-4D7949BC64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9844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A1C49F4-0BB5-A185-E9CD-8CAA83994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GB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6EDCF4A9-79CC-431B-79B4-1E46A53500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GB"/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53329A80-43A8-74B9-DC39-1DE386EA80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GB"/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91066D67-F864-D047-23A4-6B02B2F2A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BA287-FCDC-4BE9-B78A-2C7DD6394840}" type="datetimeFigureOut">
              <a:rPr lang="en-GB" smtClean="0"/>
              <a:t>03/02/2023</a:t>
            </a:fld>
            <a:endParaRPr lang="en-GB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370D902F-EF13-67D1-65BF-B321F2E83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4EF82009-29E5-D328-F7DC-B2551A633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EBE32-88C6-4699-B90C-4D7949BC64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2584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975CD48-00EE-CD1B-8DAF-6EFA416C4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GB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923E67A8-9255-5054-2AE3-D643E0689B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36FEFE56-396A-F955-D230-62C6619CFA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GB"/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63CA30C4-8FB5-CACB-57A7-192B4E7653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286455FF-9875-F071-FF6A-BDEC471A7B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GB"/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0EA583A6-57A7-D813-CA4E-79BD5ADDC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BA287-FCDC-4BE9-B78A-2C7DD6394840}" type="datetimeFigureOut">
              <a:rPr lang="en-GB" smtClean="0"/>
              <a:t>03/02/2023</a:t>
            </a:fld>
            <a:endParaRPr lang="en-GB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92E7BDF8-947D-A308-5E1E-12060BE92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773D2CAF-2A6B-F717-A881-0887A0CE1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EBE32-88C6-4699-B90C-4D7949BC64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7794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F72F16D-C60C-C7E9-4022-074239501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GB"/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EA83FFB3-E7B1-A6DF-9B53-E535F2C47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BA287-FCDC-4BE9-B78A-2C7DD6394840}" type="datetimeFigureOut">
              <a:rPr lang="en-GB" smtClean="0"/>
              <a:t>03/02/2023</a:t>
            </a:fld>
            <a:endParaRPr lang="en-GB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6F162F42-75B5-6D4F-37F5-40D76AAA7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A825AD09-5583-5C64-6368-AADB0F09E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EBE32-88C6-4699-B90C-4D7949BC64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0523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6C3DA68F-0F5D-BE25-607D-5CE5AF550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BA287-FCDC-4BE9-B78A-2C7DD6394840}" type="datetimeFigureOut">
              <a:rPr lang="en-GB" smtClean="0"/>
              <a:t>03/02/2023</a:t>
            </a:fld>
            <a:endParaRPr lang="en-GB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D303A05D-2EDB-56DB-BF56-C009409AD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C59AE790-0044-6E7E-C4EE-6CCA02AD2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EBE32-88C6-4699-B90C-4D7949BC64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7044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1D2CC19-313F-7ADB-96C1-33741B1FE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GB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F8CF32AA-63E8-7602-7271-BBA92850F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GB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492CD1E0-F037-0154-6D82-F2D9E26228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091B5832-5612-DDC3-654F-9E9264EE5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BA287-FCDC-4BE9-B78A-2C7DD6394840}" type="datetimeFigureOut">
              <a:rPr lang="en-GB" smtClean="0"/>
              <a:t>03/02/2023</a:t>
            </a:fld>
            <a:endParaRPr lang="en-GB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DB3BCE5F-ADBF-C80A-00D8-8F93849C6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E1CA4404-AD04-FC6E-D7A4-3F2BF0D12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EBE32-88C6-4699-B90C-4D7949BC64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3812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04615FD-D1FB-DF1A-9BFF-EDD363D73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GB"/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A8A711BE-77AC-8690-7202-65E6604D8B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8F63690C-B439-2D79-61A5-958B663914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86D80DFC-F4FF-7F8B-D995-D52C6BA60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BA287-FCDC-4BE9-B78A-2C7DD6394840}" type="datetimeFigureOut">
              <a:rPr lang="en-GB" smtClean="0"/>
              <a:t>03/02/2023</a:t>
            </a:fld>
            <a:endParaRPr lang="en-GB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F78845C8-6647-8ECE-E1E1-A87BF1DC7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F86AEE35-1B45-DC86-5F29-F1A9D0C86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EBE32-88C6-4699-B90C-4D7949BC64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5315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3E6E7992-8C46-6CC9-52BD-7EA54C9CB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GB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A087A2D0-48BD-89D5-DFF8-FF934D8B77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GB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7D1BAAE8-3F3A-82CC-0E76-D84ED034AE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2BA287-FCDC-4BE9-B78A-2C7DD6394840}" type="datetimeFigureOut">
              <a:rPr lang="en-GB" smtClean="0"/>
              <a:t>03/02/2023</a:t>
            </a:fld>
            <a:endParaRPr lang="en-GB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EFB73787-ED66-2E10-CADA-1899512C1D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4BA73AEB-D801-B6C5-4F80-CADEC17E84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EBE32-88C6-4699-B90C-4D7949BC64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0939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9A0EB25-7E87-90E5-8E9D-FECCC263E4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1112" y="1130752"/>
            <a:ext cx="9144000" cy="2387600"/>
          </a:xfrm>
        </p:spPr>
        <p:txBody>
          <a:bodyPr>
            <a:normAutofit/>
          </a:bodyPr>
          <a:lstStyle/>
          <a:p>
            <a:r>
              <a:rPr lang="ja-JP" altLang="en-US" sz="9600" b="1" dirty="0"/>
              <a:t>速読</a:t>
            </a:r>
            <a:endParaRPr lang="en-GB" sz="9600" b="1" dirty="0"/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F98875B4-4D76-5D7C-6FEC-FB51E545FB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55178" y="1387343"/>
            <a:ext cx="6445541" cy="667959"/>
          </a:xfrm>
        </p:spPr>
        <p:txBody>
          <a:bodyPr>
            <a:normAutofit/>
          </a:bodyPr>
          <a:lstStyle/>
          <a:p>
            <a:r>
              <a:rPr lang="ja-JP" altLang="en-US" sz="3600" dirty="0"/>
              <a:t>　　そくどく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310852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E842243-CA73-C903-7032-43F828D86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233719" cy="1094559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ja-JP" altLang="en-US" sz="6600" dirty="0"/>
              <a:t>必要な</a:t>
            </a:r>
            <a:r>
              <a:rPr lang="ja-JP" altLang="en-US" sz="6600" b="0" i="0" dirty="0">
                <a:effectLst/>
                <a:latin typeface="arial" panose="020B0604020202020204" pitchFamily="34" charset="0"/>
              </a:rPr>
              <a:t>ポイント</a:t>
            </a:r>
            <a:endParaRPr lang="en-GB" sz="6600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2D2B1B9-B698-382A-9663-F9B34AFB0A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7728" y="1909515"/>
            <a:ext cx="4279084" cy="277154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5400" dirty="0"/>
              <a:t>1.</a:t>
            </a:r>
            <a:r>
              <a:rPr lang="ja-JP" altLang="en-US" sz="5400" dirty="0"/>
              <a:t>場面・現場</a:t>
            </a:r>
            <a:endParaRPr lang="en-GB" altLang="ja-JP" sz="5400" dirty="0"/>
          </a:p>
          <a:p>
            <a:pPr marL="0" indent="0">
              <a:buNone/>
            </a:pPr>
            <a:r>
              <a:rPr lang="en-US" altLang="ja-JP" sz="5400" dirty="0"/>
              <a:t>2.</a:t>
            </a:r>
            <a:r>
              <a:rPr lang="ja-JP" altLang="en-US" sz="5400" dirty="0"/>
              <a:t>キーワード</a:t>
            </a:r>
            <a:endParaRPr lang="en-GB" altLang="ja-JP" sz="5400" dirty="0"/>
          </a:p>
          <a:p>
            <a:pPr marL="0" indent="0">
              <a:buNone/>
            </a:pPr>
            <a:r>
              <a:rPr lang="en-US" altLang="ja-JP" sz="5400" dirty="0"/>
              <a:t>3.</a:t>
            </a:r>
            <a:r>
              <a:rPr lang="ja-JP" altLang="en-US" sz="5400" dirty="0"/>
              <a:t> イメージ</a:t>
            </a:r>
            <a:endParaRPr lang="en-GB" altLang="ja-JP" sz="5400" dirty="0"/>
          </a:p>
          <a:p>
            <a:pPr marL="0" indent="0">
              <a:buNone/>
            </a:pPr>
            <a:endParaRPr lang="en-GB" altLang="ja-JP" sz="54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0602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B42F66DE-FDC2-4F11-175C-FE2364DF9A6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014" y="234014"/>
            <a:ext cx="6103232" cy="610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874B4757-1DB8-4230-1565-336C181BD4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76" y="1260571"/>
            <a:ext cx="3661529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AD2695E4-E5D3-3AC1-16B4-D78953FFE96E}"/>
              </a:ext>
            </a:extLst>
          </p:cNvPr>
          <p:cNvSpPr txBox="1"/>
          <p:nvPr/>
        </p:nvSpPr>
        <p:spPr>
          <a:xfrm>
            <a:off x="737533" y="6467502"/>
            <a:ext cx="28174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dirty="0"/>
              <a:t>https://livedoor.blogimg.jp/gmen7388/imgs/e/7/e75ff332.jpg</a:t>
            </a: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7B4D2793-2252-DF9B-5618-880682B33779}"/>
              </a:ext>
            </a:extLst>
          </p:cNvPr>
          <p:cNvSpPr txBox="1"/>
          <p:nvPr/>
        </p:nvSpPr>
        <p:spPr>
          <a:xfrm>
            <a:off x="7411087" y="6112055"/>
            <a:ext cx="2817464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50" dirty="0"/>
              <a:t>https://www.kantenpp.co.jp/shop_topics</a:t>
            </a:r>
          </a:p>
        </p:txBody>
      </p:sp>
    </p:spTree>
    <p:extLst>
      <p:ext uri="{BB962C8B-B14F-4D97-AF65-F5344CB8AC3E}">
        <p14:creationId xmlns:p14="http://schemas.microsoft.com/office/powerpoint/2010/main" val="2695752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0AA6CEC7-E076-BD69-57DF-A9EDBFC244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33" y="116004"/>
            <a:ext cx="6870899" cy="4573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小川学級の子どもたちが考えた「教室にあふれさせたい言葉」「なくしたい言葉」">
            <a:extLst>
              <a:ext uri="{FF2B5EF4-FFF2-40B4-BE49-F238E27FC236}">
                <a16:creationId xmlns:a16="http://schemas.microsoft.com/office/drawing/2014/main" id="{93591CB1-06E4-3A0D-38A4-458CEDE0D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212" y="116004"/>
            <a:ext cx="7582955" cy="6494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7E4CC4BE-D012-981D-D5FD-95CAEC353D29}"/>
              </a:ext>
            </a:extLst>
          </p:cNvPr>
          <p:cNvSpPr txBox="1"/>
          <p:nvPr/>
        </p:nvSpPr>
        <p:spPr>
          <a:xfrm>
            <a:off x="341148" y="6372664"/>
            <a:ext cx="414206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50" dirty="0"/>
              <a:t>https://sdgs-compass.jp/column/1516/</a:t>
            </a:r>
          </a:p>
        </p:txBody>
      </p:sp>
    </p:spTree>
    <p:extLst>
      <p:ext uri="{BB962C8B-B14F-4D97-AF65-F5344CB8AC3E}">
        <p14:creationId xmlns:p14="http://schemas.microsoft.com/office/powerpoint/2010/main" val="143308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6CE1F6AB-DE43-30DF-8991-BB5BCCBBF5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983" y="265815"/>
            <a:ext cx="7259317" cy="4087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3B2E8C5B-80BB-D6DC-A54A-DC48EA57A8AE}"/>
              </a:ext>
            </a:extLst>
          </p:cNvPr>
          <p:cNvSpPr txBox="1"/>
          <p:nvPr/>
        </p:nvSpPr>
        <p:spPr>
          <a:xfrm>
            <a:off x="673529" y="4526763"/>
            <a:ext cx="10710645" cy="181588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ja-JP" altLang="en-US" sz="2800" b="0" i="0" dirty="0">
                <a:solidFill>
                  <a:schemeClr val="tx1"/>
                </a:solidFill>
                <a:effectLst/>
                <a:latin typeface="NotoSansCJKjpMedium"/>
              </a:rPr>
              <a:t>日本の人口は</a:t>
            </a:r>
            <a:r>
              <a:rPr lang="en-US" altLang="ja-JP" sz="2800" b="0" i="0" dirty="0">
                <a:solidFill>
                  <a:schemeClr val="tx1"/>
                </a:solidFill>
                <a:effectLst/>
                <a:latin typeface="NotoSansCJKjpMedium"/>
              </a:rPr>
              <a:t>2008</a:t>
            </a:r>
            <a:r>
              <a:rPr lang="ja-JP" altLang="en-US" sz="2800" b="0" i="0" dirty="0">
                <a:solidFill>
                  <a:schemeClr val="tx1"/>
                </a:solidFill>
                <a:effectLst/>
                <a:latin typeface="NotoSansCJKjpMedium"/>
              </a:rPr>
              <a:t>年以降に減少に転じ、年々減ってきています。人口のバランスが崩れ、さまざまな社会課題が浮き彫りとなりました。ここでは、「少子高齢化」「人口減少」「未婚化・晩婚化」について解説します。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A165C14B-019C-D8BA-A9B3-50CF3A7C2B69}"/>
              </a:ext>
            </a:extLst>
          </p:cNvPr>
          <p:cNvSpPr txBox="1"/>
          <p:nvPr/>
        </p:nvSpPr>
        <p:spPr>
          <a:xfrm>
            <a:off x="9573936" y="6518625"/>
            <a:ext cx="751443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50" dirty="0"/>
              <a:t>https://sdgs-compass.jp/column/1516/#</a:t>
            </a:r>
          </a:p>
        </p:txBody>
      </p:sp>
    </p:spTree>
    <p:extLst>
      <p:ext uri="{BB962C8B-B14F-4D97-AF65-F5344CB8AC3E}">
        <p14:creationId xmlns:p14="http://schemas.microsoft.com/office/powerpoint/2010/main" val="3602052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デカから弁当">
            <a:extLst>
              <a:ext uri="{FF2B5EF4-FFF2-40B4-BE49-F238E27FC236}">
                <a16:creationId xmlns:a16="http://schemas.microsoft.com/office/drawing/2014/main" id="{C8DD8C84-F8F9-5F8B-38A0-EA017A79DB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0" t="-950" r="2346" b="37752"/>
          <a:stretch/>
        </p:blipFill>
        <p:spPr bwMode="auto">
          <a:xfrm>
            <a:off x="106534" y="0"/>
            <a:ext cx="5989466" cy="69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デカから弁当">
            <a:extLst>
              <a:ext uri="{FF2B5EF4-FFF2-40B4-BE49-F238E27FC236}">
                <a16:creationId xmlns:a16="http://schemas.microsoft.com/office/drawing/2014/main" id="{C5470118-7258-A471-096F-14AC02A33F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728" r="2166"/>
          <a:stretch/>
        </p:blipFill>
        <p:spPr bwMode="auto">
          <a:xfrm>
            <a:off x="4055748" y="1093640"/>
            <a:ext cx="8136252" cy="5688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F8C4B41A-44AD-FB56-DF6E-535EC89ED2F0}"/>
              </a:ext>
            </a:extLst>
          </p:cNvPr>
          <p:cNvSpPr txBox="1"/>
          <p:nvPr/>
        </p:nvSpPr>
        <p:spPr>
          <a:xfrm>
            <a:off x="7372090" y="637975"/>
            <a:ext cx="471337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50" dirty="0"/>
              <a:t>https://wl29.net/2021/06/20/matsudonihontei0622/</a:t>
            </a:r>
          </a:p>
        </p:txBody>
      </p:sp>
    </p:spTree>
    <p:extLst>
      <p:ext uri="{BB962C8B-B14F-4D97-AF65-F5344CB8AC3E}">
        <p14:creationId xmlns:p14="http://schemas.microsoft.com/office/powerpoint/2010/main" val="67281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739AB73-5F7F-B153-C780-EFE99DAAE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FDE115A0-1C0E-D34F-4286-EAC73F2725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697" t="13422" r="18208" b="10394"/>
          <a:stretch/>
        </p:blipFill>
        <p:spPr>
          <a:xfrm>
            <a:off x="0" y="0"/>
            <a:ext cx="9379723" cy="6271202"/>
          </a:xfrm>
          <a:prstGeom prst="rect">
            <a:avLst/>
          </a:prstGeom>
        </p:spPr>
      </p:pic>
      <p:pic>
        <p:nvPicPr>
          <p:cNvPr id="7" name="Picture 2" descr="５活動">
            <a:extLst>
              <a:ext uri="{FF2B5EF4-FFF2-40B4-BE49-F238E27FC236}">
                <a16:creationId xmlns:a16="http://schemas.microsoft.com/office/drawing/2014/main" id="{ABBCD2C2-65A5-2C4E-F8D1-EE9FBFB4053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499" y="365125"/>
            <a:ext cx="7829287" cy="6157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3391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0210A10-B4F8-DBA4-9316-9705ED1E8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GB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60B9E539-FBC6-12C4-A699-54AD653001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2561031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BC6B150ABA94549984EC9436E71C796" ma:contentTypeVersion="8" ma:contentTypeDescription="Create a new document." ma:contentTypeScope="" ma:versionID="754c17370fa415f7ee3249f3a0002fbd">
  <xsd:schema xmlns:xsd="http://www.w3.org/2001/XMLSchema" xmlns:xs="http://www.w3.org/2001/XMLSchema" xmlns:p="http://schemas.microsoft.com/office/2006/metadata/properties" xmlns:ns3="84031552-d152-4293-a0dd-bdd11d0fa821" xmlns:ns4="932dd1d1-f8fe-40e0-8592-30df6e84a4a8" targetNamespace="http://schemas.microsoft.com/office/2006/metadata/properties" ma:root="true" ma:fieldsID="5086035b3f9ee0f81a68719cff85831d" ns3:_="" ns4:_="">
    <xsd:import namespace="84031552-d152-4293-a0dd-bdd11d0fa821"/>
    <xsd:import namespace="932dd1d1-f8fe-40e0-8592-30df6e84a4a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031552-d152-4293-a0dd-bdd11d0fa82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2dd1d1-f8fe-40e0-8592-30df6e84a4a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DC56239-4050-4CC0-A045-EA8AC53B365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F31EF4B-5D42-40FB-945D-FD77092FE6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4031552-d152-4293-a0dd-bdd11d0fa821"/>
    <ds:schemaRef ds:uri="932dd1d1-f8fe-40e0-8592-30df6e84a4a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9921EE3-42E3-408A-82C2-1C45EBC11692}">
  <ds:schemaRefs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932dd1d1-f8fe-40e0-8592-30df6e84a4a8"/>
    <ds:schemaRef ds:uri="84031552-d152-4293-a0dd-bdd11d0fa821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193</Words>
  <Application>Microsoft Office PowerPoint</Application>
  <PresentationFormat>แบบจอกว้าง</PresentationFormat>
  <Paragraphs>12</Paragraphs>
  <Slides>8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8</vt:i4>
      </vt:variant>
    </vt:vector>
  </HeadingPairs>
  <TitlesOfParts>
    <vt:vector size="14" baseType="lpstr">
      <vt:lpstr>NotoSansCJKjpMedium</vt:lpstr>
      <vt:lpstr>Arial</vt:lpstr>
      <vt:lpstr>Arial</vt:lpstr>
      <vt:lpstr>Calibri</vt:lpstr>
      <vt:lpstr>Calibri Light</vt:lpstr>
      <vt:lpstr>ธีมของ Office</vt:lpstr>
      <vt:lpstr>速読</vt:lpstr>
      <vt:lpstr>必要なポイント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Kachaphat  Limjaroen</dc:creator>
  <cp:lastModifiedBy>Kachaphat  Limjaroen</cp:lastModifiedBy>
  <cp:revision>2</cp:revision>
  <dcterms:created xsi:type="dcterms:W3CDTF">2023-01-28T05:24:08Z</dcterms:created>
  <dcterms:modified xsi:type="dcterms:W3CDTF">2023-02-03T12:34:09Z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0x0101007BC6B150ABA94549984EC9436E71C796</vt:lpwstr>
  </property>
</Properties>
</file>