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ja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930757-DC88-1248-9C2F-D1C5717CF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ja-TH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7975DCD-CBCD-AE43-A17D-3DF1CCA9E1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ja-TH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449B42-33F3-3E4C-A84B-8DE67A0FF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35A5-32FD-C949-8E1F-ED348811BB71}" type="datetimeFigureOut">
              <a:rPr lang="en-US" altLang="ja-TH" smtClean="0"/>
              <a:t>9/6/2021</a:t>
            </a:fld>
            <a:endParaRPr lang="ja-TH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24E8A9-18A9-CC48-8403-78BE10D11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TH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D84D4E4-3AA0-7541-8134-5B880F7E5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05F26-3C51-0D44-8346-B381B1F04D52}" type="slidenum">
              <a:rPr lang="en-US" altLang="ja-TH" smtClean="0"/>
              <a:t>‹#›</a:t>
            </a:fld>
            <a:endParaRPr lang="ja-TH" altLang="en-US"/>
          </a:p>
        </p:txBody>
      </p:sp>
    </p:spTree>
    <p:extLst>
      <p:ext uri="{BB962C8B-B14F-4D97-AF65-F5344CB8AC3E}">
        <p14:creationId xmlns:p14="http://schemas.microsoft.com/office/powerpoint/2010/main" val="3436840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9E74F1-8E01-5541-84AF-A8A6F458E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ja-TH" altLang="en-US"/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25DC6CA-AFA1-2E49-89A2-31CEB89EFE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TH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485C37A-B9B0-DA4A-82A3-2A5B70943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35A5-32FD-C949-8E1F-ED348811BB71}" type="datetimeFigureOut">
              <a:rPr lang="en-US" altLang="ja-TH" smtClean="0"/>
              <a:t>9/6/2021</a:t>
            </a:fld>
            <a:endParaRPr lang="ja-TH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2795438-D7AF-B541-9AB4-C23C942A2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TH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CECCE80-206C-844C-ABA9-B781AFD19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05F26-3C51-0D44-8346-B381B1F04D52}" type="slidenum">
              <a:rPr lang="en-US" altLang="ja-TH" smtClean="0"/>
              <a:t>‹#›</a:t>
            </a:fld>
            <a:endParaRPr lang="ja-TH" altLang="en-US"/>
          </a:p>
        </p:txBody>
      </p:sp>
    </p:spTree>
    <p:extLst>
      <p:ext uri="{BB962C8B-B14F-4D97-AF65-F5344CB8AC3E}">
        <p14:creationId xmlns:p14="http://schemas.microsoft.com/office/powerpoint/2010/main" val="4224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E2B8BCC-05FE-A04C-ABAB-20FC6A45AB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ja-TH" altLang="en-US"/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A6A41CD-FA4D-304B-A1D1-ED16DE6E9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TH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65EE26F-00B2-F346-8B13-2AF57E9ED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35A5-32FD-C949-8E1F-ED348811BB71}" type="datetimeFigureOut">
              <a:rPr lang="en-US" altLang="ja-TH" smtClean="0"/>
              <a:t>9/6/2021</a:t>
            </a:fld>
            <a:endParaRPr lang="ja-TH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A2EFA8-FC71-CF42-BCE0-603D3E99B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TH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CD8C699-36AE-0D43-9DF1-668EA20E3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05F26-3C51-0D44-8346-B381B1F04D52}" type="slidenum">
              <a:rPr lang="en-US" altLang="ja-TH" smtClean="0"/>
              <a:t>‹#›</a:t>
            </a:fld>
            <a:endParaRPr lang="ja-TH" altLang="en-US"/>
          </a:p>
        </p:txBody>
      </p:sp>
    </p:spTree>
    <p:extLst>
      <p:ext uri="{BB962C8B-B14F-4D97-AF65-F5344CB8AC3E}">
        <p14:creationId xmlns:p14="http://schemas.microsoft.com/office/powerpoint/2010/main" val="857677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2D51A5-88A0-304E-BDC4-D4C5017FF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ja-TH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9FFD5BC-0BAA-784E-B8E1-DDDE76BF6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TH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BC7F779-9731-C145-8C62-DF2556892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35A5-32FD-C949-8E1F-ED348811BB71}" type="datetimeFigureOut">
              <a:rPr lang="en-US" altLang="ja-TH" smtClean="0"/>
              <a:t>9/6/2021</a:t>
            </a:fld>
            <a:endParaRPr lang="ja-TH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C64F48-96BD-4746-9EDC-F7F80FAEA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TH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F0BA10-49DE-B74A-8B9F-B363A8153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05F26-3C51-0D44-8346-B381B1F04D52}" type="slidenum">
              <a:rPr lang="en-US" altLang="ja-TH" smtClean="0"/>
              <a:t>‹#›</a:t>
            </a:fld>
            <a:endParaRPr lang="ja-TH" altLang="en-US"/>
          </a:p>
        </p:txBody>
      </p:sp>
    </p:spTree>
    <p:extLst>
      <p:ext uri="{BB962C8B-B14F-4D97-AF65-F5344CB8AC3E}">
        <p14:creationId xmlns:p14="http://schemas.microsoft.com/office/powerpoint/2010/main" val="4276063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8D3A50-2D47-F643-BD4C-8502747F8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ja-TH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5A7308B-01CA-FB49-826B-36C98F8DB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3AE52A1-00A7-D246-BD70-F85717257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35A5-32FD-C949-8E1F-ED348811BB71}" type="datetimeFigureOut">
              <a:rPr lang="en-US" altLang="ja-TH" smtClean="0"/>
              <a:t>9/6/2021</a:t>
            </a:fld>
            <a:endParaRPr lang="ja-TH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D4F942-B9DF-5A4D-A899-A290ACB42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TH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689054E-A0ED-0840-915C-5AD1F3CD5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05F26-3C51-0D44-8346-B381B1F04D52}" type="slidenum">
              <a:rPr lang="en-US" altLang="ja-TH" smtClean="0"/>
              <a:t>‹#›</a:t>
            </a:fld>
            <a:endParaRPr lang="ja-TH" altLang="en-US"/>
          </a:p>
        </p:txBody>
      </p:sp>
    </p:spTree>
    <p:extLst>
      <p:ext uri="{BB962C8B-B14F-4D97-AF65-F5344CB8AC3E}">
        <p14:creationId xmlns:p14="http://schemas.microsoft.com/office/powerpoint/2010/main" val="875209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3B9013-0F81-B340-9BB0-E44116104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ja-TH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6685C5-2F42-5747-8851-882169B82A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TH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01A899F-2AE4-3C48-942A-5076B116B4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TH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7B8D969-A3E9-2149-A0EA-A22083E8A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35A5-32FD-C949-8E1F-ED348811BB71}" type="datetimeFigureOut">
              <a:rPr lang="en-US" altLang="ja-TH" smtClean="0"/>
              <a:t>9/6/2021</a:t>
            </a:fld>
            <a:endParaRPr lang="ja-TH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9862FC8-09BA-5545-9360-9C93D940C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TH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03794FD-1B2C-BF4C-8508-8B4FB66E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05F26-3C51-0D44-8346-B381B1F04D52}" type="slidenum">
              <a:rPr lang="en-US" altLang="ja-TH" smtClean="0"/>
              <a:t>‹#›</a:t>
            </a:fld>
            <a:endParaRPr lang="ja-TH" altLang="en-US"/>
          </a:p>
        </p:txBody>
      </p:sp>
    </p:spTree>
    <p:extLst>
      <p:ext uri="{BB962C8B-B14F-4D97-AF65-F5344CB8AC3E}">
        <p14:creationId xmlns:p14="http://schemas.microsoft.com/office/powerpoint/2010/main" val="2701906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72ED95-FA73-FB4E-A428-749520A9F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ja-TH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70B3D23-2752-A649-B367-71A713EC5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7E4CE9A-E8AE-454C-9E59-48D9E2A0B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TH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2AB43C8-6EAC-ED4A-9624-637AF3B5F1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E81D1-DEFA-C949-9CC0-9D09CDC5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TH" altLang="en-US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D685D14-A009-5F4D-A295-AC1FF7ACC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35A5-32FD-C949-8E1F-ED348811BB71}" type="datetimeFigureOut">
              <a:rPr lang="en-US" altLang="ja-TH" smtClean="0"/>
              <a:t>9/6/2021</a:t>
            </a:fld>
            <a:endParaRPr lang="ja-TH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89DB69F-9AAC-8C4D-8611-5FF84953B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TH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BD14E90-9BC4-A943-B105-108CC574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05F26-3C51-0D44-8346-B381B1F04D52}" type="slidenum">
              <a:rPr lang="en-US" altLang="ja-TH" smtClean="0"/>
              <a:t>‹#›</a:t>
            </a:fld>
            <a:endParaRPr lang="ja-TH" altLang="en-US"/>
          </a:p>
        </p:txBody>
      </p:sp>
    </p:spTree>
    <p:extLst>
      <p:ext uri="{BB962C8B-B14F-4D97-AF65-F5344CB8AC3E}">
        <p14:creationId xmlns:p14="http://schemas.microsoft.com/office/powerpoint/2010/main" val="207377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1A729D-3D63-FF45-B588-652E70015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ja-TH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908A167-2B8A-EC4A-984A-64A99D820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35A5-32FD-C949-8E1F-ED348811BB71}" type="datetimeFigureOut">
              <a:rPr lang="en-US" altLang="ja-TH" smtClean="0"/>
              <a:t>9/6/2021</a:t>
            </a:fld>
            <a:endParaRPr lang="ja-TH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1EF388B-0154-C548-9833-6B98301B8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TH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CFB626A-4AF7-9749-855F-6131ABFDB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05F26-3C51-0D44-8346-B381B1F04D52}" type="slidenum">
              <a:rPr lang="en-US" altLang="ja-TH" smtClean="0"/>
              <a:t>‹#›</a:t>
            </a:fld>
            <a:endParaRPr lang="ja-TH" altLang="en-US"/>
          </a:p>
        </p:txBody>
      </p:sp>
    </p:spTree>
    <p:extLst>
      <p:ext uri="{BB962C8B-B14F-4D97-AF65-F5344CB8AC3E}">
        <p14:creationId xmlns:p14="http://schemas.microsoft.com/office/powerpoint/2010/main" val="54675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A45B215-3F7A-E743-B5B1-42A31EA2F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35A5-32FD-C949-8E1F-ED348811BB71}" type="datetimeFigureOut">
              <a:rPr lang="en-US" altLang="ja-TH" smtClean="0"/>
              <a:t>9/6/2021</a:t>
            </a:fld>
            <a:endParaRPr lang="ja-TH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83ABF63-24EC-7F4F-97C5-3BBB4FC06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TH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5457ED1-96EB-204D-A8B7-64A7FD4C0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05F26-3C51-0D44-8346-B381B1F04D52}" type="slidenum">
              <a:rPr lang="en-US" altLang="ja-TH" smtClean="0"/>
              <a:t>‹#›</a:t>
            </a:fld>
            <a:endParaRPr lang="ja-TH" altLang="en-US"/>
          </a:p>
        </p:txBody>
      </p:sp>
    </p:spTree>
    <p:extLst>
      <p:ext uri="{BB962C8B-B14F-4D97-AF65-F5344CB8AC3E}">
        <p14:creationId xmlns:p14="http://schemas.microsoft.com/office/powerpoint/2010/main" val="452497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1CB4BC-0224-AC4F-8EA3-380A75CF8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ja-TH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31489F2-541D-294F-BCDB-3EA665927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TH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ECF70E5-AC04-ED41-944F-A468A521A5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3364616-B1EE-4B43-BED0-E57D5DD12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35A5-32FD-C949-8E1F-ED348811BB71}" type="datetimeFigureOut">
              <a:rPr lang="en-US" altLang="ja-TH" smtClean="0"/>
              <a:t>9/6/2021</a:t>
            </a:fld>
            <a:endParaRPr lang="ja-TH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D33EC4-1CF0-C64B-B7A2-9AD44F380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TH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8A6FE8A-9721-5E43-9333-2D5AE422E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05F26-3C51-0D44-8346-B381B1F04D52}" type="slidenum">
              <a:rPr lang="en-US" altLang="ja-TH" smtClean="0"/>
              <a:t>‹#›</a:t>
            </a:fld>
            <a:endParaRPr lang="ja-TH" altLang="en-US"/>
          </a:p>
        </p:txBody>
      </p:sp>
    </p:spTree>
    <p:extLst>
      <p:ext uri="{BB962C8B-B14F-4D97-AF65-F5344CB8AC3E}">
        <p14:creationId xmlns:p14="http://schemas.microsoft.com/office/powerpoint/2010/main" val="2208523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D31584-DEAD-D14D-8D10-E6BFC873E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ja-TH" altLang="en-US"/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95F0AD6-AA10-0146-8A21-E37D87C28C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TH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55B332E-5ADA-5749-95A4-3474BED11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0EA14EC-DF4C-9C4F-9ABE-0783AD12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35A5-32FD-C949-8E1F-ED348811BB71}" type="datetimeFigureOut">
              <a:rPr lang="en-US" altLang="ja-TH" smtClean="0"/>
              <a:t>9/6/2021</a:t>
            </a:fld>
            <a:endParaRPr lang="ja-TH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53ADB79-4E46-5949-B52F-02603321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TH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D6C8587-BB6E-124B-9E24-BFCA37BCE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05F26-3C51-0D44-8346-B381B1F04D52}" type="slidenum">
              <a:rPr lang="en-US" altLang="ja-TH" smtClean="0"/>
              <a:t>‹#›</a:t>
            </a:fld>
            <a:endParaRPr lang="ja-TH" altLang="en-US"/>
          </a:p>
        </p:txBody>
      </p:sp>
    </p:spTree>
    <p:extLst>
      <p:ext uri="{BB962C8B-B14F-4D97-AF65-F5344CB8AC3E}">
        <p14:creationId xmlns:p14="http://schemas.microsoft.com/office/powerpoint/2010/main" val="237327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EFB233C-7F72-9344-B2A3-2AF2EF0A0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ja-TH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5FC8D67-D874-0047-B0E3-D5639B71D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TH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0E6768-07FB-F74B-81E0-F8FFEF21CC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735A5-32FD-C949-8E1F-ED348811BB71}" type="datetimeFigureOut">
              <a:rPr lang="en-US" altLang="ja-TH" smtClean="0"/>
              <a:t>9/6/2021</a:t>
            </a:fld>
            <a:endParaRPr lang="ja-TH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E1A0104-748B-AE41-B880-C63481544B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TH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98EE3C6-81FC-5344-B35F-858C6F2CB8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05F26-3C51-0D44-8346-B381B1F04D52}" type="slidenum">
              <a:rPr lang="en-US" altLang="ja-TH" smtClean="0"/>
              <a:t>‹#›</a:t>
            </a:fld>
            <a:endParaRPr lang="ja-TH" altLang="en-US"/>
          </a:p>
        </p:txBody>
      </p:sp>
    </p:spTree>
    <p:extLst>
      <p:ext uri="{BB962C8B-B14F-4D97-AF65-F5344CB8AC3E}">
        <p14:creationId xmlns:p14="http://schemas.microsoft.com/office/powerpoint/2010/main" val="181624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E41685-8D8B-AF4C-8586-C2C61689B8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TH" altLang="en-US" dirty="0"/>
              <a:t>日本語</a:t>
            </a:r>
            <a:r>
              <a:rPr lang="ja-JP" altLang="en-US" dirty="0"/>
              <a:t>　</a:t>
            </a:r>
            <a:endParaRPr lang="ja-TH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38549AF-9400-AC40-9F09-60097C16AD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TH" dirty="0"/>
              <a:t>JAP</a:t>
            </a:r>
            <a:r>
              <a:rPr lang="ja-JP" altLang="en-US" dirty="0"/>
              <a:t> </a:t>
            </a:r>
            <a:r>
              <a:rPr lang="en-US" altLang="ja-JP" dirty="0"/>
              <a:t>1105</a:t>
            </a:r>
            <a:endParaRPr lang="ja-TH" altLang="en-US" dirty="0"/>
          </a:p>
        </p:txBody>
      </p:sp>
    </p:spTree>
    <p:extLst>
      <p:ext uri="{BB962C8B-B14F-4D97-AF65-F5344CB8AC3E}">
        <p14:creationId xmlns:p14="http://schemas.microsoft.com/office/powerpoint/2010/main" val="115966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4">
            <a:extLst>
              <a:ext uri="{FF2B5EF4-FFF2-40B4-BE49-F238E27FC236}">
                <a16:creationId xmlns:a16="http://schemas.microsoft.com/office/drawing/2014/main" id="{E0ED5382-F351-6941-8189-4687C7891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860" y="643467"/>
            <a:ext cx="5864280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44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1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1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1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1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4">
            <a:extLst>
              <a:ext uri="{FF2B5EF4-FFF2-40B4-BE49-F238E27FC236}">
                <a16:creationId xmlns:a16="http://schemas.microsoft.com/office/drawing/2014/main" id="{A3E9698E-F418-2342-8803-F9B1EE85C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77" y="643467"/>
            <a:ext cx="9402645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4391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A31D473-EDD6-D041-A920-7C79E2993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4">
            <a:extLst>
              <a:ext uri="{FF2B5EF4-FFF2-40B4-BE49-F238E27FC236}">
                <a16:creationId xmlns:a16="http://schemas.microsoft.com/office/drawing/2014/main" id="{6736E917-29B9-6C48-A0ED-90E207E0F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96" b="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48952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9943757-A86D-344B-A6A4-3778ED3F9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4">
            <a:extLst>
              <a:ext uri="{FF2B5EF4-FFF2-40B4-BE49-F238E27FC236}">
                <a16:creationId xmlns:a16="http://schemas.microsoft.com/office/drawing/2014/main" id="{46F38FB1-950A-1543-B46A-A27DF0289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7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12359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4">
            <a:extLst>
              <a:ext uri="{FF2B5EF4-FFF2-40B4-BE49-F238E27FC236}">
                <a16:creationId xmlns:a16="http://schemas.microsoft.com/office/drawing/2014/main" id="{1E85884B-D367-B145-9ABA-4884D62896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78" y="117567"/>
            <a:ext cx="5000447" cy="6045740"/>
          </a:xfrm>
        </p:spPr>
      </p:pic>
    </p:spTree>
    <p:extLst>
      <p:ext uri="{BB962C8B-B14F-4D97-AF65-F5344CB8AC3E}">
        <p14:creationId xmlns:p14="http://schemas.microsoft.com/office/powerpoint/2010/main" val="570168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4">
            <a:extLst>
              <a:ext uri="{FF2B5EF4-FFF2-40B4-BE49-F238E27FC236}">
                <a16:creationId xmlns:a16="http://schemas.microsoft.com/office/drawing/2014/main" id="{01FA680D-4DDA-F345-8D47-B5F0E453EE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1" r="-1" b="2193"/>
          <a:stretch/>
        </p:blipFill>
        <p:spPr>
          <a:xfrm>
            <a:off x="643467" y="643467"/>
            <a:ext cx="10905066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60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แบบจอกว้าง</PresentationFormat>
  <Paragraphs>2</Paragraphs>
  <Slides>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テーマ</vt:lpstr>
      <vt:lpstr>日本語　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日本語</dc:title>
  <dc:creator>Kachaphat  Limjaroen</dc:creator>
  <cp:lastModifiedBy>Kachaphat  Limjaroen</cp:lastModifiedBy>
  <cp:revision>1</cp:revision>
  <dcterms:created xsi:type="dcterms:W3CDTF">2020-05-28T05:42:42Z</dcterms:created>
  <dcterms:modified xsi:type="dcterms:W3CDTF">2021-09-06T07:48:17Z</dcterms:modified>
</cp:coreProperties>
</file>