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BB7C9E5-7E74-0D1D-5C43-0E13CD3407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86248F2D-6208-CF09-E294-ECA13670EC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GB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FDF1798F-C3E9-6DE6-50A5-AA56ECD3C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8139-629B-49BB-99BA-9E09259E201E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C74E190D-BBF2-2CAE-209A-32E0D708E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04A420AE-5154-F16C-2449-36152F243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FA709-4CD6-47F7-9FDE-D337142C8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7110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9424AFC-6FD5-8ADF-F87B-C72ABF1BF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7FBA988F-CF72-1962-B7C3-227D267B9F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C7F8DA0D-8AD0-6D32-B612-88950CDC9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8139-629B-49BB-99BA-9E09259E201E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E10E9E9B-DCAC-C6D0-B0CF-6B1E7376F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9932F7D5-596A-7AA3-F21F-340C27674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FA709-4CD6-47F7-9FDE-D337142C8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461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9983EA8D-F8A4-1D9D-0250-F8AA5C2A96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FA865A04-BD67-46B5-9A51-C5DC92A992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1B4E7CB8-F078-AEE3-3F07-3CFDB822B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8139-629B-49BB-99BA-9E09259E201E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AB18B483-15A1-45FD-5728-25CA61392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3598055D-79E1-678F-C957-8807A9F8D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FA709-4CD6-47F7-9FDE-D337142C8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9305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EE1FD57-4874-91E2-8D21-D4D84DBBB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DCDA07EB-CA62-782D-DDFB-B4B6A78260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3A3E7CA7-6527-0A48-CEC5-47E5837EE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8139-629B-49BB-99BA-9E09259E201E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60EFA0BE-6596-A732-9706-127885B4C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8A982F0E-D357-F58F-7889-EBCAC3210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FA709-4CD6-47F7-9FDE-D337142C8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585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C1E1939-B491-FD4C-A095-5DCFA74C8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CB96C356-A55E-6273-1574-92C06661AE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E73E0FD8-DBD2-AA95-BD73-767B9CAEB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8139-629B-49BB-99BA-9E09259E201E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F0E2FF7C-28C9-B2EC-6D25-767B96E5F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51061947-09F1-6BC0-A0CB-F67C80B66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FA709-4CD6-47F7-9FDE-D337142C8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5856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3801437-2AB0-72AE-43D4-351454C93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1F5B5A6F-EEF0-A6F0-4E21-ED93E2951E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A659D4FC-69C5-51E5-6D7C-881EE47369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21C6D377-10A3-FA23-B1A3-0CDE035BE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8139-629B-49BB-99BA-9E09259E201E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807912F2-335A-22C8-EAA3-F34663D28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825FE8A0-A833-60EB-3726-369630E9A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FA709-4CD6-47F7-9FDE-D337142C8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2067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6AB5F89-638F-64B6-B567-035D10DA6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62D3C59F-68D0-D7E2-9084-4A57730020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A5540825-95E1-9F68-CE61-495290DB7D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B114AE21-EDA0-F49D-1E6F-55C156A7E4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211BBE2D-DA38-C477-7E2C-9E8E286E68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3705BED7-7132-07AB-CFE9-DFD9679B2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8139-629B-49BB-99BA-9E09259E201E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67FA7088-B5CE-8375-1088-5D8883378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7DFDB7FB-2412-1D9A-141E-FD7FDF8FB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FA709-4CD6-47F7-9FDE-D337142C8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467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B1ECC15-63F2-86A1-084B-8A28B1A77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312CF87C-2D6E-8755-C4BF-1FDB820FE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8139-629B-49BB-99BA-9E09259E201E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AD2C3101-952B-29DB-9732-6F6F44FB6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CB5B111A-0176-BADD-612A-5EF7C0931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FA709-4CD6-47F7-9FDE-D337142C8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67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DEBDC973-CFB6-7D3F-D2C8-5644F5783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8139-629B-49BB-99BA-9E09259E201E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C92061E8-14AF-36A8-2A93-C879E4C43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E52B5078-D804-1D80-0D05-C0F3CFEAD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FA709-4CD6-47F7-9FDE-D337142C8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933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D3B662E-AA4E-631C-0233-2775683CB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61355368-E2AF-D1BB-8C26-07AFB45D3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A8257B0E-4147-7E03-AE8B-563C7987D6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7FB0C781-BBC4-5F03-3B17-96E951029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8139-629B-49BB-99BA-9E09259E201E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F270F1BB-37DF-0759-460A-A8DD5D800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9A74F38B-1029-DF0E-982B-B35176B04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FA709-4CD6-47F7-9FDE-D337142C8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8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E7376F1-C2E9-4C32-B0DE-5A2ABB849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81F72E8F-FEA3-60EA-B191-121DFDDF4A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31937A64-F19D-30D6-8270-24416AE04A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F7B82183-E631-0243-E7F2-4240FB06A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8139-629B-49BB-99BA-9E09259E201E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6EEDBC72-69C0-47D4-A95B-739038434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C4310C78-BD78-CB73-3953-D83D17FB7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FA709-4CD6-47F7-9FDE-D337142C8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266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C63689E7-99F7-3C81-6702-5FBF4BE44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648EE886-B928-40B8-CFB0-0C630F50FD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925B258E-CD83-5A03-50ED-C081B29E5C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88139-629B-49BB-99BA-9E09259E201E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4058BA37-44DA-18DB-6CE4-3E0FC1DACA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196DF642-3F95-4626-A840-0BFB8106DC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FA709-4CD6-47F7-9FDE-D337142C8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9534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8495EEB-AE25-D7DA-4901-8173E052C321}"/>
              </a:ext>
            </a:extLst>
          </p:cNvPr>
          <p:cNvSpPr>
            <a:spLocks noGrp="1"/>
          </p:cNvSpPr>
          <p:nvPr>
            <p:ph type="ctr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/>
              <a:t>How to be Trainee</a:t>
            </a:r>
          </a:p>
        </p:txBody>
      </p:sp>
    </p:spTree>
    <p:extLst>
      <p:ext uri="{BB962C8B-B14F-4D97-AF65-F5344CB8AC3E}">
        <p14:creationId xmlns:p14="http://schemas.microsoft.com/office/powerpoint/2010/main" val="3301719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รูปภาพ 5">
            <a:extLst>
              <a:ext uri="{FF2B5EF4-FFF2-40B4-BE49-F238E27FC236}">
                <a16:creationId xmlns:a16="http://schemas.microsoft.com/office/drawing/2014/main" id="{8EB76635-8380-BF37-B34A-2F6C72B119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99" y="93306"/>
            <a:ext cx="102870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436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4">
            <a:extLst>
              <a:ext uri="{FF2B5EF4-FFF2-40B4-BE49-F238E27FC236}">
                <a16:creationId xmlns:a16="http://schemas.microsoft.com/office/drawing/2014/main" id="{2D8A9E72-C309-D978-E16D-4E04A54909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705" y="288332"/>
            <a:ext cx="9778720" cy="6281335"/>
          </a:xfrm>
          <a:prstGeom prst="rect">
            <a:avLst/>
          </a:prstGeom>
        </p:spPr>
      </p:pic>
      <p:sp>
        <p:nvSpPr>
          <p:cNvPr id="7" name="กล่องข้อความ 6">
            <a:extLst>
              <a:ext uri="{FF2B5EF4-FFF2-40B4-BE49-F238E27FC236}">
                <a16:creationId xmlns:a16="http://schemas.microsoft.com/office/drawing/2014/main" id="{71FE2FDA-8CE8-B5EA-51F5-E18777DCE7F0}"/>
              </a:ext>
            </a:extLst>
          </p:cNvPr>
          <p:cNvSpPr txBox="1"/>
          <p:nvPr/>
        </p:nvSpPr>
        <p:spPr>
          <a:xfrm>
            <a:off x="544213" y="6569667"/>
            <a:ext cx="8930701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050" dirty="0"/>
              <a:t>https://www.swire-resources.com/careers/business-management-trainee-program/</a:t>
            </a:r>
          </a:p>
        </p:txBody>
      </p:sp>
    </p:spTree>
    <p:extLst>
      <p:ext uri="{BB962C8B-B14F-4D97-AF65-F5344CB8AC3E}">
        <p14:creationId xmlns:p14="http://schemas.microsoft.com/office/powerpoint/2010/main" val="1664197609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16</Words>
  <Application>Microsoft Office PowerPoint</Application>
  <PresentationFormat>แบบจอกว้าง</PresentationFormat>
  <Paragraphs>2</Paragraphs>
  <Slides>3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ธีมของ Office</vt:lpstr>
      <vt:lpstr>How to be Trainee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be Trainee</dc:title>
  <dc:creator>Kachaphat  Limjaroen</dc:creator>
  <cp:lastModifiedBy>Kachaphat  Limjaroen</cp:lastModifiedBy>
  <cp:revision>2</cp:revision>
  <dcterms:created xsi:type="dcterms:W3CDTF">2023-02-03T12:16:06Z</dcterms:created>
  <dcterms:modified xsi:type="dcterms:W3CDTF">2023-02-03T12:22:08Z</dcterms:modified>
</cp:coreProperties>
</file>