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A8B1E-CABF-42B7-B0D2-E1E18BCC163E}" v="16" dt="2021-08-06T03:34:10.105"/>
    <p1510:client id="{AAAF316F-5E9A-44FF-8555-E88493DB7B33}" v="4" dt="2022-02-25T07:36:08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B44ED62-0BAA-42B1-9AD4-B58E25006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9E842DEF-3E7B-43C3-96E4-51D5D339B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A92C553-23EE-4355-9B94-C2BADF768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78F5E97-6A24-4707-8D5F-D0A1829C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D255F47-FBDF-491C-8F0C-41C6ECA3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3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39EDE67-A2C2-4F2E-ABF8-E033604A5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8A7255FA-3DC5-4910-911E-BA74F25DE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3B2CF4E-1A09-4250-8827-05DF904C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060321A-1701-446D-A8BF-662E0BF80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337C56E-7F6E-4353-AC9B-AD6215A1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81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1A298883-5083-4DA5-A775-8DB6837C7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889FCB9C-60B5-4243-836F-6EBD5B483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5173D36-949B-4CAB-8E8C-ECED77597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8C6C122-9E21-4B11-9ED1-8E32F162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70B10CF-61FD-451A-8841-C3D0FCA91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7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1652C55-90F8-4268-B888-7A7D46779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C80656B-A2F6-41AB-B121-A6A616E5F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DDD49C1-C4B1-4556-9288-1B1BB19B2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C71CE83-A0DB-4C62-A19A-F7EBD471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6351450-1C23-45CF-B45B-1DB65B9F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7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9F1C845-E08F-4A47-9EAA-7BE0CD905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DE205F8-797F-4DD7-A513-0C61D42EE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6924A42-B14D-4693-A534-36B00B4FD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11ED49B-2F43-4EAE-9B16-67E7AD082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833E71D-A162-449D-9C60-1AB33C78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590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7166F70-84AA-4981-96F3-3FC55A5F2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CD9509B-F795-4BBD-ADA8-E9588699C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69FB996-603D-4B31-BD83-1B382D778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A400A89-A86E-4CAB-9503-19AE12886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14404FC-3597-4388-A19D-884D3F727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6C9D2A6-2D65-48F3-A5BE-C55D4905A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1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E8A377D-23BF-4BD3-A011-487F7729A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6732285-F301-4474-94FE-438F5F5DE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33CD8AE-84CD-4F0E-9DD2-4857895F0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182C79DD-0976-471C-9775-6014224D8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948A372A-FBAC-486C-9B63-AB681F28F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6926B9E9-A45C-4252-977F-DBA4DE24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797A6D06-1DB8-4E85-B051-1525CB11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7542624A-F84A-4523-B56B-A2A58400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65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C13E41F-A472-4CBD-AD09-11C4FF81D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C198B91A-281B-44AB-8D94-67C2C5B43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F237025C-9669-4EB2-ACAB-08F469E4C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223DAAE-6201-4204-80C3-F830CCF1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11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08F01F10-BB8F-43C5-9632-E656A63FB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74408F6-27EA-4DD9-8B80-2C0581B90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3EA5D53-E02F-479A-9D6C-D43FA4C1C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69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ABF2281-A5A4-401D-A8B5-C04BD2607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308F2ED-8694-4F65-9A11-77FA5250C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8A13BAE-0542-4BB9-AD36-E1857E6DD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3AABC5E-E526-48C3-9BEC-D4BFCF571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7EBAEF0-21E4-45FF-B420-119133EE0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23CB570-7B5A-479D-8147-04C3061CA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68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D1BAE80-53F7-448C-B28E-5B703EB1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E1AC91D2-1C07-4CB7-AD21-53D641930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1402C8C2-1742-4E41-9217-438AB8AC7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41BB182-B23B-4C51-AF2E-1C43011BA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5D5B726-E1A6-439C-A892-46B11743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FEA41D6-40A6-4332-85F0-ADBAA03D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91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41FBF502-B0E9-4442-BB65-C7107C70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70409B0-B58C-42D7-9F77-86159DF13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0A8333F-07DA-437E-9873-BD12B84B10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9C652-FDF4-4436-B396-935A701BD7F2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269A5EC-D4FA-4144-8E9F-C82A63162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9E1090C-3C54-4A20-A99E-0ACB2567D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A0E82-7D2F-4594-BD68-574DFCC2FD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29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127C1CE-99BB-4D04-8B62-D8552D344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th-TH" sz="3600" dirty="0">
                <a:solidFill>
                  <a:srgbClr val="080808"/>
                </a:solidFill>
              </a:rPr>
              <a:t>การฝึกประสบการณ์วิชาชีพ เทอม 2 </a:t>
            </a:r>
            <a:endParaRPr lang="en-GB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กล่องข้อความ 2">
            <a:extLst>
              <a:ext uri="{FF2B5EF4-FFF2-40B4-BE49-F238E27FC236}">
                <a16:creationId xmlns:a16="http://schemas.microsoft.com/office/drawing/2014/main" id="{C91AFB91-3356-4B4B-A507-A36FCAF1A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8074" y="418139"/>
            <a:ext cx="4619625" cy="1219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0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นักศึกษาเรื่องการฝึกประสบการณืวิชาชีพในเทอมที่ 2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0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2 ทางเลือก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7" name="กล่องข้อความ 2">
            <a:extLst>
              <a:ext uri="{FF2B5EF4-FFF2-40B4-BE49-F238E27FC236}">
                <a16:creationId xmlns:a16="http://schemas.microsoft.com/office/drawing/2014/main" id="{476DF6A7-CF24-470F-B452-BE2D55AE2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080" y="2246327"/>
            <a:ext cx="3124200" cy="4191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th-TH" sz="140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สำหรับคนที่มีความประสงค์จะฝึกงาน</a:t>
            </a:r>
            <a:endParaRPr lang="en-GB" sz="110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8" name="กล่องข้อความ 2">
            <a:extLst>
              <a:ext uri="{FF2B5EF4-FFF2-40B4-BE49-F238E27FC236}">
                <a16:creationId xmlns:a16="http://schemas.microsoft.com/office/drawing/2014/main" id="{976182BD-8A32-45E9-AB35-464776CE3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405" y="3084483"/>
            <a:ext cx="3257550" cy="923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แจ้งไปที่ข้อสำรวจ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กระบวนการเดิม การขอเอกสารเหมือนเดิม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11" name="กล่องข้อความ 2">
            <a:extLst>
              <a:ext uri="{FF2B5EF4-FFF2-40B4-BE49-F238E27FC236}">
                <a16:creationId xmlns:a16="http://schemas.microsoft.com/office/drawing/2014/main" id="{A50E8D91-B084-4063-A9C2-39F88BA18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7405" y="4355372"/>
            <a:ext cx="3257550" cy="21907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Cordia New" panose="020B0304020202020204" pitchFamily="34" charset="-34"/>
              <a:buChar char="-"/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ทำงานที่บ้านได้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marL="342900" lvl="0" indent="-342900">
              <a:lnSpc>
                <a:spcPct val="107000"/>
              </a:lnSpc>
              <a:buFont typeface="Cordia New" panose="020B0304020202020204" pitchFamily="34" charset="-34"/>
              <a:buChar char="-"/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จะมีฟอร์มให้กรอกรายสัปดาห์ว่าได้ปฏิบัติทำอะไรบ้างในแต่ละวัน 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marL="342900" lvl="0" indent="-342900">
              <a:lnSpc>
                <a:spcPct val="107000"/>
              </a:lnSpc>
              <a:buFont typeface="Cordia New" panose="020B0304020202020204" pitchFamily="34" charset="-34"/>
              <a:buChar char="-"/>
            </a:pPr>
            <a:r>
              <a:rPr lang="en-GB" sz="11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Cordia New" panose="020B0304020202020204" pitchFamily="34" charset="-34"/>
              <a:buChar char="-"/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มีการติดตามงานทุกสัปดาห์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rdia New" panose="020B0304020202020204" pitchFamily="34" charset="-34"/>
              <a:buChar char="-"/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อาจารย์ ติดต่อกับที่ฝึกงานได้ ทางโทรศัพท์หรือทางไลน์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12" name="กล่องข้อความ 2">
            <a:extLst>
              <a:ext uri="{FF2B5EF4-FFF2-40B4-BE49-F238E27FC236}">
                <a16:creationId xmlns:a16="http://schemas.microsoft.com/office/drawing/2014/main" id="{A89A8705-B0CE-4982-B162-9D1243074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7100" y="2162437"/>
            <a:ext cx="3124200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2. สำหรับคนที่มีความประสงค์จะไม่ขอฝึกงาน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13" name="กล่องข้อความ 2">
            <a:extLst>
              <a:ext uri="{FF2B5EF4-FFF2-40B4-BE49-F238E27FC236}">
                <a16:creationId xmlns:a16="http://schemas.microsoft.com/office/drawing/2014/main" id="{97E8574A-78DA-4ED4-A305-83610192F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0425" y="3155921"/>
            <a:ext cx="3257550" cy="781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แจ้งไปยัง การสำรวจ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ทางอาจารย์จะเก็บข้อมูลรวบรวม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14" name="กล่องข้อความ 2">
            <a:extLst>
              <a:ext uri="{FF2B5EF4-FFF2-40B4-BE49-F238E27FC236}">
                <a16:creationId xmlns:a16="http://schemas.microsoft.com/office/drawing/2014/main" id="{35975070-B7E4-41BD-BF83-BD4CF6E71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0425" y="4249111"/>
            <a:ext cx="3257550" cy="2190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Cordia New" panose="020B0304020202020204" pitchFamily="34" charset="-34"/>
              <a:buChar char="-"/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อาจารย์</a:t>
            </a:r>
            <a:r>
              <a:rPr lang="th-TH" sz="140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จะจัดอาจารย์</a:t>
            </a: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นิเทศให้และ ให้ติดต่อกับอาจารย์นิเทศผู้นั้น 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marL="342900" lvl="0" indent="-342900">
              <a:lnSpc>
                <a:spcPct val="107000"/>
              </a:lnSpc>
              <a:buFont typeface="Cordia New" panose="020B0304020202020204" pitchFamily="34" charset="-34"/>
              <a:buChar char="-"/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ทำโครงงาน หรือ งานวิจัย หรือ งานที่ได้รับมอบหมายจากอาจารย์นิเทศ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marL="342900" lvl="0" indent="-342900">
              <a:lnSpc>
                <a:spcPct val="107000"/>
              </a:lnSpc>
              <a:buFont typeface="Cordia New" panose="020B0304020202020204" pitchFamily="34" charset="-34"/>
              <a:buChar char="-"/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มีการติดตามการทำงานที่กล่าวมา ทุกสัปดาห์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rdia New" panose="020B0304020202020204" pitchFamily="34" charset="-34"/>
              <a:buChar char="-"/>
            </a:pPr>
            <a:r>
              <a:rPr lang="th-TH" sz="1400" dirty="0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อาจารย์นิเทศจะเป็นผู้ให้คำปรึกษาและมอบหมายงาน 100 </a:t>
            </a:r>
            <a:r>
              <a:rPr lang="th-TH" sz="1400" dirty="0" err="1">
                <a:effectLst/>
                <a:ea typeface="Yu Mincho" panose="02020400000000000000" pitchFamily="18" charset="-128"/>
                <a:cs typeface="Cordia New" panose="020B0304020202020204" pitchFamily="34" charset="-34"/>
              </a:rPr>
              <a:t>เปอร์เซ็น</a:t>
            </a:r>
            <a:endParaRPr lang="en-GB" sz="1100" dirty="0">
              <a:effectLst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1419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C6B150ABA94549984EC9436E71C796" ma:contentTypeVersion="4" ma:contentTypeDescription="Create a new document." ma:contentTypeScope="" ma:versionID="e572d843774eb54581fda044699c5c7a">
  <xsd:schema xmlns:xsd="http://www.w3.org/2001/XMLSchema" xmlns:xs="http://www.w3.org/2001/XMLSchema" xmlns:p="http://schemas.microsoft.com/office/2006/metadata/properties" xmlns:ns3="84031552-d152-4293-a0dd-bdd11d0fa821" targetNamespace="http://schemas.microsoft.com/office/2006/metadata/properties" ma:root="true" ma:fieldsID="4fa9d784548d69002e77334a391cba11" ns3:_="">
    <xsd:import namespace="84031552-d152-4293-a0dd-bdd11d0fa8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031552-d152-4293-a0dd-bdd11d0fa8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C63E3D-CD6E-441D-B6EC-66B7804860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41FBF3-D26F-428C-8BEA-9F1B380DAC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031552-d152-4293-a0dd-bdd11d0fa8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5F1CBD-972E-4FE0-92BD-F0F668F5D2EE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4031552-d152-4293-a0dd-bdd11d0fa82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149</Words>
  <Application>Microsoft Office PowerPoint</Application>
  <PresentationFormat>แบบจอกว้าง</PresentationFormat>
  <Paragraphs>21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Cordia New</vt:lpstr>
      <vt:lpstr>ธีมของ Office</vt:lpstr>
      <vt:lpstr>การฝึกประสบการณ์วิชาชีพ เทอม 2 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การฝึกประสบการณ์วิชาชีพ เทอม 2</dc:title>
  <dc:creator>Kachaphat  Limjaroen</dc:creator>
  <cp:lastModifiedBy>Kachaphat  Limjaroen</cp:lastModifiedBy>
  <cp:revision>2</cp:revision>
  <dcterms:created xsi:type="dcterms:W3CDTF">2021-08-06T03:31:34Z</dcterms:created>
  <dcterms:modified xsi:type="dcterms:W3CDTF">2022-02-25T07:36:08Z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0x0101007BC6B150ABA94549984EC9436E71C796</vt:lpwstr>
  </property>
</Properties>
</file>