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3" r:id="rId5"/>
  </p:sldMasterIdLst>
  <p:notesMasterIdLst>
    <p:notesMasterId r:id="rId15"/>
  </p:notesMasterIdLst>
  <p:handoutMasterIdLst>
    <p:handoutMasterId r:id="rId16"/>
  </p:handoutMasterIdLst>
  <p:sldIdLst>
    <p:sldId id="312" r:id="rId6"/>
    <p:sldId id="313" r:id="rId7"/>
    <p:sldId id="314" r:id="rId8"/>
    <p:sldId id="315" r:id="rId9"/>
    <p:sldId id="316" r:id="rId10"/>
    <p:sldId id="317" r:id="rId11"/>
    <p:sldId id="281" r:id="rId12"/>
    <p:sldId id="282" r:id="rId13"/>
    <p:sldId id="318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6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61" d="100"/>
          <a:sy n="61" d="100"/>
        </p:scale>
        <p:origin x="884" y="6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4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4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4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36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710" r:id="rId5"/>
    <p:sldLayoutId id="2147483668" r:id="rId6"/>
    <p:sldLayoutId id="2147483711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76" r:id="rId15"/>
    <p:sldLayoutId id="2147483656" r:id="rId16"/>
    <p:sldLayoutId id="2147483657" r:id="rId17"/>
    <p:sldLayoutId id="2147483658" r:id="rId18"/>
    <p:sldLayoutId id="2147483659" r:id="rId19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file:///C:\Program%20Files\Inknoe%20ClassPoint%202\Images\mc_blu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%202\Images\mc_blu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%202\Images\mc_blu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%202\Images\mc_blu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%202\Images\mc_blu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%202\Images\sa_blue.png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file:///C:\Program%20Files\Inknoe%20ClassPoint%202\Images\wc_blue.png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file:///C:\Program%20Files\Inknoe%20ClassPoint%202\Images\wc_blue.p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th-TH" dirty="0"/>
              <a:t>4 ภาค ส่วนประกอบการแปล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7712" y="1397644"/>
            <a:ext cx="4868124" cy="706875"/>
            <a:chOff x="0" y="0"/>
            <a:chExt cx="2561495" cy="371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8994" y="3748502"/>
            <a:ext cx="4868124" cy="706875"/>
            <a:chOff x="0" y="0"/>
            <a:chExt cx="2561495" cy="371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67712" y="4982288"/>
            <a:ext cx="4868124" cy="706875"/>
            <a:chOff x="0" y="0"/>
            <a:chExt cx="2561495" cy="37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1531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7712" y="4987417"/>
            <a:ext cx="4868124" cy="706875"/>
            <a:chOff x="0" y="0"/>
            <a:chExt cx="2561495" cy="3719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7712" y="2587499"/>
            <a:ext cx="4868124" cy="706875"/>
            <a:chOff x="0" y="0"/>
            <a:chExt cx="2561495" cy="371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564" y="1529150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A.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ภาคแสดง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8564" y="391483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C.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ภาคประธาน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28564" y="5107682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D.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ส่วนขยายคำนาม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28564" y="271696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B.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ส่วนเติมเต็ม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216ADA3-F207-44CD-8C6E-7E9E780583C1}"/>
              </a:ext>
            </a:extLst>
          </p:cNvPr>
          <p:cNvSpPr txBox="1">
            <a:spLocks/>
          </p:cNvSpPr>
          <p:nvPr/>
        </p:nvSpPr>
        <p:spPr>
          <a:xfrm>
            <a:off x="904679" y="428825"/>
            <a:ext cx="8445910" cy="729688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333333"/>
                </a:solidFill>
                <a:highlight>
                  <a:srgbClr val="FFFFFF"/>
                </a:highlight>
                <a:latin typeface="ヒラギノ角ゴ Pro W3"/>
              </a:rPr>
              <a:t>サービス開始が●年●月●日に</a:t>
            </a:r>
            <a:r>
              <a:rPr lang="ja-JP" altLang="en-US" sz="3200" dirty="0">
                <a:solidFill>
                  <a:srgbClr val="333333"/>
                </a:solidFill>
                <a:highlight>
                  <a:srgbClr val="FFFF00"/>
                </a:highlight>
                <a:latin typeface="ヒラギノ角ゴ Pro W3"/>
              </a:rPr>
              <a:t>なっています。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25" name="btnInknoeActivityCp2">
            <a:extLst>
              <a:ext uri="{FF2B5EF4-FFF2-40B4-BE49-F238E27FC236}">
                <a16:creationId xmlns:a16="http://schemas.microsoft.com/office/drawing/2014/main" id="{9579BA2B-B8D4-4321-BE1A-12B7C46D0B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2612947" y="4312383"/>
            <a:ext cx="2222047" cy="58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7712" y="1397644"/>
            <a:ext cx="4868124" cy="706875"/>
            <a:chOff x="0" y="0"/>
            <a:chExt cx="2561495" cy="371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8994" y="3748502"/>
            <a:ext cx="4868124" cy="706875"/>
            <a:chOff x="0" y="0"/>
            <a:chExt cx="2561495" cy="371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67712" y="4982288"/>
            <a:ext cx="4868124" cy="706875"/>
            <a:chOff x="0" y="0"/>
            <a:chExt cx="2561495" cy="37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1531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7712" y="4987417"/>
            <a:ext cx="4868124" cy="706875"/>
            <a:chOff x="0" y="0"/>
            <a:chExt cx="2561495" cy="3719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7712" y="2587499"/>
            <a:ext cx="4868124" cy="706875"/>
            <a:chOff x="0" y="0"/>
            <a:chExt cx="2561495" cy="371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564" y="1529150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A.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ภาคแสดง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8564" y="391483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C.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ภาคประธาน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28564" y="5107682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D.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ส่วนขยายคำนาม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28564" y="271696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B.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ส่วนเติมเต็ม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216ADA3-F207-44CD-8C6E-7E9E780583C1}"/>
              </a:ext>
            </a:extLst>
          </p:cNvPr>
          <p:cNvSpPr txBox="1">
            <a:spLocks/>
          </p:cNvSpPr>
          <p:nvPr/>
        </p:nvSpPr>
        <p:spPr>
          <a:xfrm>
            <a:off x="904679" y="428825"/>
            <a:ext cx="8445910" cy="729688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333333"/>
                </a:solidFill>
                <a:highlight>
                  <a:srgbClr val="00FFFF"/>
                </a:highlight>
                <a:latin typeface="ヒラギノ角ゴ Pro W3"/>
              </a:rPr>
              <a:t>サービス開始が</a:t>
            </a:r>
            <a:r>
              <a:rPr lang="ja-JP" altLang="en-US" sz="3200" dirty="0">
                <a:solidFill>
                  <a:srgbClr val="333333"/>
                </a:solidFill>
                <a:highlight>
                  <a:srgbClr val="FFFFFF"/>
                </a:highlight>
                <a:latin typeface="ヒラギノ角ゴ Pro W3"/>
              </a:rPr>
              <a:t>●年●月●日に</a:t>
            </a:r>
            <a:r>
              <a:rPr lang="ja-JP" altLang="en-US" sz="3200" dirty="0">
                <a:solidFill>
                  <a:srgbClr val="333333"/>
                </a:solidFill>
                <a:latin typeface="ヒラギノ角ゴ Pro W3"/>
              </a:rPr>
              <a:t>なっています。</a:t>
            </a:r>
            <a:endParaRPr lang="en-US" sz="3200" dirty="0"/>
          </a:p>
        </p:txBody>
      </p:sp>
      <p:pic>
        <p:nvPicPr>
          <p:cNvPr id="25" name="btnInknoeActivityCp2">
            <a:extLst>
              <a:ext uri="{FF2B5EF4-FFF2-40B4-BE49-F238E27FC236}">
                <a16:creationId xmlns:a16="http://schemas.microsoft.com/office/drawing/2014/main" id="{38395583-3A63-489E-A5C7-791A0DF995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2612947" y="4312383"/>
            <a:ext cx="2222047" cy="5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7712" y="1397644"/>
            <a:ext cx="4868124" cy="706875"/>
            <a:chOff x="0" y="0"/>
            <a:chExt cx="2561495" cy="371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8994" y="3748502"/>
            <a:ext cx="4868124" cy="706875"/>
            <a:chOff x="0" y="0"/>
            <a:chExt cx="2561495" cy="371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67712" y="4982288"/>
            <a:ext cx="4868124" cy="706875"/>
            <a:chOff x="0" y="0"/>
            <a:chExt cx="2561495" cy="37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1531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7712" y="4987417"/>
            <a:ext cx="4868124" cy="706875"/>
            <a:chOff x="0" y="0"/>
            <a:chExt cx="2561495" cy="3719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7712" y="2587499"/>
            <a:ext cx="4868124" cy="706875"/>
            <a:chOff x="0" y="0"/>
            <a:chExt cx="2561495" cy="371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564" y="1529150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A.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ภาคแสดง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8564" y="391483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C.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ภาคประธาน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28564" y="5107682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D.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ส่วนขยายคำนาม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28564" y="271696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B.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ส่วนเติมเต็ม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216ADA3-F207-44CD-8C6E-7E9E780583C1}"/>
              </a:ext>
            </a:extLst>
          </p:cNvPr>
          <p:cNvSpPr txBox="1">
            <a:spLocks/>
          </p:cNvSpPr>
          <p:nvPr/>
        </p:nvSpPr>
        <p:spPr>
          <a:xfrm>
            <a:off x="520215" y="1270785"/>
            <a:ext cx="8445910" cy="729688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483AD43-73C2-F0CD-2616-AF50912D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372306"/>
            <a:ext cx="11141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東京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にある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アストロスケール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という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Hiragino Kaku Gothic ProN"/>
              </a:rPr>
              <a:t>会社は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333333"/>
                </a:solidFill>
                <a:ea typeface="Hiragino Kaku Gothic ProN"/>
              </a:rPr>
              <a:t>                                           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「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宇宙ごみ」を片づける研究をしています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btnInknoeActivityCp2">
            <a:extLst>
              <a:ext uri="{FF2B5EF4-FFF2-40B4-BE49-F238E27FC236}">
                <a16:creationId xmlns:a16="http://schemas.microsoft.com/office/drawing/2014/main" id="{E53FAA7A-FF66-446D-89ED-B99D33242E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625812" y="2481699"/>
            <a:ext cx="2222047" cy="5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7712" y="1397644"/>
            <a:ext cx="4868124" cy="706875"/>
            <a:chOff x="0" y="0"/>
            <a:chExt cx="2561495" cy="371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8994" y="3748502"/>
            <a:ext cx="4868124" cy="706875"/>
            <a:chOff x="0" y="0"/>
            <a:chExt cx="2561495" cy="371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67712" y="4982288"/>
            <a:ext cx="4868124" cy="706875"/>
            <a:chOff x="0" y="0"/>
            <a:chExt cx="2561495" cy="37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1531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7712" y="4987417"/>
            <a:ext cx="4868124" cy="706875"/>
            <a:chOff x="0" y="0"/>
            <a:chExt cx="2561495" cy="3719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7712" y="2587499"/>
            <a:ext cx="4868124" cy="706875"/>
            <a:chOff x="0" y="0"/>
            <a:chExt cx="2561495" cy="371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564" y="1529150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A.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ภาคแสดง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8564" y="391483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C.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ภาคประธาน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28564" y="5107682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D.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ส่วนขยายคำนาม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28564" y="271696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B.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ส่วนเติมเต็ม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216ADA3-F207-44CD-8C6E-7E9E780583C1}"/>
              </a:ext>
            </a:extLst>
          </p:cNvPr>
          <p:cNvSpPr txBox="1">
            <a:spLocks/>
          </p:cNvSpPr>
          <p:nvPr/>
        </p:nvSpPr>
        <p:spPr>
          <a:xfrm>
            <a:off x="520215" y="1270785"/>
            <a:ext cx="8445910" cy="729688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483AD43-73C2-F0CD-2616-AF50912D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372306"/>
            <a:ext cx="11141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FCFBF6"/>
                </a:highlight>
                <a:latin typeface="Arial" panose="020B0604020202020204" pitchFamily="34" charset="0"/>
                <a:ea typeface="Hiragino Kaku Gothic ProN"/>
              </a:rPr>
              <a:t>東京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FCFBF6"/>
                </a:highlight>
                <a:latin typeface="Arial" panose="020B0604020202020204" pitchFamily="34" charset="0"/>
                <a:ea typeface="Hiragino Kaku Gothic ProN"/>
              </a:rPr>
              <a:t>にある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FCFBF6"/>
                </a:highlight>
                <a:latin typeface="Arial" panose="020B0604020202020204" pitchFamily="34" charset="0"/>
                <a:ea typeface="Hiragino Kaku Gothic ProN"/>
              </a:rPr>
              <a:t>アストロスケール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FCFBF6"/>
                </a:highlight>
                <a:latin typeface="Arial" panose="020B0604020202020204" pitchFamily="34" charset="0"/>
                <a:ea typeface="Hiragino Kaku Gothic ProN"/>
              </a:rPr>
              <a:t>という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Hiragino Kaku Gothic ProN"/>
              </a:rPr>
              <a:t>会社は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333333"/>
                </a:solidFill>
                <a:ea typeface="Hiragino Kaku Gothic ProN"/>
              </a:rPr>
              <a:t>                                           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「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宇宙ごみ」を片づける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研究を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しています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btnInknoeActivityCp2">
            <a:extLst>
              <a:ext uri="{FF2B5EF4-FFF2-40B4-BE49-F238E27FC236}">
                <a16:creationId xmlns:a16="http://schemas.microsoft.com/office/drawing/2014/main" id="{D1702963-873C-455A-80AE-C3AF8E89D6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625812" y="2481699"/>
            <a:ext cx="2222047" cy="5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7712" y="1397644"/>
            <a:ext cx="4868124" cy="706875"/>
            <a:chOff x="0" y="0"/>
            <a:chExt cx="2561495" cy="371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8994" y="3748502"/>
            <a:ext cx="4868124" cy="706875"/>
            <a:chOff x="0" y="0"/>
            <a:chExt cx="2561495" cy="371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67712" y="4982288"/>
            <a:ext cx="4868124" cy="706875"/>
            <a:chOff x="0" y="0"/>
            <a:chExt cx="2561495" cy="37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1531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7712" y="4987417"/>
            <a:ext cx="4868124" cy="706875"/>
            <a:chOff x="0" y="0"/>
            <a:chExt cx="2561495" cy="3719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7712" y="2587499"/>
            <a:ext cx="4868124" cy="706875"/>
            <a:chOff x="0" y="0"/>
            <a:chExt cx="2561495" cy="371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1495" cy="371941"/>
            </a:xfrm>
            <a:custGeom>
              <a:avLst/>
              <a:gdLst/>
              <a:ahLst/>
              <a:cxnLst/>
              <a:rect l="l" t="t" r="r" b="b"/>
              <a:pathLst>
                <a:path w="2561495" h="371941">
                  <a:moveTo>
                    <a:pt x="0" y="0"/>
                  </a:moveTo>
                  <a:lnTo>
                    <a:pt x="2561495" y="0"/>
                  </a:lnTo>
                  <a:lnTo>
                    <a:pt x="2561495" y="371941"/>
                  </a:lnTo>
                  <a:lnTo>
                    <a:pt x="0" y="371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564" y="1529150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A.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ภาคแสดง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8564" y="391483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C.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ภาคประธาน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28564" y="5107682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D.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ส่วนขยายคำนาม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28564" y="2716968"/>
            <a:ext cx="45464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4"/>
              </a:lnSpc>
            </a:pPr>
            <a:r>
              <a:rPr lang="en-US" sz="2245" dirty="0">
                <a:solidFill>
                  <a:srgbClr val="FFFFFF"/>
                </a:solidFill>
                <a:latin typeface="Barlow Condensed Semi-Bold"/>
              </a:rPr>
              <a:t>B. </a:t>
            </a:r>
            <a:r>
              <a:rPr lang="th-TH" sz="2245" dirty="0">
                <a:solidFill>
                  <a:srgbClr val="FFFFFF"/>
                </a:solidFill>
                <a:latin typeface="Barlow Condensed Semi-Bold"/>
              </a:rPr>
              <a:t>ส่วนเติมเต็ม</a:t>
            </a:r>
            <a:endParaRPr lang="en-US" sz="2245" dirty="0">
              <a:solidFill>
                <a:srgbClr val="FFFFFF"/>
              </a:solidFill>
              <a:latin typeface="Barlow Condensed Semi-Bold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216ADA3-F207-44CD-8C6E-7E9E780583C1}"/>
              </a:ext>
            </a:extLst>
          </p:cNvPr>
          <p:cNvSpPr txBox="1">
            <a:spLocks/>
          </p:cNvSpPr>
          <p:nvPr/>
        </p:nvSpPr>
        <p:spPr>
          <a:xfrm>
            <a:off x="520215" y="1270785"/>
            <a:ext cx="8445910" cy="729688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483AD43-73C2-F0CD-2616-AF50912D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372306"/>
            <a:ext cx="11141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東京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にある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アストロスケール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という会社は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333333"/>
                </a:solidFill>
                <a:ea typeface="Hiragino Kaku Gothic ProN"/>
              </a:rPr>
              <a:t>                                           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「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宇宙ごみ」を片づける研究をしています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btnInknoeActivityCp2">
            <a:extLst>
              <a:ext uri="{FF2B5EF4-FFF2-40B4-BE49-F238E27FC236}">
                <a16:creationId xmlns:a16="http://schemas.microsoft.com/office/drawing/2014/main" id="{919FA578-2D93-4808-ACE6-D073A2113A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625812" y="2481699"/>
            <a:ext cx="2222047" cy="5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E1F943-57CF-14FA-B2E5-E7D2B8F63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6709" y="4095757"/>
            <a:ext cx="4344695" cy="1457380"/>
          </a:xfrm>
        </p:spPr>
        <p:txBody>
          <a:bodyPr>
            <a:normAutofit/>
          </a:bodyPr>
          <a:lstStyle/>
          <a:p>
            <a:r>
              <a:rPr lang="th-TH" sz="4000" dirty="0"/>
              <a:t>สวนที่ทำสีต่อไปนี้ คือ ส่วนใด</a:t>
            </a:r>
          </a:p>
          <a:p>
            <a:r>
              <a:rPr lang="th-TH" sz="4000" dirty="0"/>
              <a:t>ใน 4 ภาค</a:t>
            </a:r>
            <a:endParaRPr 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4FD96-2CE9-1BD7-7F43-1CD53C8E8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85102"/>
            <a:ext cx="10860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Hiragino Kaku Gothic ProN"/>
              </a:rPr>
              <a:t>宇宙ごみを片づける仕事をしたい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と考えています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/>
              </a:rPr>
              <a:t>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btnInknoeActivityCp2">
            <a:extLst>
              <a:ext uri="{FF2B5EF4-FFF2-40B4-BE49-F238E27FC236}">
                <a16:creationId xmlns:a16="http://schemas.microsoft.com/office/drawing/2014/main" id="{654A9C85-B0FA-4ED6-8E36-585C779CFE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659885" y="4824452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FAE71B-F76B-A8AA-5C95-E7B2EF27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976" y="476258"/>
            <a:ext cx="7965461" cy="2051438"/>
          </a:xfrm>
        </p:spPr>
        <p:txBody>
          <a:bodyPr/>
          <a:lstStyle/>
          <a:p>
            <a:pPr marL="914400">
              <a:lnSpc>
                <a:spcPct val="107000"/>
              </a:lnSpc>
            </a:pPr>
            <a:r>
              <a:rPr lang="en-US" altLang="ja-JP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A </a:t>
            </a:r>
            <a:r>
              <a:rPr lang="ja-JP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キムさんは学生です。</a:t>
            </a:r>
            <a:br>
              <a:rPr lang="en-US" sz="4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B </a:t>
            </a:r>
            <a:r>
              <a:rPr lang="ja-JP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キムさんが学生です。</a:t>
            </a:r>
            <a:br>
              <a:rPr lang="en-US" sz="4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FF0D91-A91E-B3BD-8FE0-247B14C4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3142593"/>
            <a:ext cx="6897872" cy="26581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h-TH" sz="16500" dirty="0"/>
              <a:t>ต่างกันอย่างไร</a:t>
            </a:r>
            <a:endParaRPr lang="en-US" dirty="0"/>
          </a:p>
        </p:txBody>
      </p:sp>
      <p:pic>
        <p:nvPicPr>
          <p:cNvPr id="13" name="btnInknoeActivityCp2">
            <a:extLst>
              <a:ext uri="{FF2B5EF4-FFF2-40B4-BE49-F238E27FC236}">
                <a16:creationId xmlns:a16="http://schemas.microsoft.com/office/drawing/2014/main" id="{2EFF36CA-3E11-4650-BF93-9BB7969EFC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423487" y="5800731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67362-4EA7-432D-A203-D986C9D7A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68171-850E-4F4E-A83E-84BC3D9EC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3" t="30192" r="17759" b="27663"/>
          <a:stretch/>
        </p:blipFill>
        <p:spPr>
          <a:xfrm>
            <a:off x="496947" y="231227"/>
            <a:ext cx="11198106" cy="4025463"/>
          </a:xfrm>
          <a:prstGeom prst="rect">
            <a:avLst/>
          </a:prstGeom>
        </p:spPr>
      </p:pic>
      <p:pic>
        <p:nvPicPr>
          <p:cNvPr id="17" name="btnInknoeActivityCp2">
            <a:extLst>
              <a:ext uri="{FF2B5EF4-FFF2-40B4-BE49-F238E27FC236}">
                <a16:creationId xmlns:a16="http://schemas.microsoft.com/office/drawing/2014/main" id="{8EE8D178-67DB-485D-AC23-945BD3F00F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644330" y="5986481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false,&quot;CanCountDown&quot;:tru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false,&quot;CanCountDown&quot;:tru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05055736721IUAZ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D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false,&quot;CanCountDown&quot;:tru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false,&quot;CanCountDown&quot;:tru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false,&quot;CanCountDown&quot;:tru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5,&quot;activityId&quot;:null,&quot;activityType&quot;:&quot;Word Cloud&quot;,&quot;countdown&quot;:0,&quot;StartWithSlide&quot;:false,&quot;CanMinimize&quot;:true,&quot;CanCountDown&quot;:false},&quot;IsLocked&quot;:false,&quot;IsMappedFromCp1&quot;:false,&quot;IsQuiz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1800,&quot;StartWithSlide&quot;:false,&quot;CanMinimize&quot;:true,&quot;CanCountDown&quot;:true},&quot;IsLocked&quot;:false,&quot;IsMappedFromCp1&quot;:false,&quot;IsQuizMode&quot;:false}"/>
</p:tagLst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{EE24DFF1-8EB2-4186-B37D-6EE97C92FAE0}tf78438558_win32</Template>
  <TotalTime>329</TotalTime>
  <Words>202</Words>
  <Application>Microsoft Office PowerPoint</Application>
  <PresentationFormat>Widescreen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Barlow Condensed Semi-Bold</vt:lpstr>
      <vt:lpstr>ヒラギノ角ゴ Pro W3</vt:lpstr>
      <vt:lpstr>Arial</vt:lpstr>
      <vt:lpstr>Arial Black</vt:lpstr>
      <vt:lpstr>Calibri</vt:lpstr>
      <vt:lpstr>Sabon Next LT</vt:lpstr>
      <vt:lpstr>Custom</vt:lpstr>
      <vt:lpstr>Office Theme</vt:lpstr>
      <vt:lpstr>4 ภาค ส่วนประกอบการแปล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宇宙ごみを片づける仕事をしたいと考えています。 </vt:lpstr>
      <vt:lpstr>A キムさんは学生です。 B キムさんが学生です。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ภาค ส่วนประกอบการแปล</dc:title>
  <dc:subject/>
  <dc:creator>Kachaphat  Limjaroen</dc:creator>
  <cp:lastModifiedBy>SSRU</cp:lastModifiedBy>
  <cp:revision>7</cp:revision>
  <dcterms:created xsi:type="dcterms:W3CDTF">2024-08-05T00:47:18Z</dcterms:created>
  <dcterms:modified xsi:type="dcterms:W3CDTF">2024-08-13T01:49:53Z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