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623" r:id="rId6"/>
    <p:sldId id="3603" r:id="rId7"/>
    <p:sldId id="3599" r:id="rId8"/>
    <p:sldId id="3604" r:id="rId9"/>
    <p:sldId id="265" r:id="rId10"/>
    <p:sldId id="594" r:id="rId11"/>
    <p:sldId id="3605" r:id="rId12"/>
    <p:sldId id="3606" r:id="rId13"/>
    <p:sldId id="3607" r:id="rId14"/>
    <p:sldId id="3608" r:id="rId15"/>
    <p:sldId id="3609" r:id="rId16"/>
    <p:sldId id="3610" r:id="rId17"/>
    <p:sldId id="3611" r:id="rId18"/>
    <p:sldId id="361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33FB8-3AC1-49AB-8547-F9A75893B1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D4748D-ACF9-418E-8809-1197E5E805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F1E9CB-5D23-4D46-A11C-3ECEDFE16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3B958-FB66-44DD-8D2D-77703C3618AB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72708F-37F5-4B94-884C-C805D7BC3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6C68E-66BB-489A-B507-C440E4EF6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A90A-9F5F-478A-AF82-C30FFC0FA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816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4B71A-097D-48C8-B524-9DAAFF32D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00AE83-4D50-4155-B6C5-60189137C9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59E89D-2DDB-438B-A016-46CFB22FC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3B958-FB66-44DD-8D2D-77703C3618AB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6AAD2-6907-40BA-81C9-F09B860C2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A58BBE-C465-42C0-B7D3-DF0D18FEF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A90A-9F5F-478A-AF82-C30FFC0FA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102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EA0B40-FFFC-493D-9108-E28286170C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D1F6DB-26F2-435C-8BFB-85ECF53EC0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E2261-C7CF-40CE-A31C-94A045B1E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3B958-FB66-44DD-8D2D-77703C3618AB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257E5-C43A-4AAA-8CE6-3D705C8CE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EBAB3-698C-41D4-90AA-FC45757DB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A90A-9F5F-478A-AF82-C30FFC0FA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76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298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346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7350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0662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1966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025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6336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944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E5C57-0947-431F-8593-6F39C1F85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49127-94CB-4248-AACD-9B2E075A4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98D6A-3C18-48B4-B2A3-FD5A42339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3B958-FB66-44DD-8D2D-77703C3618AB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1243A-482E-4D55-B8F2-04372A80B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FA0554-2533-430B-B7CD-0418AD70B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A90A-9F5F-478A-AF82-C30FFC0FA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6156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986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1675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3786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0456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969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1B17D-04AE-4F56-BE9C-0EBD0441E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ED9211-62AF-4105-A7C4-837A6F4BB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511CA7-3BBE-4E05-A24B-B10A12900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3B958-FB66-44DD-8D2D-77703C3618AB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0343E6-2C38-4FB2-A8B3-FF4DF1677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10075-C0F6-470D-ABEE-8EE3F5EEA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A90A-9F5F-478A-AF82-C30FFC0FA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76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D29EA-6B9B-4EC0-9C97-2572D9AED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8C094-4FA4-4E72-B37C-11AA567B44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D98DF6-1FFC-437A-A6BD-F19A2FC122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00F53B-B1C1-4069-B655-FF50DA95B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3B958-FB66-44DD-8D2D-77703C3618AB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71CB85-0471-4835-B16E-FCB5A21C3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2C20BE-EBA0-44AC-8F0B-99D155EAD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A90A-9F5F-478A-AF82-C30FFC0FA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881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2465E-B3F9-44FE-954E-B4356CEA8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0E026A-EEC4-4624-958A-546384DB7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CC1540-AF1B-4495-84F8-CF4ACC270A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6F1F87-A465-4A0F-977B-1F1924CF64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108A99-3895-4ADD-90CC-0EB6476317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AF070E-A0A8-43C2-AAF2-4444C647F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3B958-FB66-44DD-8D2D-77703C3618AB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8AFF1F-F1D7-48C2-9E34-9908B5952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A43901-096A-4AC0-B00D-65ADDAE9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A90A-9F5F-478A-AF82-C30FFC0FA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63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BE9AA-D6D0-4752-B70D-DA9B583BC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E1B596-AF49-4F83-804D-B3C5DA6FD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3B958-FB66-44DD-8D2D-77703C3618AB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394C19-C337-42C6-9270-2E99DA513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36D40C-9D46-409E-8620-6A61103B8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A90A-9F5F-478A-AF82-C30FFC0FA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131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3A8E7D-17FC-47CF-AAC5-BCC2AB680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3B958-FB66-44DD-8D2D-77703C3618AB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7BFE24-53A4-4C11-8240-74F2B5EF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F24EE0-D7F2-42CF-BA77-346205E35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A90A-9F5F-478A-AF82-C30FFC0FA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893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11CC1-243E-4ECF-9EC9-90EC8DB60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3C8B7-A988-4174-B37D-131FB36AC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69F647-FF7A-40D6-A6E0-7697F85585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2D5ADB-EB51-4CDA-87A5-66603480E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3B958-FB66-44DD-8D2D-77703C3618AB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B405BC-F647-4546-91AA-3D1D58F4D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6F96CA-FF48-41D8-9CCA-9ED29D112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A90A-9F5F-478A-AF82-C30FFC0FA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798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5ABCE-F0E7-484D-83A4-FD0F36D85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635351-92C9-4863-A4AA-9B654E12E6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47F401-03F8-41B7-B1AA-9D168D3EAE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A1FCCF-EE6E-4A3B-AF3F-45FDE5BD8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3B958-FB66-44DD-8D2D-77703C3618AB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03EAAA-6B5C-49BA-8541-AC079E5DC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20A2E4-B579-4283-AFAB-BE881C684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A90A-9F5F-478A-AF82-C30FFC0FA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137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47FA23-FEAC-4851-957E-E07F69E5A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08FACB-B3DD-4353-A0B0-3FBD52AA27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DF168-510E-4E62-B7F7-79AB365DC8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3B958-FB66-44DD-8D2D-77703C3618AB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F8DA22-C290-4A91-95FC-C9DD54BFF6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D3DA7-51FF-4ED9-83A8-31EA9C7E4F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3A90A-9F5F-478A-AF82-C30FFC0FA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974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738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3" r:id="rId8"/>
    <p:sldLayoutId id="2147483672" r:id="rId9"/>
    <p:sldLayoutId id="2147483668" r:id="rId10"/>
    <p:sldLayoutId id="2147483669" r:id="rId11"/>
    <p:sldLayoutId id="2147483670" r:id="rId12"/>
    <p:sldLayoutId id="2147483671" r:id="rId1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file:///C:\Program%20Files\Inknoe%20ClassPoint%202\Images\mc_green_comp.png" TargetMode="External"/><Relationship Id="rId3" Type="http://schemas.openxmlformats.org/officeDocument/2006/relationships/tags" Target="../tags/tag9.xml"/><Relationship Id="rId7" Type="http://schemas.openxmlformats.org/officeDocument/2006/relationships/image" Target="../media/image1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file:///C:\Program%20Files\Inknoe%20ClassPoint%202\Images\mc_green_comp.png" TargetMode="External"/><Relationship Id="rId3" Type="http://schemas.openxmlformats.org/officeDocument/2006/relationships/tags" Target="../tags/tag10.xml"/><Relationship Id="rId7" Type="http://schemas.openxmlformats.org/officeDocument/2006/relationships/image" Target="../media/image1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file:///C:\Program%20Files\Inknoe%20ClassPoint%202\Images\mc_green_comp.png" TargetMode="External"/><Relationship Id="rId3" Type="http://schemas.openxmlformats.org/officeDocument/2006/relationships/tags" Target="../tags/tag11.xml"/><Relationship Id="rId7" Type="http://schemas.openxmlformats.org/officeDocument/2006/relationships/image" Target="../media/image19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file:///C:\Program%20Files\Inknoe%20ClassPoint%202\Images\mc_green_comp.png" TargetMode="External"/><Relationship Id="rId3" Type="http://schemas.openxmlformats.org/officeDocument/2006/relationships/tags" Target="../tags/tag12.xml"/><Relationship Id="rId7" Type="http://schemas.openxmlformats.org/officeDocument/2006/relationships/image" Target="../media/image19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13.xml"/><Relationship Id="rId7" Type="http://schemas.openxmlformats.org/officeDocument/2006/relationships/image" Target="../media/image17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18.xml"/><Relationship Id="rId9" Type="http://schemas.openxmlformats.org/officeDocument/2006/relationships/image" Target="file:///C:\Program%20Files\Inknoe%20ClassPoint%202\Images\mc_green_comp.png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14.xml"/><Relationship Id="rId7" Type="http://schemas.openxmlformats.org/officeDocument/2006/relationships/image" Target="../media/image17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18.xml"/><Relationship Id="rId9" Type="http://schemas.openxmlformats.org/officeDocument/2006/relationships/image" Target="file:///C:\Program%20Files\Inknoe%20ClassPoint%202\Images\mc_green_comp.png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15.xml"/><Relationship Id="rId7" Type="http://schemas.openxmlformats.org/officeDocument/2006/relationships/image" Target="../media/image17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18.xml"/><Relationship Id="rId9" Type="http://schemas.openxmlformats.org/officeDocument/2006/relationships/image" Target="file:///C:\Program%20Files\Inknoe%20ClassPoint%202\Images\mc_green_comp.pn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file:///C:\Program%20Files\Inknoe%20ClassPoint%202\Images\mc_green.p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file:///C:\Program%20Files\Inknoe%20ClassPoint%202\Images\mc_blue.png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file:///C:\Program%20Files\Inknoe%20ClassPoint%202\Images\mc_blue.png" TargetMode="Externa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file:///C:\Program%20Files\Inknoe%20ClassPoint%202\Images\mc_blue.pn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6" Type="http://schemas.openxmlformats.org/officeDocument/2006/relationships/image" Target="file:///C:\Program%20Files\Inknoe%20ClassPoint%202\Images\mc_blue.png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4" Type="http://schemas.openxmlformats.org/officeDocument/2006/relationships/image" Target="file:///C:\Program%20Files\Inknoe%20ClassPoint%202\Images\mc_blue.pn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5" Type="http://schemas.openxmlformats.org/officeDocument/2006/relationships/image" Target="file:///C:\Program%20Files\Inknoe%20ClassPoint%202\Images\mc_blue.png" TargetMode="Externa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file:///C:\Program%20Files\Inknoe%20ClassPoint%202\Images\ar_blue.png" TargetMode="External"/><Relationship Id="rId3" Type="http://schemas.openxmlformats.org/officeDocument/2006/relationships/tags" Target="../tags/tag8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88AAC-153E-47B0-9F15-A6B99B048C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00437"/>
            <a:ext cx="9144000" cy="120952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ja-JP" altLang="en-US" dirty="0"/>
              <a:t>総合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D7C571-5FCE-4B71-90E2-DDFD904120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86408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h-TH" sz="5400" dirty="0"/>
              <a:t>การต้อนรับ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775467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FF043C-B32F-4857-8B04-16AA4C67AE44}"/>
              </a:ext>
            </a:extLst>
          </p:cNvPr>
          <p:cNvSpPr txBox="1"/>
          <p:nvPr/>
        </p:nvSpPr>
        <p:spPr>
          <a:xfrm>
            <a:off x="2127183" y="721895"/>
            <a:ext cx="8470232" cy="11079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6600" dirty="0"/>
              <a:t>ความต้องการ และ ปัญหาของลูกค้า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033186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639C12D5-4965-4A60-8642-6A67E5E8F9DF}"/>
              </a:ext>
            </a:extLst>
          </p:cNvPr>
          <p:cNvSpPr txBox="1"/>
          <p:nvPr/>
        </p:nvSpPr>
        <p:spPr>
          <a:xfrm>
            <a:off x="407623" y="182050"/>
            <a:ext cx="62685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600" dirty="0"/>
              <a:t>ฟังเสียงแล้วเลือกให้ถูกต้อง</a:t>
            </a:r>
            <a:endParaRPr lang="en-US" sz="6600" dirty="0"/>
          </a:p>
        </p:txBody>
      </p:sp>
      <p:pic>
        <p:nvPicPr>
          <p:cNvPr id="15" name="7-テレビが付けません。">
            <a:hlinkClick r:id="" action="ppaction://media"/>
            <a:extLst>
              <a:ext uri="{FF2B5EF4-FFF2-40B4-BE49-F238E27FC236}">
                <a16:creationId xmlns:a16="http://schemas.microsoft.com/office/drawing/2014/main" id="{F28A2C3E-F1F4-4E32-8D47-1A23CBCD4B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956025" y="2030433"/>
            <a:ext cx="2203210" cy="22032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17B32E3-52B7-43E5-8E35-29269FEFD7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1348" y="1597111"/>
            <a:ext cx="7191447" cy="4840809"/>
          </a:xfrm>
          <a:prstGeom prst="rect">
            <a:avLst/>
          </a:prstGeom>
        </p:spPr>
      </p:pic>
      <p:pic>
        <p:nvPicPr>
          <p:cNvPr id="9" name="btnInknoeActivityCp2">
            <a:extLst>
              <a:ext uri="{FF2B5EF4-FFF2-40B4-BE49-F238E27FC236}">
                <a16:creationId xmlns:a16="http://schemas.microsoft.com/office/drawing/2014/main" id="{2669935C-125E-4C9C-8162-8F780C22FB5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950" y="5779795"/>
            <a:ext cx="2222048" cy="58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63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639C12D5-4965-4A60-8642-6A67E5E8F9DF}"/>
              </a:ext>
            </a:extLst>
          </p:cNvPr>
          <p:cNvSpPr txBox="1"/>
          <p:nvPr/>
        </p:nvSpPr>
        <p:spPr>
          <a:xfrm>
            <a:off x="407623" y="182050"/>
            <a:ext cx="62685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600" dirty="0"/>
              <a:t>ฟังเสียงแล้วเลือกให้ถูกต้อง</a:t>
            </a:r>
            <a:endParaRPr lang="en-US" sz="66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17B32E3-52B7-43E5-8E35-29269FEFD7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1348" y="1597111"/>
            <a:ext cx="7191447" cy="4840809"/>
          </a:xfrm>
          <a:prstGeom prst="rect">
            <a:avLst/>
          </a:prstGeom>
        </p:spPr>
      </p:pic>
      <p:pic>
        <p:nvPicPr>
          <p:cNvPr id="2" name="2-部屋の鍵を置き忘れま">
            <a:hlinkClick r:id="" action="ppaction://media"/>
            <a:extLst>
              <a:ext uri="{FF2B5EF4-FFF2-40B4-BE49-F238E27FC236}">
                <a16:creationId xmlns:a16="http://schemas.microsoft.com/office/drawing/2014/main" id="{FD46456D-BB10-48FF-A7F5-EF3A72CEE6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7623" y="1468487"/>
            <a:ext cx="3151639" cy="3151639"/>
          </a:xfrm>
          <a:prstGeom prst="rect">
            <a:avLst/>
          </a:prstGeom>
        </p:spPr>
      </p:pic>
      <p:pic>
        <p:nvPicPr>
          <p:cNvPr id="11" name="btnInknoeActivityCp2">
            <a:extLst>
              <a:ext uri="{FF2B5EF4-FFF2-40B4-BE49-F238E27FC236}">
                <a16:creationId xmlns:a16="http://schemas.microsoft.com/office/drawing/2014/main" id="{4C1E0F9B-4893-43FA-A078-10C15D71E85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950" y="5779794"/>
            <a:ext cx="2222048" cy="58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17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639C12D5-4965-4A60-8642-6A67E5E8F9DF}"/>
              </a:ext>
            </a:extLst>
          </p:cNvPr>
          <p:cNvSpPr txBox="1"/>
          <p:nvPr/>
        </p:nvSpPr>
        <p:spPr>
          <a:xfrm>
            <a:off x="407623" y="182050"/>
            <a:ext cx="62685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600" dirty="0"/>
              <a:t>ฟังเสียงแล้วเลือกให้ถูกต้อง</a:t>
            </a:r>
            <a:endParaRPr lang="en-US" sz="66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17B32E3-52B7-43E5-8E35-29269FEFD7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1348" y="1597111"/>
            <a:ext cx="7191447" cy="4840809"/>
          </a:xfrm>
          <a:prstGeom prst="rect">
            <a:avLst/>
          </a:prstGeom>
        </p:spPr>
      </p:pic>
      <p:pic>
        <p:nvPicPr>
          <p:cNvPr id="3" name="0-荷物を預かってもらえ">
            <a:hlinkClick r:id="" action="ppaction://media"/>
            <a:extLst>
              <a:ext uri="{FF2B5EF4-FFF2-40B4-BE49-F238E27FC236}">
                <a16:creationId xmlns:a16="http://schemas.microsoft.com/office/drawing/2014/main" id="{101C4FB5-C400-49F0-BF4B-BC3FC00D10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7623" y="1513038"/>
            <a:ext cx="3831923" cy="3831923"/>
          </a:xfrm>
          <a:prstGeom prst="rect">
            <a:avLst/>
          </a:prstGeom>
        </p:spPr>
      </p:pic>
      <p:pic>
        <p:nvPicPr>
          <p:cNvPr id="11" name="btnInknoeActivityCp2">
            <a:extLst>
              <a:ext uri="{FF2B5EF4-FFF2-40B4-BE49-F238E27FC236}">
                <a16:creationId xmlns:a16="http://schemas.microsoft.com/office/drawing/2014/main" id="{BA9DD3AD-9831-4417-9E5B-6CCF350547D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950" y="5779793"/>
            <a:ext cx="2222048" cy="58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46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639C12D5-4965-4A60-8642-6A67E5E8F9DF}"/>
              </a:ext>
            </a:extLst>
          </p:cNvPr>
          <p:cNvSpPr txBox="1"/>
          <p:nvPr/>
        </p:nvSpPr>
        <p:spPr>
          <a:xfrm>
            <a:off x="407623" y="182050"/>
            <a:ext cx="62685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600" dirty="0"/>
              <a:t>ฟังเสียงแล้วเลือกให้ถูกต้อง</a:t>
            </a:r>
            <a:endParaRPr lang="en-US" sz="66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17B32E3-52B7-43E5-8E35-29269FEFD7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1348" y="1597111"/>
            <a:ext cx="7191447" cy="4840809"/>
          </a:xfrm>
          <a:prstGeom prst="rect">
            <a:avLst/>
          </a:prstGeom>
        </p:spPr>
      </p:pic>
      <p:pic>
        <p:nvPicPr>
          <p:cNvPr id="2" name="8-インターネットに接続">
            <a:hlinkClick r:id="" action="ppaction://media"/>
            <a:extLst>
              <a:ext uri="{FF2B5EF4-FFF2-40B4-BE49-F238E27FC236}">
                <a16:creationId xmlns:a16="http://schemas.microsoft.com/office/drawing/2014/main" id="{4E07E769-EDA2-4BCF-903D-D53197005F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9590" y="1597111"/>
            <a:ext cx="3392270" cy="3392270"/>
          </a:xfrm>
          <a:prstGeom prst="rect">
            <a:avLst/>
          </a:prstGeom>
        </p:spPr>
      </p:pic>
      <p:pic>
        <p:nvPicPr>
          <p:cNvPr id="11" name="btnInknoeActivityCp2">
            <a:extLst>
              <a:ext uri="{FF2B5EF4-FFF2-40B4-BE49-F238E27FC236}">
                <a16:creationId xmlns:a16="http://schemas.microsoft.com/office/drawing/2014/main" id="{B464E6B0-D91D-4C5A-92E3-34E525494C1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826" y="5779793"/>
            <a:ext cx="2222048" cy="58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2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639C12D5-4965-4A60-8642-6A67E5E8F9DF}"/>
              </a:ext>
            </a:extLst>
          </p:cNvPr>
          <p:cNvSpPr txBox="1"/>
          <p:nvPr/>
        </p:nvSpPr>
        <p:spPr>
          <a:xfrm>
            <a:off x="407623" y="182050"/>
            <a:ext cx="62685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600" dirty="0"/>
              <a:t>ฟังเสียงแล้วเลือกให้ถูกต้อง</a:t>
            </a:r>
            <a:endParaRPr lang="en-US" sz="66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17B32E3-52B7-43E5-8E35-29269FEFD7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6358"/>
          <a:stretch/>
        </p:blipFill>
        <p:spPr>
          <a:xfrm>
            <a:off x="4431348" y="1597111"/>
            <a:ext cx="7191447" cy="30807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1AE4D2-1118-47FE-8C4B-0BCDE7D222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8762" y="4677878"/>
            <a:ext cx="6652797" cy="2082337"/>
          </a:xfrm>
          <a:prstGeom prst="rect">
            <a:avLst/>
          </a:prstGeom>
        </p:spPr>
      </p:pic>
      <p:pic>
        <p:nvPicPr>
          <p:cNvPr id="5" name="10-エアコンが調子が悪い">
            <a:hlinkClick r:id="" action="ppaction://media"/>
            <a:extLst>
              <a:ext uri="{FF2B5EF4-FFF2-40B4-BE49-F238E27FC236}">
                <a16:creationId xmlns:a16="http://schemas.microsoft.com/office/drawing/2014/main" id="{FBA033C5-9A9F-43D0-8DED-4D04F2A0BB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7900" y="1498600"/>
            <a:ext cx="3860799" cy="3860799"/>
          </a:xfrm>
          <a:prstGeom prst="rect">
            <a:avLst/>
          </a:prstGeom>
        </p:spPr>
      </p:pic>
      <p:pic>
        <p:nvPicPr>
          <p:cNvPr id="12" name="btnInknoeActivityCp2">
            <a:extLst>
              <a:ext uri="{FF2B5EF4-FFF2-40B4-BE49-F238E27FC236}">
                <a16:creationId xmlns:a16="http://schemas.microsoft.com/office/drawing/2014/main" id="{E52480A3-415F-4795-8B66-A3CFB04F1D3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826" y="5779793"/>
            <a:ext cx="2222048" cy="58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20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639C12D5-4965-4A60-8642-6A67E5E8F9DF}"/>
              </a:ext>
            </a:extLst>
          </p:cNvPr>
          <p:cNvSpPr txBox="1"/>
          <p:nvPr/>
        </p:nvSpPr>
        <p:spPr>
          <a:xfrm>
            <a:off x="407623" y="182050"/>
            <a:ext cx="62685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600" dirty="0"/>
              <a:t>ฟังเสียงแล้วเลือกให้ถูกต้อง</a:t>
            </a:r>
            <a:endParaRPr lang="en-US" sz="66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17B32E3-52B7-43E5-8E35-29269FEFD7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6358"/>
          <a:stretch/>
        </p:blipFill>
        <p:spPr>
          <a:xfrm>
            <a:off x="4431348" y="1597111"/>
            <a:ext cx="7191447" cy="30807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1AE4D2-1118-47FE-8C4B-0BCDE7D222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8762" y="4677878"/>
            <a:ext cx="6652797" cy="2082337"/>
          </a:xfrm>
          <a:prstGeom prst="rect">
            <a:avLst/>
          </a:prstGeom>
        </p:spPr>
      </p:pic>
      <p:pic>
        <p:nvPicPr>
          <p:cNvPr id="2" name="4-どこかでパスポートを">
            <a:hlinkClick r:id="" action="ppaction://media"/>
            <a:extLst>
              <a:ext uri="{FF2B5EF4-FFF2-40B4-BE49-F238E27FC236}">
                <a16:creationId xmlns:a16="http://schemas.microsoft.com/office/drawing/2014/main" id="{83981A48-BB8E-49EF-8BD9-4F3DA7DD8B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4204" y="736048"/>
            <a:ext cx="3860799" cy="3860799"/>
          </a:xfrm>
          <a:prstGeom prst="rect">
            <a:avLst/>
          </a:prstGeom>
        </p:spPr>
      </p:pic>
      <p:pic>
        <p:nvPicPr>
          <p:cNvPr id="12" name="btnInknoeActivityCp2">
            <a:extLst>
              <a:ext uri="{FF2B5EF4-FFF2-40B4-BE49-F238E27FC236}">
                <a16:creationId xmlns:a16="http://schemas.microsoft.com/office/drawing/2014/main" id="{F07DEFE5-16C1-4ECB-AD53-42552F81614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826" y="5779793"/>
            <a:ext cx="2222048" cy="58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78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639C12D5-4965-4A60-8642-6A67E5E8F9DF}"/>
              </a:ext>
            </a:extLst>
          </p:cNvPr>
          <p:cNvSpPr txBox="1"/>
          <p:nvPr/>
        </p:nvSpPr>
        <p:spPr>
          <a:xfrm>
            <a:off x="407623" y="182050"/>
            <a:ext cx="62685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600" dirty="0"/>
              <a:t>ฟังเสียงแล้วเลือกให้ถูกต้อง</a:t>
            </a:r>
            <a:endParaRPr lang="en-US" sz="66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17B32E3-52B7-43E5-8E35-29269FEFD7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6358"/>
          <a:stretch/>
        </p:blipFill>
        <p:spPr>
          <a:xfrm>
            <a:off x="4431348" y="1597111"/>
            <a:ext cx="7191447" cy="30807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1AE4D2-1118-47FE-8C4B-0BCDE7D222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8762" y="4677878"/>
            <a:ext cx="6652797" cy="2082337"/>
          </a:xfrm>
          <a:prstGeom prst="rect">
            <a:avLst/>
          </a:prstGeom>
        </p:spPr>
      </p:pic>
      <p:pic>
        <p:nvPicPr>
          <p:cNvPr id="2" name="11-トイレが詰まってしま">
            <a:hlinkClick r:id="" action="ppaction://media"/>
            <a:extLst>
              <a:ext uri="{FF2B5EF4-FFF2-40B4-BE49-F238E27FC236}">
                <a16:creationId xmlns:a16="http://schemas.microsoft.com/office/drawing/2014/main" id="{38F92268-FC5A-4924-AD20-0C1A2BDF02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9205" y="1349919"/>
            <a:ext cx="3575150" cy="3575150"/>
          </a:xfrm>
          <a:prstGeom prst="rect">
            <a:avLst/>
          </a:prstGeom>
        </p:spPr>
      </p:pic>
      <p:pic>
        <p:nvPicPr>
          <p:cNvPr id="12" name="btnInknoeActivityCp2">
            <a:extLst>
              <a:ext uri="{FF2B5EF4-FFF2-40B4-BE49-F238E27FC236}">
                <a16:creationId xmlns:a16="http://schemas.microsoft.com/office/drawing/2014/main" id="{FE30CFD6-0B58-4BE1-9AA7-09C4A05BFBF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826" y="5779793"/>
            <a:ext cx="2222048" cy="58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08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2318104" cy="231810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FC0F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1735282" y="2794785"/>
          <a:ext cx="9770918" cy="3377416"/>
        </p:xfrm>
        <a:graphic>
          <a:graphicData uri="http://schemas.openxmlformats.org/drawingml/2006/table">
            <a:tbl>
              <a:tblPr/>
              <a:tblGrid>
                <a:gridCol w="34720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988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44354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Helvetica World" panose="020B0604020202020204" charset="-128"/>
                          <a:ea typeface="Helvetica World" panose="020B0604020202020204" charset="-128"/>
                          <a:cs typeface="Helvetica World" panose="020B0604020202020204" charset="-128"/>
                        </a:rPr>
                        <a:t>A</a:t>
                      </a:r>
                      <a:endParaRPr lang="en-US" sz="700" dirty="0">
                        <a:latin typeface="Helvetica World" panose="020B0604020202020204" charset="-128"/>
                        <a:ea typeface="Helvetica World" panose="020B0604020202020204" charset="-128"/>
                        <a:cs typeface="Helvetica World" panose="020B0604020202020204" charset="-128"/>
                      </a:endParaRPr>
                    </a:p>
                  </a:txBody>
                  <a:tcPr marL="152139" marR="152139" marT="152139" marB="152139" anchor="ctr">
                    <a:lnL w="45642" cap="flat" cmpd="sng" algn="ctr">
                      <a:solidFill>
                        <a:srgbClr val="1E4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5642" cap="flat" cmpd="sng" algn="ctr">
                      <a:solidFill>
                        <a:srgbClr val="1E4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5642" cap="flat" cmpd="sng" algn="ctr">
                      <a:solidFill>
                        <a:srgbClr val="1E4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5642" cap="flat" cmpd="sng" algn="ctr">
                      <a:solidFill>
                        <a:srgbClr val="1E4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ja-JP" altLang="en-US" sz="2000" dirty="0"/>
                        <a:t>はい、お名前をお知らせいただけないでしょうか。</a:t>
                      </a:r>
                      <a:endParaRPr lang="en-US" sz="700" dirty="0">
                        <a:latin typeface="Helvetica World" panose="020B0604020202020204" charset="-128"/>
                        <a:ea typeface="Helvetica World" panose="020B0604020202020204" charset="-128"/>
                        <a:cs typeface="Helvetica World" panose="020B0604020202020204" charset="-128"/>
                      </a:endParaRPr>
                    </a:p>
                  </a:txBody>
                  <a:tcPr marL="152139" marR="152139" marT="152139" marB="152139" anchor="ctr">
                    <a:lnL w="45642" cap="flat" cmpd="sng" algn="ctr">
                      <a:solidFill>
                        <a:srgbClr val="1E4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5642" cap="flat" cmpd="sng" algn="ctr">
                      <a:solidFill>
                        <a:srgbClr val="1E4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5642" cap="flat" cmpd="sng" algn="ctr">
                      <a:solidFill>
                        <a:srgbClr val="1E4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5642" cap="flat" cmpd="sng" algn="ctr">
                      <a:solidFill>
                        <a:srgbClr val="1E4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4354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Helvetica World" panose="020B0604020202020204" charset="-128"/>
                          <a:ea typeface="Helvetica World" panose="020B0604020202020204" charset="-128"/>
                          <a:cs typeface="Helvetica World" panose="020B0604020202020204" charset="-128"/>
                        </a:rPr>
                        <a:t>B</a:t>
                      </a:r>
                      <a:endParaRPr lang="en-US" sz="700">
                        <a:latin typeface="Helvetica World" panose="020B0604020202020204" charset="-128"/>
                        <a:ea typeface="Helvetica World" panose="020B0604020202020204" charset="-128"/>
                        <a:cs typeface="Helvetica World" panose="020B0604020202020204" charset="-128"/>
                      </a:endParaRPr>
                    </a:p>
                  </a:txBody>
                  <a:tcPr marL="152139" marR="152139" marT="152139" marB="152139" anchor="ctr">
                    <a:lnL w="45642" cap="flat" cmpd="sng" algn="ctr">
                      <a:solidFill>
                        <a:srgbClr val="1E4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5642" cap="flat" cmpd="sng" algn="ctr">
                      <a:solidFill>
                        <a:srgbClr val="1E4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5642" cap="flat" cmpd="sng" algn="ctr">
                      <a:solidFill>
                        <a:srgbClr val="1E4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5642" cap="flat" cmpd="sng" algn="ctr">
                      <a:solidFill>
                        <a:srgbClr val="1E4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ja-JP" altLang="en-US" sz="2000" dirty="0"/>
                        <a:t>はい、どうぞ</a:t>
                      </a:r>
                      <a:endParaRPr lang="en-US" sz="700" dirty="0">
                        <a:latin typeface="Helvetica World" panose="020B0604020202020204" charset="-128"/>
                        <a:ea typeface="Helvetica World" panose="020B0604020202020204" charset="-128"/>
                        <a:cs typeface="Helvetica World" panose="020B0604020202020204" charset="-128"/>
                      </a:endParaRPr>
                    </a:p>
                  </a:txBody>
                  <a:tcPr marL="152139" marR="152139" marT="152139" marB="152139" anchor="ctr">
                    <a:lnL w="45642" cap="flat" cmpd="sng" algn="ctr">
                      <a:solidFill>
                        <a:srgbClr val="1E4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5642" cap="flat" cmpd="sng" algn="ctr">
                      <a:solidFill>
                        <a:srgbClr val="1E4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5642" cap="flat" cmpd="sng" algn="ctr">
                      <a:solidFill>
                        <a:srgbClr val="1E4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5642" cap="flat" cmpd="sng" algn="ctr">
                      <a:solidFill>
                        <a:srgbClr val="1E4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4354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Helvetica World" panose="020B0604020202020204" charset="-128"/>
                          <a:ea typeface="Helvetica World" panose="020B0604020202020204" charset="-128"/>
                          <a:cs typeface="Helvetica World" panose="020B0604020202020204" charset="-128"/>
                        </a:rPr>
                        <a:t>C</a:t>
                      </a:r>
                      <a:endParaRPr lang="en-US" sz="700">
                        <a:latin typeface="Helvetica World" panose="020B0604020202020204" charset="-128"/>
                        <a:ea typeface="Helvetica World" panose="020B0604020202020204" charset="-128"/>
                        <a:cs typeface="Helvetica World" panose="020B0604020202020204" charset="-128"/>
                      </a:endParaRPr>
                    </a:p>
                  </a:txBody>
                  <a:tcPr marL="152139" marR="152139" marT="152139" marB="152139" anchor="ctr">
                    <a:lnL w="45642" cap="flat" cmpd="sng" algn="ctr">
                      <a:solidFill>
                        <a:srgbClr val="1E4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5642" cap="flat" cmpd="sng" algn="ctr">
                      <a:solidFill>
                        <a:srgbClr val="1E4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5642" cap="flat" cmpd="sng" algn="ctr">
                      <a:solidFill>
                        <a:srgbClr val="1E4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5642" cap="flat" cmpd="sng" algn="ctr">
                      <a:solidFill>
                        <a:srgbClr val="1E4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ja-JP" altLang="en-US" sz="2000" dirty="0"/>
                        <a:t>はい、かしこまりました。</a:t>
                      </a:r>
                      <a:endParaRPr lang="en-US" sz="700" dirty="0">
                        <a:latin typeface="Helvetica World" panose="020B0604020202020204" charset="-128"/>
                        <a:ea typeface="Helvetica World" panose="020B0604020202020204" charset="-128"/>
                        <a:cs typeface="Helvetica World" panose="020B0604020202020204" charset="-128"/>
                      </a:endParaRPr>
                    </a:p>
                  </a:txBody>
                  <a:tcPr marL="152139" marR="152139" marT="152139" marB="152139" anchor="ctr">
                    <a:lnL w="45642" cap="flat" cmpd="sng" algn="ctr">
                      <a:solidFill>
                        <a:srgbClr val="1E4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5642" cap="flat" cmpd="sng" algn="ctr">
                      <a:solidFill>
                        <a:srgbClr val="1E4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5642" cap="flat" cmpd="sng" algn="ctr">
                      <a:solidFill>
                        <a:srgbClr val="1E4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5642" cap="flat" cmpd="sng" algn="ctr">
                      <a:solidFill>
                        <a:srgbClr val="1E4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4354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Helvetica World" panose="020B0604020202020204" charset="-128"/>
                          <a:ea typeface="Helvetica World" panose="020B0604020202020204" charset="-128"/>
                          <a:cs typeface="Helvetica World" panose="020B0604020202020204" charset="-128"/>
                        </a:rPr>
                        <a:t>D</a:t>
                      </a:r>
                      <a:endParaRPr lang="en-US" sz="700">
                        <a:latin typeface="Helvetica World" panose="020B0604020202020204" charset="-128"/>
                        <a:ea typeface="Helvetica World" panose="020B0604020202020204" charset="-128"/>
                        <a:cs typeface="Helvetica World" panose="020B0604020202020204" charset="-128"/>
                      </a:endParaRPr>
                    </a:p>
                  </a:txBody>
                  <a:tcPr marL="152139" marR="152139" marT="152139" marB="152139" anchor="ctr">
                    <a:lnL w="45642" cap="flat" cmpd="sng" algn="ctr">
                      <a:solidFill>
                        <a:srgbClr val="1E4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5642" cap="flat" cmpd="sng" algn="ctr">
                      <a:solidFill>
                        <a:srgbClr val="1E4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5642" cap="flat" cmpd="sng" algn="ctr">
                      <a:solidFill>
                        <a:srgbClr val="1E4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5642" cap="flat" cmpd="sng" algn="ctr">
                      <a:solidFill>
                        <a:srgbClr val="1E4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ja-JP" altLang="en-US" sz="2000" dirty="0"/>
                        <a:t>はい、名前を書いてください。</a:t>
                      </a:r>
                      <a:endParaRPr lang="en-US" sz="700" dirty="0">
                        <a:latin typeface="Helvetica World" panose="020B0604020202020204" charset="-128"/>
                        <a:ea typeface="Helvetica World" panose="020B0604020202020204" charset="-128"/>
                        <a:cs typeface="Helvetica World" panose="020B0604020202020204" charset="-128"/>
                      </a:endParaRPr>
                    </a:p>
                  </a:txBody>
                  <a:tcPr marL="152139" marR="152139" marT="152139" marB="152139" anchor="ctr">
                    <a:lnL w="45642" cap="flat" cmpd="sng" algn="ctr">
                      <a:solidFill>
                        <a:srgbClr val="1E4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5642" cap="flat" cmpd="sng" algn="ctr">
                      <a:solidFill>
                        <a:srgbClr val="1E4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5642" cap="flat" cmpd="sng" algn="ctr">
                      <a:solidFill>
                        <a:srgbClr val="1E4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5642" cap="flat" cmpd="sng" algn="ctr">
                      <a:solidFill>
                        <a:srgbClr val="1E4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Freeform 6"/>
          <p:cNvSpPr/>
          <p:nvPr/>
        </p:nvSpPr>
        <p:spPr>
          <a:xfrm>
            <a:off x="478051" y="533888"/>
            <a:ext cx="3006247" cy="2743200"/>
          </a:xfrm>
          <a:custGeom>
            <a:avLst/>
            <a:gdLst/>
            <a:ahLst/>
            <a:cxnLst/>
            <a:rect l="l" t="t" r="r" b="b"/>
            <a:pathLst>
              <a:path w="4509370" h="4114800">
                <a:moveTo>
                  <a:pt x="0" y="0"/>
                </a:moveTo>
                <a:lnTo>
                  <a:pt x="4509369" y="0"/>
                </a:lnTo>
                <a:lnTo>
                  <a:pt x="45093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612915" y="786258"/>
            <a:ext cx="9497492" cy="49180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r" defTabSz="609630">
              <a:lnSpc>
                <a:spcPts val="3734"/>
              </a:lnSpc>
            </a:pPr>
            <a:r>
              <a:rPr lang="ja-JP" altLang="en-US" sz="4000" dirty="0"/>
              <a:t>すみません、チェックインしたいですが。</a:t>
            </a:r>
            <a:endParaRPr lang="en-US" sz="3734" spc="187" dirty="0">
              <a:solidFill>
                <a:srgbClr val="000000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16" name="btnInknoeActivityCp2">
            <a:extLst>
              <a:ext uri="{FF2B5EF4-FFF2-40B4-BE49-F238E27FC236}">
                <a16:creationId xmlns:a16="http://schemas.microsoft.com/office/drawing/2014/main" id="{947063C8-17D3-4DB2-AD74-817F6658454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031" y="2029311"/>
            <a:ext cx="2222047" cy="58101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2318104" cy="231810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FC0F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1735282" y="2794785"/>
          <a:ext cx="9770918" cy="3377416"/>
        </p:xfrm>
        <a:graphic>
          <a:graphicData uri="http://schemas.openxmlformats.org/drawingml/2006/table">
            <a:tbl>
              <a:tblPr/>
              <a:tblGrid>
                <a:gridCol w="34720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988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44354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Helvetica World" panose="020B0604020202020204" charset="-128"/>
                          <a:ea typeface="Helvetica World" panose="020B0604020202020204" charset="-128"/>
                          <a:cs typeface="Helvetica World" panose="020B0604020202020204" charset="-128"/>
                        </a:rPr>
                        <a:t>A</a:t>
                      </a:r>
                      <a:endParaRPr lang="en-US" sz="700" dirty="0">
                        <a:latin typeface="Helvetica World" panose="020B0604020202020204" charset="-128"/>
                        <a:ea typeface="Helvetica World" panose="020B0604020202020204" charset="-128"/>
                        <a:cs typeface="Helvetica World" panose="020B0604020202020204" charset="-128"/>
                      </a:endParaRPr>
                    </a:p>
                  </a:txBody>
                  <a:tcPr marL="152139" marR="152139" marT="152139" marB="152139" anchor="ctr">
                    <a:lnL w="45642" cap="flat" cmpd="sng" algn="ctr">
                      <a:solidFill>
                        <a:srgbClr val="1E4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5642" cap="flat" cmpd="sng" algn="ctr">
                      <a:solidFill>
                        <a:srgbClr val="1E4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5642" cap="flat" cmpd="sng" algn="ctr">
                      <a:solidFill>
                        <a:srgbClr val="1E4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5642" cap="flat" cmpd="sng" algn="ctr">
                      <a:solidFill>
                        <a:srgbClr val="1E4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ja-JP" altLang="en-US" sz="2000" dirty="0"/>
                        <a:t>ガチャパットさまですね。いいですね。</a:t>
                      </a:r>
                      <a:endParaRPr lang="en-US" sz="700" dirty="0">
                        <a:latin typeface="Helvetica World" panose="020B0604020202020204" charset="-128"/>
                        <a:ea typeface="Helvetica World" panose="020B0604020202020204" charset="-128"/>
                        <a:cs typeface="Helvetica World" panose="020B0604020202020204" charset="-128"/>
                      </a:endParaRPr>
                    </a:p>
                  </a:txBody>
                  <a:tcPr marL="152139" marR="152139" marT="152139" marB="152139" anchor="ctr">
                    <a:lnL w="45642" cap="flat" cmpd="sng" algn="ctr">
                      <a:solidFill>
                        <a:srgbClr val="1E4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5642" cap="flat" cmpd="sng" algn="ctr">
                      <a:solidFill>
                        <a:srgbClr val="1E4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5642" cap="flat" cmpd="sng" algn="ctr">
                      <a:solidFill>
                        <a:srgbClr val="1E4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5642" cap="flat" cmpd="sng" algn="ctr">
                      <a:solidFill>
                        <a:srgbClr val="1E4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4354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Helvetica World" panose="020B0604020202020204" charset="-128"/>
                          <a:ea typeface="Helvetica World" panose="020B0604020202020204" charset="-128"/>
                          <a:cs typeface="Helvetica World" panose="020B0604020202020204" charset="-128"/>
                        </a:rPr>
                        <a:t>B</a:t>
                      </a:r>
                      <a:endParaRPr lang="en-US" sz="700">
                        <a:latin typeface="Helvetica World" panose="020B0604020202020204" charset="-128"/>
                        <a:ea typeface="Helvetica World" panose="020B0604020202020204" charset="-128"/>
                        <a:cs typeface="Helvetica World" panose="020B0604020202020204" charset="-128"/>
                      </a:endParaRPr>
                    </a:p>
                  </a:txBody>
                  <a:tcPr marL="152139" marR="152139" marT="152139" marB="152139" anchor="ctr">
                    <a:lnL w="45642" cap="flat" cmpd="sng" algn="ctr">
                      <a:solidFill>
                        <a:srgbClr val="1E4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5642" cap="flat" cmpd="sng" algn="ctr">
                      <a:solidFill>
                        <a:srgbClr val="1E4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5642" cap="flat" cmpd="sng" algn="ctr">
                      <a:solidFill>
                        <a:srgbClr val="1E4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5642" cap="flat" cmpd="sng" algn="ctr">
                      <a:solidFill>
                        <a:srgbClr val="1E4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ja-JP" altLang="en-US" sz="2000" dirty="0"/>
                        <a:t>わかりました。ありがとうございます。</a:t>
                      </a:r>
                      <a:endParaRPr lang="en-US" sz="700" dirty="0">
                        <a:latin typeface="Helvetica World" panose="020B0604020202020204" charset="-128"/>
                        <a:ea typeface="Helvetica World" panose="020B0604020202020204" charset="-128"/>
                        <a:cs typeface="Helvetica World" panose="020B0604020202020204" charset="-128"/>
                      </a:endParaRPr>
                    </a:p>
                  </a:txBody>
                  <a:tcPr marL="152139" marR="152139" marT="152139" marB="152139" anchor="ctr">
                    <a:lnL w="45642" cap="flat" cmpd="sng" algn="ctr">
                      <a:solidFill>
                        <a:srgbClr val="1E4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5642" cap="flat" cmpd="sng" algn="ctr">
                      <a:solidFill>
                        <a:srgbClr val="1E4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5642" cap="flat" cmpd="sng" algn="ctr">
                      <a:solidFill>
                        <a:srgbClr val="1E4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5642" cap="flat" cmpd="sng" algn="ctr">
                      <a:solidFill>
                        <a:srgbClr val="1E4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4354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Helvetica World" panose="020B0604020202020204" charset="-128"/>
                          <a:ea typeface="Helvetica World" panose="020B0604020202020204" charset="-128"/>
                          <a:cs typeface="Helvetica World" panose="020B0604020202020204" charset="-128"/>
                        </a:rPr>
                        <a:t>C</a:t>
                      </a:r>
                      <a:endParaRPr lang="en-US" sz="700">
                        <a:latin typeface="Helvetica World" panose="020B0604020202020204" charset="-128"/>
                        <a:ea typeface="Helvetica World" panose="020B0604020202020204" charset="-128"/>
                        <a:cs typeface="Helvetica World" panose="020B0604020202020204" charset="-128"/>
                      </a:endParaRPr>
                    </a:p>
                  </a:txBody>
                  <a:tcPr marL="152139" marR="152139" marT="152139" marB="152139" anchor="ctr">
                    <a:lnL w="45642" cap="flat" cmpd="sng" algn="ctr">
                      <a:solidFill>
                        <a:srgbClr val="1E4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5642" cap="flat" cmpd="sng" algn="ctr">
                      <a:solidFill>
                        <a:srgbClr val="1E4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5642" cap="flat" cmpd="sng" algn="ctr">
                      <a:solidFill>
                        <a:srgbClr val="1E4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5642" cap="flat" cmpd="sng" algn="ctr">
                      <a:solidFill>
                        <a:srgbClr val="1E4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ja-JP" altLang="en-US" sz="2000" dirty="0"/>
                        <a:t>ガチャパットさま、ありがとうございます。</a:t>
                      </a:r>
                      <a:endParaRPr lang="en-US" sz="700" dirty="0">
                        <a:latin typeface="Helvetica World" panose="020B0604020202020204" charset="-128"/>
                        <a:ea typeface="Helvetica World" panose="020B0604020202020204" charset="-128"/>
                        <a:cs typeface="Helvetica World" panose="020B0604020202020204" charset="-128"/>
                      </a:endParaRPr>
                    </a:p>
                  </a:txBody>
                  <a:tcPr marL="152139" marR="152139" marT="152139" marB="152139" anchor="ctr">
                    <a:lnL w="45642" cap="flat" cmpd="sng" algn="ctr">
                      <a:solidFill>
                        <a:srgbClr val="1E4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5642" cap="flat" cmpd="sng" algn="ctr">
                      <a:solidFill>
                        <a:srgbClr val="1E4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5642" cap="flat" cmpd="sng" algn="ctr">
                      <a:solidFill>
                        <a:srgbClr val="1E4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5642" cap="flat" cmpd="sng" algn="ctr">
                      <a:solidFill>
                        <a:srgbClr val="1E4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4354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Helvetica World" panose="020B0604020202020204" charset="-128"/>
                          <a:ea typeface="Helvetica World" panose="020B0604020202020204" charset="-128"/>
                          <a:cs typeface="Helvetica World" panose="020B0604020202020204" charset="-128"/>
                        </a:rPr>
                        <a:t>D</a:t>
                      </a:r>
                      <a:endParaRPr lang="en-US" sz="700">
                        <a:latin typeface="Helvetica World" panose="020B0604020202020204" charset="-128"/>
                        <a:ea typeface="Helvetica World" panose="020B0604020202020204" charset="-128"/>
                        <a:cs typeface="Helvetica World" panose="020B0604020202020204" charset="-128"/>
                      </a:endParaRPr>
                    </a:p>
                  </a:txBody>
                  <a:tcPr marL="152139" marR="152139" marT="152139" marB="152139" anchor="ctr">
                    <a:lnL w="45642" cap="flat" cmpd="sng" algn="ctr">
                      <a:solidFill>
                        <a:srgbClr val="1E4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5642" cap="flat" cmpd="sng" algn="ctr">
                      <a:solidFill>
                        <a:srgbClr val="1E4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5642" cap="flat" cmpd="sng" algn="ctr">
                      <a:solidFill>
                        <a:srgbClr val="1E4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5642" cap="flat" cmpd="sng" algn="ctr">
                      <a:solidFill>
                        <a:srgbClr val="1E4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ja-JP" altLang="en-US" sz="2000" dirty="0"/>
                        <a:t>１１月２０日から２泊のご予約ですね。</a:t>
                      </a:r>
                      <a:endParaRPr lang="en-US" sz="700" dirty="0">
                        <a:latin typeface="Helvetica World" panose="020B0604020202020204" charset="-128"/>
                        <a:ea typeface="Helvetica World" panose="020B0604020202020204" charset="-128"/>
                        <a:cs typeface="Helvetica World" panose="020B0604020202020204" charset="-128"/>
                      </a:endParaRPr>
                    </a:p>
                  </a:txBody>
                  <a:tcPr marL="152139" marR="152139" marT="152139" marB="152139" anchor="ctr">
                    <a:lnL w="45642" cap="flat" cmpd="sng" algn="ctr">
                      <a:solidFill>
                        <a:srgbClr val="1E4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5642" cap="flat" cmpd="sng" algn="ctr">
                      <a:solidFill>
                        <a:srgbClr val="1E4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5642" cap="flat" cmpd="sng" algn="ctr">
                      <a:solidFill>
                        <a:srgbClr val="1E4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5642" cap="flat" cmpd="sng" algn="ctr">
                      <a:solidFill>
                        <a:srgbClr val="1E4E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Freeform 6"/>
          <p:cNvSpPr/>
          <p:nvPr/>
        </p:nvSpPr>
        <p:spPr>
          <a:xfrm>
            <a:off x="478051" y="533888"/>
            <a:ext cx="3006247" cy="2743200"/>
          </a:xfrm>
          <a:custGeom>
            <a:avLst/>
            <a:gdLst/>
            <a:ahLst/>
            <a:cxnLst/>
            <a:rect l="l" t="t" r="r" b="b"/>
            <a:pathLst>
              <a:path w="4509370" h="4114800">
                <a:moveTo>
                  <a:pt x="0" y="0"/>
                </a:moveTo>
                <a:lnTo>
                  <a:pt x="4509369" y="0"/>
                </a:lnTo>
                <a:lnTo>
                  <a:pt x="45093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903122" y="1313476"/>
            <a:ext cx="10618579" cy="49180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r" defTabSz="609630">
              <a:lnSpc>
                <a:spcPts val="3734"/>
              </a:lnSpc>
            </a:pPr>
            <a:r>
              <a:rPr lang="ja-JP" altLang="en-US" sz="3200" dirty="0"/>
              <a:t>ガチャパットです。１１月２０日から２泊の予約です</a:t>
            </a:r>
            <a:r>
              <a:rPr lang="ja-JP" altLang="en-US" sz="4000" dirty="0"/>
              <a:t>。</a:t>
            </a:r>
            <a:endParaRPr lang="en-US" sz="3600" spc="187" dirty="0">
              <a:solidFill>
                <a:srgbClr val="000000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14" name="btnInknoeActivityCp2">
            <a:extLst>
              <a:ext uri="{FF2B5EF4-FFF2-40B4-BE49-F238E27FC236}">
                <a16:creationId xmlns:a16="http://schemas.microsoft.com/office/drawing/2014/main" id="{C9D52698-A117-454D-B436-030B4875D99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025" y="2029311"/>
            <a:ext cx="2222047" cy="58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55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484604" y="1730932"/>
            <a:ext cx="5091332" cy="581015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r>
              <a:rPr lang="en-US" sz="1600" spc="-23" dirty="0">
                <a:solidFill>
                  <a:srgbClr val="151B39"/>
                </a:solidFill>
                <a:latin typeface="Montserrat" panose="00000500000000000000" pitchFamily="2" charset="0"/>
              </a:rPr>
              <a:t>A</a:t>
            </a:r>
            <a:r>
              <a:rPr lang="en-US" spc="-23" dirty="0">
                <a:solidFill>
                  <a:srgbClr val="151B39"/>
                </a:solidFill>
                <a:latin typeface="Montserrat" panose="00000500000000000000" pitchFamily="2" charset="0"/>
              </a:rPr>
              <a:t>.</a:t>
            </a:r>
            <a:r>
              <a:rPr lang="th-TH" spc="-23" dirty="0">
                <a:solidFill>
                  <a:srgbClr val="151B39"/>
                </a:solidFill>
                <a:latin typeface="Montserrat" panose="00000500000000000000" pitchFamily="2" charset="0"/>
              </a:rPr>
              <a:t> </a:t>
            </a:r>
            <a:r>
              <a:rPr lang="ja-JP" altLang="en-US" dirty="0"/>
              <a:t>はい、お部屋はきんえんルームでございます。</a:t>
            </a:r>
            <a:endParaRPr lang="en-US" sz="1600" dirty="0"/>
          </a:p>
        </p:txBody>
      </p:sp>
      <p:sp>
        <p:nvSpPr>
          <p:cNvPr id="3" name="AutoShape 3"/>
          <p:cNvSpPr/>
          <p:nvPr/>
        </p:nvSpPr>
        <p:spPr>
          <a:xfrm>
            <a:off x="6460588" y="2467048"/>
            <a:ext cx="4873861" cy="644772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r>
              <a:rPr lang="en-US" dirty="0"/>
              <a:t>B.</a:t>
            </a:r>
            <a:r>
              <a:rPr lang="ja-JP" altLang="en-US" dirty="0"/>
              <a:t> はい、きんえんルームは予約してないです。</a:t>
            </a:r>
            <a:endParaRPr lang="en-US" dirty="0"/>
          </a:p>
        </p:txBody>
      </p:sp>
      <p:sp>
        <p:nvSpPr>
          <p:cNvPr id="4" name="AutoShape 4"/>
          <p:cNvSpPr/>
          <p:nvPr/>
        </p:nvSpPr>
        <p:spPr>
          <a:xfrm>
            <a:off x="6366224" y="1664408"/>
            <a:ext cx="94364" cy="571120"/>
          </a:xfrm>
          <a:prstGeom prst="rect">
            <a:avLst/>
          </a:prstGeom>
          <a:solidFill>
            <a:srgbClr val="369694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>
            <a:off x="11249289" y="2467048"/>
            <a:ext cx="69851" cy="644772"/>
          </a:xfrm>
          <a:prstGeom prst="rect">
            <a:avLst/>
          </a:prstGeom>
          <a:solidFill>
            <a:srgbClr val="7A72BD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>
            <a:off x="6405000" y="3254494"/>
            <a:ext cx="4929449" cy="631145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r>
              <a:rPr lang="en-US" altLang="ja-JP" dirty="0"/>
              <a:t>C.</a:t>
            </a:r>
            <a:r>
              <a:rPr lang="ja-JP" altLang="en-US" dirty="0"/>
              <a:t>はい、お願いします。</a:t>
            </a:r>
            <a:endParaRPr lang="en-US" dirty="0"/>
          </a:p>
        </p:txBody>
      </p:sp>
      <p:sp>
        <p:nvSpPr>
          <p:cNvPr id="7" name="AutoShape 7"/>
          <p:cNvSpPr/>
          <p:nvPr/>
        </p:nvSpPr>
        <p:spPr>
          <a:xfrm>
            <a:off x="5746282" y="4085612"/>
            <a:ext cx="5437345" cy="631145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r>
              <a:rPr lang="en-US" altLang="ja-JP" dirty="0"/>
              <a:t>D.</a:t>
            </a:r>
            <a:r>
              <a:rPr lang="ja-JP" altLang="en-US" dirty="0"/>
              <a:t>はい、お部屋はきんえんルームではありません。</a:t>
            </a:r>
            <a:endParaRPr lang="en-US" dirty="0"/>
          </a:p>
        </p:txBody>
      </p:sp>
      <p:sp>
        <p:nvSpPr>
          <p:cNvPr id="8" name="AutoShape 8"/>
          <p:cNvSpPr/>
          <p:nvPr/>
        </p:nvSpPr>
        <p:spPr>
          <a:xfrm>
            <a:off x="6404726" y="3209320"/>
            <a:ext cx="79878" cy="721491"/>
          </a:xfrm>
          <a:prstGeom prst="rect">
            <a:avLst/>
          </a:prstGeom>
          <a:solidFill>
            <a:srgbClr val="F57E9A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>
            <a:off x="11239262" y="3886200"/>
            <a:ext cx="79878" cy="976942"/>
          </a:xfrm>
          <a:prstGeom prst="rect">
            <a:avLst/>
          </a:prstGeom>
          <a:solidFill>
            <a:srgbClr val="FFCA7B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540384" y="462367"/>
            <a:ext cx="6714267" cy="5539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r" defTabSz="609630">
              <a:defRPr/>
            </a:pPr>
            <a:r>
              <a:rPr lang="ja-JP" altLang="en-US" sz="3600" dirty="0"/>
              <a:t>きんえんルームでお願いします。</a:t>
            </a:r>
            <a:endParaRPr lang="en-US" sz="3600" b="1" spc="-32" dirty="0">
              <a:solidFill>
                <a:srgbClr val="171C3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6" name="AutoShape 16"/>
          <p:cNvSpPr/>
          <p:nvPr/>
        </p:nvSpPr>
        <p:spPr>
          <a:xfrm>
            <a:off x="4229538" y="0"/>
            <a:ext cx="79878" cy="6997770"/>
          </a:xfrm>
          <a:prstGeom prst="rect">
            <a:avLst/>
          </a:prstGeom>
          <a:solidFill>
            <a:srgbClr val="4B4B4B"/>
          </a:solidFill>
        </p:spPr>
        <p:txBody>
          <a:bodyPr/>
          <a:lstStyle/>
          <a:p>
            <a:endParaRPr lang="en-US"/>
          </a:p>
        </p:txBody>
      </p:sp>
      <p:pic>
        <p:nvPicPr>
          <p:cNvPr id="18" name="Picture 17" descr="A lobby with lights and a large ceiling&#10;&#10;Description automatically generated with medium confidence">
            <a:extLst>
              <a:ext uri="{FF2B5EF4-FFF2-40B4-BE49-F238E27FC236}">
                <a16:creationId xmlns:a16="http://schemas.microsoft.com/office/drawing/2014/main" id="{05D756C2-0997-E4DD-3C4B-BE04BC2641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792" y="258614"/>
            <a:ext cx="5773323" cy="6739156"/>
          </a:xfrm>
          <a:prstGeom prst="rect">
            <a:avLst/>
          </a:prstGeom>
        </p:spPr>
      </p:pic>
      <p:pic>
        <p:nvPicPr>
          <p:cNvPr id="19" name="btnInknoeActivityCp2">
            <a:extLst>
              <a:ext uri="{FF2B5EF4-FFF2-40B4-BE49-F238E27FC236}">
                <a16:creationId xmlns:a16="http://schemas.microsoft.com/office/drawing/2014/main" id="{68FCB1BD-2855-4A20-A809-CC9C6FBACF8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571" y="5664200"/>
            <a:ext cx="2222047" cy="58101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4861529" y="3408340"/>
            <a:ext cx="6858000" cy="6350"/>
          </a:xfrm>
          <a:prstGeom prst="rect">
            <a:avLst/>
          </a:prstGeom>
          <a:solidFill>
            <a:srgbClr val="C3C6D4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5130799" y="1498600"/>
            <a:ext cx="6588729" cy="17183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 defTabSz="609630">
              <a:lnSpc>
                <a:spcPts val="3360"/>
              </a:lnSpc>
              <a:spcBef>
                <a:spcPct val="0"/>
              </a:spcBef>
              <a:buAutoNum type="alphaUcPeriod"/>
              <a:defRPr/>
            </a:pPr>
            <a:r>
              <a:rPr lang="ja-JP" altLang="en-US" sz="2800" dirty="0"/>
              <a:t>はい、ポットはあそこです。</a:t>
            </a:r>
            <a:endParaRPr lang="en-US" altLang="ja-JP" sz="2800" dirty="0"/>
          </a:p>
          <a:p>
            <a:pPr defTabSz="609630">
              <a:lnSpc>
                <a:spcPts val="3360"/>
              </a:lnSpc>
              <a:spcBef>
                <a:spcPct val="0"/>
              </a:spcBef>
              <a:defRPr/>
            </a:pPr>
            <a:r>
              <a:rPr lang="en-US" sz="2800" dirty="0">
                <a:solidFill>
                  <a:srgbClr val="000000"/>
                </a:solidFill>
                <a:latin typeface="Montserrat SemiBold" panose="00000700000000000000" pitchFamily="2" charset="0"/>
              </a:rPr>
              <a:t>B. </a:t>
            </a:r>
            <a:r>
              <a:rPr lang="ja-JP" altLang="en-US" sz="2800" dirty="0"/>
              <a:t>はい、ポットはどこでもあります。</a:t>
            </a:r>
            <a:endParaRPr lang="en-US" sz="2800" dirty="0">
              <a:solidFill>
                <a:srgbClr val="000000"/>
              </a:solidFill>
              <a:latin typeface="Montserrat SemiBold" panose="00000700000000000000" pitchFamily="2" charset="0"/>
            </a:endParaRPr>
          </a:p>
          <a:p>
            <a:pPr defTabSz="609630">
              <a:lnSpc>
                <a:spcPts val="3360"/>
              </a:lnSpc>
              <a:spcBef>
                <a:spcPct val="0"/>
              </a:spcBef>
              <a:defRPr/>
            </a:pPr>
            <a:r>
              <a:rPr lang="en-US" sz="2800" dirty="0">
                <a:solidFill>
                  <a:srgbClr val="000000"/>
                </a:solidFill>
                <a:latin typeface="Montserrat SemiBold" panose="00000700000000000000" pitchFamily="2" charset="0"/>
              </a:rPr>
              <a:t>C. </a:t>
            </a:r>
            <a:r>
              <a:rPr lang="ja-JP" altLang="en-US" sz="2800" dirty="0"/>
              <a:t>はい、ポットはながったです。</a:t>
            </a:r>
            <a:endParaRPr lang="en-US" sz="2800" dirty="0">
              <a:solidFill>
                <a:srgbClr val="000000"/>
              </a:solidFill>
              <a:latin typeface="Montserrat SemiBold" panose="00000700000000000000" pitchFamily="2" charset="0"/>
            </a:endParaRPr>
          </a:p>
          <a:p>
            <a:pPr defTabSz="609630">
              <a:lnSpc>
                <a:spcPts val="3360"/>
              </a:lnSpc>
              <a:spcBef>
                <a:spcPct val="0"/>
              </a:spcBef>
              <a:defRPr/>
            </a:pPr>
            <a:r>
              <a:rPr lang="en-US" sz="2800" dirty="0">
                <a:solidFill>
                  <a:srgbClr val="000000"/>
                </a:solidFill>
                <a:latin typeface="Montserrat SemiBold" panose="00000700000000000000" pitchFamily="2" charset="0"/>
              </a:rPr>
              <a:t>D. </a:t>
            </a:r>
            <a:r>
              <a:rPr lang="ja-JP" altLang="en-US" sz="2800" dirty="0"/>
              <a:t>はい、ポットはルームにあります。</a:t>
            </a:r>
            <a:endParaRPr lang="en-US" sz="2800" dirty="0">
              <a:solidFill>
                <a:srgbClr val="000000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870157" y="505111"/>
            <a:ext cx="6094248" cy="55399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t">
            <a:spAutoFit/>
          </a:bodyPr>
          <a:lstStyle/>
          <a:p>
            <a:pPr defTabSz="609630">
              <a:spcBef>
                <a:spcPct val="0"/>
              </a:spcBef>
              <a:defRPr/>
            </a:pPr>
            <a:r>
              <a:rPr lang="ja-JP" altLang="en-US" sz="3600" dirty="0"/>
              <a:t>ポットがありますか。</a:t>
            </a:r>
            <a:endParaRPr lang="en-US" sz="3600" dirty="0">
              <a:solidFill>
                <a:srgbClr val="000000"/>
              </a:solidFill>
              <a:latin typeface="Montserrat" panose="00000500000000000000" pitchFamily="2" charset="0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367099" y="1059109"/>
            <a:ext cx="4494430" cy="4315693"/>
            <a:chOff x="0" y="0"/>
            <a:chExt cx="4282440" cy="3708400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  <a:ln w="12700"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btnInknoeActivityCp2">
            <a:extLst>
              <a:ext uri="{FF2B5EF4-FFF2-40B4-BE49-F238E27FC236}">
                <a16:creationId xmlns:a16="http://schemas.microsoft.com/office/drawing/2014/main" id="{A3706A56-8FA4-4CCC-959D-7B157134AFD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530" y="4941783"/>
            <a:ext cx="2222047" cy="58101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D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67876" y="1787529"/>
            <a:ext cx="10456245" cy="3456126"/>
            <a:chOff x="-173344" y="-95249"/>
            <a:chExt cx="19083605" cy="5750842"/>
          </a:xfrm>
        </p:grpSpPr>
        <p:sp>
          <p:nvSpPr>
            <p:cNvPr id="3" name="TextBox 3"/>
            <p:cNvSpPr txBox="1"/>
            <p:nvPr/>
          </p:nvSpPr>
          <p:spPr>
            <a:xfrm>
              <a:off x="0" y="-95249"/>
              <a:ext cx="18660007" cy="10710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381"/>
                </a:lnSpc>
                <a:defRPr/>
              </a:pPr>
              <a:r>
                <a:rPr lang="th-TH" sz="3129" dirty="0">
                  <a:solidFill>
                    <a:srgbClr val="EFEEE7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ต้องการให้ลูกค้ารอ </a:t>
              </a:r>
              <a:endParaRPr lang="en-US" sz="3129" dirty="0">
                <a:solidFill>
                  <a:srgbClr val="EFEEE7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-173344" y="3248020"/>
              <a:ext cx="9753601" cy="16644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920"/>
                </a:lnSpc>
                <a:spcBef>
                  <a:spcPct val="0"/>
                </a:spcBef>
                <a:defRPr/>
              </a:pPr>
              <a:r>
                <a:rPr lang="en-US" sz="3600" dirty="0">
                  <a:solidFill>
                    <a:srgbClr val="EFEEE7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A. </a:t>
              </a:r>
              <a:r>
                <a:rPr lang="ja-JP" altLang="en-US" sz="3600" dirty="0">
                  <a:solidFill>
                    <a:srgbClr val="EFEEE7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少々お待ちください。</a:t>
              </a:r>
              <a:endParaRPr lang="en-US" sz="3600" dirty="0">
                <a:solidFill>
                  <a:srgbClr val="EFEEE7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  <a:p>
              <a:pPr algn="ctr" defTabSz="609630">
                <a:lnSpc>
                  <a:spcPts val="3920"/>
                </a:lnSpc>
                <a:spcBef>
                  <a:spcPct val="0"/>
                </a:spcBef>
                <a:defRPr/>
              </a:pPr>
              <a:r>
                <a:rPr lang="en-US" sz="3600" dirty="0">
                  <a:solidFill>
                    <a:srgbClr val="EFEEE7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B. </a:t>
              </a:r>
              <a:r>
                <a:rPr lang="ja-JP" altLang="en-US" sz="3600" dirty="0">
                  <a:solidFill>
                    <a:srgbClr val="EFEEE7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待ってください。</a:t>
              </a:r>
              <a:endParaRPr lang="en-US" sz="3600" dirty="0">
                <a:solidFill>
                  <a:srgbClr val="EFEEE7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9580257" y="3158975"/>
              <a:ext cx="9330004" cy="24966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920"/>
                </a:lnSpc>
                <a:spcBef>
                  <a:spcPct val="0"/>
                </a:spcBef>
                <a:defRPr/>
              </a:pPr>
              <a:r>
                <a:rPr lang="en-US" altLang="ja-JP" sz="3600" dirty="0">
                  <a:solidFill>
                    <a:srgbClr val="EFEEE7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C</a:t>
              </a:r>
              <a:r>
                <a:rPr lang="en-US" sz="3600" dirty="0">
                  <a:solidFill>
                    <a:srgbClr val="EFEEE7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. </a:t>
              </a:r>
              <a:r>
                <a:rPr lang="ja-JP" altLang="en-US" sz="3600" dirty="0">
                  <a:solidFill>
                    <a:srgbClr val="EFEEE7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お待たせしました。</a:t>
              </a:r>
              <a:endParaRPr lang="en-US" sz="3600" dirty="0">
                <a:solidFill>
                  <a:srgbClr val="EFEEE7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  <a:p>
              <a:pPr algn="ctr" defTabSz="609630">
                <a:lnSpc>
                  <a:spcPts val="3920"/>
                </a:lnSpc>
                <a:spcBef>
                  <a:spcPct val="0"/>
                </a:spcBef>
                <a:defRPr/>
              </a:pPr>
              <a:r>
                <a:rPr lang="en-US" altLang="ja-JP" sz="3600" dirty="0">
                  <a:solidFill>
                    <a:srgbClr val="EFEEE7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D</a:t>
              </a:r>
              <a:r>
                <a:rPr lang="en-US" sz="3600" dirty="0">
                  <a:solidFill>
                    <a:srgbClr val="EFEEE7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. </a:t>
              </a:r>
              <a:r>
                <a:rPr lang="ja-JP" altLang="en-US" sz="3600" dirty="0">
                  <a:solidFill>
                    <a:srgbClr val="EFEEE7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ちょっと待ってください。</a:t>
              </a:r>
              <a:endParaRPr lang="en-US" sz="3600" dirty="0">
                <a:solidFill>
                  <a:srgbClr val="EFEEE7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4453204" y="2698540"/>
              <a:ext cx="9753600" cy="330631"/>
            </a:xfrm>
            <a:custGeom>
              <a:avLst/>
              <a:gdLst/>
              <a:ahLst/>
              <a:cxnLst/>
              <a:rect l="l" t="t" r="r" b="b"/>
              <a:pathLst>
                <a:path w="9753600" h="330631">
                  <a:moveTo>
                    <a:pt x="0" y="0"/>
                  </a:moveTo>
                  <a:lnTo>
                    <a:pt x="9753600" y="0"/>
                  </a:lnTo>
                  <a:lnTo>
                    <a:pt x="9753600" y="330631"/>
                  </a:lnTo>
                  <a:lnTo>
                    <a:pt x="0" y="330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13" name="btnInknoeActivityCp2">
            <a:extLst>
              <a:ext uri="{FF2B5EF4-FFF2-40B4-BE49-F238E27FC236}">
                <a16:creationId xmlns:a16="http://schemas.microsoft.com/office/drawing/2014/main" id="{CA862E28-2CD7-4FC0-A214-7867B00A912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985" y="5070471"/>
            <a:ext cx="2222047" cy="58101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AF2552B-533A-4A5D-A1D7-41A9E7A7A460}"/>
              </a:ext>
            </a:extLst>
          </p:cNvPr>
          <p:cNvSpPr/>
          <p:nvPr/>
        </p:nvSpPr>
        <p:spPr>
          <a:xfrm>
            <a:off x="1088544" y="115467"/>
            <a:ext cx="8951320" cy="645188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2"/>
          <p:cNvGrpSpPr/>
          <p:nvPr/>
        </p:nvGrpSpPr>
        <p:grpSpPr>
          <a:xfrm>
            <a:off x="-11743" y="795866"/>
            <a:ext cx="10224148" cy="2545546"/>
            <a:chOff x="-173344" y="80927"/>
            <a:chExt cx="18660007" cy="3462267"/>
          </a:xfrm>
        </p:grpSpPr>
        <p:sp>
          <p:nvSpPr>
            <p:cNvPr id="3" name="TextBox 3"/>
            <p:cNvSpPr txBox="1"/>
            <p:nvPr/>
          </p:nvSpPr>
          <p:spPr>
            <a:xfrm>
              <a:off x="-173344" y="80927"/>
              <a:ext cx="18660007" cy="6613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381"/>
                </a:lnSpc>
                <a:defRPr/>
              </a:pPr>
              <a:r>
                <a:rPr lang="th-TH" sz="3129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ต้องการให้ลูกค้าลงชื่อในแบบฟอร์มนี้ </a:t>
              </a:r>
              <a:endParaRPr lang="en-US" sz="3129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926146" y="1293995"/>
              <a:ext cx="16966786" cy="6176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920"/>
                </a:lnSpc>
                <a:spcBef>
                  <a:spcPct val="0"/>
                </a:spcBef>
                <a:defRPr/>
              </a:pPr>
              <a:r>
                <a:rPr lang="en-US" sz="36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A. </a:t>
              </a:r>
              <a:r>
                <a:rPr lang="ja-JP" altLang="en-US" sz="36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このかみにごきにゅうください。</a:t>
              </a:r>
              <a:endParaRPr lang="en-US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2406078" y="2703946"/>
              <a:ext cx="12446209" cy="8392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920"/>
                </a:lnSpc>
                <a:spcBef>
                  <a:spcPct val="0"/>
                </a:spcBef>
                <a:defRPr/>
              </a:pPr>
              <a:endParaRPr lang="en-US" sz="3600" dirty="0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8" name="TextBox 4">
            <a:extLst>
              <a:ext uri="{FF2B5EF4-FFF2-40B4-BE49-F238E27FC236}">
                <a16:creationId xmlns:a16="http://schemas.microsoft.com/office/drawing/2014/main" id="{38AF9F5E-DD6F-4F4A-9841-F893512C01C6}"/>
              </a:ext>
            </a:extLst>
          </p:cNvPr>
          <p:cNvSpPr txBox="1"/>
          <p:nvPr/>
        </p:nvSpPr>
        <p:spPr>
          <a:xfrm>
            <a:off x="590687" y="2740233"/>
            <a:ext cx="9296402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  <a:spcBef>
                <a:spcPct val="0"/>
              </a:spcBef>
              <a:defRPr/>
            </a:pPr>
            <a:r>
              <a:rPr lang="en-US" altLang="ja-JP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</a:t>
            </a:r>
            <a:r>
              <a:rPr lang="en-US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 </a:t>
            </a:r>
            <a:r>
              <a:rPr lang="ja-JP" altLang="en-US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サインをおねがいいたします。</a:t>
            </a:r>
            <a:endParaRPr lang="en-US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A2C752A0-1571-4294-B34B-82EEF8530CE5}"/>
              </a:ext>
            </a:extLst>
          </p:cNvPr>
          <p:cNvSpPr txBox="1"/>
          <p:nvPr/>
        </p:nvSpPr>
        <p:spPr>
          <a:xfrm>
            <a:off x="916003" y="3622658"/>
            <a:ext cx="9296402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  <a:spcBef>
                <a:spcPct val="0"/>
              </a:spcBef>
              <a:defRPr/>
            </a:pPr>
            <a:r>
              <a:rPr lang="en-US" altLang="ja-JP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</a:t>
            </a:r>
            <a:r>
              <a:rPr lang="en-US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 </a:t>
            </a:r>
            <a:r>
              <a:rPr lang="ja-JP" altLang="en-US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なまえをおねがいいたします。</a:t>
            </a:r>
            <a:endParaRPr lang="en-US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ABC3F6DA-5EF5-4B5A-9568-EED02811D7D5}"/>
              </a:ext>
            </a:extLst>
          </p:cNvPr>
          <p:cNvSpPr txBox="1"/>
          <p:nvPr/>
        </p:nvSpPr>
        <p:spPr>
          <a:xfrm>
            <a:off x="-378511" y="4505774"/>
            <a:ext cx="9296402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  <a:spcBef>
                <a:spcPct val="0"/>
              </a:spcBef>
              <a:defRPr/>
            </a:pPr>
            <a:r>
              <a:rPr lang="en-US" altLang="ja-JP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</a:t>
            </a:r>
            <a:r>
              <a:rPr lang="en-US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 </a:t>
            </a:r>
            <a:r>
              <a:rPr lang="ja-JP" altLang="en-US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サインをどうぞ。</a:t>
            </a:r>
            <a:endParaRPr lang="en-US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6" name="btnInknoeActivityCp2">
            <a:extLst>
              <a:ext uri="{FF2B5EF4-FFF2-40B4-BE49-F238E27FC236}">
                <a16:creationId xmlns:a16="http://schemas.microsoft.com/office/drawing/2014/main" id="{B2CDACBC-2E7A-465D-9CBB-F6AE52F0B25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052" y="6073006"/>
            <a:ext cx="2222047" cy="58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946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1C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486912" y="615698"/>
            <a:ext cx="5261810" cy="4655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360"/>
              </a:lnSpc>
              <a:spcBef>
                <a:spcPct val="0"/>
              </a:spcBef>
            </a:pPr>
            <a:r>
              <a:rPr lang="th-TH" sz="3600" dirty="0">
                <a:solidFill>
                  <a:srgbClr val="FBF3E4"/>
                </a:solidFill>
                <a:latin typeface="Open Sans 1"/>
              </a:rPr>
              <a:t>ต้องการชื่อและเบอร์โทรลูกค้า</a:t>
            </a:r>
            <a:endParaRPr lang="en-US" sz="3600" dirty="0">
              <a:solidFill>
                <a:srgbClr val="FBF3E4"/>
              </a:solidFill>
              <a:latin typeface="Open Sans 1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1194" r="-35380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6546448" y="1820439"/>
            <a:ext cx="927903" cy="548054"/>
            <a:chOff x="0" y="0"/>
            <a:chExt cx="1855807" cy="1096108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1855807" cy="1096108"/>
            </a:xfrm>
            <a:prstGeom prst="rect">
              <a:avLst/>
            </a:prstGeom>
            <a:solidFill>
              <a:srgbClr val="FFC647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321626" y="219196"/>
              <a:ext cx="1212555" cy="6924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683"/>
                </a:lnSpc>
              </a:pPr>
              <a:r>
                <a:rPr lang="en-US" sz="2333" spc="117" dirty="0">
                  <a:solidFill>
                    <a:srgbClr val="011C50"/>
                  </a:solidFill>
                  <a:latin typeface="Montserrat" panose="00000500000000000000" pitchFamily="2" charset="0"/>
                </a:rPr>
                <a:t>A.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616677" y="1925136"/>
            <a:ext cx="4214835" cy="327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800"/>
              </a:lnSpc>
              <a:spcBef>
                <a:spcPct val="0"/>
              </a:spcBef>
            </a:pPr>
            <a:r>
              <a:rPr lang="ja-JP" altLang="en-US" sz="2000" dirty="0">
                <a:solidFill>
                  <a:srgbClr val="FBF3E4"/>
                </a:solidFill>
                <a:latin typeface="Open Sans 1"/>
              </a:rPr>
              <a:t>おなまえと電話番号を書いてください。</a:t>
            </a:r>
            <a:endParaRPr lang="en-US" sz="2000" dirty="0">
              <a:solidFill>
                <a:srgbClr val="FBF3E4"/>
              </a:solidFill>
              <a:latin typeface="Open Sans 1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6486911" y="2721685"/>
            <a:ext cx="927903" cy="548054"/>
            <a:chOff x="0" y="0"/>
            <a:chExt cx="1855807" cy="1096108"/>
          </a:xfrm>
        </p:grpSpPr>
        <p:sp>
          <p:nvSpPr>
            <p:cNvPr id="9" name="AutoShape 9"/>
            <p:cNvSpPr/>
            <p:nvPr/>
          </p:nvSpPr>
          <p:spPr>
            <a:xfrm>
              <a:off x="0" y="0"/>
              <a:ext cx="1855807" cy="1096108"/>
            </a:xfrm>
            <a:prstGeom prst="rect">
              <a:avLst/>
            </a:prstGeom>
            <a:solidFill>
              <a:srgbClr val="FFC64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321626" y="219196"/>
              <a:ext cx="1212555" cy="6924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683"/>
                </a:lnSpc>
              </a:pPr>
              <a:r>
                <a:rPr lang="en-US" sz="2333" spc="117" dirty="0">
                  <a:solidFill>
                    <a:srgbClr val="011C50"/>
                  </a:solidFill>
                  <a:latin typeface="Montserrat" panose="00000500000000000000" pitchFamily="2" charset="0"/>
                </a:rPr>
                <a:t>B.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616677" y="2850392"/>
            <a:ext cx="4214835" cy="327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800"/>
              </a:lnSpc>
              <a:spcBef>
                <a:spcPct val="0"/>
              </a:spcBef>
            </a:pPr>
            <a:r>
              <a:rPr lang="ja-JP" altLang="en-US" sz="2000" dirty="0">
                <a:solidFill>
                  <a:srgbClr val="FBF3E4"/>
                </a:solidFill>
                <a:latin typeface="Open Sans 1"/>
              </a:rPr>
              <a:t>おなまえと電話番号がかしこまりました。</a:t>
            </a:r>
            <a:endParaRPr lang="en-US" sz="2000" dirty="0">
              <a:solidFill>
                <a:srgbClr val="FBF3E4"/>
              </a:solidFill>
              <a:latin typeface="Open Sans 1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6486912" y="3588261"/>
            <a:ext cx="927903" cy="548054"/>
            <a:chOff x="0" y="0"/>
            <a:chExt cx="1855807" cy="1096108"/>
          </a:xfrm>
        </p:grpSpPr>
        <p:sp>
          <p:nvSpPr>
            <p:cNvPr id="13" name="AutoShape 13"/>
            <p:cNvSpPr/>
            <p:nvPr/>
          </p:nvSpPr>
          <p:spPr>
            <a:xfrm>
              <a:off x="0" y="0"/>
              <a:ext cx="1855807" cy="1096108"/>
            </a:xfrm>
            <a:prstGeom prst="rect">
              <a:avLst/>
            </a:prstGeom>
            <a:solidFill>
              <a:srgbClr val="FFC647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321626" y="219196"/>
              <a:ext cx="1212555" cy="6924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683"/>
                </a:lnSpc>
              </a:pPr>
              <a:r>
                <a:rPr lang="en-US" sz="2333" spc="117" dirty="0">
                  <a:solidFill>
                    <a:srgbClr val="011C50"/>
                  </a:solidFill>
                  <a:latin typeface="Montserrat" panose="00000500000000000000" pitchFamily="2" charset="0"/>
                </a:rPr>
                <a:t>C.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7575629" y="3701055"/>
            <a:ext cx="4577510" cy="3247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800"/>
              </a:lnSpc>
              <a:spcBef>
                <a:spcPct val="0"/>
              </a:spcBef>
            </a:pPr>
            <a:r>
              <a:rPr lang="ja-JP" altLang="en-US" sz="2000" dirty="0">
                <a:solidFill>
                  <a:srgbClr val="FBF3E4"/>
                </a:solidFill>
                <a:latin typeface="Open Sans 1"/>
              </a:rPr>
              <a:t>おなまえと電話番号をおねがいいたします。</a:t>
            </a:r>
            <a:endParaRPr lang="en-US" sz="2000" dirty="0">
              <a:solidFill>
                <a:srgbClr val="FBF3E4"/>
              </a:solidFill>
              <a:latin typeface="Open Sans 1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6587445" y="4397300"/>
            <a:ext cx="927903" cy="548054"/>
            <a:chOff x="0" y="0"/>
            <a:chExt cx="1855807" cy="1096108"/>
          </a:xfrm>
        </p:grpSpPr>
        <p:sp>
          <p:nvSpPr>
            <p:cNvPr id="17" name="AutoShape 17"/>
            <p:cNvSpPr/>
            <p:nvPr/>
          </p:nvSpPr>
          <p:spPr>
            <a:xfrm>
              <a:off x="0" y="0"/>
              <a:ext cx="1855807" cy="1096108"/>
            </a:xfrm>
            <a:prstGeom prst="rect">
              <a:avLst/>
            </a:prstGeom>
            <a:solidFill>
              <a:srgbClr val="FFC647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321626" y="219196"/>
              <a:ext cx="1212555" cy="6924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683"/>
                </a:lnSpc>
              </a:pPr>
              <a:r>
                <a:rPr lang="en-US" sz="2333" spc="117">
                  <a:solidFill>
                    <a:srgbClr val="011C50"/>
                  </a:solidFill>
                  <a:latin typeface="Montserrat" panose="00000500000000000000" pitchFamily="2" charset="0"/>
                </a:rPr>
                <a:t>D.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7616677" y="4462612"/>
            <a:ext cx="4214835" cy="324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800"/>
              </a:lnSpc>
              <a:spcBef>
                <a:spcPct val="0"/>
              </a:spcBef>
            </a:pPr>
            <a:r>
              <a:rPr lang="ja-JP" altLang="en-US" sz="2000" dirty="0">
                <a:solidFill>
                  <a:srgbClr val="FBF3E4"/>
                </a:solidFill>
                <a:latin typeface="Open Sans 1"/>
              </a:rPr>
              <a:t>おなまえと電話番号をご確認ください。</a:t>
            </a:r>
            <a:endParaRPr lang="en-US" sz="2000" dirty="0">
              <a:solidFill>
                <a:srgbClr val="FBF3E4"/>
              </a:solidFill>
              <a:latin typeface="Open Sans 1"/>
            </a:endParaRPr>
          </a:p>
        </p:txBody>
      </p:sp>
      <p:pic>
        <p:nvPicPr>
          <p:cNvPr id="26" name="btnInknoeActivityCp2">
            <a:extLst>
              <a:ext uri="{FF2B5EF4-FFF2-40B4-BE49-F238E27FC236}">
                <a16:creationId xmlns:a16="http://schemas.microsoft.com/office/drawing/2014/main" id="{D2D50D3C-B94B-4E12-A8AA-A85BB27AEC1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800" y="5308601"/>
            <a:ext cx="2222047" cy="58101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4648546" y="1674472"/>
            <a:ext cx="7618305" cy="5183528"/>
            <a:chOff x="0" y="0"/>
            <a:chExt cx="15236609" cy="1036705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236609" cy="10367055"/>
            </a:xfrm>
            <a:custGeom>
              <a:avLst/>
              <a:gdLst/>
              <a:ahLst/>
              <a:cxnLst/>
              <a:rect l="l" t="t" r="r" b="b"/>
              <a:pathLst>
                <a:path w="15236609" h="10367055">
                  <a:moveTo>
                    <a:pt x="0" y="0"/>
                  </a:moveTo>
                  <a:lnTo>
                    <a:pt x="15236609" y="0"/>
                  </a:lnTo>
                  <a:lnTo>
                    <a:pt x="15236609" y="10367055"/>
                  </a:lnTo>
                  <a:lnTo>
                    <a:pt x="0" y="10367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1422921" y="1489029"/>
              <a:ext cx="12567258" cy="7388564"/>
              <a:chOff x="0" y="0"/>
              <a:chExt cx="2915573" cy="1714129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915573" cy="1714129"/>
              </a:xfrm>
              <a:custGeom>
                <a:avLst/>
                <a:gdLst/>
                <a:ahLst/>
                <a:cxnLst/>
                <a:rect l="l" t="t" r="r" b="b"/>
                <a:pathLst>
                  <a:path w="2915573" h="1714129">
                    <a:moveTo>
                      <a:pt x="0" y="0"/>
                    </a:moveTo>
                    <a:lnTo>
                      <a:pt x="2915573" y="0"/>
                    </a:lnTo>
                    <a:lnTo>
                      <a:pt x="2915573" y="1714129"/>
                    </a:lnTo>
                    <a:lnTo>
                      <a:pt x="0" y="1714129"/>
                    </a:lnTo>
                    <a:close/>
                  </a:path>
                </a:pathLst>
              </a:custGeom>
              <a:solidFill>
                <a:srgbClr val="FFF9EA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28575"/>
                <a:ext cx="2915573" cy="174270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509"/>
                  </a:lnSpc>
                  <a:defRPr/>
                </a:pPr>
                <a:endParaRPr sz="1200">
                  <a:solidFill>
                    <a:srgbClr val="171C30"/>
                  </a:solidFill>
                  <a:latin typeface="Calibri"/>
                </a:endParaRPr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644333" y="3475740"/>
            <a:ext cx="2783690" cy="2743200"/>
          </a:xfrm>
          <a:custGeom>
            <a:avLst/>
            <a:gdLst/>
            <a:ahLst/>
            <a:cxnLst/>
            <a:rect l="l" t="t" r="r" b="b"/>
            <a:pathLst>
              <a:path w="4175535" h="4114800">
                <a:moveTo>
                  <a:pt x="0" y="0"/>
                </a:moveTo>
                <a:lnTo>
                  <a:pt x="4175535" y="0"/>
                </a:lnTo>
                <a:lnTo>
                  <a:pt x="4175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5161179" y="3174295"/>
            <a:ext cx="6706355" cy="232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236"/>
              </a:lnSpc>
              <a:defRPr/>
            </a:pPr>
            <a:r>
              <a:rPr lang="th-TH" sz="3600" dirty="0">
                <a:solidFill>
                  <a:srgbClr val="000000"/>
                </a:solidFill>
                <a:latin typeface="Comic Sans Bold" panose="020B0604020202020204" charset="0"/>
              </a:rPr>
              <a:t>เมื่อลูกค้าโทรเข้ามาในเวลาทำงาน เพื่อจะจองโรงแรมหน้างาน แต่โรงแรมเราเต็มหมด แต่ลูกค้าคนนี้อยากเข้าพักที่ของเรามากตื้อจน พูดลักษณะเช่นนี้มา</a:t>
            </a:r>
            <a:endParaRPr lang="en-US" sz="3600" dirty="0">
              <a:solidFill>
                <a:srgbClr val="000000"/>
              </a:solidFill>
              <a:latin typeface="Comic Sans Bold" panose="020B0604020202020204" charset="0"/>
            </a:endParaRPr>
          </a:p>
        </p:txBody>
      </p:sp>
      <p:sp>
        <p:nvSpPr>
          <p:cNvPr id="11" name="Freeform 11"/>
          <p:cNvSpPr/>
          <p:nvPr/>
        </p:nvSpPr>
        <p:spPr>
          <a:xfrm rot="1576176">
            <a:off x="10794887" y="100546"/>
            <a:ext cx="1459222" cy="1119621"/>
          </a:xfrm>
          <a:custGeom>
            <a:avLst/>
            <a:gdLst/>
            <a:ahLst/>
            <a:cxnLst/>
            <a:rect l="l" t="t" r="r" b="b"/>
            <a:pathLst>
              <a:path w="2188833" h="1679432">
                <a:moveTo>
                  <a:pt x="0" y="0"/>
                </a:moveTo>
                <a:lnTo>
                  <a:pt x="2188833" y="0"/>
                </a:lnTo>
                <a:lnTo>
                  <a:pt x="2188833" y="1679432"/>
                </a:lnTo>
                <a:lnTo>
                  <a:pt x="0" y="16794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4510730" flipH="1">
            <a:off x="3617609" y="5256643"/>
            <a:ext cx="1596373" cy="1224853"/>
          </a:xfrm>
          <a:custGeom>
            <a:avLst/>
            <a:gdLst/>
            <a:ahLst/>
            <a:cxnLst/>
            <a:rect l="l" t="t" r="r" b="b"/>
            <a:pathLst>
              <a:path w="2394559" h="1837280">
                <a:moveTo>
                  <a:pt x="2394559" y="0"/>
                </a:moveTo>
                <a:lnTo>
                  <a:pt x="0" y="0"/>
                </a:lnTo>
                <a:lnTo>
                  <a:pt x="0" y="1837280"/>
                </a:lnTo>
                <a:lnTo>
                  <a:pt x="2394559" y="1837280"/>
                </a:lnTo>
                <a:lnTo>
                  <a:pt x="2394559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RPReplay_Final1722521354">
            <a:hlinkClick r:id="" action="ppaction://media"/>
            <a:extLst>
              <a:ext uri="{FF2B5EF4-FFF2-40B4-BE49-F238E27FC236}">
                <a16:creationId xmlns:a16="http://schemas.microsoft.com/office/drawing/2014/main" id="{2F3E2CAF-2323-9FCB-EF60-95E5E3394B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133576"/>
            <a:ext cx="5756370" cy="266232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D0AD58A-3EDB-7BFE-418B-FE3B88CFDE1E}"/>
              </a:ext>
            </a:extLst>
          </p:cNvPr>
          <p:cNvSpPr txBox="1"/>
          <p:nvPr/>
        </p:nvSpPr>
        <p:spPr>
          <a:xfrm>
            <a:off x="5938684" y="908172"/>
            <a:ext cx="6037005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altLang="ja-JP" b="1" i="0" dirty="0">
                <a:solidFill>
                  <a:srgbClr val="0F0F0F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ที่มา</a:t>
            </a:r>
            <a:r>
              <a:rPr lang="en-US" altLang="ja-JP" b="1" i="0" dirty="0">
                <a:solidFill>
                  <a:srgbClr val="0F0F0F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: </a:t>
            </a:r>
            <a:r>
              <a:rPr lang="ja-JP" altLang="en-US" b="1" i="0" dirty="0">
                <a:solidFill>
                  <a:srgbClr val="0F0F0F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ビジネスパーソンを応援するマックコンサルタンツ </a:t>
            </a:r>
            <a:r>
              <a:rPr lang="en-US" altLang="ja-JP" b="1" i="0" dirty="0">
                <a:solidFill>
                  <a:srgbClr val="0F0F0F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https://www.youtube.com/@mackconsultantsgroup</a:t>
            </a:r>
            <a:endParaRPr lang="en-US" dirty="0"/>
          </a:p>
        </p:txBody>
      </p:sp>
      <p:pic>
        <p:nvPicPr>
          <p:cNvPr id="18" name="btnInknoeActivityCp2">
            <a:extLst>
              <a:ext uri="{FF2B5EF4-FFF2-40B4-BE49-F238E27FC236}">
                <a16:creationId xmlns:a16="http://schemas.microsoft.com/office/drawing/2014/main" id="{6BA2052F-6E61-4DEB-A1F3-AA207CA3858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74" y="5778109"/>
            <a:ext cx="2222047" cy="5810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0" grpId="0"/>
      <p:bldP spid="3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&quot;mc25670808132043280LJJJ&quot;,&quot;Name&quot;:&quot;MultipleChoice&quot;,&quot;ActivityType&quot;:0,&quot;Width&quot;:0.0,&quot;Height&quot;:0.0,&quot;Graphics&quot;:null,&quot;ActivityBase&quot;:{&quot;$type&quot;:&quot;ClassPoint2.Core.DTO.Activities.MultipleChoiceActivity, ClassPoint2.Core&quot;,&quot;mcChoices&quot;:{&quot;$type&quot;:&quot;System.Collections.Generic.List`1[[System.String, mscorlib]], mscorlib&quot;,&quot;$values&quot;:[&quot;A&quot;,&quot;B&quot;,&quot;C&quot;,&quot;D&quot;]},&quot;mcIsAllowSelectMultiple&quot;:true,&quot;mcCorrectAnswers&quot;:{&quot;$type&quot;:&quot;System.Collections.Generic.List`1[[System.String, mscorlib]], mscorlib&quot;,&quot;$values&quot;:[&quot;A&quot;]},&quot;isQuizMode&quot;:false,&quot;correctPoints&quot;:null,&quot;correctSpeedBonus&quot;:null,&quot;HasCorrectAnswers&quot;:true,&quot;activityId&quot;:&quot;mc25670816021619588QOCM&quot;,&quot;activityType&quot;:&quot;Multiple Choice&quot;,&quot;countdown&quot;:45,&quot;StartWithSlide&quot;:true,&quot;CanMinimize&quot;:false,&quot;CanCountDown&quot;:true},&quot;IsLocked&quot;:false,&quot;IsMappedFromCp1&quot;:false,&quot;IsQuizMode&quot;:false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&quot;mq20240815131328808JRJN&quot;,&quot;Name&quot;:&quot;MultipleChoice&quot;,&quot;ActivityType&quot;:0,&quot;Width&quot;:0.0,&quot;Height&quot;:0.0,&quot;Graphics&quot;:null,&quot;ActivityBase&quot;:{&quot;$type&quot;:&quot;ClassPoint2.Core.DTO.Activities.MultipleChoiceActivity, ClassPoint2.Core&quot;,&quot;mcChoices&quot;:{&quot;$type&quot;:&quot;System.Collections.Generic.List`1[[System.String, mscorlib]], mscorlib&quot;,&quot;$values&quot;:[&quot;A&quot;,&quot;B&quot;,&quot;C&quot;,&quot;D&quot;,&quot;E&quot;,&quot;F&quot;,&quot;G&quot;,&quot;H&quot;]},&quot;mcIsAllowSelectMultiple&quot;:false,&quot;mcCorrectAnswers&quot;:{&quot;$type&quot;:&quot;System.Collections.Generic.List`1[[System.String, mscorlib]], mscorlib&quot;,&quot;$values&quot;:[&quot;C&quot;]},&quot;isQuizMode&quot;:true,&quot;correctPoints&quot;:1,&quot;correctSpeedBonus&quot;:null,&quot;HasCorrectAnswers&quot;:true,&quot;activityId&quot;:&quot;mq25670816022436744GQSO&quot;,&quot;activityType&quot;:&quot;Multiple Choice&quot;,&quot;countdown&quot;:120,&quot;StartWithSlide&quot;:false,&quot;CanMinimize&quot;:true,&quot;CanCountDown&quot;:true},&quot;IsLocked&quot;:false,&quot;IsMappedFromCp1&quot;:false,&quot;IsQuizMode&quot;:true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MultipleChoice&quot;,&quot;ActivityType&quot;:0,&quot;Width&quot;:0.0,&quot;Height&quot;:0.0,&quot;Graphics&quot;:null,&quot;ActivityBase&quot;:{&quot;$type&quot;:&quot;ClassPoint2.Core.DTO.Activities.MultipleChoiceActivity, ClassPoint2.Core&quot;,&quot;mcChoices&quot;:{&quot;$type&quot;:&quot;System.Collections.Generic.List`1[[System.String, mscorlib]], mscorlib&quot;,&quot;$values&quot;:[&quot;A&quot;,&quot;B&quot;,&quot;C&quot;,&quot;D&quot;,&quot;E&quot;,&quot;F&quot;,&quot;G&quot;,&quot;H&quot;]},&quot;mcIsAllowSelectMultiple&quot;:false,&quot;mcCorrectAnswers&quot;:{&quot;$type&quot;:&quot;System.Collections.Generic.List`1[[System.String, mscorlib]], mscorlib&quot;,&quot;$values&quot;:[&quot;A&quot;]},&quot;isQuizMode&quot;:true,&quot;correctPoints&quot;:1,&quot;correctSpeedBonus&quot;:null,&quot;HasCorrectAnswers&quot;:true,&quot;activityId&quot;:&quot;mq25670816022714079ODNE&quot;,&quot;activityType&quot;:&quot;Multiple Choice&quot;,&quot;countdown&quot;:120,&quot;StartWithSlide&quot;:false,&quot;CanMinimize&quot;:true,&quot;CanCountDown&quot;:true},&quot;IsLocked&quot;:false,&quot;IsMappedFromCp1&quot;:false,&quot;IsQuizMode&quot;:true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MultipleChoice&quot;,&quot;ActivityType&quot;:0,&quot;Width&quot;:0.0,&quot;Height&quot;:0.0,&quot;Graphics&quot;:null,&quot;ActivityBase&quot;:{&quot;$type&quot;:&quot;ClassPoint2.Core.DTO.Activities.MultipleChoiceActivity, ClassPoint2.Core&quot;,&quot;mcChoices&quot;:{&quot;$type&quot;:&quot;System.Collections.Generic.List`1[[System.String, mscorlib]], mscorlib&quot;,&quot;$values&quot;:[&quot;A&quot;,&quot;B&quot;,&quot;C&quot;,&quot;D&quot;,&quot;E&quot;,&quot;F&quot;,&quot;G&quot;,&quot;H&quot;]},&quot;mcIsAllowSelectMultiple&quot;:false,&quot;mcCorrectAnswers&quot;:{&quot;$type&quot;:&quot;System.Collections.Generic.List`1[[System.String, mscorlib]], mscorlib&quot;,&quot;$values&quot;:[&quot;F&quot;]},&quot;isQuizMode&quot;:true,&quot;correctPoints&quot;:2,&quot;correctSpeedBonus&quot;:null,&quot;HasCorrectAnswers&quot;:true,&quot;activityId&quot;:&quot;mq25670816022835720UHQY&quot;,&quot;activityType&quot;:&quot;Multiple Choice&quot;,&quot;countdown&quot;:120,&quot;StartWithSlide&quot;:false,&quot;CanMinimize&quot;:true,&quot;CanCountDown&quot;:true},&quot;IsLocked&quot;:false,&quot;IsMappedFromCp1&quot;:false,&quot;IsQuizMode&quot;:true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MultipleChoice&quot;,&quot;ActivityType&quot;:0,&quot;Width&quot;:0.0,&quot;Height&quot;:0.0,&quot;Graphics&quot;:null,&quot;ActivityBase&quot;:{&quot;$type&quot;:&quot;ClassPoint2.Core.DTO.Activities.MultipleChoiceActivity, ClassPoint2.Core&quot;,&quot;mcChoices&quot;:{&quot;$type&quot;:&quot;System.Collections.Generic.List`1[[System.String, mscorlib]], mscorlib&quot;,&quot;$values&quot;:[&quot;A&quot;,&quot;B&quot;,&quot;C&quot;,&quot;D&quot;,&quot;E&quot;,&quot;F&quot;,&quot;G&quot;,&quot;H&quot;]},&quot;mcIsAllowSelectMultiple&quot;:false,&quot;mcCorrectAnswers&quot;:{&quot;$type&quot;:&quot;System.Collections.Generic.List`1[[System.String, mscorlib]], mscorlib&quot;,&quot;$values&quot;:[&quot;G&quot;]},&quot;isQuizMode&quot;:true,&quot;correctPoints&quot;:2,&quot;correctSpeedBonus&quot;:null,&quot;HasCorrectAnswers&quot;:true,&quot;activityId&quot;:&quot;mq25670816023103853OLSK&quot;,&quot;activityType&quot;:&quot;Multiple Choice&quot;,&quot;countdown&quot;:120,&quot;StartWithSlide&quot;:false,&quot;CanMinimize&quot;:true,&quot;CanCountDown&quot;:true},&quot;IsLocked&quot;:false,&quot;IsMappedFromCp1&quot;:false,&quot;IsQuizMode&quot;:true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MultipleChoice&quot;,&quot;ActivityType&quot;:0,&quot;Width&quot;:0.0,&quot;Height&quot;:0.0,&quot;Graphics&quot;:null,&quot;ActivityBase&quot;:{&quot;$type&quot;:&quot;ClassPoint2.Core.DTO.Activities.MultipleChoiceActivity, ClassPoint2.Core&quot;,&quot;mcChoices&quot;:{&quot;$type&quot;:&quot;System.Collections.Generic.List`1[[System.String, mscorlib]], mscorlib&quot;,&quot;$values&quot;:[&quot;A&quot;,&quot;B&quot;,&quot;C&quot;,&quot;D&quot;,&quot;E&quot;,&quot;F&quot;,&quot;G&quot;,&quot;H&quot;]},&quot;mcIsAllowSelectMultiple&quot;:false,&quot;mcCorrectAnswers&quot;:{&quot;$type&quot;:&quot;System.Collections.Generic.List`1[[System.String, mscorlib]], mscorlib&quot;,&quot;$values&quot;:[&quot;E&quot;]},&quot;isQuizMode&quot;:true,&quot;correctPoints&quot;:2,&quot;correctSpeedBonus&quot;:null,&quot;HasCorrectAnswers&quot;:true,&quot;activityId&quot;:&quot;mq25670816023341044NWIP&quot;,&quot;activityType&quot;:&quot;Multiple Choice&quot;,&quot;countdown&quot;:60,&quot;StartWithSlide&quot;:false,&quot;CanMinimize&quot;:true,&quot;CanCountDown&quot;:true},&quot;IsLocked&quot;:false,&quot;IsMappedFromCp1&quot;:false,&quot;IsQuizMode&quot;:true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MultipleChoice&quot;,&quot;ActivityType&quot;:0,&quot;Width&quot;:0.0,&quot;Height&quot;:0.0,&quot;Graphics&quot;:null,&quot;ActivityBase&quot;:{&quot;$type&quot;:&quot;ClassPoint2.Core.DTO.Activities.MultipleChoiceActivity, ClassPoint2.Core&quot;,&quot;mcChoices&quot;:{&quot;$type&quot;:&quot;System.Collections.Generic.List`1[[System.String, mscorlib]], mscorlib&quot;,&quot;$values&quot;:[&quot;A&quot;,&quot;B&quot;,&quot;C&quot;,&quot;D&quot;,&quot;E&quot;,&quot;F&quot;,&quot;G&quot;,&quot;H&quot;]},&quot;mcIsAllowSelectMultiple&quot;:false,&quot;mcCorrectAnswers&quot;:{&quot;$type&quot;:&quot;System.Collections.Generic.List`1[[System.String, mscorlib]], mscorlib&quot;,&quot;$values&quot;:[&quot;F&quot;]},&quot;isQuizMode&quot;:true,&quot;correctPoints&quot;:2,&quot;correctSpeedBonus&quot;:null,&quot;HasCorrectAnswers&quot;:true,&quot;activityId&quot;:&quot;mq25670816023511444VBBJ&quot;,&quot;activityType&quot;:&quot;Multiple Choice&quot;,&quot;countdown&quot;:120,&quot;StartWithSlide&quot;:false,&quot;CanMinimize&quot;:true,&quot;CanCountDown&quot;:true},&quot;IsLocked&quot;:false,&quot;IsMappedFromCp1&quot;:false,&quot;IsQuizMode&quot;:true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&quot;mc25670808132049143VOVZ&quot;,&quot;Name&quot;:&quot;MultipleChoice&quot;,&quot;ActivityType&quot;:0,&quot;Width&quot;:0.0,&quot;Height&quot;:0.0,&quot;Graphics&quot;:null,&quot;ActivityBase&quot;:{&quot;$type&quot;:&quot;ClassPoint2.Core.DTO.Activities.MultipleChoiceActivity, ClassPoint2.Core&quot;,&quot;mcChoices&quot;:{&quot;$type&quot;:&quot;System.Collections.Generic.List`1[[System.String, mscorlib]], mscorlib&quot;,&quot;$values&quot;:[&quot;A&quot;,&quot;B&quot;,&quot;C&quot;,&quot;D&quot;]},&quot;mcIsAllowSelectMultiple&quot;:true,&quot;mcCorrectAnswers&quot;:{&quot;$type&quot;:&quot;System.Collections.Generic.List`1[[System.String, mscorlib]], mscorlib&quot;,&quot;$values&quot;:[&quot;C&quot;]},&quot;isQuizMode&quot;:false,&quot;correctPoints&quot;:null,&quot;correctSpeedBonus&quot;:null,&quot;HasCorrectAnswers&quot;:true,&quot;activityId&quot;:null,&quot;activityType&quot;:&quot;Multiple Choice&quot;,&quot;countdown&quot;:45,&quot;StartWithSlide&quot;:true,&quot;CanMinimize&quot;:false,&quot;CanCountDown&quot;:true},&quot;IsLocked&quot;:false,&quot;IsMappedFromCp1&quot;:false,&quot;IsQuizMode&quot;:fals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&quot;mc25670808132054779CKRY&quot;,&quot;Name&quot;:&quot;MultipleChoice&quot;,&quot;ActivityType&quot;:0,&quot;Width&quot;:0.0,&quot;Height&quot;:0.0,&quot;Graphics&quot;:null,&quot;ActivityBase&quot;:{&quot;$type&quot;:&quot;ClassPoint2.Core.DTO.Activities.MultipleChoiceActivity, ClassPoint2.Core&quot;,&quot;mcChoices&quot;:{&quot;$type&quot;:&quot;System.Collections.Generic.List`1[[System.String, mscorlib]], mscorlib&quot;,&quot;$values&quot;:[&quot;A&quot;,&quot;B&quot;,&quot;C&quot;,&quot;D&quot;]},&quot;mcIsAllowSelectMultiple&quot;:true,&quot;mcCorrectAnswers&quot;:{&quot;$type&quot;:&quot;System.Collections.Generic.List`1[[System.String, mscorlib]], mscorlib&quot;,&quot;$values&quot;:[&quot;A&quot;]},&quot;isQuizMode&quot;:false,&quot;correctPoints&quot;:null,&quot;correctSpeedBonus&quot;:null,&quot;HasCorrectAnswers&quot;:true,&quot;activityId&quot;:null,&quot;activityType&quot;:&quot;Multiple Choice&quot;,&quot;countdown&quot;:45,&quot;StartWithSlide&quot;:true,&quot;CanMinimize&quot;:true,&quot;CanCountDown&quot;:true},&quot;IsLocked&quot;:false,&quot;IsMappedFromCp1&quot;:false,&quot;IsQuizMode&quot;:fals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MultipleChoice&quot;,&quot;ActivityType&quot;:0,&quot;Width&quot;:0.0,&quot;Height&quot;:0.0,&quot;Graphics&quot;:null,&quot;ActivityBase&quot;:{&quot;$type&quot;:&quot;ClassPoint2.Core.DTO.Activities.MultipleChoiceActivity, ClassPoint2.Core&quot;,&quot;mcChoices&quot;:{&quot;$type&quot;:&quot;System.Collections.Generic.List`1[[System.String, mscorlib]], mscorlib&quot;,&quot;$values&quot;:[&quot;A&quot;,&quot;B&quot;,&quot;C&quot;,&quot;D&quot;]},&quot;mcIsAllowSelectMultiple&quot;:true,&quot;mcCorrectAnswers&quot;:{&quot;$type&quot;:&quot;System.Collections.Generic.List`1[[System.String, mscorlib]], mscorlib&quot;,&quot;$values&quot;:[&quot;D&quot;]},&quot;isQuizMode&quot;:false,&quot;correctPoints&quot;:null,&quot;correctSpeedBonus&quot;:null,&quot;HasCorrectAnswers&quot;:true,&quot;activityId&quot;:null,&quot;activityType&quot;:&quot;Multiple Choice&quot;,&quot;countdown&quot;:60,&quot;StartWithSlide&quot;:false,&quot;CanMinimize&quot;:false,&quot;CanCountDown&quot;:true},&quot;IsLocked&quot;:false,&quot;IsMappedFromCp1&quot;:false,&quot;IsQuizMode&quot;:fals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&quot;mc25670808132001557LXGE&quot;,&quot;Name&quot;:&quot;MultipleChoice&quot;,&quot;ActivityType&quot;:0,&quot;Width&quot;:0.0,&quot;Height&quot;:0.0,&quot;Graphics&quot;:null,&quot;ActivityBase&quot;:{&quot;$type&quot;:&quot;ClassPoint2.Core.DTO.Activities.MultipleChoiceActivity, ClassPoint2.Core&quot;,&quot;mcChoices&quot;:{&quot;$type&quot;:&quot;System.Collections.Generic.List`1[[System.String, mscorlib]], mscorlib&quot;,&quot;$values&quot;:[&quot;A&quot;,&quot;B&quot;,&quot;C&quot;,&quot;D&quot;]},&quot;mcIsAllowSelectMultiple&quot;:false,&quot;mcCorrectAnswers&quot;:{&quot;$type&quot;:&quot;System.Collections.Generic.List`1[[System.String, mscorlib]], mscorlib&quot;,&quot;$values&quot;:[&quot;A&quot;]},&quot;isQuizMode&quot;:false,&quot;correctPoints&quot;:null,&quot;correctSpeedBonus&quot;:null,&quot;HasCorrectAnswers&quot;:true,&quot;activityId&quot;:null,&quot;activityType&quot;:&quot;Multiple Choice&quot;,&quot;countdown&quot;:45,&quot;StartWithSlide&quot;:false,&quot;CanMinimize&quot;:false,&quot;CanCountDown&quot;:true},&quot;IsLocked&quot;:false,&quot;IsMappedFromCp1&quot;:false,&quot;IsQuizMode&quot;:false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MultipleChoice&quot;,&quot;ActivityType&quot;:0,&quot;Width&quot;:0.0,&quot;Height&quot;:0.0,&quot;Graphics&quot;:null,&quot;ActivityBase&quot;:{&quot;$type&quot;:&quot;ClassPoint2.Core.DTO.Activities.MultipleChoiceActivity, ClassPoint2.Core&quot;,&quot;mcChoices&quot;:{&quot;$type&quot;:&quot;System.Collections.Generic.List`1[[System.String, mscorlib]], mscorlib&quot;,&quot;$values&quot;:[&quot;A&quot;,&quot;B&quot;,&quot;C&quot;,&quot;D&quot;]},&quot;mcIsAllowSelectMultiple&quot;:false,&quot;mcCorrectAnswers&quot;:{&quot;$type&quot;:&quot;System.Collections.Generic.List`1[[System.String, mscorlib]], mscorlib&quot;,&quot;$values&quot;:[&quot;B&quot;]},&quot;isQuizMode&quot;:false,&quot;correctPoints&quot;:null,&quot;correctSpeedBonus&quot;:null,&quot;HasCorrectAnswers&quot;:true,&quot;activityId&quot;:null,&quot;activityType&quot;:&quot;Multiple Choice&quot;,&quot;countdown&quot;:45,&quot;StartWithSlide&quot;:false,&quot;CanMinimize&quot;:false,&quot;CanCountDown&quot;:true},&quot;IsLocked&quot;:false,&quot;IsMappedFromCp1&quot;:false,&quot;IsQuizMode&quot;:false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MultipleChoice&quot;,&quot;ActivityType&quot;:0,&quot;Width&quot;:0.0,&quot;Height&quot;:0.0,&quot;Graphics&quot;:null,&quot;ActivityBase&quot;:{&quot;$type&quot;:&quot;ClassPoint2.Core.DTO.Activities.MultipleChoiceActivity, ClassPoint2.Core&quot;,&quot;mcChoices&quot;:{&quot;$type&quot;:&quot;System.Collections.Generic.List`1[[System.String, mscorlib]], mscorlib&quot;,&quot;$values&quot;:[&quot;A&quot;,&quot;B&quot;,&quot;C&quot;,&quot;D&quot;]},&quot;mcIsAllowSelectMultiple&quot;:false,&quot;mcCorrectAnswers&quot;:{&quot;$type&quot;:&quot;System.Collections.Generic.List`1[[System.String, mscorlib]], mscorlib&quot;,&quot;$values&quot;:[&quot;C&quot;]},&quot;isQuizMode&quot;:false,&quot;correctPoints&quot;:null,&quot;correctSpeedBonus&quot;:null,&quot;HasCorrectAnswers&quot;:true,&quot;activityId&quot;:null,&quot;activityType&quot;:&quot;Multiple Choice&quot;,&quot;countdown&quot;:60,&quot;StartWithSlide&quot;:false,&quot;CanMinimize&quot;:false,&quot;CanCountDown&quot;:true},&quot;IsLocked&quot;:false,&quot;IsMappedFromCp1&quot;:false,&quot;IsQuizMode&quot;:false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&quot;ar20240801143821396NIIE&quot;,&quot;Name&quot;:&quot;AudioRecord&quot;,&quot;ActivityType&quot;:5,&quot;Width&quot;:0.0,&quot;Height&quot;:0.0,&quot;Graphics&quot;:null,&quot;ActivityBase&quot;:{&quot;$type&quot;:&quot;ClassPoint2.Core.DTO.Activities.AudioRecordActivity, ClassPoint2.Core&quot;,&quot;isNamesHidden&quot;:false,&quot;activityId&quot;:null,&quot;activityType&quot;:&quot;Audio Record&quot;,&quot;countdown&quot;:0,&quot;StartWithSlide&quot;:false,&quot;CanMinimize&quot;:false,&quot;CanCountDown&quot;:false},&quot;IsLocked&quot;:false,&quot;IsMappedFromCp1&quot;:false,&quot;IsQuizMode&quot;:false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MultipleChoice&quot;,&quot;ActivityType&quot;:0,&quot;Width&quot;:0.0,&quot;Height&quot;:0.0,&quot;Graphics&quot;:null,&quot;ActivityBase&quot;:{&quot;$type&quot;:&quot;ClassPoint2.Core.DTO.Activities.MultipleChoiceActivity, ClassPoint2.Core&quot;,&quot;mcChoices&quot;:{&quot;$type&quot;:&quot;System.Collections.Generic.List`1[[System.String, mscorlib]], mscorlib&quot;,&quot;$values&quot;:[&quot;A&quot;,&quot;B&quot;,&quot;C&quot;,&quot;D&quot;,&quot;E&quot;,&quot;F&quot;,&quot;G&quot;,&quot;H&quot;]},&quot;mcIsAllowSelectMultiple&quot;:false,&quot;mcCorrectAnswers&quot;:{&quot;$type&quot;:&quot;System.Collections.Generic.List`1[[System.String, mscorlib]], mscorlib&quot;,&quot;$values&quot;:[&quot;G&quot;]},&quot;isQuizMode&quot;:true,&quot;correctPoints&quot;:1,&quot;correctSpeedBonus&quot;:null,&quot;HasCorrectAnswers&quot;:true,&quot;activityId&quot;:&quot;mq20240816022155480JEUT&quot;,&quot;activityType&quot;:&quot;Multiple Choice&quot;,&quot;countdown&quot;:120,&quot;StartWithSlide&quot;:false,&quot;CanMinimize&quot;:true,&quot;CanCountDown&quot;:true},&quot;IsLocked&quot;:false,&quot;IsMappedFromCp1&quot;:false,&quot;IsQuizMode&quot;:true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681</Words>
  <Application>Microsoft Office PowerPoint</Application>
  <PresentationFormat>Widescreen</PresentationFormat>
  <Paragraphs>59</Paragraphs>
  <Slides>17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Comic Sans Bold</vt:lpstr>
      <vt:lpstr>Helvetica World</vt:lpstr>
      <vt:lpstr>Open Sans 1</vt:lpstr>
      <vt:lpstr>Arial</vt:lpstr>
      <vt:lpstr>Bahnschrift SemiBold</vt:lpstr>
      <vt:lpstr>Calibri</vt:lpstr>
      <vt:lpstr>Calibri Light</vt:lpstr>
      <vt:lpstr>Monotype Corsiva</vt:lpstr>
      <vt:lpstr>Montserrat</vt:lpstr>
      <vt:lpstr>Montserrat SemiBold</vt:lpstr>
      <vt:lpstr>Poppins</vt:lpstr>
      <vt:lpstr>Roboto</vt:lpstr>
      <vt:lpstr>Office Theme</vt:lpstr>
      <vt:lpstr>1_Office Theme</vt:lpstr>
      <vt:lpstr>総合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SSRU</dc:creator>
  <cp:lastModifiedBy>SSRU</cp:lastModifiedBy>
  <cp:revision>11</cp:revision>
  <dcterms:created xsi:type="dcterms:W3CDTF">2024-08-08T13:11:05Z</dcterms:created>
  <dcterms:modified xsi:type="dcterms:W3CDTF">2024-08-16T02:48:46Z</dcterms:modified>
</cp:coreProperties>
</file>