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1" r:id="rId3"/>
    <p:sldId id="390" r:id="rId4"/>
    <p:sldId id="625" r:id="rId5"/>
    <p:sldId id="626" r:id="rId6"/>
    <p:sldId id="627" r:id="rId7"/>
    <p:sldId id="628" r:id="rId8"/>
    <p:sldId id="629" r:id="rId9"/>
    <p:sldId id="310" r:id="rId10"/>
    <p:sldId id="262" r:id="rId11"/>
    <p:sldId id="264" r:id="rId12"/>
    <p:sldId id="283" r:id="rId13"/>
    <p:sldId id="267" r:id="rId14"/>
    <p:sldId id="285" r:id="rId15"/>
    <p:sldId id="630" r:id="rId16"/>
    <p:sldId id="3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D565-3CB5-44AB-9848-CA843BAF679E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9374-1C77-47BC-800E-CA027690F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/>
              <a:t>ให้เดาก่อน  </a:t>
            </a:r>
          </a:p>
          <a:p>
            <a:pPr eaLnBrk="1" hangingPunct="1">
              <a:spcBef>
                <a:spcPct val="0"/>
              </a:spcBef>
            </a:pPr>
            <a:r>
              <a:rPr lang="th-TH"/>
              <a:t>อธิบายไวยากรณ์ตั้งแต่ตอนนี้เลย ว่าข้างหลังต้องลงท้ายด้วย คำนาม   ซึ่งการเติม โคโตะ ทำให้เวิร์บเป็นคำนาม แล้วค่อยให้เด็กดูโมเดหลุ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981A-943C-43F4-8D6A-BC6479A6FD6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64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/>
              <a:t>ให้เดาก่อน  </a:t>
            </a:r>
          </a:p>
          <a:p>
            <a:pPr eaLnBrk="1" hangingPunct="1">
              <a:spcBef>
                <a:spcPct val="0"/>
              </a:spcBef>
            </a:pPr>
            <a:r>
              <a:rPr lang="th-TH"/>
              <a:t>อธิบายไวยากรณ์ตั้งแต่ตอนนี้เลย ว่าข้างหลังต้องลงท้ายด้วย คำนาม   ซึ่งการเติม โคโตะ ทำให้เวิร์บเป็นคำนาม แล้วค่อยให้เด็กดูโมเดหลุ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6981A-943C-43F4-8D6A-BC6479A6FD6D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05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92E6-E7F9-4CB2-8D6D-240FFF149F6F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262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667E8B2-017C-4123-BABE-2702635DB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6789FB9-90DF-4221-8E28-98D552FDE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BBFD8FF-7552-47F8-B8E3-0BE32200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E2519B-E2B5-40E3-98E0-47ED217A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E906CC-2336-4C3A-9D20-5138AF8A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1F93D1-8FBA-4BA1-AEC7-10133D86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C03293D-77C2-408D-BB34-BF36B00EC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580D1FA-5661-4630-A855-01BD1D60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087C39-B0C5-4C5A-BDF3-C3FBD84C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50CDE6-C142-4D53-8614-87A3CA54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4DCBAF0-AA2B-4696-A6FF-7FD75E372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7E0162-DA31-4210-9A3A-0C6EBC1AE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77FAE28-6B97-4D1F-9E10-9F87A51A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EC05E27-F758-47E5-A032-5C2C4E6F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553A98-034F-44E9-8E9D-B41827E3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E8481D-5F7E-4223-A257-CAF4BDA2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667BF29-3129-4E24-BEA7-E37D69532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AC2F5F-7FAD-443C-8D67-7CD0BF3C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BE7795-44CE-4A06-BBB3-5261F1B9D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045C5C4-EF18-44D2-8F3F-C338A6CE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E729D36-79E0-49A0-BC31-F5C472F1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2091109-9A99-43AA-9864-8F0E7C6F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A2E615-E640-4FC5-BE42-C0E2D78A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A36F5BD-9D5B-40FE-AB83-E58B6A0F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CC3210-066E-4E7A-97D3-71FDEC3C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D0DAFB-9156-4708-A783-4B8F6948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0A7BBEB-A875-46C0-9203-B6E96136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1AB2C18-4E95-4905-81C1-B3E7D22D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92D4995-F538-4532-ADEE-06DCFD1F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46C275E-375F-4EFE-8F46-E1CA908E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0620F40-C32E-46A3-B14D-C4BEF740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937DF0-ED0F-4A3B-9D96-5952E32C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5338835-1C44-42F6-A250-BBC933E7E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46977F0-7DE0-4B93-A2EA-252DE3D66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C2B060C4-13C3-4040-BF53-67845D30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EF8C3A4-BF17-4DE1-B16E-A48B81C84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DEAF939-03E4-4E1F-BFF4-A0905D3D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6E0AA81-4C3F-4469-9BB0-A30E15CB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A8CA4C9-9654-4B6E-823E-B826A756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7762B3-0A83-4325-A950-B59B653D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6206390-2B99-4EB4-99B2-C18A5649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40261ED-83B7-42BE-9B2D-347CF9DB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FCDE518-036C-43EE-A73C-2EB55540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CCBFDD5-2DED-4BF7-B19A-D3D96143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7636B20-821F-4E93-9F58-561B4C9C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455329A-64A1-48E0-A9FC-6C2023C1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15DABE-7755-4065-BCFA-6B66A97B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FE3B08-FC76-4AD3-8D71-8CF972FF5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62800F9-2889-4385-91BA-5619C4932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7BFA5CA-3B3E-4EE7-A26B-C5634C06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985FCE8-5E28-4EE1-888F-F937788C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8269441-A611-40FE-B97C-6ED3610F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CF3F32-49C0-4F98-AEDF-340918FF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EF97848-FD5F-4D92-A9BA-596CFA694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E5A0DDC-3CEF-4C7E-956E-96B125E9B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E6F871-861C-41F5-A56A-3C74FD2F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14D0DCE-349A-4C16-A38C-47447FCE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C19C118-F9B4-46F7-BE6F-BEE240B1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CE99FFB-D0CA-4E17-BB5E-000D2B1D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415B855-E6D5-45AD-BCDC-31AAB20CA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E385C46-E024-4772-A963-FA6E8DF19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679E-71F4-4354-9E5A-763F288FAA2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C618730-ED0E-473E-97EC-1C7AFCCEB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BAECE0B-459C-48FC-978F-DDF28C5D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AC11-DE80-4105-83A5-8C78CF69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9735" y="1743418"/>
            <a:ext cx="11083057" cy="1300063"/>
          </a:xfrm>
          <a:prstGeom prst="roundRect">
            <a:avLst>
              <a:gd name="adj" fmla="val 3225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卒業したら、</a:t>
            </a:r>
            <a:r>
              <a:rPr lang="ja-JP" altLang="en-US" sz="3600" b="1" u="sng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国へ帰ろう</a:t>
            </a: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と思います。</a:t>
            </a:r>
            <a:endParaRPr lang="en-US" sz="3600" b="1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517558" y="674481"/>
            <a:ext cx="6397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700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การอ่าน2</a:t>
            </a:r>
            <a:endParaRPr lang="th-TH" sz="7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7FE978-C75C-4C78-A193-C4B90D741FD9}"/>
              </a:ext>
            </a:extLst>
          </p:cNvPr>
          <p:cNvSpPr txBox="1"/>
          <p:nvPr/>
        </p:nvSpPr>
        <p:spPr>
          <a:xfrm>
            <a:off x="2796699" y="3429000"/>
            <a:ext cx="7725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tahomo Med" pitchFamily="2" charset="-34"/>
                <a:cs typeface="tahomo Med" pitchFamily="2" charset="-34"/>
              </a:rPr>
              <a:t>ถ้าจบการศึกษาแล้วตั้งใจว่าจะกลับประเทศ</a:t>
            </a:r>
            <a:endParaRPr lang="en-US" sz="3200" dirty="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16A92FB-6C36-4E57-A346-91D8244C333C}"/>
              </a:ext>
            </a:extLst>
          </p:cNvPr>
          <p:cNvSpPr txBox="1"/>
          <p:nvPr/>
        </p:nvSpPr>
        <p:spPr>
          <a:xfrm>
            <a:off x="2092870" y="1830701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　そつぎょう　　　　　くに　　かえ　　　　 おも</a:t>
            </a:r>
            <a:endParaRPr lang="en-US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2" name="Picture 2" descr="頭のいい人の考え方をMENSA会員が考える | カワウソは考える。">
            <a:extLst>
              <a:ext uri="{FF2B5EF4-FFF2-40B4-BE49-F238E27FC236}">
                <a16:creationId xmlns:a16="http://schemas.microsoft.com/office/drawing/2014/main" id="{A92C4497-45BE-4DE8-B835-B0F18121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09" y="4505655"/>
            <a:ext cx="1201782" cy="219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D2FEAE0-749A-40AF-B024-7B9FEE3E2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9" y="4013775"/>
            <a:ext cx="3419952" cy="2305372"/>
          </a:xfrm>
          <a:prstGeom prst="rect">
            <a:avLst/>
          </a:prstGeom>
        </p:spPr>
      </p:pic>
      <p:pic>
        <p:nvPicPr>
          <p:cNvPr id="1028" name="Picture 4" descr="タイの国旗のイラスト | フリー、無料で使えるイラストカット.com">
            <a:extLst>
              <a:ext uri="{FF2B5EF4-FFF2-40B4-BE49-F238E27FC236}">
                <a16:creationId xmlns:a16="http://schemas.microsoft.com/office/drawing/2014/main" id="{AC29ACCD-094D-4656-90E9-52546A4B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43" y="4737785"/>
            <a:ext cx="1550126" cy="10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国旗のイラスト（日本） - イラストくん">
            <a:extLst>
              <a:ext uri="{FF2B5EF4-FFF2-40B4-BE49-F238E27FC236}">
                <a16:creationId xmlns:a16="http://schemas.microsoft.com/office/drawing/2014/main" id="{03694EB6-DC7C-4AEC-A5DD-B23011D9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7" y="3814520"/>
            <a:ext cx="1201782" cy="12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86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74115" y="1252452"/>
            <a:ext cx="8243770" cy="1300063"/>
          </a:xfrm>
          <a:prstGeom prst="roundRect">
            <a:avLst>
              <a:gd name="adj" fmla="val 3225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あの人は人間ではない</a:t>
            </a:r>
            <a:r>
              <a:rPr lang="ja-JP" altLang="en-US" sz="3600" b="1" u="sng" dirty="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ようです。</a:t>
            </a:r>
            <a:endParaRPr lang="en-US" sz="3600" b="1" u="sng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648096" y="272474"/>
            <a:ext cx="63976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th-TH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altLang="ja-JP" sz="7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24</a:t>
            </a:r>
            <a:endParaRPr lang="th-TH" sz="7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7FE978-C75C-4C78-A193-C4B90D741FD9}"/>
              </a:ext>
            </a:extLst>
          </p:cNvPr>
          <p:cNvSpPr txBox="1"/>
          <p:nvPr/>
        </p:nvSpPr>
        <p:spPr>
          <a:xfrm>
            <a:off x="2344915" y="2817828"/>
            <a:ext cx="9229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tahomo Med" pitchFamily="2" charset="-34"/>
                <a:cs typeface="tahomo Med" pitchFamily="2" charset="-34"/>
              </a:rPr>
              <a:t>　</a:t>
            </a:r>
            <a:r>
              <a:rPr lang="th-TH" altLang="ja-JP" sz="4800" dirty="0">
                <a:latin typeface="tahomo Med" pitchFamily="2" charset="-34"/>
                <a:cs typeface="tahomo Med" pitchFamily="2" charset="-34"/>
              </a:rPr>
              <a:t>คนนั้นดูเหมือนไม่ใช่มนุษย์</a:t>
            </a:r>
            <a:endParaRPr lang="en-US" sz="4800" dirty="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8BFB5F6-44B8-4CAC-91C9-92CA992D7A3D}"/>
              </a:ext>
            </a:extLst>
          </p:cNvPr>
          <p:cNvSpPr txBox="1"/>
          <p:nvPr/>
        </p:nvSpPr>
        <p:spPr>
          <a:xfrm>
            <a:off x="3639814" y="1322568"/>
            <a:ext cx="278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　ひと　にんげん　　　　　　</a:t>
            </a:r>
            <a:endParaRPr lang="en-US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AA80A76-F9BE-4628-B034-9D66F9CA1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129" y="3532493"/>
            <a:ext cx="3409741" cy="32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7811341" y="1869358"/>
            <a:ext cx="4852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puimek Med" pitchFamily="2" charset="-34"/>
                <a:ea typeface="UD Digi Kyokasho N-R" panose="02020400000000000000" pitchFamily="17" charset="-128"/>
                <a:cs typeface="puimek Med" pitchFamily="2" charset="-34"/>
              </a:rPr>
              <a:t>　　　　　　　　　　　　　　　　</a:t>
            </a:r>
            <a:r>
              <a:rPr lang="th-TH" altLang="ja-JP" sz="2800" dirty="0">
                <a:latin typeface="puimek Med" pitchFamily="2" charset="-34"/>
                <a:ea typeface="UD Digi Kyokasho N-R" panose="02020400000000000000" pitchFamily="17" charset="-128"/>
                <a:cs typeface="puimek Med" pitchFamily="2" charset="-34"/>
              </a:rPr>
              <a:t>ดูเหมือน ,ราวกับ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954380" y="3597459"/>
            <a:ext cx="9426351" cy="297021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581D028-0EA3-4F26-AD64-38586EDA0CB0}"/>
              </a:ext>
            </a:extLst>
          </p:cNvPr>
          <p:cNvSpPr txBox="1"/>
          <p:nvPr/>
        </p:nvSpPr>
        <p:spPr>
          <a:xfrm>
            <a:off x="1954380" y="18279"/>
            <a:ext cx="9583881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</a:t>
            </a:r>
            <a:r>
              <a:rPr lang="ja-JP" altLang="en-US" sz="32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「ようです。」</a:t>
            </a:r>
            <a:endParaRPr lang="th-TH" altLang="ja-JP" sz="3200" b="1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r>
              <a:rPr lang="ja-JP" altLang="en-US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★</a:t>
            </a:r>
            <a:r>
              <a:rPr lang="th-TH" altLang="ja-JP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ใช้เพื่อกล่าวถึงสิ่งใดสิ่งหนึ่งว่าดูเหมือนหรือมีลักษณะเหมือนอีกอย่างหนึ่ง</a:t>
            </a:r>
            <a:r>
              <a:rPr lang="ja-JP" altLang="en-US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</a:t>
            </a:r>
            <a:endParaRPr lang="th-TH" altLang="ja-JP" sz="2800" b="1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r>
              <a:rPr lang="ja-JP" altLang="en-US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★</a:t>
            </a:r>
            <a:r>
              <a:rPr lang="th-TH" altLang="ja-JP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ผู้พูดคาดคะเนด้วยความรู้สึกหรือจากการสังเกตของตัวเอง</a:t>
            </a:r>
          </a:p>
          <a:p>
            <a:r>
              <a:rPr lang="ja-JP" altLang="en-US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★</a:t>
            </a:r>
            <a:r>
              <a:rPr lang="th-TH" altLang="ja-JP" sz="2800" b="1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มักใช้ในการแสดงความคิดเห็นส่วนตัว  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B66AEA8-2810-40F0-9060-DE7C416F9118}"/>
              </a:ext>
            </a:extLst>
          </p:cNvPr>
          <p:cNvSpPr txBox="1"/>
          <p:nvPr/>
        </p:nvSpPr>
        <p:spPr>
          <a:xfrm>
            <a:off x="3261032" y="2033708"/>
            <a:ext cx="5721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Plain Form</a:t>
            </a:r>
          </a:p>
          <a:p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*</a:t>
            </a:r>
            <a:r>
              <a:rPr lang="en-US" altLang="ja-JP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Adj</a:t>
            </a:r>
            <a:r>
              <a:rPr lang="ja-JP" altLang="en-US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r>
              <a:rPr lang="en-US" altLang="ja-JP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+</a:t>
            </a:r>
            <a:r>
              <a:rPr lang="ja-JP" altLang="en-US" sz="3200" dirty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な</a:t>
            </a:r>
            <a:endParaRPr lang="en-US" altLang="ja-JP" sz="3200" dirty="0">
              <a:solidFill>
                <a:srgbClr val="0070C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ja-JP" sz="3200" dirty="0">
                <a:solidFill>
                  <a:schemeClr val="accent2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  N+</a:t>
            </a:r>
            <a:r>
              <a:rPr lang="ja-JP" altLang="en-US" sz="3200" dirty="0">
                <a:solidFill>
                  <a:schemeClr val="accent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の</a:t>
            </a:r>
            <a:endParaRPr lang="th-TH" altLang="ja-JP" sz="3200" dirty="0">
              <a:solidFill>
                <a:schemeClr val="accent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1F352D4-192A-4F29-8FC1-4F19B51BFAB8}"/>
              </a:ext>
            </a:extLst>
          </p:cNvPr>
          <p:cNvSpPr txBox="1"/>
          <p:nvPr/>
        </p:nvSpPr>
        <p:spPr>
          <a:xfrm>
            <a:off x="2115395" y="3887014"/>
            <a:ext cx="96315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　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こどもたちはもう寝た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ようです。</a:t>
            </a:r>
            <a:endParaRPr lang="en-US" altLang="ja-JP" sz="2400" dirty="0">
              <a:solidFill>
                <a:schemeClr val="accent2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     　</a:t>
            </a: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そろそろ会議が始まる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ようです。</a:t>
            </a:r>
            <a:endParaRPr lang="en-US" altLang="ja-JP" sz="2400" dirty="0">
              <a:solidFill>
                <a:schemeClr val="accent2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鈴木さんはまじめ</a:t>
            </a:r>
            <a:r>
              <a:rPr lang="ja-JP" altLang="en-US" sz="2400" u="sng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な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ようです。</a:t>
            </a:r>
            <a:endParaRPr lang="en-US" altLang="ja-JP" sz="2400" dirty="0">
              <a:solidFill>
                <a:schemeClr val="accent2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このジュースはお酒</a:t>
            </a:r>
            <a:r>
              <a:rPr lang="ja-JP" altLang="en-US" sz="2400" u="sng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の</a:t>
            </a:r>
            <a:r>
              <a:rPr lang="ja-JP" altLang="en-US" sz="2400" dirty="0">
                <a:solidFill>
                  <a:schemeClr val="accent2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ようです。</a:t>
            </a:r>
            <a:endParaRPr lang="en-US" altLang="ja-JP" sz="2400" dirty="0">
              <a:solidFill>
                <a:schemeClr val="accent2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endParaRPr lang="en-US" altLang="ja-JP" sz="2400" dirty="0">
              <a:solidFill>
                <a:schemeClr val="accent2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B942537-9F5A-4A98-A08F-56EADAA11446}"/>
              </a:ext>
            </a:extLst>
          </p:cNvPr>
          <p:cNvSpPr txBox="1"/>
          <p:nvPr/>
        </p:nvSpPr>
        <p:spPr>
          <a:xfrm>
            <a:off x="3847223" y="3802995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B1157DC-250C-4A29-A9FF-C5B8B0EE22F4}"/>
              </a:ext>
            </a:extLst>
          </p:cNvPr>
          <p:cNvSpPr txBox="1"/>
          <p:nvPr/>
        </p:nvSpPr>
        <p:spPr>
          <a:xfrm>
            <a:off x="5413748" y="2448839"/>
            <a:ext cx="2665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puimek Med" pitchFamily="2" charset="-34"/>
                <a:ea typeface="UD Digi Kyokasho N-R" panose="02020400000000000000" pitchFamily="17" charset="-128"/>
                <a:cs typeface="puimek Med" pitchFamily="2" charset="-34"/>
              </a:rPr>
              <a:t>～ようです</a:t>
            </a:r>
            <a:endParaRPr lang="th-TH" altLang="ja-JP" sz="2800" dirty="0">
              <a:latin typeface="puimek Med" pitchFamily="2" charset="-34"/>
              <a:ea typeface="UD Digi Kyokasho N-R" panose="02020400000000000000" pitchFamily="17" charset="-128"/>
              <a:cs typeface="puimek Med" pitchFamily="2" charset="-34"/>
            </a:endParaRPr>
          </a:p>
        </p:txBody>
      </p:sp>
      <p:sp>
        <p:nvSpPr>
          <p:cNvPr id="20" name="การกระจาย: 8 จุด 19">
            <a:extLst>
              <a:ext uri="{FF2B5EF4-FFF2-40B4-BE49-F238E27FC236}">
                <a16:creationId xmlns:a16="http://schemas.microsoft.com/office/drawing/2014/main" id="{79D31348-EB2B-419B-93D6-D60622E55BA0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71E66789-7EA5-493F-B551-FDF6F8017E80}"/>
              </a:ext>
            </a:extLst>
          </p:cNvPr>
          <p:cNvSpPr txBox="1"/>
          <p:nvPr/>
        </p:nvSpPr>
        <p:spPr>
          <a:xfrm>
            <a:off x="2625392" y="3646362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　　　　　　　　　　　　　　　　ね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8CF88B3-6722-4133-B9B9-50855825FCF4}"/>
              </a:ext>
            </a:extLst>
          </p:cNvPr>
          <p:cNvSpPr txBox="1"/>
          <p:nvPr/>
        </p:nvSpPr>
        <p:spPr>
          <a:xfrm>
            <a:off x="3027930" y="4284649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　　　　　　　かいぎ　　はじ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0E8144C-951B-4EA9-8757-FDFA1CDE4AB0}"/>
              </a:ext>
            </a:extLst>
          </p:cNvPr>
          <p:cNvSpPr txBox="1"/>
          <p:nvPr/>
        </p:nvSpPr>
        <p:spPr>
          <a:xfrm>
            <a:off x="3027930" y="5013230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すずき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5632FB66-E80C-474A-8289-CC3DA28BB148}"/>
              </a:ext>
            </a:extLst>
          </p:cNvPr>
          <p:cNvSpPr txBox="1"/>
          <p:nvPr/>
        </p:nvSpPr>
        <p:spPr>
          <a:xfrm>
            <a:off x="4623107" y="5792518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　　　　　さけ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15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1484313"/>
            <a:ext cx="3276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おどっています</a:t>
            </a:r>
            <a:endParaRPr lang="en-US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81713" y="1484313"/>
            <a:ext cx="3124200" cy="76200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おどっている</a:t>
            </a:r>
            <a:r>
              <a:rPr lang="ja-JP" altLang="en-US" sz="2400" b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</a:t>
            </a:r>
            <a:endParaRPr lang="en-US" sz="2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4062413"/>
            <a:ext cx="3276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元気です</a:t>
            </a:r>
            <a:endParaRPr lang="en-US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81713" y="4062413"/>
            <a:ext cx="3124200" cy="76200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元気</a:t>
            </a:r>
            <a:r>
              <a:rPr lang="ja-JP" altLang="en-US" sz="2400" b="1">
                <a:solidFill>
                  <a:srgbClr val="0000FF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な</a:t>
            </a:r>
            <a:r>
              <a:rPr lang="ja-JP" altLang="en-US" sz="2400" b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</a:t>
            </a:r>
            <a:endParaRPr lang="en-US" sz="2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45125" y="1590675"/>
            <a:ext cx="3810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45125" y="4168775"/>
            <a:ext cx="3810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57400" y="2352675"/>
            <a:ext cx="3276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誕生日です</a:t>
            </a:r>
            <a:endParaRPr lang="en-US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1713" y="2352675"/>
            <a:ext cx="3124200" cy="76200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誕生日</a:t>
            </a:r>
            <a:r>
              <a:rPr lang="ja-JP" altLang="en-US" sz="2400" b="1">
                <a:solidFill>
                  <a:srgbClr val="0000FF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</a:t>
            </a:r>
            <a:r>
              <a:rPr lang="ja-JP" altLang="en-US" sz="2400" b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</a:t>
            </a:r>
            <a:endParaRPr lang="en-US" altLang="ja-JP" sz="2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45125" y="2459038"/>
            <a:ext cx="3810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057400" y="3208338"/>
            <a:ext cx="3276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帰りました</a:t>
            </a:r>
            <a:endParaRPr lang="en-US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1713" y="3208338"/>
            <a:ext cx="3124200" cy="762000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帰った</a:t>
            </a:r>
            <a:r>
              <a:rPr lang="ja-JP" altLang="en-US" sz="2400" b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</a:t>
            </a:r>
            <a:endParaRPr lang="en-US" sz="2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45125" y="3314700"/>
            <a:ext cx="3810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6976" y="5000636"/>
            <a:ext cx="6429420" cy="164623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3600" b="1" dirty="0">
                <a:solidFill>
                  <a:srgbClr val="000000"/>
                </a:solidFill>
                <a:cs typeface="Arial" charset="0"/>
              </a:rPr>
              <a:t>Plain form</a:t>
            </a:r>
            <a:r>
              <a:rPr lang="ja-JP" altLang="en-US" sz="3600" b="1" dirty="0">
                <a:solidFill>
                  <a:srgbClr val="000000"/>
                </a:solidFill>
                <a:cs typeface="Arial" charset="0"/>
              </a:rPr>
              <a:t>　</a:t>
            </a:r>
            <a:endParaRPr lang="en-US" altLang="ja-JP" sz="3600" b="1" dirty="0">
              <a:solidFill>
                <a:srgbClr val="FF0000"/>
              </a:solidFill>
              <a:cs typeface="Arial" charset="0"/>
            </a:endParaRPr>
          </a:p>
          <a:p>
            <a:r>
              <a:rPr lang="ja-JP" altLang="en-US" sz="3600" b="1" dirty="0">
                <a:solidFill>
                  <a:srgbClr val="FF0000"/>
                </a:solidFill>
                <a:cs typeface="Arial" charset="0"/>
              </a:rPr>
              <a:t>★　</a:t>
            </a:r>
            <a:r>
              <a:rPr lang="en-US" altLang="ja-JP" sz="3600" b="1" dirty="0">
                <a:solidFill>
                  <a:schemeClr val="tx1"/>
                </a:solidFill>
                <a:cs typeface="Arial" charset="0"/>
              </a:rPr>
              <a:t>Adj.</a:t>
            </a:r>
            <a:r>
              <a:rPr lang="ja-JP" altLang="en-US" sz="3600" b="1" dirty="0">
                <a:solidFill>
                  <a:schemeClr val="tx1"/>
                </a:solidFill>
                <a:cs typeface="Arial" charset="0"/>
              </a:rPr>
              <a:t>な→　 </a:t>
            </a:r>
            <a:r>
              <a:rPr lang="ja-JP" altLang="en-US" sz="3600" b="1" dirty="0">
                <a:solidFill>
                  <a:srgbClr val="0000FF"/>
                </a:solidFill>
                <a:cs typeface="Arial" charset="0"/>
              </a:rPr>
              <a:t>な</a:t>
            </a:r>
            <a:r>
              <a:rPr lang="th-TH" altLang="ja-JP" sz="3600" b="1" dirty="0">
                <a:solidFill>
                  <a:srgbClr val="FF0000"/>
                </a:solidFill>
                <a:cs typeface="Arial" charset="0"/>
              </a:rPr>
              <a:t>+</a:t>
            </a:r>
            <a:r>
              <a:rPr lang="th-TH" altLang="ja-JP" sz="36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ja-JP" altLang="en-US" sz="3600" b="1" dirty="0">
                <a:solidFill>
                  <a:srgbClr val="FF0000"/>
                </a:solidFill>
                <a:cs typeface="Arial" charset="0"/>
              </a:rPr>
              <a:t>よう</a:t>
            </a:r>
            <a:endParaRPr lang="en-US" altLang="ja-JP" sz="3600" b="1" dirty="0">
              <a:solidFill>
                <a:srgbClr val="FF0000"/>
              </a:solidFill>
              <a:cs typeface="Arial" charset="0"/>
            </a:endParaRPr>
          </a:p>
          <a:p>
            <a:r>
              <a:rPr lang="en-US" altLang="ja-JP" sz="3600" b="1" dirty="0">
                <a:solidFill>
                  <a:schemeClr val="tx1"/>
                </a:solidFill>
                <a:cs typeface="Arial" charset="0"/>
              </a:rPr>
              <a:t>            </a:t>
            </a:r>
            <a:r>
              <a:rPr lang="ja-JP" altLang="en-US" sz="3600" b="1" dirty="0">
                <a:solidFill>
                  <a:schemeClr val="tx1"/>
                </a:solidFill>
                <a:cs typeface="Arial" charset="0"/>
              </a:rPr>
              <a:t>　</a:t>
            </a:r>
            <a:r>
              <a:rPr lang="en-US" altLang="ja-JP" sz="3600" b="1" dirty="0">
                <a:solidFill>
                  <a:schemeClr val="tx1"/>
                </a:solidFill>
                <a:cs typeface="Arial" charset="0"/>
              </a:rPr>
              <a:t>  N </a:t>
            </a:r>
            <a:r>
              <a:rPr lang="ja-JP" altLang="en-US" sz="3600" b="1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en-US" altLang="ja-JP" sz="3600" b="1" dirty="0">
                <a:solidFill>
                  <a:srgbClr val="FF0000"/>
                </a:solidFill>
                <a:cs typeface="Arial" charset="0"/>
              </a:rPr>
              <a:t>   </a:t>
            </a:r>
            <a:r>
              <a:rPr lang="ja-JP" altLang="en-US" sz="3600" b="1" dirty="0">
                <a:solidFill>
                  <a:srgbClr val="0000FF"/>
                </a:solidFill>
                <a:cs typeface="Arial" charset="0"/>
              </a:rPr>
              <a:t>の</a:t>
            </a:r>
            <a:endParaRPr lang="en-US" sz="3600" b="1" dirty="0">
              <a:solidFill>
                <a:srgbClr val="0000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3401650" y="112728"/>
            <a:ext cx="5360126" cy="1142984"/>
          </a:xfrm>
          <a:solidFill>
            <a:srgbClr val="FFC000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ja-JP" altLang="en-US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～よう </a:t>
            </a:r>
            <a:r>
              <a:rPr lang="th-TH" altLang="ja-JP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(สุภาพกว่า </a:t>
            </a:r>
            <a:r>
              <a:rPr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みたい</a:t>
            </a:r>
            <a:r>
              <a:rPr lang="th-TH" altLang="ja-JP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)</a:t>
            </a:r>
            <a:endParaRPr lang="en-US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67412897-F56A-40D4-BF72-A9242E1D6E98}"/>
              </a:ext>
            </a:extLst>
          </p:cNvPr>
          <p:cNvSpPr txBox="1"/>
          <p:nvPr/>
        </p:nvSpPr>
        <p:spPr>
          <a:xfrm>
            <a:off x="2804947" y="2352675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たんじょうび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C3306F50-A26F-4751-85CC-3AB01349A321}"/>
              </a:ext>
            </a:extLst>
          </p:cNvPr>
          <p:cNvSpPr txBox="1"/>
          <p:nvPr/>
        </p:nvSpPr>
        <p:spPr>
          <a:xfrm>
            <a:off x="2939395" y="3206750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かえ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EB07AF3A-5D1D-43B9-8289-6F3216EE45C2}"/>
              </a:ext>
            </a:extLst>
          </p:cNvPr>
          <p:cNvSpPr txBox="1"/>
          <p:nvPr/>
        </p:nvSpPr>
        <p:spPr>
          <a:xfrm>
            <a:off x="3012744" y="4062413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げんき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102955" y="3087099"/>
            <a:ext cx="462600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鳥</a:t>
            </a:r>
            <a:r>
              <a:rPr lang="ja-JP" altLang="en-US" sz="3200" b="1">
                <a:solidFill>
                  <a:srgbClr val="0000FF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</a:t>
            </a:r>
            <a:r>
              <a:rPr lang="ja-JP" altLang="en-US" sz="3200" b="1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ような</a:t>
            </a:r>
            <a:r>
              <a:rPr lang="ja-JP" altLang="en-US" sz="4000">
                <a:solidFill>
                  <a:schemeClr val="tx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お花</a:t>
            </a:r>
            <a:endParaRPr lang="th-TH" sz="4000" dirty="0">
              <a:solidFill>
                <a:schemeClr val="tx1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2955" y="2508453"/>
            <a:ext cx="3790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とり              はな</a:t>
            </a:r>
            <a:endParaRPr lang="th-TH" sz="32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pic>
        <p:nvPicPr>
          <p:cNvPr id="33" name="Picture 6" descr="http://www3.pantip.com/cafe/blueplanet/topic/E11320520/E11320520-60.jpg"/>
          <p:cNvPicPr>
            <a:picLocks noChangeAspect="1" noChangeArrowheads="1"/>
          </p:cNvPicPr>
          <p:nvPr/>
        </p:nvPicPr>
        <p:blipFill>
          <a:blip r:embed="rId2"/>
          <a:srcRect l="23218" t="23538" r="21986" b="7233"/>
          <a:stretch>
            <a:fillRect/>
          </a:stretch>
        </p:blipFill>
        <p:spPr bwMode="auto">
          <a:xfrm>
            <a:off x="1463040" y="1594053"/>
            <a:ext cx="3790176" cy="32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979013"/>
            <a:ext cx="1762114" cy="2351164"/>
          </a:xfrm>
          <a:prstGeom prst="rect">
            <a:avLst/>
          </a:prstGeom>
          <a:noFill/>
        </p:spPr>
      </p:pic>
      <p:pic>
        <p:nvPicPr>
          <p:cNvPr id="43010" name="Picture 2" descr="ผลการค้นหารูปภาพสำหรับ ขนมหม้อแก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662" y="702214"/>
            <a:ext cx="3400766" cy="2228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8525" y="4494440"/>
            <a:ext cx="925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カノムモーゲンは　プリン</a:t>
            </a:r>
            <a:r>
              <a:rPr lang="ja-JP" altLang="en-US" sz="3600" dirty="0">
                <a:solidFill>
                  <a:srgbClr val="0000FF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</a:t>
            </a:r>
            <a:r>
              <a:rPr lang="ja-JP" altLang="en-US" sz="3600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ような</a:t>
            </a:r>
            <a:r>
              <a:rPr lang="ja-JP" altLang="en-US" sz="3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お菓子です。</a:t>
            </a:r>
            <a:endParaRPr lang="th-TH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6775" y="4032775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かし</a:t>
            </a:r>
            <a:endParaRPr lang="th-TH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鬼滅の刃、時刻表並み上映数 座席の間引きやめる館も：朝日新聞デジタル">
            <a:extLst>
              <a:ext uri="{FF2B5EF4-FFF2-40B4-BE49-F238E27FC236}">
                <a16:creationId xmlns:a16="http://schemas.microsoft.com/office/drawing/2014/main" id="{A52E0D0C-F361-49B2-961D-A2B501DA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80001"/>
            <a:ext cx="6480720" cy="43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4DA7B2-5CFA-4971-A1E0-010EA143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 rot="714847" flipH="1">
            <a:off x="1410642" y="3946623"/>
            <a:ext cx="2063101" cy="25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25705-A923-4D8B-93A5-616A1D275082}"/>
              </a:ext>
            </a:extLst>
          </p:cNvPr>
          <p:cNvSpPr/>
          <p:nvPr/>
        </p:nvSpPr>
        <p:spPr>
          <a:xfrm>
            <a:off x="4310156" y="4715160"/>
            <a:ext cx="8324218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あ、今 ちょうど </a:t>
            </a:r>
            <a:r>
              <a:rPr kumimoji="1" lang="ja-JP" altLang="en-US" sz="28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終わったよう</a:t>
            </a: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ですよ。</a:t>
            </a:r>
            <a:endParaRPr kumimoji="1" lang="en-US" altLang="ja-JP" sz="2800" b="1" dirty="0">
              <a:latin typeface="UD Digi Kyokasho NK-R" panose="02020400000000000000" pitchFamily="18" charset="-128"/>
              <a:ea typeface="UD Digi Kyokasho NK-R" panose="02020400000000000000" pitchFamily="18" charset="-128"/>
              <a:cs typeface="ＭＳ Ｐゴシック" pitchFamily="50" charset="-128"/>
            </a:endParaRPr>
          </a:p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 </a:t>
            </a: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ほら、人が たくさん 出てきました。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262FBAA-54B4-47C4-A695-34FE291E2A9E}"/>
              </a:ext>
            </a:extLst>
          </p:cNvPr>
          <p:cNvSpPr txBox="1"/>
          <p:nvPr/>
        </p:nvSpPr>
        <p:spPr>
          <a:xfrm>
            <a:off x="6572710" y="468850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お</a:t>
            </a:r>
            <a:endParaRPr lang="th-TH" sz="2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852DB0-9397-463E-80FF-96F9AD90C97A}"/>
              </a:ext>
            </a:extLst>
          </p:cNvPr>
          <p:cNvSpPr txBox="1"/>
          <p:nvPr/>
        </p:nvSpPr>
        <p:spPr>
          <a:xfrm>
            <a:off x="7286813" y="555360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で</a:t>
            </a:r>
            <a:endParaRPr lang="th-TH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945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DB2B3-A9B2-45BE-AE73-382FC3E69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 rot="714847" flipH="1">
            <a:off x="1780151" y="4062922"/>
            <a:ext cx="2063101" cy="259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鬼滅の刃、時刻表並み上映数 座席の間引きやめる館も：朝日新聞デジタル">
            <a:extLst>
              <a:ext uri="{FF2B5EF4-FFF2-40B4-BE49-F238E27FC236}">
                <a16:creationId xmlns:a16="http://schemas.microsoft.com/office/drawing/2014/main" id="{A52E0D0C-F361-49B2-961D-A2B501DA2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78" y="116633"/>
            <a:ext cx="6480720" cy="43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ニコちゃんマーク（ニコニコマーク・スマイルマーク）のイラスト＜黄色・白黒＞ | 無料フリーイラスト素材集【Frame illust】">
            <a:extLst>
              <a:ext uri="{FF2B5EF4-FFF2-40B4-BE49-F238E27FC236}">
                <a16:creationId xmlns:a16="http://schemas.microsoft.com/office/drawing/2014/main" id="{41D0ECF4-6798-4BF9-B360-E2E0B8EE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77281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ニコちゃんマーク（ニコニコマーク・スマイルマーク）のイラスト＜黄色・白黒＞ | 無料フリーイラスト素材集【Frame illust】">
            <a:extLst>
              <a:ext uri="{FF2B5EF4-FFF2-40B4-BE49-F238E27FC236}">
                <a16:creationId xmlns:a16="http://schemas.microsoft.com/office/drawing/2014/main" id="{6FC75877-0016-410E-8217-AAFCC877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18" y="148478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ニコちゃんマーク（ニコニコマーク・スマイルマーク）のイラスト＜黄色・白黒＞ | 無料フリーイラスト素材集【Frame illust】">
            <a:extLst>
              <a:ext uri="{FF2B5EF4-FFF2-40B4-BE49-F238E27FC236}">
                <a16:creationId xmlns:a16="http://schemas.microsoft.com/office/drawing/2014/main" id="{F784615F-6519-42B7-A557-A6D6FC18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37" y="148478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ニコちゃんマーク（ニコニコマーク・スマイルマーク）のイラスト＜黄色・白黒＞ | 無料フリーイラスト素材集【Frame illust】">
            <a:extLst>
              <a:ext uri="{FF2B5EF4-FFF2-40B4-BE49-F238E27FC236}">
                <a16:creationId xmlns:a16="http://schemas.microsoft.com/office/drawing/2014/main" id="{E1421C8A-0CF8-4FBB-8445-74930094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97" y="13817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ニコちゃんマーク（ニコニコマーク・スマイルマーク）のイラスト＜黄色・白黒＞ | 無料フリーイラスト素材集【Frame illust】">
            <a:extLst>
              <a:ext uri="{FF2B5EF4-FFF2-40B4-BE49-F238E27FC236}">
                <a16:creationId xmlns:a16="http://schemas.microsoft.com/office/drawing/2014/main" id="{715EFF60-D94C-4DEA-8AC0-7FB46F32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41" y="127863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FF4FAF-B8F8-4F58-85AF-3AA72F37D249}"/>
              </a:ext>
            </a:extLst>
          </p:cNvPr>
          <p:cNvSpPr/>
          <p:nvPr/>
        </p:nvSpPr>
        <p:spPr>
          <a:xfrm>
            <a:off x="4089246" y="4922552"/>
            <a:ext cx="8341686" cy="170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  この映画、やっぱり</a:t>
            </a:r>
            <a:r>
              <a:rPr kumimoji="1" lang="ja-JP" altLang="en-US" sz="28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おもしろいよう</a:t>
            </a:r>
            <a:r>
              <a:rPr kumimoji="1" lang="en-US" altLang="ja-JP" sz="28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 </a:t>
            </a: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ですね。</a:t>
            </a:r>
            <a:endParaRPr kumimoji="1" lang="en-US" altLang="ja-JP" sz="2800" b="1" dirty="0">
              <a:latin typeface="UD Digi Kyokasho NK-R" panose="02020400000000000000" pitchFamily="18" charset="-128"/>
              <a:ea typeface="UD Digi Kyokasho NK-R" panose="02020400000000000000" pitchFamily="18" charset="-128"/>
              <a:cs typeface="ＭＳ Ｐゴシック" pitchFamily="50" charset="-128"/>
            </a:endParaRPr>
          </a:p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  </a:t>
            </a:r>
            <a:r>
              <a:rPr kumimoji="1" lang="ja-JP" altLang="en-US" sz="2800" b="1" dirty="0">
                <a:latin typeface="UD Digi Kyokasho NK-R" panose="02020400000000000000" pitchFamily="18" charset="-128"/>
                <a:ea typeface="UD Digi Kyokasho NK-R" panose="02020400000000000000" pitchFamily="18" charset="-128"/>
                <a:cs typeface="ＭＳ Ｐゴシック" pitchFamily="50" charset="-128"/>
              </a:rPr>
              <a:t>みんな、ニコニコしていますよ。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CF93A514-C272-439C-ABE9-09CC83F989EC}"/>
              </a:ext>
            </a:extLst>
          </p:cNvPr>
          <p:cNvSpPr txBox="1"/>
          <p:nvPr/>
        </p:nvSpPr>
        <p:spPr>
          <a:xfrm>
            <a:off x="4887601" y="490046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えいが</a:t>
            </a:r>
            <a:endParaRPr lang="th-TH" sz="2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7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2346612" y="2833210"/>
            <a:ext cx="84980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r>
              <a:rPr lang="ja-JP" altLang="en-US" sz="28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大きい声で読もう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    いっしょに　写真を撮ろう。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en-US" altLang="ja-JP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                 </a:t>
            </a: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外から帰ったら、手を洗おう。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     あしたも来よう。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B1F35-A266-4CB6-9B67-9A121217A59F}"/>
              </a:ext>
            </a:extLst>
          </p:cNvPr>
          <p:cNvSpPr txBox="1"/>
          <p:nvPr/>
        </p:nvSpPr>
        <p:spPr>
          <a:xfrm>
            <a:off x="2220192" y="117231"/>
            <a:ext cx="7737651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意向形　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กริยารูปตั้งใจหรือ</a:t>
            </a:r>
            <a:r>
              <a:rPr lang="en-US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 </a:t>
            </a:r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รูปชักชวน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142B52B-6C68-49A5-A577-2530F0B199B9}"/>
              </a:ext>
            </a:extLst>
          </p:cNvPr>
          <p:cNvSpPr txBox="1"/>
          <p:nvPr/>
        </p:nvSpPr>
        <p:spPr>
          <a:xfrm>
            <a:off x="3604779" y="1331626"/>
            <a:ext cx="572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puimek Med" pitchFamily="2" charset="-34"/>
                <a:ea typeface="UD Digi Kyokasho N-R" panose="02020400000000000000" pitchFamily="17" charset="-128"/>
                <a:cs typeface="puimek Med" pitchFamily="2" charset="-34"/>
              </a:rPr>
              <a:t>意向形　～</a:t>
            </a:r>
            <a:r>
              <a:rPr lang="th-TH" altLang="ja-JP" sz="4800" dirty="0">
                <a:latin typeface="puimek Med" pitchFamily="2" charset="-34"/>
                <a:ea typeface="UD Digi Kyokasho N-R" panose="02020400000000000000" pitchFamily="17" charset="-128"/>
                <a:cs typeface="puimek Med" pitchFamily="2" charset="-34"/>
              </a:rPr>
              <a:t>กันเถอะ 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582884" y="2678155"/>
            <a:ext cx="9026232" cy="3689988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4B97D02-68D3-4AFA-93B4-DBB6C8D9A7ED}"/>
              </a:ext>
            </a:extLst>
          </p:cNvPr>
          <p:cNvSpPr txBox="1"/>
          <p:nvPr/>
        </p:nvSpPr>
        <p:spPr>
          <a:xfrm>
            <a:off x="4813834" y="5089242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こ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64C0A87-4C82-41A3-96BB-683994241731}"/>
              </a:ext>
            </a:extLst>
          </p:cNvPr>
          <p:cNvSpPr txBox="1"/>
          <p:nvPr/>
        </p:nvSpPr>
        <p:spPr>
          <a:xfrm>
            <a:off x="3604779" y="939561"/>
            <a:ext cx="20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いこうけい</a:t>
            </a:r>
            <a:endParaRPr lang="en-US" sz="28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0327FB6B-08F1-4E1F-8182-93A11B9E2D58}"/>
              </a:ext>
            </a:extLst>
          </p:cNvPr>
          <p:cNvSpPr txBox="1"/>
          <p:nvPr/>
        </p:nvSpPr>
        <p:spPr>
          <a:xfrm>
            <a:off x="3369251" y="2987455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おお　　　  こえ　　よ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CFEB3B6B-B704-4B5A-9087-00DE458AEC89}"/>
              </a:ext>
            </a:extLst>
          </p:cNvPr>
          <p:cNvSpPr txBox="1"/>
          <p:nvPr/>
        </p:nvSpPr>
        <p:spPr>
          <a:xfrm>
            <a:off x="5391156" y="3656875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しゃしん　と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9C7E3107-82B2-4259-A033-0BB3BDA4353A}"/>
              </a:ext>
            </a:extLst>
          </p:cNvPr>
          <p:cNvSpPr txBox="1"/>
          <p:nvPr/>
        </p:nvSpPr>
        <p:spPr>
          <a:xfrm>
            <a:off x="4391890" y="4419822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かえ　　　　　　　て　　あら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B7C2FCD-823D-4559-8FD7-FA2C112AA1F0}"/>
              </a:ext>
            </a:extLst>
          </p:cNvPr>
          <p:cNvSpPr/>
          <p:nvPr/>
        </p:nvSpPr>
        <p:spPr>
          <a:xfrm>
            <a:off x="5022166" y="3060275"/>
            <a:ext cx="1073834" cy="56937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id="{C540AEF3-6996-46BC-8BC3-C1F21B083D8B}"/>
              </a:ext>
            </a:extLst>
          </p:cNvPr>
          <p:cNvSpPr/>
          <p:nvPr/>
        </p:nvSpPr>
        <p:spPr>
          <a:xfrm>
            <a:off x="6356252" y="3629652"/>
            <a:ext cx="1073834" cy="687705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B943F8E6-7E0B-488E-8F28-18FFBF9E1772}"/>
              </a:ext>
            </a:extLst>
          </p:cNvPr>
          <p:cNvSpPr/>
          <p:nvPr/>
        </p:nvSpPr>
        <p:spPr>
          <a:xfrm>
            <a:off x="6595633" y="4419822"/>
            <a:ext cx="1073834" cy="67997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F0AE27E5-8B79-48D7-B883-629C299FD6BF}"/>
              </a:ext>
            </a:extLst>
          </p:cNvPr>
          <p:cNvSpPr/>
          <p:nvPr/>
        </p:nvSpPr>
        <p:spPr>
          <a:xfrm>
            <a:off x="4813834" y="5099793"/>
            <a:ext cx="1073834" cy="68015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BA58294-46B6-4F34-A542-D49C9530F0D5}"/>
              </a:ext>
            </a:extLst>
          </p:cNvPr>
          <p:cNvSpPr txBox="1"/>
          <p:nvPr/>
        </p:nvSpPr>
        <p:spPr>
          <a:xfrm>
            <a:off x="2570870" y="647114"/>
            <a:ext cx="7050259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  <a:latin typeface="puimek Med" pitchFamily="2" charset="-34"/>
                <a:cs typeface="puimek Med" pitchFamily="2" charset="-34"/>
              </a:rPr>
              <a:t>วิธีเปลี่ยนกริยาเป็นรูปตั้งใจ /ชักชวน</a:t>
            </a:r>
            <a:endParaRPr lang="en-US" sz="4000" dirty="0">
              <a:solidFill>
                <a:schemeClr val="bg1"/>
              </a:solidFill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05093C9-9FB1-4969-B8B0-201C7F6D53F9}"/>
              </a:ext>
            </a:extLst>
          </p:cNvPr>
          <p:cNvSpPr txBox="1"/>
          <p:nvPr/>
        </p:nvSpPr>
        <p:spPr>
          <a:xfrm>
            <a:off x="460716" y="1893515"/>
            <a:ext cx="11731284" cy="307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350645" algn="l"/>
              </a:tabLst>
            </a:pP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กลุ่ม</a:t>
            </a:r>
            <a:r>
              <a:rPr lang="en-US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1    </a:t>
            </a: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ตัด</a:t>
            </a:r>
            <a:r>
              <a:rPr lang="ja-JP" sz="3200" strike="sngStrike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ます</a:t>
            </a:r>
            <a:r>
              <a:rPr lang="ja-JP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　</a:t>
            </a: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เปลี่ยนเสียง</a:t>
            </a:r>
            <a:r>
              <a:rPr lang="th-TH" sz="44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 </a:t>
            </a:r>
            <a:r>
              <a:rPr lang="en-US" sz="3600" dirty="0" err="1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i</a:t>
            </a:r>
            <a:r>
              <a:rPr lang="en-US" sz="36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 </a:t>
            </a: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หน้า </a:t>
            </a:r>
            <a:r>
              <a:rPr lang="ja-JP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ます</a:t>
            </a: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 เป็นเสียง </a:t>
            </a:r>
            <a:r>
              <a:rPr lang="en-US" sz="44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o</a:t>
            </a:r>
            <a:r>
              <a:rPr lang="en-US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 +</a:t>
            </a:r>
            <a:r>
              <a:rPr lang="ja-JP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う </a:t>
            </a:r>
            <a:endParaRPr lang="en-US" sz="3200" dirty="0">
              <a:effectLst/>
              <a:latin typeface="UD Digi Kyokasho NP-R" panose="02020400000000000000" pitchFamily="18" charset="-128"/>
              <a:ea typeface="UD Digi Kyokasho NP-R" panose="02020400000000000000" pitchFamily="18" charset="-128"/>
              <a:cs typeface="puimek Med" pitchFamily="2" charset="-34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350645" algn="l"/>
              </a:tabLst>
            </a:pP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กลุ่ม</a:t>
            </a:r>
            <a:r>
              <a:rPr lang="en-US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2   </a:t>
            </a: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 ตัด</a:t>
            </a:r>
            <a:r>
              <a:rPr lang="ja-JP" sz="3200" strike="sngStrike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ます</a:t>
            </a:r>
            <a:r>
              <a:rPr lang="ja-JP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　＋よう</a:t>
            </a:r>
            <a:endParaRPr lang="en-US" sz="3200" dirty="0">
              <a:effectLst/>
              <a:latin typeface="UD Digi Kyokasho NP-R" panose="02020400000000000000" pitchFamily="18" charset="-128"/>
              <a:ea typeface="UD Digi Kyokasho NP-R" panose="02020400000000000000" pitchFamily="18" charset="-128"/>
              <a:cs typeface="puimek Med" pitchFamily="2" charset="-34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350645" algn="l"/>
              </a:tabLst>
            </a:pPr>
            <a:r>
              <a:rPr lang="th-TH" sz="40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กลุ่ม</a:t>
            </a:r>
            <a:r>
              <a:rPr lang="en-US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3</a:t>
            </a:r>
            <a:r>
              <a:rPr lang="ja-JP" sz="3200" dirty="0">
                <a:effectLst/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　します→しよう、きます→こよう</a:t>
            </a:r>
            <a:endParaRPr lang="en-US" sz="3200" dirty="0">
              <a:effectLst/>
              <a:latin typeface="UD Digi Kyokasho NP-R" panose="02020400000000000000" pitchFamily="18" charset="-128"/>
              <a:ea typeface="UD Digi Kyokasho NP-R" panose="02020400000000000000" pitchFamily="18" charset="-128"/>
              <a:cs typeface="puimek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1" name="Striped Right Arrow 50"/>
          <p:cNvSpPr/>
          <p:nvPr/>
        </p:nvSpPr>
        <p:spPr bwMode="auto">
          <a:xfrm>
            <a:off x="4943872" y="5562600"/>
            <a:ext cx="762000" cy="990600"/>
          </a:xfrm>
          <a:prstGeom prst="stripedRightArrow">
            <a:avLst/>
          </a:prstGeom>
          <a:solidFill>
            <a:srgbClr val="00B0F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659525" y="1365523"/>
            <a:ext cx="6689725" cy="5349875"/>
            <a:chOff x="152400" y="1365147"/>
            <a:chExt cx="6690497" cy="5350002"/>
          </a:xfrm>
        </p:grpSpPr>
        <p:grpSp>
          <p:nvGrpSpPr>
            <p:cNvPr id="10256" name="Group 17"/>
            <p:cNvGrpSpPr>
              <a:grpSpLocks/>
            </p:cNvGrpSpPr>
            <p:nvPr/>
          </p:nvGrpSpPr>
          <p:grpSpPr bwMode="auto">
            <a:xfrm>
              <a:off x="152400" y="2054696"/>
              <a:ext cx="1107232" cy="979265"/>
              <a:chOff x="152400" y="1219200"/>
              <a:chExt cx="1447800" cy="1382649"/>
            </a:xfrm>
          </p:grpSpPr>
          <p:pic>
            <p:nvPicPr>
              <p:cNvPr id="10276" name="Picture 4" descr="http://www.clker.com/cliparts/f/9/8/1/1216181106356570529jean_victor_balin_icon_star.svg.hi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19200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80763" y="1612913"/>
                <a:ext cx="1006876" cy="93694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>
                  <a:defRPr/>
                </a:pPr>
                <a:r>
                  <a:rPr lang="ja-JP" altLang="en-US" sz="3600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１　</a:t>
                </a:r>
                <a:endParaRPr lang="th-TH" altLang="th-TH" sz="3600" dirty="0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57" name="Group 14"/>
            <p:cNvGrpSpPr>
              <a:grpSpLocks/>
            </p:cNvGrpSpPr>
            <p:nvPr/>
          </p:nvGrpSpPr>
          <p:grpSpPr bwMode="auto">
            <a:xfrm>
              <a:off x="1371740" y="1365147"/>
              <a:ext cx="5471157" cy="2527351"/>
              <a:chOff x="489388" y="398158"/>
              <a:chExt cx="6329144" cy="3132965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489389" y="406030"/>
                <a:ext cx="686912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あ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い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う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え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お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194668" y="406030"/>
                <a:ext cx="685076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かき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く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け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こ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605226" y="406030"/>
                <a:ext cx="686912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さし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す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せ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そ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310504" y="406030"/>
                <a:ext cx="685076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たち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つ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せ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そ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4034150" y="406030"/>
                <a:ext cx="686912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なに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ぬ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ね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の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721062" y="406030"/>
                <a:ext cx="685076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ばび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ぶ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べ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ぼ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5426341" y="406030"/>
                <a:ext cx="685076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まみ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む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め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も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6131620" y="406030"/>
                <a:ext cx="686912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らり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る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れ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ろ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1899947" y="398158"/>
                <a:ext cx="685076" cy="3125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がぎ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solidFill>
                      <a:srgbClr val="3007C5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ぐ</a:t>
                </a:r>
                <a:endParaRPr lang="en-US" altLang="ja-JP" sz="32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げ</a:t>
                </a:r>
                <a:endParaRPr lang="en-US" altLang="ja-JP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  <a:p>
                <a:pPr>
                  <a:defRPr/>
                </a:pPr>
                <a:r>
                  <a:rPr lang="ja-JP" altLang="en-US" sz="3200" b="1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ご</a:t>
                </a:r>
                <a:endParaRPr lang="en-US" sz="3200" b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258" name="Group 21"/>
            <p:cNvGrpSpPr>
              <a:grpSpLocks/>
            </p:cNvGrpSpPr>
            <p:nvPr/>
          </p:nvGrpSpPr>
          <p:grpSpPr bwMode="auto">
            <a:xfrm>
              <a:off x="152400" y="5661248"/>
              <a:ext cx="1107232" cy="979265"/>
              <a:chOff x="152400" y="1219200"/>
              <a:chExt cx="1447800" cy="1382649"/>
            </a:xfrm>
          </p:grpSpPr>
          <p:pic>
            <p:nvPicPr>
              <p:cNvPr id="10265" name="Picture 4" descr="http://www.clker.com/cliparts/f/9/8/1/1216181106356570529jean_victor_balin_icon_star.svg.hi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19200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80763" y="1604419"/>
                <a:ext cx="1006876" cy="93694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>
                  <a:defRPr/>
                </a:pPr>
                <a:r>
                  <a:rPr lang="ja-JP" altLang="en-US" sz="3600" dirty="0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３　</a:t>
                </a:r>
                <a:endParaRPr lang="th-TH" altLang="th-TH" sz="3600" dirty="0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 bwMode="auto">
            <a:xfrm>
              <a:off x="1571789" y="6105535"/>
              <a:ext cx="1447967" cy="609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r>
                <a:rPr lang="ja-JP" altLang="en-US" sz="3200" b="1" dirty="0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rPr>
                <a:t>きます</a:t>
              </a:r>
              <a:endParaRPr lang="en-US" sz="3200" b="1" dirty="0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571789" y="5429243"/>
              <a:ext cx="1447967" cy="609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r>
                <a:rPr lang="ja-JP" altLang="en-US" sz="3200" b="1" dirty="0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rPr>
                <a:t>します</a:t>
              </a:r>
              <a:endParaRPr lang="en-US" sz="3200" b="1" dirty="0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endParaRPr>
            </a:p>
          </p:txBody>
        </p:sp>
        <p:grpSp>
          <p:nvGrpSpPr>
            <p:cNvPr id="10261" name="Group 18"/>
            <p:cNvGrpSpPr>
              <a:grpSpLocks/>
            </p:cNvGrpSpPr>
            <p:nvPr/>
          </p:nvGrpSpPr>
          <p:grpSpPr bwMode="auto">
            <a:xfrm>
              <a:off x="152400" y="4149080"/>
              <a:ext cx="1107232" cy="979265"/>
              <a:chOff x="152400" y="1219200"/>
              <a:chExt cx="1447800" cy="1382649"/>
            </a:xfrm>
          </p:grpSpPr>
          <p:pic>
            <p:nvPicPr>
              <p:cNvPr id="10263" name="Picture 4" descr="http://www.clker.com/cliparts/f/9/8/1/1216181106356570529jean_victor_balin_icon_star.svg.hi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219200"/>
                <a:ext cx="1447800" cy="1382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80763" y="1538349"/>
                <a:ext cx="1006876" cy="93470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>
                  <a:defRPr/>
                </a:pPr>
                <a:r>
                  <a:rPr lang="ja-JP" altLang="en-US" sz="3600">
                    <a:latin typeface="UD Digi Kyokasho NP-R" panose="02020400000000000000" pitchFamily="18" charset="-128"/>
                    <a:ea typeface="UD Digi Kyokasho NP-R" panose="02020400000000000000" pitchFamily="18" charset="-128"/>
                    <a:cs typeface="Arial" panose="020B0604020202020204" pitchFamily="34" charset="0"/>
                  </a:rPr>
                  <a:t>２　</a:t>
                </a:r>
                <a:endParaRPr lang="th-TH" altLang="th-TH" sz="3600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1474941" y="4354481"/>
              <a:ext cx="2210055" cy="6096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>
                <a:defRPr/>
              </a:pPr>
              <a:r>
                <a:rPr lang="en-US" altLang="ja-JP" sz="3200" b="1" dirty="0" err="1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rPr>
                <a:t>i</a:t>
              </a:r>
              <a:r>
                <a:rPr lang="en-US" altLang="ja-JP" sz="3200" b="1" dirty="0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rPr>
                <a:t> / e</a:t>
              </a:r>
              <a:r>
                <a:rPr lang="ja-JP" altLang="en-US" sz="3200" b="1" dirty="0">
                  <a:latin typeface="UD Digi Kyokasho NP-R" panose="02020400000000000000" pitchFamily="18" charset="-128"/>
                  <a:ea typeface="UD Digi Kyokasho NP-R" panose="02020400000000000000" pitchFamily="18" charset="-128"/>
                  <a:cs typeface="Arial" panose="020B0604020202020204" pitchFamily="34" charset="0"/>
                </a:rPr>
                <a:t>ます</a:t>
              </a:r>
              <a:endParaRPr lang="en-US" sz="3200" b="1" dirty="0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20490" name="Picture 35" descr="http://sevencolor.info/wp-content/uploads/batu2_c-150x1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25" y="4305636"/>
            <a:ext cx="552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6161089" y="5446713"/>
            <a:ext cx="1951037" cy="6096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3600" b="1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rPr>
              <a:t>しよう</a:t>
            </a:r>
            <a:endParaRPr lang="en-US" sz="3600" b="1">
              <a:solidFill>
                <a:srgbClr val="3007C5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161089" y="6132513"/>
            <a:ext cx="1951037" cy="6096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3600" b="1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rPr>
              <a:t>こよう</a:t>
            </a:r>
            <a:endParaRPr lang="en-US" sz="3600" b="1">
              <a:solidFill>
                <a:srgbClr val="3007C5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4" name="Plus 53"/>
          <p:cNvSpPr/>
          <p:nvPr/>
        </p:nvSpPr>
        <p:spPr>
          <a:xfrm>
            <a:off x="5951539" y="4389438"/>
            <a:ext cx="720725" cy="647700"/>
          </a:xfrm>
          <a:prstGeom prst="mathPl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88164" y="4389438"/>
            <a:ext cx="1951037" cy="60960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3600" b="1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rPr>
              <a:t>よう</a:t>
            </a:r>
            <a:endParaRPr lang="en-US" sz="3600" b="1">
              <a:solidFill>
                <a:srgbClr val="3007C5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8" name="Group 73"/>
          <p:cNvGrpSpPr/>
          <p:nvPr/>
        </p:nvGrpSpPr>
        <p:grpSpPr>
          <a:xfrm>
            <a:off x="2375550" y="1357298"/>
            <a:ext cx="7874684" cy="2698360"/>
            <a:chOff x="851550" y="1412775"/>
            <a:chExt cx="7874684" cy="2624912"/>
          </a:xfrm>
          <a:solidFill>
            <a:schemeClr val="bg1"/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7500958" y="3428087"/>
              <a:ext cx="1225276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000" b="1">
                  <a:solidFill>
                    <a:srgbClr val="3007C5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rPr>
                <a:t>う</a:t>
              </a:r>
              <a:endParaRPr lang="en-US" sz="4000" b="1" dirty="0">
                <a:solidFill>
                  <a:srgbClr val="3007C5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endParaRPr>
            </a:p>
          </p:txBody>
        </p:sp>
        <p:sp>
          <p:nvSpPr>
            <p:cNvPr id="61" name="Plus 60"/>
            <p:cNvSpPr/>
            <p:nvPr/>
          </p:nvSpPr>
          <p:spPr>
            <a:xfrm>
              <a:off x="6786578" y="3289100"/>
              <a:ext cx="720080" cy="648072"/>
            </a:xfrm>
            <a:prstGeom prst="mathPlus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latin typeface="UD Digi Kyokasho NP-R" panose="02020400000000000000" pitchFamily="18" charset="-128"/>
                <a:ea typeface="UD Digi Kyokasho NP-R" panose="02020400000000000000" pitchFamily="18" charset="-128"/>
              </a:endParaRPr>
            </a:p>
          </p:txBody>
        </p:sp>
        <p:grpSp>
          <p:nvGrpSpPr>
            <p:cNvPr id="9" name="Group 72"/>
            <p:cNvGrpSpPr/>
            <p:nvPr/>
          </p:nvGrpSpPr>
          <p:grpSpPr>
            <a:xfrm>
              <a:off x="1371600" y="1412775"/>
              <a:ext cx="5470133" cy="2520281"/>
              <a:chOff x="1371600" y="1412775"/>
              <a:chExt cx="5470133" cy="2520281"/>
            </a:xfrm>
            <a:grpFill/>
          </p:grpSpPr>
          <p:sp>
            <p:nvSpPr>
              <p:cNvPr id="64" name="Rectangle 63"/>
              <p:cNvSpPr/>
              <p:nvPr/>
            </p:nvSpPr>
            <p:spPr bwMode="auto">
              <a:xfrm>
                <a:off x="1371600" y="1412775"/>
                <a:ext cx="593333" cy="25202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あ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い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う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え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お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981200" y="1412776"/>
                <a:ext cx="591831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か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き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く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け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こ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200400" y="1412776"/>
                <a:ext cx="593333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さ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し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す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せ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そ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12776"/>
                <a:ext cx="591831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た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ち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つ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て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と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419600" y="1412776"/>
                <a:ext cx="593333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な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に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ぬ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ね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の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29200" y="1412776"/>
                <a:ext cx="593333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ば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び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ぶ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べ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ぼ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5638800" y="1412776"/>
                <a:ext cx="591831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ま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み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む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め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も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248400" y="1412776"/>
                <a:ext cx="593333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ら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り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る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れ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ろ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607067" y="1412777"/>
                <a:ext cx="593333" cy="252027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が</a:t>
                </a:r>
                <a:r>
                  <a:rPr lang="ja-JP" altLang="en-US" sz="3200" b="1" dirty="0">
                    <a:solidFill>
                      <a:srgbClr val="7030A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ぎ</a:t>
                </a:r>
                <a:endParaRPr lang="en-US" altLang="ja-JP" sz="3200" b="1" dirty="0">
                  <a:solidFill>
                    <a:srgbClr val="7030A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ぐ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chemeClr val="tx1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げ</a:t>
                </a:r>
                <a:endParaRPr lang="en-US" altLang="ja-JP" sz="3200" b="1" dirty="0">
                  <a:solidFill>
                    <a:schemeClr val="tx1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  <a:p>
                <a:pPr>
                  <a:defRPr/>
                </a:pPr>
                <a:r>
                  <a:rPr lang="ja-JP" altLang="en-US" sz="3200" b="1" dirty="0">
                    <a:solidFill>
                      <a:srgbClr val="FF0000"/>
                    </a:solidFill>
                    <a:latin typeface="UD Digi Kyokasho NP-R" panose="02020400000000000000" pitchFamily="18" charset="-128"/>
                    <a:ea typeface="UD Digi Kyokasho NP-R" panose="02020400000000000000" pitchFamily="18" charset="-128"/>
                  </a:rPr>
                  <a:t>ご</a:t>
                </a:r>
                <a:endParaRPr lang="en-US" sz="3200" b="1" dirty="0">
                  <a:solidFill>
                    <a:srgbClr val="FF0000"/>
                  </a:solidFill>
                  <a:latin typeface="UD Digi Kyokasho NP-R" panose="02020400000000000000" pitchFamily="18" charset="-128"/>
                  <a:ea typeface="UD Digi Kyokasho NP-R" panose="02020400000000000000" pitchFamily="18" charset="-128"/>
                </a:endParaRPr>
              </a:p>
            </p:txBody>
          </p:sp>
        </p:grpSp>
        <p:sp>
          <p:nvSpPr>
            <p:cNvPr id="46" name="Curved Down Arrow 45"/>
            <p:cNvSpPr/>
            <p:nvPr/>
          </p:nvSpPr>
          <p:spPr bwMode="auto">
            <a:xfrm rot="16471287" flipH="1">
              <a:off x="265072" y="2666008"/>
              <a:ext cx="1641048" cy="468091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869994" y="1876698"/>
            <a:ext cx="5479256" cy="4572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860671" y="144058"/>
            <a:ext cx="5890935" cy="956471"/>
          </a:xfrm>
          <a:prstGeom prst="rect">
            <a:avLst/>
          </a:prstGeom>
          <a:solidFill>
            <a:srgbClr val="7030A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r>
              <a:rPr lang="ja-JP" altLang="en-US" sz="4000" b="1" dirty="0">
                <a:solidFill>
                  <a:schemeClr val="bg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th-TH" altLang="ja-JP" sz="5400" dirty="0">
                <a:solidFill>
                  <a:schemeClr val="bg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รูปแสดงความตั้งใจ</a:t>
            </a:r>
            <a:r>
              <a:rPr lang="ja-JP" altLang="en-US" sz="3600" b="1" dirty="0">
                <a:solidFill>
                  <a:schemeClr val="bg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puimek Med" pitchFamily="2" charset="-34"/>
              </a:rPr>
              <a:t>　</a:t>
            </a:r>
            <a:endParaRPr lang="en-US" sz="3600" b="1" dirty="0">
              <a:solidFill>
                <a:schemeClr val="bg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puimek Med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84937" y="784715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例）会います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82055" y="929178"/>
            <a:ext cx="574675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45654" y="784715"/>
            <a:ext cx="3141662" cy="792163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4000" b="1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Cordia New" panose="020B0304020202020204" pitchFamily="34" charset="-34"/>
              </a:rPr>
              <a:t>会</a:t>
            </a:r>
            <a:r>
              <a:rPr lang="ja-JP" altLang="en-US" sz="4000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Cordia New" panose="020B0304020202020204" pitchFamily="34" charset="-34"/>
              </a:rPr>
              <a:t>おう</a:t>
            </a: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3041" y="1792777"/>
            <a:ext cx="3340100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行きます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09042" y="1937239"/>
            <a:ext cx="576263" cy="5032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2642" y="1792777"/>
            <a:ext cx="3141663" cy="792162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行こう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6054" y="2800840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話します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82055" y="2945303"/>
            <a:ext cx="574675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46322" y="2887262"/>
            <a:ext cx="3141662" cy="792163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話そう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81604" y="3808902"/>
            <a:ext cx="3338512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待ちます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636017" y="3953364"/>
            <a:ext cx="576263" cy="5032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01205" y="3808902"/>
            <a:ext cx="3140075" cy="792162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4000" b="1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Cordia New" panose="020B0304020202020204" pitchFamily="34" charset="-34"/>
              </a:rPr>
              <a:t>待</a:t>
            </a:r>
            <a:r>
              <a:rPr lang="ja-JP" altLang="en-US" sz="4000" b="1" dirty="0">
                <a:solidFill>
                  <a:srgbClr val="FF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cs typeface="Cordia New" panose="020B0304020202020204" pitchFamily="34" charset="-34"/>
              </a:rPr>
              <a:t>とう</a:t>
            </a: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81604" y="4816965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遊びます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6017" y="4961428"/>
            <a:ext cx="576263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01205" y="4816965"/>
            <a:ext cx="3140075" cy="792163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遊ぼう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36C26C1-F77F-4FDA-B66D-BA99EE080F4E}"/>
              </a:ext>
            </a:extLst>
          </p:cNvPr>
          <p:cNvSpPr txBox="1"/>
          <p:nvPr/>
        </p:nvSpPr>
        <p:spPr>
          <a:xfrm>
            <a:off x="168812" y="86141"/>
            <a:ext cx="301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puimek Med" pitchFamily="2" charset="-34"/>
                <a:cs typeface="puimek Med" pitchFamily="2" charset="-34"/>
              </a:rPr>
              <a:t>กลุ่ม1</a:t>
            </a:r>
            <a:endParaRPr lang="en-US" sz="4800" dirty="0"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F5C7BB9D-8868-4C97-985A-7DD6BF13332A}"/>
              </a:ext>
            </a:extLst>
          </p:cNvPr>
          <p:cNvSpPr/>
          <p:nvPr/>
        </p:nvSpPr>
        <p:spPr>
          <a:xfrm>
            <a:off x="2081604" y="5868082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飲みます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21" name="Right Arrow 15">
            <a:extLst>
              <a:ext uri="{FF2B5EF4-FFF2-40B4-BE49-F238E27FC236}">
                <a16:creationId xmlns:a16="http://schemas.microsoft.com/office/drawing/2014/main" id="{35B55B97-CC78-484B-BB5D-BFAA8308F2C0}"/>
              </a:ext>
            </a:extLst>
          </p:cNvPr>
          <p:cNvSpPr/>
          <p:nvPr/>
        </p:nvSpPr>
        <p:spPr>
          <a:xfrm>
            <a:off x="5636017" y="6012545"/>
            <a:ext cx="576263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FE568E59-8328-4571-8D7B-77C9AEFB21EB}"/>
              </a:ext>
            </a:extLst>
          </p:cNvPr>
          <p:cNvSpPr/>
          <p:nvPr/>
        </p:nvSpPr>
        <p:spPr>
          <a:xfrm>
            <a:off x="6428181" y="5868082"/>
            <a:ext cx="3140075" cy="792163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飲もう</a:t>
            </a: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A0C2D593-B357-49A9-B0E5-1694BAD897C9}"/>
              </a:ext>
            </a:extLst>
          </p:cNvPr>
          <p:cNvSpPr txBox="1"/>
          <p:nvPr/>
        </p:nvSpPr>
        <p:spPr>
          <a:xfrm>
            <a:off x="3398175" y="719131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D5D0E190-E219-4762-9CF1-9D0EB1AFE5C3}"/>
              </a:ext>
            </a:extLst>
          </p:cNvPr>
          <p:cNvSpPr txBox="1"/>
          <p:nvPr/>
        </p:nvSpPr>
        <p:spPr>
          <a:xfrm>
            <a:off x="3030445" y="1681943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い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642F5B93-748E-4109-AB57-3155CB59A122}"/>
              </a:ext>
            </a:extLst>
          </p:cNvPr>
          <p:cNvSpPr txBox="1"/>
          <p:nvPr/>
        </p:nvSpPr>
        <p:spPr>
          <a:xfrm>
            <a:off x="2958214" y="2665594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はな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273DF8D4-EE96-4481-8B3B-A0130B21BBB8}"/>
              </a:ext>
            </a:extLst>
          </p:cNvPr>
          <p:cNvSpPr txBox="1"/>
          <p:nvPr/>
        </p:nvSpPr>
        <p:spPr>
          <a:xfrm>
            <a:off x="3002664" y="3655012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ま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7AF359CE-0889-4C95-901E-AB2E7D109669}"/>
              </a:ext>
            </a:extLst>
          </p:cNvPr>
          <p:cNvSpPr txBox="1"/>
          <p:nvPr/>
        </p:nvSpPr>
        <p:spPr>
          <a:xfrm>
            <a:off x="2948219" y="4653651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あそ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1F5311C6-CF37-47AD-BF56-96F9899E8B84}"/>
              </a:ext>
            </a:extLst>
          </p:cNvPr>
          <p:cNvSpPr txBox="1"/>
          <p:nvPr/>
        </p:nvSpPr>
        <p:spPr>
          <a:xfrm>
            <a:off x="2948219" y="5765508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26054" y="601835"/>
            <a:ext cx="3338512" cy="792163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手伝います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82055" y="746298"/>
            <a:ext cx="574675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01205" y="587793"/>
            <a:ext cx="3141662" cy="79216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手伝おう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3041" y="1609897"/>
            <a:ext cx="3340100" cy="792162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歩きます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09042" y="1754359"/>
            <a:ext cx="576263" cy="5032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2642" y="1609897"/>
            <a:ext cx="3141663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GB" altLang="ja-JP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歩こう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>
              <a:defRPr/>
            </a:pP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26054" y="2617960"/>
            <a:ext cx="3338512" cy="792163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運びます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82055" y="2762423"/>
            <a:ext cx="574675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45654" y="2617960"/>
            <a:ext cx="3141662" cy="79216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運ぼう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81604" y="3626022"/>
            <a:ext cx="3338512" cy="792162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作ります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636017" y="3770484"/>
            <a:ext cx="576263" cy="5032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01205" y="3688032"/>
            <a:ext cx="3140075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GB" altLang="ja-JP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作ろう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algn="ctr">
              <a:defRPr/>
            </a:pP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81604" y="4634085"/>
            <a:ext cx="3338512" cy="792163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残します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636017" y="4778548"/>
            <a:ext cx="576263" cy="5032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01205" y="4634085"/>
            <a:ext cx="3140075" cy="79216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残そう</a:t>
            </a:r>
            <a:endParaRPr lang="th-TH" sz="4000" b="1" dirty="0">
              <a:solidFill>
                <a:srgbClr val="FF0000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02609C8-CEBE-4A82-BC26-09EFE07D9F76}"/>
              </a:ext>
            </a:extLst>
          </p:cNvPr>
          <p:cNvSpPr txBox="1"/>
          <p:nvPr/>
        </p:nvSpPr>
        <p:spPr>
          <a:xfrm>
            <a:off x="168812" y="86141"/>
            <a:ext cx="301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puimek Med" pitchFamily="2" charset="-34"/>
                <a:cs typeface="puimek Med" pitchFamily="2" charset="-34"/>
              </a:rPr>
              <a:t>กลุ่ม1</a:t>
            </a:r>
            <a:endParaRPr lang="en-US" sz="4800" dirty="0"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BB2A6E40-FAF2-408E-BF1F-C7C60232C11C}"/>
              </a:ext>
            </a:extLst>
          </p:cNvPr>
          <p:cNvSpPr txBox="1"/>
          <p:nvPr/>
        </p:nvSpPr>
        <p:spPr>
          <a:xfrm>
            <a:off x="2763575" y="532417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てつ　だ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35D307EB-8190-4C1E-BE9A-04785B46A692}"/>
              </a:ext>
            </a:extLst>
          </p:cNvPr>
          <p:cNvSpPr txBox="1"/>
          <p:nvPr/>
        </p:nvSpPr>
        <p:spPr>
          <a:xfrm>
            <a:off x="2958213" y="1547887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ある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273047D7-E6B2-4C96-BEE4-BB86F660E4ED}"/>
              </a:ext>
            </a:extLst>
          </p:cNvPr>
          <p:cNvSpPr txBox="1"/>
          <p:nvPr/>
        </p:nvSpPr>
        <p:spPr>
          <a:xfrm>
            <a:off x="2958213" y="2555948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はこ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5694BF60-A911-4439-9A26-9C794E1C2C60}"/>
              </a:ext>
            </a:extLst>
          </p:cNvPr>
          <p:cNvSpPr txBox="1"/>
          <p:nvPr/>
        </p:nvSpPr>
        <p:spPr>
          <a:xfrm>
            <a:off x="2958212" y="3548134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つく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D9E2E7D4-D7F9-422A-B1B6-324307D4C2B4}"/>
              </a:ext>
            </a:extLst>
          </p:cNvPr>
          <p:cNvSpPr txBox="1"/>
          <p:nvPr/>
        </p:nvSpPr>
        <p:spPr>
          <a:xfrm>
            <a:off x="2855015" y="4480194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のこ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10460" y="1331743"/>
            <a:ext cx="3338512" cy="790575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寝ます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66461" y="1474618"/>
            <a:ext cx="574675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30060" y="1331743"/>
            <a:ext cx="3141662" cy="790575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寝よう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7447" y="2339805"/>
            <a:ext cx="3340100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見ます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3448" y="2482681"/>
            <a:ext cx="576263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57048" y="2339805"/>
            <a:ext cx="3141663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見よう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10460" y="3347868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伝えます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66461" y="3490743"/>
            <a:ext cx="574675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0061" y="3347868"/>
            <a:ext cx="3424237" cy="79216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伝えよう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6010" y="4355930"/>
            <a:ext cx="3338512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捨てます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20423" y="4498806"/>
            <a:ext cx="576263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30060" y="4366676"/>
            <a:ext cx="3468687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3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捨てよう</a:t>
            </a:r>
            <a:endParaRPr lang="th-TH" altLang="th-TH" sz="3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D10447A-A96F-4315-B790-E23C176AC79D}"/>
              </a:ext>
            </a:extLst>
          </p:cNvPr>
          <p:cNvSpPr txBox="1"/>
          <p:nvPr/>
        </p:nvSpPr>
        <p:spPr>
          <a:xfrm>
            <a:off x="168812" y="86141"/>
            <a:ext cx="301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puimek Med" pitchFamily="2" charset="-34"/>
                <a:cs typeface="puimek Med" pitchFamily="2" charset="-34"/>
              </a:rPr>
              <a:t>กลุ่ม</a:t>
            </a:r>
            <a:r>
              <a:rPr lang="en-US" altLang="ja-JP" sz="4800" dirty="0">
                <a:latin typeface="puimek Med" pitchFamily="2" charset="-34"/>
                <a:cs typeface="puimek Med" pitchFamily="2" charset="-34"/>
              </a:rPr>
              <a:t>2</a:t>
            </a:r>
            <a:endParaRPr lang="en-US" sz="4800" dirty="0"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1FF62D8-047F-4742-91AC-865E31B2E478}"/>
              </a:ext>
            </a:extLst>
          </p:cNvPr>
          <p:cNvSpPr txBox="1"/>
          <p:nvPr/>
        </p:nvSpPr>
        <p:spPr>
          <a:xfrm>
            <a:off x="3279780" y="1177854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ね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B4804060-F59B-4D6F-B84C-E29565BAF9DD}"/>
              </a:ext>
            </a:extLst>
          </p:cNvPr>
          <p:cNvSpPr txBox="1"/>
          <p:nvPr/>
        </p:nvSpPr>
        <p:spPr>
          <a:xfrm>
            <a:off x="3343279" y="2229146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み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27C3D36B-6BAC-4D86-8B12-610A8AE8128F}"/>
              </a:ext>
            </a:extLst>
          </p:cNvPr>
          <p:cNvSpPr txBox="1"/>
          <p:nvPr/>
        </p:nvSpPr>
        <p:spPr>
          <a:xfrm>
            <a:off x="3042620" y="3275111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つた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A3560AEF-86CF-4CB3-8262-F5BAFCC13BA9}"/>
              </a:ext>
            </a:extLst>
          </p:cNvPr>
          <p:cNvSpPr txBox="1"/>
          <p:nvPr/>
        </p:nvSpPr>
        <p:spPr>
          <a:xfrm>
            <a:off x="3042619" y="4212788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す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10460" y="1331743"/>
            <a:ext cx="3338512" cy="790575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します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66461" y="1474618"/>
            <a:ext cx="574675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30060" y="1331743"/>
            <a:ext cx="3141662" cy="790575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しよう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37447" y="2339805"/>
            <a:ext cx="3340100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結婚します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93448" y="2482681"/>
            <a:ext cx="576263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30060" y="2396778"/>
            <a:ext cx="3141663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結婚しよう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39035" y="3456382"/>
            <a:ext cx="3338512" cy="792163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見学します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66461" y="3490743"/>
            <a:ext cx="574675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0061" y="3347868"/>
            <a:ext cx="3424237" cy="792163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4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見学しよう</a:t>
            </a:r>
            <a:endParaRPr lang="th-TH" altLang="th-TH" sz="40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66010" y="4355930"/>
            <a:ext cx="3338512" cy="792162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Angsana New" panose="02020603050405020304" pitchFamily="18" charset="-34"/>
              </a:rPr>
              <a:t>来ます</a:t>
            </a:r>
            <a:endParaRPr lang="th-TH" altLang="th-TH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20423" y="4498806"/>
            <a:ext cx="576263" cy="50482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endParaRPr lang="en-US">
              <a:solidFill>
                <a:srgbClr val="FFFFFF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  <a:cs typeface="Cordia New" panose="020B03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5611" y="4355930"/>
            <a:ext cx="3468687" cy="792162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ja-JP" altLang="en-US" sz="3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来よう</a:t>
            </a:r>
            <a:endParaRPr lang="th-TH" altLang="th-TH" sz="3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D10447A-A96F-4315-B790-E23C176AC79D}"/>
              </a:ext>
            </a:extLst>
          </p:cNvPr>
          <p:cNvSpPr txBox="1"/>
          <p:nvPr/>
        </p:nvSpPr>
        <p:spPr>
          <a:xfrm>
            <a:off x="168812" y="86141"/>
            <a:ext cx="301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puimek Med" pitchFamily="2" charset="-34"/>
                <a:cs typeface="puimek Med" pitchFamily="2" charset="-34"/>
              </a:rPr>
              <a:t>กลุ่ม</a:t>
            </a:r>
            <a:r>
              <a:rPr lang="en-US" altLang="ja-JP" sz="4800" dirty="0">
                <a:latin typeface="puimek Med" pitchFamily="2" charset="-34"/>
                <a:cs typeface="puimek Med" pitchFamily="2" charset="-34"/>
              </a:rPr>
              <a:t>3</a:t>
            </a:r>
            <a:endParaRPr lang="en-US" sz="4800" dirty="0"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E2379F7-0EB8-45DB-ABC5-575C5315C03D}"/>
              </a:ext>
            </a:extLst>
          </p:cNvPr>
          <p:cNvSpPr txBox="1"/>
          <p:nvPr/>
        </p:nvSpPr>
        <p:spPr>
          <a:xfrm>
            <a:off x="2875761" y="2242890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けっこん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E2579E5C-E70A-4DE0-BB23-7AE380D4D413}"/>
              </a:ext>
            </a:extLst>
          </p:cNvPr>
          <p:cNvSpPr txBox="1"/>
          <p:nvPr/>
        </p:nvSpPr>
        <p:spPr>
          <a:xfrm>
            <a:off x="2862268" y="3336854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けんがく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15758DDF-4821-4BDC-95F2-20109A0FCD53}"/>
              </a:ext>
            </a:extLst>
          </p:cNvPr>
          <p:cNvSpPr txBox="1"/>
          <p:nvPr/>
        </p:nvSpPr>
        <p:spPr>
          <a:xfrm>
            <a:off x="3266826" y="4202041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き</a:t>
            </a:r>
            <a:endParaRPr lang="th-TH" sz="1400" b="1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0C3646BB-CDBF-4853-9253-11D092FD5018}"/>
              </a:ext>
            </a:extLst>
          </p:cNvPr>
          <p:cNvSpPr txBox="1"/>
          <p:nvPr/>
        </p:nvSpPr>
        <p:spPr>
          <a:xfrm>
            <a:off x="7722778" y="4243670"/>
            <a:ext cx="158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こ</a:t>
            </a:r>
            <a:endParaRPr lang="th-TH" sz="1400" b="1" dirty="0">
              <a:solidFill>
                <a:srgbClr val="FF0000"/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7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5D1C53E-9BA9-4B8C-B5AB-DCF546739BE8}"/>
              </a:ext>
            </a:extLst>
          </p:cNvPr>
          <p:cNvSpPr txBox="1"/>
          <p:nvPr/>
        </p:nvSpPr>
        <p:spPr>
          <a:xfrm>
            <a:off x="2016056" y="3290479"/>
            <a:ext cx="90262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例文：</a:t>
            </a:r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卒業したら、国へ</a:t>
            </a:r>
            <a:r>
              <a:rPr lang="ja-JP" altLang="en-US" sz="2400" u="sng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帰ろうと思います。</a:t>
            </a:r>
            <a:endParaRPr lang="en-US" altLang="ja-JP" sz="2400" u="sng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　　　</a:t>
            </a:r>
            <a:r>
              <a:rPr lang="en-US" altLang="ja-JP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A</a:t>
            </a:r>
            <a:r>
              <a:rPr lang="ja-JP" altLang="en-US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：ちょっとあの本屋に</a:t>
            </a:r>
            <a:r>
              <a:rPr lang="ja-JP" altLang="en-US" sz="2400" u="sng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寄ろうと思いますが</a:t>
            </a:r>
            <a:r>
              <a:rPr lang="ja-JP" altLang="en-US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、あなたは？</a:t>
            </a:r>
            <a:endParaRPr lang="en-US" altLang="ja-JP" sz="2400" dirty="0">
              <a:latin typeface="UD Digi Kyokasho NP-R" panose="02020400000000000000" pitchFamily="18" charset="-128"/>
              <a:ea typeface="UD Digi Kyokasho NP-R" panose="02020400000000000000" pitchFamily="18" charset="-128"/>
              <a:cs typeface="TH Sarabun New" panose="020B0500040200020003" pitchFamily="34" charset="-34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　　　</a:t>
            </a:r>
            <a:r>
              <a:rPr lang="en-US" altLang="ja-JP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B</a:t>
            </a:r>
            <a:r>
              <a:rPr lang="ja-JP" altLang="en-US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：そうですね。、今日はまっすぐ</a:t>
            </a:r>
            <a:r>
              <a:rPr lang="ja-JP" altLang="en-US" sz="2400" u="sng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帰ろうと思います</a:t>
            </a:r>
            <a:r>
              <a:rPr lang="ja-JP" altLang="en-US" sz="2400" dirty="0">
                <a:latin typeface="UD Digi Kyokasho NP-R" panose="02020400000000000000" pitchFamily="18" charset="-128"/>
                <a:ea typeface="UD Digi Kyokasho NP-R" panose="02020400000000000000" pitchFamily="18" charset="-128"/>
                <a:cs typeface="TH Sarabun New" panose="020B0500040200020003" pitchFamily="34" charset="-34"/>
              </a:rPr>
              <a:t>。</a:t>
            </a:r>
            <a:endParaRPr lang="en-US" altLang="ja-JP" sz="2400" dirty="0">
              <a:latin typeface="UD Digi Kyokasho NP-R" panose="02020400000000000000" pitchFamily="18" charset="-128"/>
              <a:ea typeface="UD Digi Kyokasho NP-R" panose="02020400000000000000" pitchFamily="18" charset="-128"/>
              <a:cs typeface="TH Sarabun New" panose="020B0500040200020003" pitchFamily="34" charset="-34"/>
            </a:endParaRPr>
          </a:p>
          <a:p>
            <a:endParaRPr lang="en-US" altLang="ja-JP" sz="2400" dirty="0"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CCB1F35-A266-4CB6-9B67-9A121217A59F}"/>
              </a:ext>
            </a:extLst>
          </p:cNvPr>
          <p:cNvSpPr txBox="1"/>
          <p:nvPr/>
        </p:nvSpPr>
        <p:spPr>
          <a:xfrm>
            <a:off x="1866690" y="399881"/>
            <a:ext cx="9485585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รูปตั้งใจ </a:t>
            </a:r>
            <a:r>
              <a:rPr lang="en-US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+ </a:t>
            </a:r>
            <a:r>
              <a:rPr lang="ja-JP" altLang="en-US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と思います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  <a:p>
            <a:pPr algn="ctr"/>
            <a:r>
              <a:rPr lang="th-TH" altLang="ja-JP" sz="3600" b="1" dirty="0">
                <a:solidFill>
                  <a:schemeClr val="bg1"/>
                </a:solidFill>
                <a:latin typeface="TH Sarabun New" panose="020B0500040200020003" pitchFamily="34" charset="-34"/>
                <a:ea typeface="UD Digi Kyokasho N-R" panose="02020400000000000000" pitchFamily="17" charset="-128"/>
                <a:cs typeface="TH Sarabun New" panose="020B0500040200020003" pitchFamily="34" charset="-34"/>
              </a:rPr>
              <a:t>ใช้บอกความตั้งใจของผู้พูดที่จะทำอะไรสักอย่างในอนาคตหรือต่อจากนี้</a:t>
            </a:r>
            <a:endParaRPr lang="en-US" altLang="ja-JP" sz="3600" b="1" dirty="0">
              <a:solidFill>
                <a:schemeClr val="bg1"/>
              </a:solidFill>
              <a:latin typeface="TH Sarabun New" panose="020B0500040200020003" pitchFamily="34" charset="-34"/>
              <a:ea typeface="UD Digi Kyokasho N-R" panose="02020400000000000000" pitchFamily="17" charset="-128"/>
              <a:cs typeface="TH Sarabun New" panose="020B0500040200020003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F17A2FC-E69C-40AC-AF0E-DB548A1C9997}"/>
              </a:ext>
            </a:extLst>
          </p:cNvPr>
          <p:cNvSpPr/>
          <p:nvPr/>
        </p:nvSpPr>
        <p:spPr>
          <a:xfrm>
            <a:off x="1993652" y="3144337"/>
            <a:ext cx="9026232" cy="3276910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การกระจาย: 8 จุด 10">
            <a:extLst>
              <a:ext uri="{FF2B5EF4-FFF2-40B4-BE49-F238E27FC236}">
                <a16:creationId xmlns:a16="http://schemas.microsoft.com/office/drawing/2014/main" id="{302BFAEE-F245-48C2-A754-0DF7A0C18132}"/>
              </a:ext>
            </a:extLst>
          </p:cNvPr>
          <p:cNvSpPr/>
          <p:nvPr/>
        </p:nvSpPr>
        <p:spPr>
          <a:xfrm rot="20430962">
            <a:off x="-451507" y="-153206"/>
            <a:ext cx="2616788" cy="1536569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ぶんぽう</a:t>
            </a:r>
            <a:endParaRPr lang="en-US" sz="24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5A3ADC8-2426-4E8E-8BDD-207558B2C1A0}"/>
              </a:ext>
            </a:extLst>
          </p:cNvPr>
          <p:cNvSpPr txBox="1"/>
          <p:nvPr/>
        </p:nvSpPr>
        <p:spPr>
          <a:xfrm>
            <a:off x="2727484" y="3575349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そつぎょう　　　　　くに　かえ　　　　　おも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21D9C9E-D55C-412A-B4B2-2EE6B852CF0E}"/>
              </a:ext>
            </a:extLst>
          </p:cNvPr>
          <p:cNvSpPr txBox="1"/>
          <p:nvPr/>
        </p:nvSpPr>
        <p:spPr>
          <a:xfrm>
            <a:off x="5306234" y="4330795"/>
            <a:ext cx="572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ほんや　　よ　　　　　おも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A8BC3CA-2260-47E8-8476-9371C5D36E12}"/>
              </a:ext>
            </a:extLst>
          </p:cNvPr>
          <p:cNvSpPr txBox="1"/>
          <p:nvPr/>
        </p:nvSpPr>
        <p:spPr>
          <a:xfrm>
            <a:off x="5563347" y="5086241"/>
            <a:ext cx="498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きょう　　　　　　　　　かえ　　　　おも　　　　　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00B02BF-8C9C-4CE1-96F3-FBB4C3F420EF}"/>
              </a:ext>
            </a:extLst>
          </p:cNvPr>
          <p:cNvSpPr txBox="1"/>
          <p:nvPr/>
        </p:nvSpPr>
        <p:spPr>
          <a:xfrm>
            <a:off x="3823852" y="2215283"/>
            <a:ext cx="623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puimek Med" pitchFamily="2" charset="-34"/>
                <a:ea typeface="UD Digi Kyokasho NP-R" panose="02020400000000000000" pitchFamily="18" charset="-128"/>
                <a:cs typeface="puimek Med" pitchFamily="2" charset="-34"/>
              </a:rPr>
              <a:t>意向形</a:t>
            </a:r>
            <a:r>
              <a:rPr lang="en-US" altLang="ja-JP" sz="2800" dirty="0">
                <a:latin typeface="puimek Med" pitchFamily="2" charset="-34"/>
                <a:ea typeface="UD Digi Kyokasho NP-R" panose="02020400000000000000" pitchFamily="18" charset="-128"/>
                <a:cs typeface="puimek Med" pitchFamily="2" charset="-34"/>
              </a:rPr>
              <a:t>+</a:t>
            </a:r>
            <a:r>
              <a:rPr lang="ja-JP" altLang="en-US" sz="2800" dirty="0">
                <a:latin typeface="puimek Med" pitchFamily="2" charset="-34"/>
                <a:ea typeface="UD Digi Kyokasho NP-R" panose="02020400000000000000" pitchFamily="18" charset="-128"/>
                <a:cs typeface="puimek Med" pitchFamily="2" charset="-34"/>
              </a:rPr>
              <a:t>と思います　　　</a:t>
            </a:r>
            <a:r>
              <a:rPr lang="th-TH" altLang="ja-JP" sz="2800" dirty="0">
                <a:latin typeface="puimek Med" pitchFamily="2" charset="-34"/>
                <a:ea typeface="UD Digi Kyokasho NP-R" panose="02020400000000000000" pitchFamily="18" charset="-128"/>
                <a:cs typeface="puimek Med" pitchFamily="2" charset="-34"/>
              </a:rPr>
              <a:t>ตั้งใจจะ....</a:t>
            </a:r>
            <a:endParaRPr lang="en-US" sz="2800" dirty="0">
              <a:latin typeface="puimek Med" pitchFamily="2" charset="-34"/>
              <a:ea typeface="UD Digi Kyokasho NP-R" panose="02020400000000000000" pitchFamily="18" charset="-128"/>
              <a:cs typeface="puimek Med" pitchFamily="2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AB6A90E-AB69-4749-A0DD-070AB3387501}"/>
              </a:ext>
            </a:extLst>
          </p:cNvPr>
          <p:cNvSpPr txBox="1"/>
          <p:nvPr/>
        </p:nvSpPr>
        <p:spPr>
          <a:xfrm>
            <a:off x="3767169" y="1905034"/>
            <a:ext cx="5453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　いこうけい　　　おも</a:t>
            </a:r>
            <a:endParaRPr lang="en-US" sz="1400" b="1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23734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1079</Words>
  <Application>Microsoft Office PowerPoint</Application>
  <PresentationFormat>แบบจอกว้าง</PresentationFormat>
  <Paragraphs>236</Paragraphs>
  <Slides>16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6" baseType="lpstr">
      <vt:lpstr>puimek Med</vt:lpstr>
      <vt:lpstr>tahomo Med</vt:lpstr>
      <vt:lpstr>UD Digi Kyokasho NK-R</vt:lpstr>
      <vt:lpstr>UD Digi Kyokasho NP-R</vt:lpstr>
      <vt:lpstr>UD Digi Kyokasho N-R</vt:lpstr>
      <vt:lpstr>Arial</vt:lpstr>
      <vt:lpstr>Calibri</vt:lpstr>
      <vt:lpstr>Calibri Light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～よう (สุภาพกว่า みたい)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walee rungratthawatchai</dc:creator>
  <cp:lastModifiedBy>Kachaphat  Limjaroen</cp:lastModifiedBy>
  <cp:revision>56</cp:revision>
  <dcterms:created xsi:type="dcterms:W3CDTF">2022-01-10T11:40:35Z</dcterms:created>
  <dcterms:modified xsi:type="dcterms:W3CDTF">2022-02-25T08:42:37Z</dcterms:modified>
</cp:coreProperties>
</file>