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5143500" type="screen16x9"/>
  <p:notesSz cx="6858000" cy="9144000"/>
  <p:embeddedFontLst>
    <p:embeddedFont>
      <p:font typeface="Bebas Neue" panose="020B0606020202050201" pitchFamily="34" charset="0"/>
      <p:regular r:id="rId9"/>
    </p:embeddedFont>
    <p:embeddedFont>
      <p:font typeface="Comfortaa" panose="020B0604020202020204" charset="0"/>
      <p:regular r:id="rId10"/>
      <p:bold r:id="rId11"/>
    </p:embeddedFont>
    <p:embeddedFont>
      <p:font typeface="Jomhuria" panose="020B0604020202020204" charset="-78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iSENjIxrEpdTWIkLO+o27TB1Ks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1401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2" name="Google Shape;90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638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Google Shape;9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2" name="Google Shape;91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913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5" name="Google Shape;93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814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8" name="Google Shape;958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378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1" name="Google Shape;98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476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4" name="Google Shape;10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956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" name="Google Shape;291;p23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292" name="Google Shape;292;p23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3" name="Google Shape;293;p23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4" name="Google Shape;294;p23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5" name="Google Shape;295;p23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6" name="Google Shape;296;p23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7" name="Google Shape;297;p23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8" name="Google Shape;298;p23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9" name="Google Shape;299;p23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0" name="Google Shape;300;p23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1" name="Google Shape;301;p23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2" name="Google Shape;302;p23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3" name="Google Shape;303;p23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4" name="Google Shape;304;p23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5" name="Google Shape;305;p23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6" name="Google Shape;306;p23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7" name="Google Shape;307;p23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8" name="Google Shape;308;p23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9" name="Google Shape;309;p23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0" name="Google Shape;310;p23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1" name="Google Shape;311;p23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2" name="Google Shape;312;p23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3" name="Google Shape;313;p23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4" name="Google Shape;314;p23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5" name="Google Shape;315;p23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6" name="Google Shape;316;p23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7" name="Google Shape;317;p23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8" name="Google Shape;318;p23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9" name="Google Shape;319;p23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0" name="Google Shape;320;p23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1" name="Google Shape;321;p23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2" name="Google Shape;322;p23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3" name="Google Shape;323;p23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4" name="Google Shape;324;p23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5" name="Google Shape;325;p23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6" name="Google Shape;326;p23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7" name="Google Shape;327;p23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8" name="Google Shape;328;p23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9" name="Google Shape;329;p23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0" name="Google Shape;330;p23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1" name="Google Shape;331;p23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2" name="Google Shape;332;p23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3" name="Google Shape;333;p23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4" name="Google Shape;334;p23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5" name="Google Shape;335;p23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336" name="Google Shape;336;p23"/>
          <p:cNvGrpSpPr/>
          <p:nvPr/>
        </p:nvGrpSpPr>
        <p:grpSpPr>
          <a:xfrm>
            <a:off x="25" y="-10813"/>
            <a:ext cx="9143939" cy="5165130"/>
            <a:chOff x="1888" y="-21775"/>
            <a:chExt cx="9142112" cy="5165130"/>
          </a:xfrm>
        </p:grpSpPr>
        <p:sp>
          <p:nvSpPr>
            <p:cNvPr id="337" name="Google Shape;337;p23"/>
            <p:cNvSpPr/>
            <p:nvPr/>
          </p:nvSpPr>
          <p:spPr>
            <a:xfrm>
              <a:off x="1888" y="-21775"/>
              <a:ext cx="9142112" cy="4126192"/>
            </a:xfrm>
            <a:custGeom>
              <a:avLst/>
              <a:gdLst/>
              <a:ahLst/>
              <a:cxnLst/>
              <a:rect l="l" t="t" r="r" b="b"/>
              <a:pathLst>
                <a:path w="285691" h="136482" extrusionOk="0">
                  <a:moveTo>
                    <a:pt x="243793" y="0"/>
                  </a:moveTo>
                  <a:cubicBezTo>
                    <a:pt x="241674" y="10406"/>
                    <a:pt x="234911" y="20550"/>
                    <a:pt x="220504" y="26241"/>
                  </a:cubicBezTo>
                  <a:cubicBezTo>
                    <a:pt x="201454" y="33766"/>
                    <a:pt x="174951" y="31266"/>
                    <a:pt x="155353" y="38291"/>
                  </a:cubicBezTo>
                  <a:cubicBezTo>
                    <a:pt x="123075" y="49875"/>
                    <a:pt x="125933" y="80046"/>
                    <a:pt x="97144" y="94500"/>
                  </a:cubicBezTo>
                  <a:cubicBezTo>
                    <a:pt x="80106" y="103060"/>
                    <a:pt x="56115" y="104061"/>
                    <a:pt x="34052" y="106156"/>
                  </a:cubicBezTo>
                  <a:cubicBezTo>
                    <a:pt x="22503" y="107263"/>
                    <a:pt x="10299" y="109121"/>
                    <a:pt x="1" y="112383"/>
                  </a:cubicBezTo>
                  <a:lnTo>
                    <a:pt x="1" y="136481"/>
                  </a:lnTo>
                  <a:cubicBezTo>
                    <a:pt x="2596" y="134802"/>
                    <a:pt x="5537" y="133314"/>
                    <a:pt x="8895" y="132028"/>
                  </a:cubicBezTo>
                  <a:cubicBezTo>
                    <a:pt x="20129" y="127743"/>
                    <a:pt x="33145" y="126895"/>
                    <a:pt x="46668" y="126895"/>
                  </a:cubicBezTo>
                  <a:cubicBezTo>
                    <a:pt x="55517" y="126895"/>
                    <a:pt x="64584" y="127258"/>
                    <a:pt x="73511" y="127258"/>
                  </a:cubicBezTo>
                  <a:cubicBezTo>
                    <a:pt x="77965" y="127258"/>
                    <a:pt x="82385" y="127167"/>
                    <a:pt x="86726" y="126897"/>
                  </a:cubicBezTo>
                  <a:cubicBezTo>
                    <a:pt x="117349" y="124992"/>
                    <a:pt x="145590" y="112955"/>
                    <a:pt x="158342" y="96357"/>
                  </a:cubicBezTo>
                  <a:cubicBezTo>
                    <a:pt x="170129" y="81022"/>
                    <a:pt x="171260" y="60996"/>
                    <a:pt x="195215" y="51887"/>
                  </a:cubicBezTo>
                  <a:cubicBezTo>
                    <a:pt x="214242" y="44660"/>
                    <a:pt x="240888" y="47601"/>
                    <a:pt x="259354" y="39874"/>
                  </a:cubicBezTo>
                  <a:cubicBezTo>
                    <a:pt x="275690" y="33028"/>
                    <a:pt x="280357" y="20229"/>
                    <a:pt x="285691" y="8787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6299808" y="3098373"/>
              <a:ext cx="2844192" cy="2044982"/>
            </a:xfrm>
            <a:custGeom>
              <a:avLst/>
              <a:gdLst/>
              <a:ahLst/>
              <a:cxnLst/>
              <a:rect l="l" t="t" r="r" b="b"/>
              <a:pathLst>
                <a:path w="88881" h="64247" extrusionOk="0">
                  <a:moveTo>
                    <a:pt x="88881" y="0"/>
                  </a:moveTo>
                  <a:cubicBezTo>
                    <a:pt x="85285" y="179"/>
                    <a:pt x="81678" y="298"/>
                    <a:pt x="78130" y="667"/>
                  </a:cubicBezTo>
                  <a:cubicBezTo>
                    <a:pt x="61663" y="2358"/>
                    <a:pt x="47162" y="9608"/>
                    <a:pt x="41625" y="18943"/>
                  </a:cubicBezTo>
                  <a:cubicBezTo>
                    <a:pt x="38791" y="23717"/>
                    <a:pt x="38196" y="28849"/>
                    <a:pt x="36315" y="33778"/>
                  </a:cubicBezTo>
                  <a:cubicBezTo>
                    <a:pt x="31588" y="46232"/>
                    <a:pt x="17991" y="57257"/>
                    <a:pt x="1" y="64246"/>
                  </a:cubicBezTo>
                  <a:lnTo>
                    <a:pt x="49364" y="64246"/>
                  </a:lnTo>
                  <a:cubicBezTo>
                    <a:pt x="49733" y="63949"/>
                    <a:pt x="50090" y="63639"/>
                    <a:pt x="50436" y="63329"/>
                  </a:cubicBezTo>
                  <a:cubicBezTo>
                    <a:pt x="60997" y="53769"/>
                    <a:pt x="59306" y="39874"/>
                    <a:pt x="74058" y="32504"/>
                  </a:cubicBezTo>
                  <a:cubicBezTo>
                    <a:pt x="78380" y="30349"/>
                    <a:pt x="83476" y="29087"/>
                    <a:pt x="88881" y="28170"/>
                  </a:cubicBezTo>
                  <a:lnTo>
                    <a:pt x="88881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1466464" y="2257794"/>
              <a:ext cx="7677536" cy="2885549"/>
            </a:xfrm>
            <a:custGeom>
              <a:avLst/>
              <a:gdLst/>
              <a:ahLst/>
              <a:cxnLst/>
              <a:rect l="l" t="t" r="r" b="b"/>
              <a:pathLst>
                <a:path w="239923" h="90655" extrusionOk="0">
                  <a:moveTo>
                    <a:pt x="239923" y="0"/>
                  </a:moveTo>
                  <a:cubicBezTo>
                    <a:pt x="224147" y="2489"/>
                    <a:pt x="206347" y="2393"/>
                    <a:pt x="192560" y="7632"/>
                  </a:cubicBezTo>
                  <a:cubicBezTo>
                    <a:pt x="168605" y="16740"/>
                    <a:pt x="167473" y="36767"/>
                    <a:pt x="155686" y="52114"/>
                  </a:cubicBezTo>
                  <a:cubicBezTo>
                    <a:pt x="142935" y="68699"/>
                    <a:pt x="114693" y="80748"/>
                    <a:pt x="84070" y="82653"/>
                  </a:cubicBezTo>
                  <a:cubicBezTo>
                    <a:pt x="79761" y="82920"/>
                    <a:pt x="75374" y="83009"/>
                    <a:pt x="70953" y="83009"/>
                  </a:cubicBezTo>
                  <a:cubicBezTo>
                    <a:pt x="61994" y="83009"/>
                    <a:pt x="52893" y="82643"/>
                    <a:pt x="44012" y="82643"/>
                  </a:cubicBezTo>
                  <a:cubicBezTo>
                    <a:pt x="30488" y="82643"/>
                    <a:pt x="17473" y="83493"/>
                    <a:pt x="6239" y="87785"/>
                  </a:cubicBezTo>
                  <a:cubicBezTo>
                    <a:pt x="3977" y="88642"/>
                    <a:pt x="1905" y="89606"/>
                    <a:pt x="0" y="90654"/>
                  </a:cubicBezTo>
                  <a:lnTo>
                    <a:pt x="151043" y="90654"/>
                  </a:lnTo>
                  <a:cubicBezTo>
                    <a:pt x="169033" y="83665"/>
                    <a:pt x="182630" y="72640"/>
                    <a:pt x="187357" y="60186"/>
                  </a:cubicBezTo>
                  <a:cubicBezTo>
                    <a:pt x="189238" y="55257"/>
                    <a:pt x="189833" y="50125"/>
                    <a:pt x="192667" y="45351"/>
                  </a:cubicBezTo>
                  <a:cubicBezTo>
                    <a:pt x="198204" y="36016"/>
                    <a:pt x="212705" y="28766"/>
                    <a:pt x="229172" y="27075"/>
                  </a:cubicBezTo>
                  <a:cubicBezTo>
                    <a:pt x="232720" y="26706"/>
                    <a:pt x="236327" y="26587"/>
                    <a:pt x="239923" y="26408"/>
                  </a:cubicBezTo>
                  <a:lnTo>
                    <a:pt x="23992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1888" y="39626"/>
              <a:ext cx="9142112" cy="5103686"/>
            </a:xfrm>
            <a:custGeom>
              <a:avLst/>
              <a:gdLst/>
              <a:ahLst/>
              <a:cxnLst/>
              <a:rect l="l" t="t" r="r" b="b"/>
              <a:pathLst>
                <a:path w="285691" h="160342" extrusionOk="0">
                  <a:moveTo>
                    <a:pt x="285691" y="0"/>
                  </a:moveTo>
                  <a:cubicBezTo>
                    <a:pt x="280357" y="11442"/>
                    <a:pt x="275690" y="24241"/>
                    <a:pt x="259354" y="31087"/>
                  </a:cubicBezTo>
                  <a:cubicBezTo>
                    <a:pt x="240888" y="38814"/>
                    <a:pt x="214242" y="35873"/>
                    <a:pt x="195215" y="43101"/>
                  </a:cubicBezTo>
                  <a:cubicBezTo>
                    <a:pt x="171260" y="52209"/>
                    <a:pt x="170129" y="72247"/>
                    <a:pt x="158342" y="87582"/>
                  </a:cubicBezTo>
                  <a:cubicBezTo>
                    <a:pt x="145590" y="104180"/>
                    <a:pt x="117337" y="116217"/>
                    <a:pt x="86726" y="118122"/>
                  </a:cubicBezTo>
                  <a:cubicBezTo>
                    <a:pt x="82385" y="118392"/>
                    <a:pt x="77965" y="118483"/>
                    <a:pt x="73511" y="118483"/>
                  </a:cubicBezTo>
                  <a:cubicBezTo>
                    <a:pt x="64584" y="118483"/>
                    <a:pt x="55517" y="118120"/>
                    <a:pt x="46668" y="118120"/>
                  </a:cubicBezTo>
                  <a:cubicBezTo>
                    <a:pt x="33145" y="118120"/>
                    <a:pt x="20129" y="118968"/>
                    <a:pt x="8895" y="123253"/>
                  </a:cubicBezTo>
                  <a:cubicBezTo>
                    <a:pt x="5537" y="124539"/>
                    <a:pt x="2596" y="126039"/>
                    <a:pt x="1" y="127706"/>
                  </a:cubicBezTo>
                  <a:lnTo>
                    <a:pt x="1" y="160341"/>
                  </a:lnTo>
                  <a:lnTo>
                    <a:pt x="4525" y="160341"/>
                  </a:lnTo>
                  <a:cubicBezTo>
                    <a:pt x="8537" y="151864"/>
                    <a:pt x="15360" y="144292"/>
                    <a:pt x="27683" y="139589"/>
                  </a:cubicBezTo>
                  <a:cubicBezTo>
                    <a:pt x="38917" y="135303"/>
                    <a:pt x="51933" y="134455"/>
                    <a:pt x="65456" y="134455"/>
                  </a:cubicBezTo>
                  <a:cubicBezTo>
                    <a:pt x="74305" y="134455"/>
                    <a:pt x="83372" y="134818"/>
                    <a:pt x="92299" y="134818"/>
                  </a:cubicBezTo>
                  <a:cubicBezTo>
                    <a:pt x="96753" y="134818"/>
                    <a:pt x="101173" y="134728"/>
                    <a:pt x="105514" y="134457"/>
                  </a:cubicBezTo>
                  <a:cubicBezTo>
                    <a:pt x="136125" y="132552"/>
                    <a:pt x="164378" y="120503"/>
                    <a:pt x="177118" y="103918"/>
                  </a:cubicBezTo>
                  <a:cubicBezTo>
                    <a:pt x="188917" y="88582"/>
                    <a:pt x="190036" y="68544"/>
                    <a:pt x="214003" y="59436"/>
                  </a:cubicBezTo>
                  <a:cubicBezTo>
                    <a:pt x="233030" y="52209"/>
                    <a:pt x="259676" y="55150"/>
                    <a:pt x="278131" y="47423"/>
                  </a:cubicBezTo>
                  <a:cubicBezTo>
                    <a:pt x="281000" y="46220"/>
                    <a:pt x="283476" y="44827"/>
                    <a:pt x="285691" y="43303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23"/>
            <p:cNvSpPr/>
            <p:nvPr/>
          </p:nvSpPr>
          <p:spPr>
            <a:xfrm>
              <a:off x="146656" y="1417948"/>
              <a:ext cx="8997344" cy="3725383"/>
            </a:xfrm>
            <a:custGeom>
              <a:avLst/>
              <a:gdLst/>
              <a:ahLst/>
              <a:cxnLst/>
              <a:rect l="l" t="t" r="r" b="b"/>
              <a:pathLst>
                <a:path w="281167" h="117040" extrusionOk="0">
                  <a:moveTo>
                    <a:pt x="281167" y="1"/>
                  </a:moveTo>
                  <a:cubicBezTo>
                    <a:pt x="278952" y="1525"/>
                    <a:pt x="276476" y="2918"/>
                    <a:pt x="273618" y="4121"/>
                  </a:cubicBezTo>
                  <a:cubicBezTo>
                    <a:pt x="255152" y="11848"/>
                    <a:pt x="228506" y="8907"/>
                    <a:pt x="209479" y="16134"/>
                  </a:cubicBezTo>
                  <a:cubicBezTo>
                    <a:pt x="185524" y="25242"/>
                    <a:pt x="184393" y="45280"/>
                    <a:pt x="172606" y="60616"/>
                  </a:cubicBezTo>
                  <a:cubicBezTo>
                    <a:pt x="159854" y="77213"/>
                    <a:pt x="131613" y="89250"/>
                    <a:pt x="100990" y="91155"/>
                  </a:cubicBezTo>
                  <a:cubicBezTo>
                    <a:pt x="96649" y="91426"/>
                    <a:pt x="92229" y="91516"/>
                    <a:pt x="87775" y="91516"/>
                  </a:cubicBezTo>
                  <a:cubicBezTo>
                    <a:pt x="78848" y="91516"/>
                    <a:pt x="69781" y="91153"/>
                    <a:pt x="60932" y="91153"/>
                  </a:cubicBezTo>
                  <a:cubicBezTo>
                    <a:pt x="47409" y="91153"/>
                    <a:pt x="34393" y="92001"/>
                    <a:pt x="23159" y="96287"/>
                  </a:cubicBezTo>
                  <a:cubicBezTo>
                    <a:pt x="10836" y="100990"/>
                    <a:pt x="4013" y="108562"/>
                    <a:pt x="1" y="117039"/>
                  </a:cubicBezTo>
                  <a:lnTo>
                    <a:pt x="41244" y="117039"/>
                  </a:lnTo>
                  <a:cubicBezTo>
                    <a:pt x="43161" y="115991"/>
                    <a:pt x="45221" y="115027"/>
                    <a:pt x="47483" y="114170"/>
                  </a:cubicBezTo>
                  <a:cubicBezTo>
                    <a:pt x="58717" y="109878"/>
                    <a:pt x="71732" y="109028"/>
                    <a:pt x="85256" y="109028"/>
                  </a:cubicBezTo>
                  <a:cubicBezTo>
                    <a:pt x="94137" y="109028"/>
                    <a:pt x="103238" y="109394"/>
                    <a:pt x="112197" y="109394"/>
                  </a:cubicBezTo>
                  <a:cubicBezTo>
                    <a:pt x="116618" y="109394"/>
                    <a:pt x="121005" y="109305"/>
                    <a:pt x="125314" y="109038"/>
                  </a:cubicBezTo>
                  <a:cubicBezTo>
                    <a:pt x="155937" y="107133"/>
                    <a:pt x="184179" y="95084"/>
                    <a:pt x="196930" y="78499"/>
                  </a:cubicBezTo>
                  <a:cubicBezTo>
                    <a:pt x="208717" y="63152"/>
                    <a:pt x="209849" y="43125"/>
                    <a:pt x="233804" y="34017"/>
                  </a:cubicBezTo>
                  <a:cubicBezTo>
                    <a:pt x="247603" y="28778"/>
                    <a:pt x="265391" y="28874"/>
                    <a:pt x="281167" y="26385"/>
                  </a:cubicBezTo>
                  <a:lnTo>
                    <a:pt x="281167" y="1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23"/>
            <p:cNvSpPr/>
            <p:nvPr/>
          </p:nvSpPr>
          <p:spPr>
            <a:xfrm>
              <a:off x="2966464" y="3806218"/>
              <a:ext cx="152032" cy="146545"/>
            </a:xfrm>
            <a:custGeom>
              <a:avLst/>
              <a:gdLst/>
              <a:ahLst/>
              <a:cxnLst/>
              <a:rect l="l" t="t" r="r" b="b"/>
              <a:pathLst>
                <a:path w="4751" h="4604" extrusionOk="0">
                  <a:moveTo>
                    <a:pt x="2418" y="1"/>
                  </a:moveTo>
                  <a:cubicBezTo>
                    <a:pt x="1227" y="1"/>
                    <a:pt x="0" y="1034"/>
                    <a:pt x="0" y="2301"/>
                  </a:cubicBezTo>
                  <a:cubicBezTo>
                    <a:pt x="0" y="3574"/>
                    <a:pt x="1230" y="4604"/>
                    <a:pt x="2419" y="4604"/>
                  </a:cubicBezTo>
                  <a:cubicBezTo>
                    <a:pt x="2953" y="4604"/>
                    <a:pt x="3479" y="4396"/>
                    <a:pt x="3882" y="3908"/>
                  </a:cubicBezTo>
                  <a:cubicBezTo>
                    <a:pt x="3905" y="3884"/>
                    <a:pt x="3929" y="3849"/>
                    <a:pt x="3953" y="3825"/>
                  </a:cubicBezTo>
                  <a:cubicBezTo>
                    <a:pt x="4751" y="2860"/>
                    <a:pt x="4751" y="1753"/>
                    <a:pt x="3953" y="789"/>
                  </a:cubicBezTo>
                  <a:cubicBezTo>
                    <a:pt x="3929" y="765"/>
                    <a:pt x="3905" y="729"/>
                    <a:pt x="3882" y="694"/>
                  </a:cubicBezTo>
                  <a:cubicBezTo>
                    <a:pt x="3477" y="208"/>
                    <a:pt x="2951" y="1"/>
                    <a:pt x="2418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1466479" y="3370685"/>
              <a:ext cx="198912" cy="196327"/>
            </a:xfrm>
            <a:custGeom>
              <a:avLst/>
              <a:gdLst/>
              <a:ahLst/>
              <a:cxnLst/>
              <a:rect l="l" t="t" r="r" b="b"/>
              <a:pathLst>
                <a:path w="6216" h="6168" extrusionOk="0">
                  <a:moveTo>
                    <a:pt x="3210" y="1"/>
                  </a:moveTo>
                  <a:cubicBezTo>
                    <a:pt x="3041" y="1"/>
                    <a:pt x="2872" y="20"/>
                    <a:pt x="2703" y="60"/>
                  </a:cubicBezTo>
                  <a:cubicBezTo>
                    <a:pt x="2286" y="71"/>
                    <a:pt x="1905" y="202"/>
                    <a:pt x="1560" y="417"/>
                  </a:cubicBezTo>
                  <a:cubicBezTo>
                    <a:pt x="1334" y="571"/>
                    <a:pt x="1120" y="726"/>
                    <a:pt x="917" y="917"/>
                  </a:cubicBezTo>
                  <a:cubicBezTo>
                    <a:pt x="762" y="1119"/>
                    <a:pt x="596" y="1333"/>
                    <a:pt x="441" y="1536"/>
                  </a:cubicBezTo>
                  <a:cubicBezTo>
                    <a:pt x="108" y="2048"/>
                    <a:pt x="72" y="2524"/>
                    <a:pt x="24" y="3108"/>
                  </a:cubicBezTo>
                  <a:cubicBezTo>
                    <a:pt x="12" y="3143"/>
                    <a:pt x="12" y="3167"/>
                    <a:pt x="12" y="3203"/>
                  </a:cubicBezTo>
                  <a:cubicBezTo>
                    <a:pt x="0" y="3608"/>
                    <a:pt x="84" y="3989"/>
                    <a:pt x="262" y="4346"/>
                  </a:cubicBezTo>
                  <a:cubicBezTo>
                    <a:pt x="381" y="4715"/>
                    <a:pt x="596" y="5036"/>
                    <a:pt x="882" y="5298"/>
                  </a:cubicBezTo>
                  <a:cubicBezTo>
                    <a:pt x="1084" y="5453"/>
                    <a:pt x="1286" y="5608"/>
                    <a:pt x="1477" y="5763"/>
                  </a:cubicBezTo>
                  <a:cubicBezTo>
                    <a:pt x="1941" y="6025"/>
                    <a:pt x="2441" y="6167"/>
                    <a:pt x="2977" y="6167"/>
                  </a:cubicBezTo>
                  <a:cubicBezTo>
                    <a:pt x="3013" y="6167"/>
                    <a:pt x="3037" y="6155"/>
                    <a:pt x="3072" y="6155"/>
                  </a:cubicBezTo>
                  <a:lnTo>
                    <a:pt x="3096" y="6155"/>
                  </a:lnTo>
                  <a:cubicBezTo>
                    <a:pt x="3122" y="6156"/>
                    <a:pt x="3148" y="6157"/>
                    <a:pt x="3174" y="6157"/>
                  </a:cubicBezTo>
                  <a:cubicBezTo>
                    <a:pt x="3562" y="6157"/>
                    <a:pt x="3929" y="6072"/>
                    <a:pt x="4275" y="5894"/>
                  </a:cubicBezTo>
                  <a:cubicBezTo>
                    <a:pt x="4656" y="5763"/>
                    <a:pt x="4989" y="5560"/>
                    <a:pt x="5263" y="5251"/>
                  </a:cubicBezTo>
                  <a:cubicBezTo>
                    <a:pt x="5442" y="5060"/>
                    <a:pt x="5608" y="4846"/>
                    <a:pt x="5751" y="4620"/>
                  </a:cubicBezTo>
                  <a:cubicBezTo>
                    <a:pt x="5858" y="4370"/>
                    <a:pt x="5965" y="4131"/>
                    <a:pt x="6061" y="3881"/>
                  </a:cubicBezTo>
                  <a:cubicBezTo>
                    <a:pt x="6192" y="3477"/>
                    <a:pt x="6216" y="3072"/>
                    <a:pt x="6120" y="2667"/>
                  </a:cubicBezTo>
                  <a:cubicBezTo>
                    <a:pt x="6120" y="2381"/>
                    <a:pt x="6049" y="2131"/>
                    <a:pt x="5906" y="1893"/>
                  </a:cubicBezTo>
                  <a:cubicBezTo>
                    <a:pt x="5787" y="1512"/>
                    <a:pt x="5573" y="1179"/>
                    <a:pt x="5275" y="905"/>
                  </a:cubicBezTo>
                  <a:cubicBezTo>
                    <a:pt x="5073" y="738"/>
                    <a:pt x="4858" y="583"/>
                    <a:pt x="4656" y="417"/>
                  </a:cubicBezTo>
                  <a:cubicBezTo>
                    <a:pt x="4406" y="321"/>
                    <a:pt x="4168" y="214"/>
                    <a:pt x="3918" y="107"/>
                  </a:cubicBezTo>
                  <a:cubicBezTo>
                    <a:pt x="3682" y="38"/>
                    <a:pt x="3446" y="1"/>
                    <a:pt x="3210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1070501" y="4837740"/>
              <a:ext cx="198906" cy="153396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6951328" y="3699713"/>
              <a:ext cx="152064" cy="146545"/>
            </a:xfrm>
            <a:custGeom>
              <a:avLst/>
              <a:gdLst/>
              <a:ahLst/>
              <a:cxnLst/>
              <a:rect l="l" t="t" r="r" b="b"/>
              <a:pathLst>
                <a:path w="4752" h="4604" extrusionOk="0">
                  <a:moveTo>
                    <a:pt x="2419" y="1"/>
                  </a:moveTo>
                  <a:cubicBezTo>
                    <a:pt x="1228" y="1"/>
                    <a:pt x="1" y="1035"/>
                    <a:pt x="1" y="2301"/>
                  </a:cubicBezTo>
                  <a:cubicBezTo>
                    <a:pt x="1" y="3574"/>
                    <a:pt x="1230" y="4604"/>
                    <a:pt x="2419" y="4604"/>
                  </a:cubicBezTo>
                  <a:cubicBezTo>
                    <a:pt x="2953" y="4604"/>
                    <a:pt x="3480" y="4396"/>
                    <a:pt x="3882" y="3909"/>
                  </a:cubicBezTo>
                  <a:cubicBezTo>
                    <a:pt x="3906" y="3873"/>
                    <a:pt x="3930" y="3849"/>
                    <a:pt x="3953" y="3813"/>
                  </a:cubicBezTo>
                  <a:cubicBezTo>
                    <a:pt x="4751" y="2861"/>
                    <a:pt x="4751" y="1754"/>
                    <a:pt x="3953" y="789"/>
                  </a:cubicBezTo>
                  <a:cubicBezTo>
                    <a:pt x="3930" y="753"/>
                    <a:pt x="3906" y="730"/>
                    <a:pt x="3882" y="694"/>
                  </a:cubicBezTo>
                  <a:cubicBezTo>
                    <a:pt x="3477" y="208"/>
                    <a:pt x="2951" y="1"/>
                    <a:pt x="2419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5194144" y="3113810"/>
              <a:ext cx="198912" cy="196423"/>
            </a:xfrm>
            <a:custGeom>
              <a:avLst/>
              <a:gdLst/>
              <a:ahLst/>
              <a:cxnLst/>
              <a:rect l="l" t="t" r="r" b="b"/>
              <a:pathLst>
                <a:path w="6216" h="6171" extrusionOk="0">
                  <a:moveTo>
                    <a:pt x="3232" y="0"/>
                  </a:moveTo>
                  <a:cubicBezTo>
                    <a:pt x="3055" y="0"/>
                    <a:pt x="2879" y="22"/>
                    <a:pt x="2704" y="63"/>
                  </a:cubicBezTo>
                  <a:cubicBezTo>
                    <a:pt x="2299" y="75"/>
                    <a:pt x="1918" y="194"/>
                    <a:pt x="1561" y="420"/>
                  </a:cubicBezTo>
                  <a:cubicBezTo>
                    <a:pt x="1334" y="563"/>
                    <a:pt x="1120" y="730"/>
                    <a:pt x="918" y="908"/>
                  </a:cubicBezTo>
                  <a:cubicBezTo>
                    <a:pt x="763" y="1123"/>
                    <a:pt x="608" y="1325"/>
                    <a:pt x="441" y="1539"/>
                  </a:cubicBezTo>
                  <a:cubicBezTo>
                    <a:pt x="120" y="2039"/>
                    <a:pt x="72" y="2527"/>
                    <a:pt x="25" y="3111"/>
                  </a:cubicBezTo>
                  <a:cubicBezTo>
                    <a:pt x="25" y="3147"/>
                    <a:pt x="13" y="3170"/>
                    <a:pt x="13" y="3206"/>
                  </a:cubicBezTo>
                  <a:cubicBezTo>
                    <a:pt x="1" y="3611"/>
                    <a:pt x="84" y="3992"/>
                    <a:pt x="275" y="4349"/>
                  </a:cubicBezTo>
                  <a:cubicBezTo>
                    <a:pt x="394" y="4718"/>
                    <a:pt x="596" y="5028"/>
                    <a:pt x="882" y="5302"/>
                  </a:cubicBezTo>
                  <a:cubicBezTo>
                    <a:pt x="1084" y="5456"/>
                    <a:pt x="1287" y="5611"/>
                    <a:pt x="1477" y="5766"/>
                  </a:cubicBezTo>
                  <a:cubicBezTo>
                    <a:pt x="1942" y="6028"/>
                    <a:pt x="2442" y="6159"/>
                    <a:pt x="2977" y="6171"/>
                  </a:cubicBezTo>
                  <a:cubicBezTo>
                    <a:pt x="3013" y="6159"/>
                    <a:pt x="3037" y="6159"/>
                    <a:pt x="3073" y="6159"/>
                  </a:cubicBezTo>
                  <a:lnTo>
                    <a:pt x="3097" y="6159"/>
                  </a:lnTo>
                  <a:cubicBezTo>
                    <a:pt x="3122" y="6160"/>
                    <a:pt x="3148" y="6160"/>
                    <a:pt x="3174" y="6160"/>
                  </a:cubicBezTo>
                  <a:cubicBezTo>
                    <a:pt x="3563" y="6160"/>
                    <a:pt x="3940" y="6076"/>
                    <a:pt x="4275" y="5897"/>
                  </a:cubicBezTo>
                  <a:cubicBezTo>
                    <a:pt x="4656" y="5766"/>
                    <a:pt x="4990" y="5552"/>
                    <a:pt x="5263" y="5254"/>
                  </a:cubicBezTo>
                  <a:cubicBezTo>
                    <a:pt x="5454" y="5052"/>
                    <a:pt x="5609" y="4837"/>
                    <a:pt x="5764" y="4623"/>
                  </a:cubicBezTo>
                  <a:cubicBezTo>
                    <a:pt x="5859" y="4373"/>
                    <a:pt x="5966" y="4135"/>
                    <a:pt x="6073" y="3885"/>
                  </a:cubicBezTo>
                  <a:cubicBezTo>
                    <a:pt x="6192" y="3480"/>
                    <a:pt x="6216" y="3075"/>
                    <a:pt x="6121" y="2658"/>
                  </a:cubicBezTo>
                  <a:cubicBezTo>
                    <a:pt x="6121" y="2385"/>
                    <a:pt x="6049" y="2123"/>
                    <a:pt x="5918" y="1885"/>
                  </a:cubicBezTo>
                  <a:cubicBezTo>
                    <a:pt x="5787" y="1504"/>
                    <a:pt x="5573" y="1182"/>
                    <a:pt x="5275" y="896"/>
                  </a:cubicBezTo>
                  <a:cubicBezTo>
                    <a:pt x="5073" y="742"/>
                    <a:pt x="4871" y="587"/>
                    <a:pt x="4656" y="420"/>
                  </a:cubicBezTo>
                  <a:cubicBezTo>
                    <a:pt x="4418" y="325"/>
                    <a:pt x="4168" y="218"/>
                    <a:pt x="3930" y="110"/>
                  </a:cubicBezTo>
                  <a:cubicBezTo>
                    <a:pt x="3694" y="36"/>
                    <a:pt x="3462" y="0"/>
                    <a:pt x="3232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691145" y="1128850"/>
              <a:ext cx="88800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135725" y="65263"/>
            <a:ext cx="8975066" cy="5019484"/>
            <a:chOff x="135725" y="65263"/>
            <a:chExt cx="8975066" cy="5019484"/>
          </a:xfrm>
        </p:grpSpPr>
        <p:sp>
          <p:nvSpPr>
            <p:cNvPr id="349" name="Google Shape;349;p23"/>
            <p:cNvSpPr/>
            <p:nvPr/>
          </p:nvSpPr>
          <p:spPr>
            <a:xfrm>
              <a:off x="8600354" y="115167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246145" y="41977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6054120" y="49491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9021970" y="448500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8898745" y="6889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395554" y="4848692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8898745" y="376947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23"/>
            <p:cNvSpPr/>
            <p:nvPr/>
          </p:nvSpPr>
          <p:spPr>
            <a:xfrm>
              <a:off x="795168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23"/>
            <p:cNvSpPr/>
            <p:nvPr/>
          </p:nvSpPr>
          <p:spPr>
            <a:xfrm>
              <a:off x="6252975" y="65263"/>
              <a:ext cx="227398" cy="227700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135725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135725" y="6010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8673300" y="4718075"/>
              <a:ext cx="366171" cy="366672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1" name="Google Shape;361;p23"/>
          <p:cNvSpPr txBox="1">
            <a:spLocks noGrp="1"/>
          </p:cNvSpPr>
          <p:nvPr>
            <p:ph type="title"/>
          </p:nvPr>
        </p:nvSpPr>
        <p:spPr>
          <a:xfrm>
            <a:off x="1750025" y="1838029"/>
            <a:ext cx="5643900" cy="13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10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bg>
      <p:bgPr>
        <a:solidFill>
          <a:schemeClr val="lt2"/>
        </a:solidFill>
        <a:effectLst/>
      </p:bgPr>
    </p:bg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" name="Google Shape;363;p24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364" name="Google Shape;364;p24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65" name="Google Shape;365;p24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66" name="Google Shape;366;p24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67" name="Google Shape;367;p24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68" name="Google Shape;368;p24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69" name="Google Shape;369;p24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0" name="Google Shape;370;p24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1" name="Google Shape;371;p24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2" name="Google Shape;372;p24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3" name="Google Shape;373;p24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4" name="Google Shape;374;p24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5" name="Google Shape;375;p24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6" name="Google Shape;376;p24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7" name="Google Shape;377;p24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8" name="Google Shape;378;p24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79" name="Google Shape;379;p24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0" name="Google Shape;380;p24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1" name="Google Shape;381;p24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2" name="Google Shape;382;p24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3" name="Google Shape;383;p24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4" name="Google Shape;384;p24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5" name="Google Shape;385;p24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6" name="Google Shape;386;p24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7" name="Google Shape;387;p24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8" name="Google Shape;388;p24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89" name="Google Shape;389;p24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0" name="Google Shape;390;p24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1" name="Google Shape;391;p24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2" name="Google Shape;392;p24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3" name="Google Shape;393;p24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4" name="Google Shape;394;p24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5" name="Google Shape;395;p24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6" name="Google Shape;396;p24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7" name="Google Shape;397;p24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8" name="Google Shape;398;p24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99" name="Google Shape;399;p24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0" name="Google Shape;400;p24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1" name="Google Shape;401;p24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2" name="Google Shape;402;p24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3" name="Google Shape;403;p24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4" name="Google Shape;404;p24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5" name="Google Shape;405;p24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6" name="Google Shape;406;p24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07" name="Google Shape;407;p24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408" name="Google Shape;408;p24"/>
          <p:cNvGrpSpPr/>
          <p:nvPr/>
        </p:nvGrpSpPr>
        <p:grpSpPr>
          <a:xfrm>
            <a:off x="25" y="-10813"/>
            <a:ext cx="9143939" cy="5165130"/>
            <a:chOff x="1888" y="-21775"/>
            <a:chExt cx="9142112" cy="5165130"/>
          </a:xfrm>
        </p:grpSpPr>
        <p:sp>
          <p:nvSpPr>
            <p:cNvPr id="409" name="Google Shape;409;p24"/>
            <p:cNvSpPr/>
            <p:nvPr/>
          </p:nvSpPr>
          <p:spPr>
            <a:xfrm>
              <a:off x="1888" y="-21775"/>
              <a:ext cx="9142112" cy="4126192"/>
            </a:xfrm>
            <a:custGeom>
              <a:avLst/>
              <a:gdLst/>
              <a:ahLst/>
              <a:cxnLst/>
              <a:rect l="l" t="t" r="r" b="b"/>
              <a:pathLst>
                <a:path w="285691" h="136482" extrusionOk="0">
                  <a:moveTo>
                    <a:pt x="243793" y="0"/>
                  </a:moveTo>
                  <a:cubicBezTo>
                    <a:pt x="241674" y="10406"/>
                    <a:pt x="234911" y="20550"/>
                    <a:pt x="220504" y="26241"/>
                  </a:cubicBezTo>
                  <a:cubicBezTo>
                    <a:pt x="201454" y="33766"/>
                    <a:pt x="174951" y="31266"/>
                    <a:pt x="155353" y="38291"/>
                  </a:cubicBezTo>
                  <a:cubicBezTo>
                    <a:pt x="123075" y="49875"/>
                    <a:pt x="125933" y="80046"/>
                    <a:pt x="97144" y="94500"/>
                  </a:cubicBezTo>
                  <a:cubicBezTo>
                    <a:pt x="80106" y="103060"/>
                    <a:pt x="56115" y="104061"/>
                    <a:pt x="34052" y="106156"/>
                  </a:cubicBezTo>
                  <a:cubicBezTo>
                    <a:pt x="22503" y="107263"/>
                    <a:pt x="10299" y="109121"/>
                    <a:pt x="1" y="112383"/>
                  </a:cubicBezTo>
                  <a:lnTo>
                    <a:pt x="1" y="136481"/>
                  </a:lnTo>
                  <a:cubicBezTo>
                    <a:pt x="2596" y="134802"/>
                    <a:pt x="5537" y="133314"/>
                    <a:pt x="8895" y="132028"/>
                  </a:cubicBezTo>
                  <a:cubicBezTo>
                    <a:pt x="20129" y="127743"/>
                    <a:pt x="33145" y="126895"/>
                    <a:pt x="46668" y="126895"/>
                  </a:cubicBezTo>
                  <a:cubicBezTo>
                    <a:pt x="55517" y="126895"/>
                    <a:pt x="64584" y="127258"/>
                    <a:pt x="73511" y="127258"/>
                  </a:cubicBezTo>
                  <a:cubicBezTo>
                    <a:pt x="77965" y="127258"/>
                    <a:pt x="82385" y="127167"/>
                    <a:pt x="86726" y="126897"/>
                  </a:cubicBezTo>
                  <a:cubicBezTo>
                    <a:pt x="117349" y="124992"/>
                    <a:pt x="145590" y="112955"/>
                    <a:pt x="158342" y="96357"/>
                  </a:cubicBezTo>
                  <a:cubicBezTo>
                    <a:pt x="170129" y="81022"/>
                    <a:pt x="171260" y="60996"/>
                    <a:pt x="195215" y="51887"/>
                  </a:cubicBezTo>
                  <a:cubicBezTo>
                    <a:pt x="214242" y="44660"/>
                    <a:pt x="240888" y="47601"/>
                    <a:pt x="259354" y="39874"/>
                  </a:cubicBezTo>
                  <a:cubicBezTo>
                    <a:pt x="275690" y="33028"/>
                    <a:pt x="280357" y="20229"/>
                    <a:pt x="285691" y="8787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4"/>
            <p:cNvSpPr/>
            <p:nvPr/>
          </p:nvSpPr>
          <p:spPr>
            <a:xfrm>
              <a:off x="6299808" y="3098373"/>
              <a:ext cx="2844192" cy="2044982"/>
            </a:xfrm>
            <a:custGeom>
              <a:avLst/>
              <a:gdLst/>
              <a:ahLst/>
              <a:cxnLst/>
              <a:rect l="l" t="t" r="r" b="b"/>
              <a:pathLst>
                <a:path w="88881" h="64247" extrusionOk="0">
                  <a:moveTo>
                    <a:pt x="88881" y="0"/>
                  </a:moveTo>
                  <a:cubicBezTo>
                    <a:pt x="85285" y="179"/>
                    <a:pt x="81678" y="298"/>
                    <a:pt x="78130" y="667"/>
                  </a:cubicBezTo>
                  <a:cubicBezTo>
                    <a:pt x="61663" y="2358"/>
                    <a:pt x="47162" y="9608"/>
                    <a:pt x="41625" y="18943"/>
                  </a:cubicBezTo>
                  <a:cubicBezTo>
                    <a:pt x="38791" y="23717"/>
                    <a:pt x="38196" y="28849"/>
                    <a:pt x="36315" y="33778"/>
                  </a:cubicBezTo>
                  <a:cubicBezTo>
                    <a:pt x="31588" y="46232"/>
                    <a:pt x="17991" y="57257"/>
                    <a:pt x="1" y="64246"/>
                  </a:cubicBezTo>
                  <a:lnTo>
                    <a:pt x="49364" y="64246"/>
                  </a:lnTo>
                  <a:cubicBezTo>
                    <a:pt x="49733" y="63949"/>
                    <a:pt x="50090" y="63639"/>
                    <a:pt x="50436" y="63329"/>
                  </a:cubicBezTo>
                  <a:cubicBezTo>
                    <a:pt x="60997" y="53769"/>
                    <a:pt x="59306" y="39874"/>
                    <a:pt x="74058" y="32504"/>
                  </a:cubicBezTo>
                  <a:cubicBezTo>
                    <a:pt x="78380" y="30349"/>
                    <a:pt x="83476" y="29087"/>
                    <a:pt x="88881" y="28170"/>
                  </a:cubicBezTo>
                  <a:lnTo>
                    <a:pt x="88881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4"/>
            <p:cNvSpPr/>
            <p:nvPr/>
          </p:nvSpPr>
          <p:spPr>
            <a:xfrm>
              <a:off x="1466464" y="2257794"/>
              <a:ext cx="7677536" cy="2885549"/>
            </a:xfrm>
            <a:custGeom>
              <a:avLst/>
              <a:gdLst/>
              <a:ahLst/>
              <a:cxnLst/>
              <a:rect l="l" t="t" r="r" b="b"/>
              <a:pathLst>
                <a:path w="239923" h="90655" extrusionOk="0">
                  <a:moveTo>
                    <a:pt x="239923" y="0"/>
                  </a:moveTo>
                  <a:cubicBezTo>
                    <a:pt x="224147" y="2489"/>
                    <a:pt x="206347" y="2393"/>
                    <a:pt x="192560" y="7632"/>
                  </a:cubicBezTo>
                  <a:cubicBezTo>
                    <a:pt x="168605" y="16740"/>
                    <a:pt x="167473" y="36767"/>
                    <a:pt x="155686" y="52114"/>
                  </a:cubicBezTo>
                  <a:cubicBezTo>
                    <a:pt x="142935" y="68699"/>
                    <a:pt x="114693" y="80748"/>
                    <a:pt x="84070" y="82653"/>
                  </a:cubicBezTo>
                  <a:cubicBezTo>
                    <a:pt x="79761" y="82920"/>
                    <a:pt x="75374" y="83009"/>
                    <a:pt x="70953" y="83009"/>
                  </a:cubicBezTo>
                  <a:cubicBezTo>
                    <a:pt x="61994" y="83009"/>
                    <a:pt x="52893" y="82643"/>
                    <a:pt x="44012" y="82643"/>
                  </a:cubicBezTo>
                  <a:cubicBezTo>
                    <a:pt x="30488" y="82643"/>
                    <a:pt x="17473" y="83493"/>
                    <a:pt x="6239" y="87785"/>
                  </a:cubicBezTo>
                  <a:cubicBezTo>
                    <a:pt x="3977" y="88642"/>
                    <a:pt x="1905" y="89606"/>
                    <a:pt x="0" y="90654"/>
                  </a:cubicBezTo>
                  <a:lnTo>
                    <a:pt x="151043" y="90654"/>
                  </a:lnTo>
                  <a:cubicBezTo>
                    <a:pt x="169033" y="83665"/>
                    <a:pt x="182630" y="72640"/>
                    <a:pt x="187357" y="60186"/>
                  </a:cubicBezTo>
                  <a:cubicBezTo>
                    <a:pt x="189238" y="55257"/>
                    <a:pt x="189833" y="50125"/>
                    <a:pt x="192667" y="45351"/>
                  </a:cubicBezTo>
                  <a:cubicBezTo>
                    <a:pt x="198204" y="36016"/>
                    <a:pt x="212705" y="28766"/>
                    <a:pt x="229172" y="27075"/>
                  </a:cubicBezTo>
                  <a:cubicBezTo>
                    <a:pt x="232720" y="26706"/>
                    <a:pt x="236327" y="26587"/>
                    <a:pt x="239923" y="26408"/>
                  </a:cubicBezTo>
                  <a:lnTo>
                    <a:pt x="23992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4"/>
            <p:cNvSpPr/>
            <p:nvPr/>
          </p:nvSpPr>
          <p:spPr>
            <a:xfrm>
              <a:off x="1888" y="39626"/>
              <a:ext cx="9142112" cy="5103686"/>
            </a:xfrm>
            <a:custGeom>
              <a:avLst/>
              <a:gdLst/>
              <a:ahLst/>
              <a:cxnLst/>
              <a:rect l="l" t="t" r="r" b="b"/>
              <a:pathLst>
                <a:path w="285691" h="160342" extrusionOk="0">
                  <a:moveTo>
                    <a:pt x="285691" y="0"/>
                  </a:moveTo>
                  <a:cubicBezTo>
                    <a:pt x="280357" y="11442"/>
                    <a:pt x="275690" y="24241"/>
                    <a:pt x="259354" y="31087"/>
                  </a:cubicBezTo>
                  <a:cubicBezTo>
                    <a:pt x="240888" y="38814"/>
                    <a:pt x="214242" y="35873"/>
                    <a:pt x="195215" y="43101"/>
                  </a:cubicBezTo>
                  <a:cubicBezTo>
                    <a:pt x="171260" y="52209"/>
                    <a:pt x="170129" y="72247"/>
                    <a:pt x="158342" y="87582"/>
                  </a:cubicBezTo>
                  <a:cubicBezTo>
                    <a:pt x="145590" y="104180"/>
                    <a:pt x="117337" y="116217"/>
                    <a:pt x="86726" y="118122"/>
                  </a:cubicBezTo>
                  <a:cubicBezTo>
                    <a:pt x="82385" y="118392"/>
                    <a:pt x="77965" y="118483"/>
                    <a:pt x="73511" y="118483"/>
                  </a:cubicBezTo>
                  <a:cubicBezTo>
                    <a:pt x="64584" y="118483"/>
                    <a:pt x="55517" y="118120"/>
                    <a:pt x="46668" y="118120"/>
                  </a:cubicBezTo>
                  <a:cubicBezTo>
                    <a:pt x="33145" y="118120"/>
                    <a:pt x="20129" y="118968"/>
                    <a:pt x="8895" y="123253"/>
                  </a:cubicBezTo>
                  <a:cubicBezTo>
                    <a:pt x="5537" y="124539"/>
                    <a:pt x="2596" y="126039"/>
                    <a:pt x="1" y="127706"/>
                  </a:cubicBezTo>
                  <a:lnTo>
                    <a:pt x="1" y="160341"/>
                  </a:lnTo>
                  <a:lnTo>
                    <a:pt x="4525" y="160341"/>
                  </a:lnTo>
                  <a:cubicBezTo>
                    <a:pt x="8537" y="151864"/>
                    <a:pt x="15360" y="144292"/>
                    <a:pt x="27683" y="139589"/>
                  </a:cubicBezTo>
                  <a:cubicBezTo>
                    <a:pt x="38917" y="135303"/>
                    <a:pt x="51933" y="134455"/>
                    <a:pt x="65456" y="134455"/>
                  </a:cubicBezTo>
                  <a:cubicBezTo>
                    <a:pt x="74305" y="134455"/>
                    <a:pt x="83372" y="134818"/>
                    <a:pt x="92299" y="134818"/>
                  </a:cubicBezTo>
                  <a:cubicBezTo>
                    <a:pt x="96753" y="134818"/>
                    <a:pt x="101173" y="134728"/>
                    <a:pt x="105514" y="134457"/>
                  </a:cubicBezTo>
                  <a:cubicBezTo>
                    <a:pt x="136125" y="132552"/>
                    <a:pt x="164378" y="120503"/>
                    <a:pt x="177118" y="103918"/>
                  </a:cubicBezTo>
                  <a:cubicBezTo>
                    <a:pt x="188917" y="88582"/>
                    <a:pt x="190036" y="68544"/>
                    <a:pt x="214003" y="59436"/>
                  </a:cubicBezTo>
                  <a:cubicBezTo>
                    <a:pt x="233030" y="52209"/>
                    <a:pt x="259676" y="55150"/>
                    <a:pt x="278131" y="47423"/>
                  </a:cubicBezTo>
                  <a:cubicBezTo>
                    <a:pt x="281000" y="46220"/>
                    <a:pt x="283476" y="44827"/>
                    <a:pt x="285691" y="43303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4"/>
            <p:cNvSpPr/>
            <p:nvPr/>
          </p:nvSpPr>
          <p:spPr>
            <a:xfrm>
              <a:off x="146656" y="1417948"/>
              <a:ext cx="8997344" cy="3725383"/>
            </a:xfrm>
            <a:custGeom>
              <a:avLst/>
              <a:gdLst/>
              <a:ahLst/>
              <a:cxnLst/>
              <a:rect l="l" t="t" r="r" b="b"/>
              <a:pathLst>
                <a:path w="281167" h="117040" extrusionOk="0">
                  <a:moveTo>
                    <a:pt x="281167" y="1"/>
                  </a:moveTo>
                  <a:cubicBezTo>
                    <a:pt x="278952" y="1525"/>
                    <a:pt x="276476" y="2918"/>
                    <a:pt x="273618" y="4121"/>
                  </a:cubicBezTo>
                  <a:cubicBezTo>
                    <a:pt x="255152" y="11848"/>
                    <a:pt x="228506" y="8907"/>
                    <a:pt x="209479" y="16134"/>
                  </a:cubicBezTo>
                  <a:cubicBezTo>
                    <a:pt x="185524" y="25242"/>
                    <a:pt x="184393" y="45280"/>
                    <a:pt x="172606" y="60616"/>
                  </a:cubicBezTo>
                  <a:cubicBezTo>
                    <a:pt x="159854" y="77213"/>
                    <a:pt x="131613" y="89250"/>
                    <a:pt x="100990" y="91155"/>
                  </a:cubicBezTo>
                  <a:cubicBezTo>
                    <a:pt x="96649" y="91426"/>
                    <a:pt x="92229" y="91516"/>
                    <a:pt x="87775" y="91516"/>
                  </a:cubicBezTo>
                  <a:cubicBezTo>
                    <a:pt x="78848" y="91516"/>
                    <a:pt x="69781" y="91153"/>
                    <a:pt x="60932" y="91153"/>
                  </a:cubicBezTo>
                  <a:cubicBezTo>
                    <a:pt x="47409" y="91153"/>
                    <a:pt x="34393" y="92001"/>
                    <a:pt x="23159" y="96287"/>
                  </a:cubicBezTo>
                  <a:cubicBezTo>
                    <a:pt x="10836" y="100990"/>
                    <a:pt x="4013" y="108562"/>
                    <a:pt x="1" y="117039"/>
                  </a:cubicBezTo>
                  <a:lnTo>
                    <a:pt x="41244" y="117039"/>
                  </a:lnTo>
                  <a:cubicBezTo>
                    <a:pt x="43161" y="115991"/>
                    <a:pt x="45221" y="115027"/>
                    <a:pt x="47483" y="114170"/>
                  </a:cubicBezTo>
                  <a:cubicBezTo>
                    <a:pt x="58717" y="109878"/>
                    <a:pt x="71732" y="109028"/>
                    <a:pt x="85256" y="109028"/>
                  </a:cubicBezTo>
                  <a:cubicBezTo>
                    <a:pt x="94137" y="109028"/>
                    <a:pt x="103238" y="109394"/>
                    <a:pt x="112197" y="109394"/>
                  </a:cubicBezTo>
                  <a:cubicBezTo>
                    <a:pt x="116618" y="109394"/>
                    <a:pt x="121005" y="109305"/>
                    <a:pt x="125314" y="109038"/>
                  </a:cubicBezTo>
                  <a:cubicBezTo>
                    <a:pt x="155937" y="107133"/>
                    <a:pt x="184179" y="95084"/>
                    <a:pt x="196930" y="78499"/>
                  </a:cubicBezTo>
                  <a:cubicBezTo>
                    <a:pt x="208717" y="63152"/>
                    <a:pt x="209849" y="43125"/>
                    <a:pt x="233804" y="34017"/>
                  </a:cubicBezTo>
                  <a:cubicBezTo>
                    <a:pt x="247603" y="28778"/>
                    <a:pt x="265391" y="28874"/>
                    <a:pt x="281167" y="26385"/>
                  </a:cubicBezTo>
                  <a:lnTo>
                    <a:pt x="281167" y="1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4"/>
            <p:cNvSpPr/>
            <p:nvPr/>
          </p:nvSpPr>
          <p:spPr>
            <a:xfrm>
              <a:off x="2966464" y="3806218"/>
              <a:ext cx="152032" cy="146545"/>
            </a:xfrm>
            <a:custGeom>
              <a:avLst/>
              <a:gdLst/>
              <a:ahLst/>
              <a:cxnLst/>
              <a:rect l="l" t="t" r="r" b="b"/>
              <a:pathLst>
                <a:path w="4751" h="4604" extrusionOk="0">
                  <a:moveTo>
                    <a:pt x="2418" y="1"/>
                  </a:moveTo>
                  <a:cubicBezTo>
                    <a:pt x="1227" y="1"/>
                    <a:pt x="0" y="1034"/>
                    <a:pt x="0" y="2301"/>
                  </a:cubicBezTo>
                  <a:cubicBezTo>
                    <a:pt x="0" y="3574"/>
                    <a:pt x="1230" y="4604"/>
                    <a:pt x="2419" y="4604"/>
                  </a:cubicBezTo>
                  <a:cubicBezTo>
                    <a:pt x="2953" y="4604"/>
                    <a:pt x="3479" y="4396"/>
                    <a:pt x="3882" y="3908"/>
                  </a:cubicBezTo>
                  <a:cubicBezTo>
                    <a:pt x="3905" y="3884"/>
                    <a:pt x="3929" y="3849"/>
                    <a:pt x="3953" y="3825"/>
                  </a:cubicBezTo>
                  <a:cubicBezTo>
                    <a:pt x="4751" y="2860"/>
                    <a:pt x="4751" y="1753"/>
                    <a:pt x="3953" y="789"/>
                  </a:cubicBezTo>
                  <a:cubicBezTo>
                    <a:pt x="3929" y="765"/>
                    <a:pt x="3905" y="729"/>
                    <a:pt x="3882" y="694"/>
                  </a:cubicBezTo>
                  <a:cubicBezTo>
                    <a:pt x="3477" y="208"/>
                    <a:pt x="2951" y="1"/>
                    <a:pt x="2418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4"/>
            <p:cNvSpPr/>
            <p:nvPr/>
          </p:nvSpPr>
          <p:spPr>
            <a:xfrm>
              <a:off x="1466479" y="3370685"/>
              <a:ext cx="198912" cy="196327"/>
            </a:xfrm>
            <a:custGeom>
              <a:avLst/>
              <a:gdLst/>
              <a:ahLst/>
              <a:cxnLst/>
              <a:rect l="l" t="t" r="r" b="b"/>
              <a:pathLst>
                <a:path w="6216" h="6168" extrusionOk="0">
                  <a:moveTo>
                    <a:pt x="3210" y="1"/>
                  </a:moveTo>
                  <a:cubicBezTo>
                    <a:pt x="3041" y="1"/>
                    <a:pt x="2872" y="20"/>
                    <a:pt x="2703" y="60"/>
                  </a:cubicBezTo>
                  <a:cubicBezTo>
                    <a:pt x="2286" y="71"/>
                    <a:pt x="1905" y="202"/>
                    <a:pt x="1560" y="417"/>
                  </a:cubicBezTo>
                  <a:cubicBezTo>
                    <a:pt x="1334" y="571"/>
                    <a:pt x="1120" y="726"/>
                    <a:pt x="917" y="917"/>
                  </a:cubicBezTo>
                  <a:cubicBezTo>
                    <a:pt x="762" y="1119"/>
                    <a:pt x="596" y="1333"/>
                    <a:pt x="441" y="1536"/>
                  </a:cubicBezTo>
                  <a:cubicBezTo>
                    <a:pt x="108" y="2048"/>
                    <a:pt x="72" y="2524"/>
                    <a:pt x="24" y="3108"/>
                  </a:cubicBezTo>
                  <a:cubicBezTo>
                    <a:pt x="12" y="3143"/>
                    <a:pt x="12" y="3167"/>
                    <a:pt x="12" y="3203"/>
                  </a:cubicBezTo>
                  <a:cubicBezTo>
                    <a:pt x="0" y="3608"/>
                    <a:pt x="84" y="3989"/>
                    <a:pt x="262" y="4346"/>
                  </a:cubicBezTo>
                  <a:cubicBezTo>
                    <a:pt x="381" y="4715"/>
                    <a:pt x="596" y="5036"/>
                    <a:pt x="882" y="5298"/>
                  </a:cubicBezTo>
                  <a:cubicBezTo>
                    <a:pt x="1084" y="5453"/>
                    <a:pt x="1286" y="5608"/>
                    <a:pt x="1477" y="5763"/>
                  </a:cubicBezTo>
                  <a:cubicBezTo>
                    <a:pt x="1941" y="6025"/>
                    <a:pt x="2441" y="6167"/>
                    <a:pt x="2977" y="6167"/>
                  </a:cubicBezTo>
                  <a:cubicBezTo>
                    <a:pt x="3013" y="6167"/>
                    <a:pt x="3037" y="6155"/>
                    <a:pt x="3072" y="6155"/>
                  </a:cubicBezTo>
                  <a:lnTo>
                    <a:pt x="3096" y="6155"/>
                  </a:lnTo>
                  <a:cubicBezTo>
                    <a:pt x="3122" y="6156"/>
                    <a:pt x="3148" y="6157"/>
                    <a:pt x="3174" y="6157"/>
                  </a:cubicBezTo>
                  <a:cubicBezTo>
                    <a:pt x="3562" y="6157"/>
                    <a:pt x="3929" y="6072"/>
                    <a:pt x="4275" y="5894"/>
                  </a:cubicBezTo>
                  <a:cubicBezTo>
                    <a:pt x="4656" y="5763"/>
                    <a:pt x="4989" y="5560"/>
                    <a:pt x="5263" y="5251"/>
                  </a:cubicBezTo>
                  <a:cubicBezTo>
                    <a:pt x="5442" y="5060"/>
                    <a:pt x="5608" y="4846"/>
                    <a:pt x="5751" y="4620"/>
                  </a:cubicBezTo>
                  <a:cubicBezTo>
                    <a:pt x="5858" y="4370"/>
                    <a:pt x="5965" y="4131"/>
                    <a:pt x="6061" y="3881"/>
                  </a:cubicBezTo>
                  <a:cubicBezTo>
                    <a:pt x="6192" y="3477"/>
                    <a:pt x="6216" y="3072"/>
                    <a:pt x="6120" y="2667"/>
                  </a:cubicBezTo>
                  <a:cubicBezTo>
                    <a:pt x="6120" y="2381"/>
                    <a:pt x="6049" y="2131"/>
                    <a:pt x="5906" y="1893"/>
                  </a:cubicBezTo>
                  <a:cubicBezTo>
                    <a:pt x="5787" y="1512"/>
                    <a:pt x="5573" y="1179"/>
                    <a:pt x="5275" y="905"/>
                  </a:cubicBezTo>
                  <a:cubicBezTo>
                    <a:pt x="5073" y="738"/>
                    <a:pt x="4858" y="583"/>
                    <a:pt x="4656" y="417"/>
                  </a:cubicBezTo>
                  <a:cubicBezTo>
                    <a:pt x="4406" y="321"/>
                    <a:pt x="4168" y="214"/>
                    <a:pt x="3918" y="107"/>
                  </a:cubicBezTo>
                  <a:cubicBezTo>
                    <a:pt x="3682" y="38"/>
                    <a:pt x="3446" y="1"/>
                    <a:pt x="3210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1070501" y="4837740"/>
              <a:ext cx="198906" cy="153396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4"/>
            <p:cNvSpPr/>
            <p:nvPr/>
          </p:nvSpPr>
          <p:spPr>
            <a:xfrm>
              <a:off x="6951328" y="3699713"/>
              <a:ext cx="152064" cy="146545"/>
            </a:xfrm>
            <a:custGeom>
              <a:avLst/>
              <a:gdLst/>
              <a:ahLst/>
              <a:cxnLst/>
              <a:rect l="l" t="t" r="r" b="b"/>
              <a:pathLst>
                <a:path w="4752" h="4604" extrusionOk="0">
                  <a:moveTo>
                    <a:pt x="2419" y="1"/>
                  </a:moveTo>
                  <a:cubicBezTo>
                    <a:pt x="1228" y="1"/>
                    <a:pt x="1" y="1035"/>
                    <a:pt x="1" y="2301"/>
                  </a:cubicBezTo>
                  <a:cubicBezTo>
                    <a:pt x="1" y="3574"/>
                    <a:pt x="1230" y="4604"/>
                    <a:pt x="2419" y="4604"/>
                  </a:cubicBezTo>
                  <a:cubicBezTo>
                    <a:pt x="2953" y="4604"/>
                    <a:pt x="3480" y="4396"/>
                    <a:pt x="3882" y="3909"/>
                  </a:cubicBezTo>
                  <a:cubicBezTo>
                    <a:pt x="3906" y="3873"/>
                    <a:pt x="3930" y="3849"/>
                    <a:pt x="3953" y="3813"/>
                  </a:cubicBezTo>
                  <a:cubicBezTo>
                    <a:pt x="4751" y="2861"/>
                    <a:pt x="4751" y="1754"/>
                    <a:pt x="3953" y="789"/>
                  </a:cubicBezTo>
                  <a:cubicBezTo>
                    <a:pt x="3930" y="753"/>
                    <a:pt x="3906" y="730"/>
                    <a:pt x="3882" y="694"/>
                  </a:cubicBezTo>
                  <a:cubicBezTo>
                    <a:pt x="3477" y="208"/>
                    <a:pt x="2951" y="1"/>
                    <a:pt x="2419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4"/>
            <p:cNvSpPr/>
            <p:nvPr/>
          </p:nvSpPr>
          <p:spPr>
            <a:xfrm>
              <a:off x="5194144" y="3113810"/>
              <a:ext cx="198912" cy="196423"/>
            </a:xfrm>
            <a:custGeom>
              <a:avLst/>
              <a:gdLst/>
              <a:ahLst/>
              <a:cxnLst/>
              <a:rect l="l" t="t" r="r" b="b"/>
              <a:pathLst>
                <a:path w="6216" h="6171" extrusionOk="0">
                  <a:moveTo>
                    <a:pt x="3232" y="0"/>
                  </a:moveTo>
                  <a:cubicBezTo>
                    <a:pt x="3055" y="0"/>
                    <a:pt x="2879" y="22"/>
                    <a:pt x="2704" y="63"/>
                  </a:cubicBezTo>
                  <a:cubicBezTo>
                    <a:pt x="2299" y="75"/>
                    <a:pt x="1918" y="194"/>
                    <a:pt x="1561" y="420"/>
                  </a:cubicBezTo>
                  <a:cubicBezTo>
                    <a:pt x="1334" y="563"/>
                    <a:pt x="1120" y="730"/>
                    <a:pt x="918" y="908"/>
                  </a:cubicBezTo>
                  <a:cubicBezTo>
                    <a:pt x="763" y="1123"/>
                    <a:pt x="608" y="1325"/>
                    <a:pt x="441" y="1539"/>
                  </a:cubicBezTo>
                  <a:cubicBezTo>
                    <a:pt x="120" y="2039"/>
                    <a:pt x="72" y="2527"/>
                    <a:pt x="25" y="3111"/>
                  </a:cubicBezTo>
                  <a:cubicBezTo>
                    <a:pt x="25" y="3147"/>
                    <a:pt x="13" y="3170"/>
                    <a:pt x="13" y="3206"/>
                  </a:cubicBezTo>
                  <a:cubicBezTo>
                    <a:pt x="1" y="3611"/>
                    <a:pt x="84" y="3992"/>
                    <a:pt x="275" y="4349"/>
                  </a:cubicBezTo>
                  <a:cubicBezTo>
                    <a:pt x="394" y="4718"/>
                    <a:pt x="596" y="5028"/>
                    <a:pt x="882" y="5302"/>
                  </a:cubicBezTo>
                  <a:cubicBezTo>
                    <a:pt x="1084" y="5456"/>
                    <a:pt x="1287" y="5611"/>
                    <a:pt x="1477" y="5766"/>
                  </a:cubicBezTo>
                  <a:cubicBezTo>
                    <a:pt x="1942" y="6028"/>
                    <a:pt x="2442" y="6159"/>
                    <a:pt x="2977" y="6171"/>
                  </a:cubicBezTo>
                  <a:cubicBezTo>
                    <a:pt x="3013" y="6159"/>
                    <a:pt x="3037" y="6159"/>
                    <a:pt x="3073" y="6159"/>
                  </a:cubicBezTo>
                  <a:lnTo>
                    <a:pt x="3097" y="6159"/>
                  </a:lnTo>
                  <a:cubicBezTo>
                    <a:pt x="3122" y="6160"/>
                    <a:pt x="3148" y="6160"/>
                    <a:pt x="3174" y="6160"/>
                  </a:cubicBezTo>
                  <a:cubicBezTo>
                    <a:pt x="3563" y="6160"/>
                    <a:pt x="3940" y="6076"/>
                    <a:pt x="4275" y="5897"/>
                  </a:cubicBezTo>
                  <a:cubicBezTo>
                    <a:pt x="4656" y="5766"/>
                    <a:pt x="4990" y="5552"/>
                    <a:pt x="5263" y="5254"/>
                  </a:cubicBezTo>
                  <a:cubicBezTo>
                    <a:pt x="5454" y="5052"/>
                    <a:pt x="5609" y="4837"/>
                    <a:pt x="5764" y="4623"/>
                  </a:cubicBezTo>
                  <a:cubicBezTo>
                    <a:pt x="5859" y="4373"/>
                    <a:pt x="5966" y="4135"/>
                    <a:pt x="6073" y="3885"/>
                  </a:cubicBezTo>
                  <a:cubicBezTo>
                    <a:pt x="6192" y="3480"/>
                    <a:pt x="6216" y="3075"/>
                    <a:pt x="6121" y="2658"/>
                  </a:cubicBezTo>
                  <a:cubicBezTo>
                    <a:pt x="6121" y="2385"/>
                    <a:pt x="6049" y="2123"/>
                    <a:pt x="5918" y="1885"/>
                  </a:cubicBezTo>
                  <a:cubicBezTo>
                    <a:pt x="5787" y="1504"/>
                    <a:pt x="5573" y="1182"/>
                    <a:pt x="5275" y="896"/>
                  </a:cubicBezTo>
                  <a:cubicBezTo>
                    <a:pt x="5073" y="742"/>
                    <a:pt x="4871" y="587"/>
                    <a:pt x="4656" y="420"/>
                  </a:cubicBezTo>
                  <a:cubicBezTo>
                    <a:pt x="4418" y="325"/>
                    <a:pt x="4168" y="218"/>
                    <a:pt x="3930" y="110"/>
                  </a:cubicBezTo>
                  <a:cubicBezTo>
                    <a:pt x="3694" y="36"/>
                    <a:pt x="3462" y="0"/>
                    <a:pt x="3232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8691145" y="1128850"/>
              <a:ext cx="88800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0" name="Google Shape;420;p24"/>
          <p:cNvGrpSpPr/>
          <p:nvPr/>
        </p:nvGrpSpPr>
        <p:grpSpPr>
          <a:xfrm>
            <a:off x="135725" y="65263"/>
            <a:ext cx="8975066" cy="5019484"/>
            <a:chOff x="135725" y="65263"/>
            <a:chExt cx="8975066" cy="5019484"/>
          </a:xfrm>
        </p:grpSpPr>
        <p:sp>
          <p:nvSpPr>
            <p:cNvPr id="421" name="Google Shape;421;p24"/>
            <p:cNvSpPr/>
            <p:nvPr/>
          </p:nvSpPr>
          <p:spPr>
            <a:xfrm>
              <a:off x="8600354" y="115167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246145" y="41977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6054120" y="49491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4"/>
            <p:cNvSpPr/>
            <p:nvPr/>
          </p:nvSpPr>
          <p:spPr>
            <a:xfrm>
              <a:off x="9021970" y="448500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4"/>
            <p:cNvSpPr/>
            <p:nvPr/>
          </p:nvSpPr>
          <p:spPr>
            <a:xfrm>
              <a:off x="8898745" y="6889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395554" y="4848692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4"/>
            <p:cNvSpPr/>
            <p:nvPr/>
          </p:nvSpPr>
          <p:spPr>
            <a:xfrm>
              <a:off x="8898745" y="376947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4"/>
            <p:cNvSpPr/>
            <p:nvPr/>
          </p:nvSpPr>
          <p:spPr>
            <a:xfrm>
              <a:off x="795168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24"/>
            <p:cNvSpPr/>
            <p:nvPr/>
          </p:nvSpPr>
          <p:spPr>
            <a:xfrm>
              <a:off x="6252975" y="65263"/>
              <a:ext cx="227398" cy="227700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4"/>
            <p:cNvSpPr/>
            <p:nvPr/>
          </p:nvSpPr>
          <p:spPr>
            <a:xfrm>
              <a:off x="135725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4"/>
            <p:cNvSpPr/>
            <p:nvPr/>
          </p:nvSpPr>
          <p:spPr>
            <a:xfrm>
              <a:off x="135725" y="6010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4"/>
            <p:cNvSpPr/>
            <p:nvPr/>
          </p:nvSpPr>
          <p:spPr>
            <a:xfrm>
              <a:off x="8673300" y="4718075"/>
              <a:ext cx="366171" cy="366672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24"/>
          <p:cNvSpPr txBox="1">
            <a:spLocks noGrp="1"/>
          </p:cNvSpPr>
          <p:nvPr>
            <p:ph type="title"/>
          </p:nvPr>
        </p:nvSpPr>
        <p:spPr>
          <a:xfrm>
            <a:off x="4933450" y="997225"/>
            <a:ext cx="32880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3657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434" name="Google Shape;434;p24"/>
          <p:cNvSpPr txBox="1">
            <a:spLocks noGrp="1"/>
          </p:cNvSpPr>
          <p:nvPr>
            <p:ph type="subTitle" idx="1"/>
          </p:nvPr>
        </p:nvSpPr>
        <p:spPr>
          <a:xfrm>
            <a:off x="4933450" y="1823025"/>
            <a:ext cx="32880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p24"/>
          <p:cNvSpPr txBox="1">
            <a:spLocks noGrp="1"/>
          </p:cNvSpPr>
          <p:nvPr>
            <p:ph type="title" idx="2"/>
          </p:nvPr>
        </p:nvSpPr>
        <p:spPr>
          <a:xfrm>
            <a:off x="922550" y="2906775"/>
            <a:ext cx="3288000" cy="8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3657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436" name="Google Shape;436;p24"/>
          <p:cNvSpPr txBox="1">
            <a:spLocks noGrp="1"/>
          </p:cNvSpPr>
          <p:nvPr>
            <p:ph type="subTitle" idx="3"/>
          </p:nvPr>
        </p:nvSpPr>
        <p:spPr>
          <a:xfrm>
            <a:off x="922550" y="3862700"/>
            <a:ext cx="32880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7" name="Google Shape;437;p24"/>
          <p:cNvSpPr txBox="1">
            <a:spLocks noGrp="1"/>
          </p:cNvSpPr>
          <p:nvPr>
            <p:ph type="title" idx="4"/>
          </p:nvPr>
        </p:nvSpPr>
        <p:spPr>
          <a:xfrm>
            <a:off x="922550" y="867100"/>
            <a:ext cx="3288000" cy="8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3657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438" name="Google Shape;438;p24"/>
          <p:cNvSpPr txBox="1">
            <a:spLocks noGrp="1"/>
          </p:cNvSpPr>
          <p:nvPr>
            <p:ph type="subTitle" idx="5"/>
          </p:nvPr>
        </p:nvSpPr>
        <p:spPr>
          <a:xfrm>
            <a:off x="922550" y="1823025"/>
            <a:ext cx="32880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9" name="Google Shape;439;p24"/>
          <p:cNvSpPr txBox="1">
            <a:spLocks noGrp="1"/>
          </p:cNvSpPr>
          <p:nvPr>
            <p:ph type="title" idx="6"/>
          </p:nvPr>
        </p:nvSpPr>
        <p:spPr>
          <a:xfrm>
            <a:off x="4888025" y="3036900"/>
            <a:ext cx="32880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3657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440" name="Google Shape;440;p24"/>
          <p:cNvSpPr txBox="1">
            <a:spLocks noGrp="1"/>
          </p:cNvSpPr>
          <p:nvPr>
            <p:ph type="subTitle" idx="7"/>
          </p:nvPr>
        </p:nvSpPr>
        <p:spPr>
          <a:xfrm>
            <a:off x="4888025" y="3862700"/>
            <a:ext cx="3288000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lt2"/>
        </a:solidFill>
        <a:effectLst/>
      </p:bgPr>
    </p:bg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oogle Shape;443;p26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444" name="Google Shape;444;p26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5" name="Google Shape;445;p26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6" name="Google Shape;446;p26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7" name="Google Shape;447;p26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8" name="Google Shape;448;p26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49" name="Google Shape;449;p26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0" name="Google Shape;450;p26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1" name="Google Shape;451;p26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2" name="Google Shape;452;p26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3" name="Google Shape;453;p26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4" name="Google Shape;454;p26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5" name="Google Shape;455;p26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6" name="Google Shape;456;p26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7" name="Google Shape;457;p26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8" name="Google Shape;458;p26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59" name="Google Shape;459;p26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0" name="Google Shape;460;p26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1" name="Google Shape;461;p26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2" name="Google Shape;462;p26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3" name="Google Shape;463;p26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4" name="Google Shape;464;p26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5" name="Google Shape;465;p26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6" name="Google Shape;466;p26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7" name="Google Shape;467;p26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8" name="Google Shape;468;p26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69" name="Google Shape;469;p26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0" name="Google Shape;470;p26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1" name="Google Shape;471;p26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2" name="Google Shape;472;p26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3" name="Google Shape;473;p26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4" name="Google Shape;474;p26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5" name="Google Shape;475;p26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6" name="Google Shape;476;p26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7" name="Google Shape;477;p26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8" name="Google Shape;478;p26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79" name="Google Shape;479;p26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0" name="Google Shape;480;p26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1" name="Google Shape;481;p26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2" name="Google Shape;482;p26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3" name="Google Shape;483;p26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4" name="Google Shape;484;p26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5" name="Google Shape;485;p26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6" name="Google Shape;486;p26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7" name="Google Shape;487;p26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488" name="Google Shape;488;p26"/>
          <p:cNvGrpSpPr/>
          <p:nvPr/>
        </p:nvGrpSpPr>
        <p:grpSpPr>
          <a:xfrm>
            <a:off x="-1205533" y="-1627607"/>
            <a:ext cx="11714662" cy="8611047"/>
            <a:chOff x="-1205533" y="-1627607"/>
            <a:chExt cx="11714662" cy="8611047"/>
          </a:xfrm>
        </p:grpSpPr>
        <p:sp>
          <p:nvSpPr>
            <p:cNvPr id="489" name="Google Shape;489;p26"/>
            <p:cNvSpPr/>
            <p:nvPr/>
          </p:nvSpPr>
          <p:spPr>
            <a:xfrm rot="-3619355">
              <a:off x="4179282" y="-2881356"/>
              <a:ext cx="1042786" cy="11157813"/>
            </a:xfrm>
            <a:prstGeom prst="rect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6"/>
            <p:cNvSpPr/>
            <p:nvPr/>
          </p:nvSpPr>
          <p:spPr>
            <a:xfrm rot="3702156">
              <a:off x="4075600" y="-2950029"/>
              <a:ext cx="1042932" cy="11157878"/>
            </a:xfrm>
            <a:prstGeom prst="rect">
              <a:avLst/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6"/>
            <p:cNvSpPr/>
            <p:nvPr/>
          </p:nvSpPr>
          <p:spPr>
            <a:xfrm rot="-3605616">
              <a:off x="3369247" y="-1829026"/>
              <a:ext cx="1042752" cy="11157884"/>
            </a:xfrm>
            <a:prstGeom prst="rect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6"/>
            <p:cNvSpPr/>
            <p:nvPr/>
          </p:nvSpPr>
          <p:spPr>
            <a:xfrm rot="-3619355">
              <a:off x="4882482" y="-3991306"/>
              <a:ext cx="1042786" cy="11157813"/>
            </a:xfrm>
            <a:prstGeom prst="rect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6"/>
            <p:cNvSpPr/>
            <p:nvPr/>
          </p:nvSpPr>
          <p:spPr>
            <a:xfrm rot="3702156">
              <a:off x="3432450" y="-4102629"/>
              <a:ext cx="1042932" cy="11157878"/>
            </a:xfrm>
            <a:prstGeom prst="rect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26"/>
            <p:cNvSpPr/>
            <p:nvPr/>
          </p:nvSpPr>
          <p:spPr>
            <a:xfrm rot="3702156">
              <a:off x="4638075" y="-1829004"/>
              <a:ext cx="1042932" cy="11157878"/>
            </a:xfrm>
            <a:prstGeom prst="rect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95" name="Google Shape;495;p26"/>
          <p:cNvGrpSpPr/>
          <p:nvPr/>
        </p:nvGrpSpPr>
        <p:grpSpPr>
          <a:xfrm>
            <a:off x="46275" y="-12"/>
            <a:ext cx="8985676" cy="5072942"/>
            <a:chOff x="46275" y="-12"/>
            <a:chExt cx="8985676" cy="5072942"/>
          </a:xfrm>
        </p:grpSpPr>
        <p:sp>
          <p:nvSpPr>
            <p:cNvPr id="496" name="Google Shape;496;p26"/>
            <p:cNvSpPr/>
            <p:nvPr/>
          </p:nvSpPr>
          <p:spPr>
            <a:xfrm>
              <a:off x="89425" y="2468323"/>
              <a:ext cx="206661" cy="206911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6"/>
            <p:cNvSpPr/>
            <p:nvPr/>
          </p:nvSpPr>
          <p:spPr>
            <a:xfrm>
              <a:off x="8789949" y="2606750"/>
              <a:ext cx="242002" cy="242325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6"/>
            <p:cNvSpPr/>
            <p:nvPr/>
          </p:nvSpPr>
          <p:spPr>
            <a:xfrm>
              <a:off x="4439688" y="4865996"/>
              <a:ext cx="206661" cy="206934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6"/>
            <p:cNvSpPr/>
            <p:nvPr/>
          </p:nvSpPr>
          <p:spPr>
            <a:xfrm>
              <a:off x="4439688" y="53134"/>
              <a:ext cx="206661" cy="206934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00" name="Google Shape;500;p26"/>
            <p:cNvGrpSpPr/>
            <p:nvPr/>
          </p:nvGrpSpPr>
          <p:grpSpPr>
            <a:xfrm>
              <a:off x="46275" y="-12"/>
              <a:ext cx="8965650" cy="5007825"/>
              <a:chOff x="46275" y="-12"/>
              <a:chExt cx="8965650" cy="5007825"/>
            </a:xfrm>
          </p:grpSpPr>
          <p:sp>
            <p:nvSpPr>
              <p:cNvPr id="501" name="Google Shape;501;p26"/>
              <p:cNvSpPr/>
              <p:nvPr/>
            </p:nvSpPr>
            <p:spPr>
              <a:xfrm>
                <a:off x="8529100" y="67688"/>
                <a:ext cx="227400" cy="2274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502;p26"/>
              <p:cNvSpPr/>
              <p:nvPr/>
            </p:nvSpPr>
            <p:spPr>
              <a:xfrm>
                <a:off x="2515900" y="4890788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26"/>
              <p:cNvSpPr/>
              <p:nvPr/>
            </p:nvSpPr>
            <p:spPr>
              <a:xfrm>
                <a:off x="748825" y="4905813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26"/>
              <p:cNvSpPr/>
              <p:nvPr/>
            </p:nvSpPr>
            <p:spPr>
              <a:xfrm>
                <a:off x="46275" y="4711063"/>
                <a:ext cx="227400" cy="2274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26"/>
              <p:cNvSpPr/>
              <p:nvPr/>
            </p:nvSpPr>
            <p:spPr>
              <a:xfrm>
                <a:off x="5994675" y="-12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26"/>
              <p:cNvSpPr/>
              <p:nvPr/>
            </p:nvSpPr>
            <p:spPr>
              <a:xfrm>
                <a:off x="8909925" y="1607888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_1">
    <p:bg>
      <p:bgPr>
        <a:solidFill>
          <a:schemeClr val="lt2"/>
        </a:solidFill>
        <a:effectLst/>
      </p:bgPr>
    </p:bg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8" name="Google Shape;508;p27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509" name="Google Shape;509;p27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0" name="Google Shape;510;p27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1" name="Google Shape;511;p27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2" name="Google Shape;512;p27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3" name="Google Shape;513;p27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4" name="Google Shape;514;p27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5" name="Google Shape;515;p27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6" name="Google Shape;516;p27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7" name="Google Shape;517;p27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8" name="Google Shape;518;p27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9" name="Google Shape;519;p27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0" name="Google Shape;520;p27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1" name="Google Shape;521;p27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2" name="Google Shape;522;p27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3" name="Google Shape;523;p27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4" name="Google Shape;524;p27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5" name="Google Shape;525;p27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6" name="Google Shape;526;p27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7" name="Google Shape;527;p27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8" name="Google Shape;528;p27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9" name="Google Shape;529;p27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0" name="Google Shape;530;p27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1" name="Google Shape;531;p27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2" name="Google Shape;532;p27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3" name="Google Shape;533;p27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4" name="Google Shape;534;p27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5" name="Google Shape;535;p27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6" name="Google Shape;536;p27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7" name="Google Shape;537;p27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8" name="Google Shape;538;p27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9" name="Google Shape;539;p27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0" name="Google Shape;540;p27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1" name="Google Shape;541;p27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2" name="Google Shape;542;p27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3" name="Google Shape;543;p27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4" name="Google Shape;544;p27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5" name="Google Shape;545;p27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6" name="Google Shape;546;p27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7" name="Google Shape;547;p27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8" name="Google Shape;548;p27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9" name="Google Shape;549;p27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50" name="Google Shape;550;p27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51" name="Google Shape;551;p27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52" name="Google Shape;552;p27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553" name="Google Shape;553;p27"/>
          <p:cNvGrpSpPr/>
          <p:nvPr/>
        </p:nvGrpSpPr>
        <p:grpSpPr>
          <a:xfrm>
            <a:off x="-1205533" y="-1627607"/>
            <a:ext cx="11714662" cy="8611047"/>
            <a:chOff x="-1205533" y="-1627607"/>
            <a:chExt cx="11714662" cy="8611047"/>
          </a:xfrm>
        </p:grpSpPr>
        <p:sp>
          <p:nvSpPr>
            <p:cNvPr id="554" name="Google Shape;554;p27"/>
            <p:cNvSpPr/>
            <p:nvPr/>
          </p:nvSpPr>
          <p:spPr>
            <a:xfrm rot="-3619355">
              <a:off x="4179282" y="-2881356"/>
              <a:ext cx="1042786" cy="11157813"/>
            </a:xfrm>
            <a:prstGeom prst="rect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27"/>
            <p:cNvSpPr/>
            <p:nvPr/>
          </p:nvSpPr>
          <p:spPr>
            <a:xfrm rot="3702156">
              <a:off x="4075600" y="-2950029"/>
              <a:ext cx="1042932" cy="11157878"/>
            </a:xfrm>
            <a:prstGeom prst="rect">
              <a:avLst/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27"/>
            <p:cNvSpPr/>
            <p:nvPr/>
          </p:nvSpPr>
          <p:spPr>
            <a:xfrm rot="-3605616">
              <a:off x="3369247" y="-1829026"/>
              <a:ext cx="1042752" cy="11157884"/>
            </a:xfrm>
            <a:prstGeom prst="rect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27"/>
            <p:cNvSpPr/>
            <p:nvPr/>
          </p:nvSpPr>
          <p:spPr>
            <a:xfrm rot="-3619355">
              <a:off x="4882482" y="-3991306"/>
              <a:ext cx="1042786" cy="11157813"/>
            </a:xfrm>
            <a:prstGeom prst="rect">
              <a:avLst/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27"/>
            <p:cNvSpPr/>
            <p:nvPr/>
          </p:nvSpPr>
          <p:spPr>
            <a:xfrm rot="3702156">
              <a:off x="3432450" y="-4102629"/>
              <a:ext cx="1042932" cy="11157878"/>
            </a:xfrm>
            <a:prstGeom prst="rect">
              <a:avLst/>
            </a:pr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27"/>
            <p:cNvSpPr/>
            <p:nvPr/>
          </p:nvSpPr>
          <p:spPr>
            <a:xfrm rot="3702156">
              <a:off x="4638075" y="-1829004"/>
              <a:ext cx="1042932" cy="11157878"/>
            </a:xfrm>
            <a:prstGeom prst="rect">
              <a:avLst/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60" name="Google Shape;560;p27"/>
          <p:cNvGrpSpPr/>
          <p:nvPr/>
        </p:nvGrpSpPr>
        <p:grpSpPr>
          <a:xfrm>
            <a:off x="46275" y="-12"/>
            <a:ext cx="8985676" cy="5072942"/>
            <a:chOff x="46275" y="-12"/>
            <a:chExt cx="8985676" cy="5072942"/>
          </a:xfrm>
        </p:grpSpPr>
        <p:sp>
          <p:nvSpPr>
            <p:cNvPr id="561" name="Google Shape;561;p27"/>
            <p:cNvSpPr/>
            <p:nvPr/>
          </p:nvSpPr>
          <p:spPr>
            <a:xfrm>
              <a:off x="89425" y="2468323"/>
              <a:ext cx="206661" cy="206911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8789949" y="2606750"/>
              <a:ext cx="242002" cy="242325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4439688" y="4865996"/>
              <a:ext cx="206661" cy="206934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4439688" y="53134"/>
              <a:ext cx="206661" cy="206934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65" name="Google Shape;565;p27"/>
            <p:cNvGrpSpPr/>
            <p:nvPr/>
          </p:nvGrpSpPr>
          <p:grpSpPr>
            <a:xfrm>
              <a:off x="46275" y="-12"/>
              <a:ext cx="8965650" cy="5007825"/>
              <a:chOff x="46275" y="-12"/>
              <a:chExt cx="8965650" cy="5007825"/>
            </a:xfrm>
          </p:grpSpPr>
          <p:sp>
            <p:nvSpPr>
              <p:cNvPr id="566" name="Google Shape;566;p27"/>
              <p:cNvSpPr/>
              <p:nvPr/>
            </p:nvSpPr>
            <p:spPr>
              <a:xfrm>
                <a:off x="8529100" y="67688"/>
                <a:ext cx="227400" cy="2274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7" name="Google Shape;567;p27"/>
              <p:cNvSpPr/>
              <p:nvPr/>
            </p:nvSpPr>
            <p:spPr>
              <a:xfrm>
                <a:off x="2515900" y="4890788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Google Shape;568;p27"/>
              <p:cNvSpPr/>
              <p:nvPr/>
            </p:nvSpPr>
            <p:spPr>
              <a:xfrm>
                <a:off x="748825" y="4905813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Google Shape;569;p27"/>
              <p:cNvSpPr/>
              <p:nvPr/>
            </p:nvSpPr>
            <p:spPr>
              <a:xfrm>
                <a:off x="46275" y="4711063"/>
                <a:ext cx="227400" cy="2274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0" name="Google Shape;570;p27"/>
              <p:cNvSpPr/>
              <p:nvPr/>
            </p:nvSpPr>
            <p:spPr>
              <a:xfrm>
                <a:off x="5994675" y="-12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1" name="Google Shape;571;p27"/>
              <p:cNvSpPr/>
              <p:nvPr/>
            </p:nvSpPr>
            <p:spPr>
              <a:xfrm>
                <a:off x="8909925" y="1607888"/>
                <a:ext cx="102000" cy="1020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572" name="Google Shape;572;p27"/>
          <p:cNvSpPr/>
          <p:nvPr/>
        </p:nvSpPr>
        <p:spPr>
          <a:xfrm>
            <a:off x="383775" y="349725"/>
            <a:ext cx="8376300" cy="4432800"/>
          </a:xfrm>
          <a:prstGeom prst="roundRect">
            <a:avLst>
              <a:gd name="adj" fmla="val 6898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2">
    <p:bg>
      <p:bgPr>
        <a:solidFill>
          <a:schemeClr val="lt2"/>
        </a:solidFill>
        <a:effectLst/>
      </p:bgPr>
    </p:bg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oogle Shape;574;p28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575" name="Google Shape;575;p28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6" name="Google Shape;576;p28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7" name="Google Shape;577;p28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8" name="Google Shape;578;p28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9" name="Google Shape;579;p28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0" name="Google Shape;580;p28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1" name="Google Shape;581;p28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2" name="Google Shape;582;p28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3" name="Google Shape;583;p28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4" name="Google Shape;584;p28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5" name="Google Shape;585;p28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6" name="Google Shape;586;p28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7" name="Google Shape;587;p28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8" name="Google Shape;588;p28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9" name="Google Shape;589;p28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0" name="Google Shape;590;p28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1" name="Google Shape;591;p28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2" name="Google Shape;592;p28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3" name="Google Shape;593;p28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4" name="Google Shape;594;p28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5" name="Google Shape;595;p28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6" name="Google Shape;596;p28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7" name="Google Shape;597;p28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8" name="Google Shape;598;p28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9" name="Google Shape;599;p28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0" name="Google Shape;600;p28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1" name="Google Shape;601;p28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2" name="Google Shape;602;p28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3" name="Google Shape;603;p28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4" name="Google Shape;604;p28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5" name="Google Shape;605;p28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6" name="Google Shape;606;p28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7" name="Google Shape;607;p28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8" name="Google Shape;608;p28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9" name="Google Shape;609;p28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0" name="Google Shape;610;p28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1" name="Google Shape;611;p28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2" name="Google Shape;612;p28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3" name="Google Shape;613;p28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4" name="Google Shape;614;p28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5" name="Google Shape;615;p28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6" name="Google Shape;616;p28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7" name="Google Shape;617;p28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8" name="Google Shape;618;p28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19" name="Google Shape;619;p28"/>
          <p:cNvGrpSpPr/>
          <p:nvPr/>
        </p:nvGrpSpPr>
        <p:grpSpPr>
          <a:xfrm>
            <a:off x="25" y="-10813"/>
            <a:ext cx="9143939" cy="5165130"/>
            <a:chOff x="1888" y="-21775"/>
            <a:chExt cx="9142112" cy="5165130"/>
          </a:xfrm>
        </p:grpSpPr>
        <p:sp>
          <p:nvSpPr>
            <p:cNvPr id="620" name="Google Shape;620;p28"/>
            <p:cNvSpPr/>
            <p:nvPr/>
          </p:nvSpPr>
          <p:spPr>
            <a:xfrm>
              <a:off x="1888" y="-21775"/>
              <a:ext cx="9142112" cy="4126192"/>
            </a:xfrm>
            <a:custGeom>
              <a:avLst/>
              <a:gdLst/>
              <a:ahLst/>
              <a:cxnLst/>
              <a:rect l="l" t="t" r="r" b="b"/>
              <a:pathLst>
                <a:path w="285691" h="136482" extrusionOk="0">
                  <a:moveTo>
                    <a:pt x="243793" y="0"/>
                  </a:moveTo>
                  <a:cubicBezTo>
                    <a:pt x="241674" y="10406"/>
                    <a:pt x="234911" y="20550"/>
                    <a:pt x="220504" y="26241"/>
                  </a:cubicBezTo>
                  <a:cubicBezTo>
                    <a:pt x="201454" y="33766"/>
                    <a:pt x="174951" y="31266"/>
                    <a:pt x="155353" y="38291"/>
                  </a:cubicBezTo>
                  <a:cubicBezTo>
                    <a:pt x="123075" y="49875"/>
                    <a:pt x="125933" y="80046"/>
                    <a:pt x="97144" y="94500"/>
                  </a:cubicBezTo>
                  <a:cubicBezTo>
                    <a:pt x="80106" y="103060"/>
                    <a:pt x="56115" y="104061"/>
                    <a:pt x="34052" y="106156"/>
                  </a:cubicBezTo>
                  <a:cubicBezTo>
                    <a:pt x="22503" y="107263"/>
                    <a:pt x="10299" y="109121"/>
                    <a:pt x="1" y="112383"/>
                  </a:cubicBezTo>
                  <a:lnTo>
                    <a:pt x="1" y="136481"/>
                  </a:lnTo>
                  <a:cubicBezTo>
                    <a:pt x="2596" y="134802"/>
                    <a:pt x="5537" y="133314"/>
                    <a:pt x="8895" y="132028"/>
                  </a:cubicBezTo>
                  <a:cubicBezTo>
                    <a:pt x="20129" y="127743"/>
                    <a:pt x="33145" y="126895"/>
                    <a:pt x="46668" y="126895"/>
                  </a:cubicBezTo>
                  <a:cubicBezTo>
                    <a:pt x="55517" y="126895"/>
                    <a:pt x="64584" y="127258"/>
                    <a:pt x="73511" y="127258"/>
                  </a:cubicBezTo>
                  <a:cubicBezTo>
                    <a:pt x="77965" y="127258"/>
                    <a:pt x="82385" y="127167"/>
                    <a:pt x="86726" y="126897"/>
                  </a:cubicBezTo>
                  <a:cubicBezTo>
                    <a:pt x="117349" y="124992"/>
                    <a:pt x="145590" y="112955"/>
                    <a:pt x="158342" y="96357"/>
                  </a:cubicBezTo>
                  <a:cubicBezTo>
                    <a:pt x="170129" y="81022"/>
                    <a:pt x="171260" y="60996"/>
                    <a:pt x="195215" y="51887"/>
                  </a:cubicBezTo>
                  <a:cubicBezTo>
                    <a:pt x="214242" y="44660"/>
                    <a:pt x="240888" y="47601"/>
                    <a:pt x="259354" y="39874"/>
                  </a:cubicBezTo>
                  <a:cubicBezTo>
                    <a:pt x="275690" y="33028"/>
                    <a:pt x="280357" y="20229"/>
                    <a:pt x="285691" y="8787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28"/>
            <p:cNvSpPr/>
            <p:nvPr/>
          </p:nvSpPr>
          <p:spPr>
            <a:xfrm>
              <a:off x="6299808" y="3098373"/>
              <a:ext cx="2844192" cy="2044982"/>
            </a:xfrm>
            <a:custGeom>
              <a:avLst/>
              <a:gdLst/>
              <a:ahLst/>
              <a:cxnLst/>
              <a:rect l="l" t="t" r="r" b="b"/>
              <a:pathLst>
                <a:path w="88881" h="64247" extrusionOk="0">
                  <a:moveTo>
                    <a:pt x="88881" y="0"/>
                  </a:moveTo>
                  <a:cubicBezTo>
                    <a:pt x="85285" y="179"/>
                    <a:pt x="81678" y="298"/>
                    <a:pt x="78130" y="667"/>
                  </a:cubicBezTo>
                  <a:cubicBezTo>
                    <a:pt x="61663" y="2358"/>
                    <a:pt x="47162" y="9608"/>
                    <a:pt x="41625" y="18943"/>
                  </a:cubicBezTo>
                  <a:cubicBezTo>
                    <a:pt x="38791" y="23717"/>
                    <a:pt x="38196" y="28849"/>
                    <a:pt x="36315" y="33778"/>
                  </a:cubicBezTo>
                  <a:cubicBezTo>
                    <a:pt x="31588" y="46232"/>
                    <a:pt x="17991" y="57257"/>
                    <a:pt x="1" y="64246"/>
                  </a:cubicBezTo>
                  <a:lnTo>
                    <a:pt x="49364" y="64246"/>
                  </a:lnTo>
                  <a:cubicBezTo>
                    <a:pt x="49733" y="63949"/>
                    <a:pt x="50090" y="63639"/>
                    <a:pt x="50436" y="63329"/>
                  </a:cubicBezTo>
                  <a:cubicBezTo>
                    <a:pt x="60997" y="53769"/>
                    <a:pt x="59306" y="39874"/>
                    <a:pt x="74058" y="32504"/>
                  </a:cubicBezTo>
                  <a:cubicBezTo>
                    <a:pt x="78380" y="30349"/>
                    <a:pt x="83476" y="29087"/>
                    <a:pt x="88881" y="28170"/>
                  </a:cubicBezTo>
                  <a:lnTo>
                    <a:pt x="88881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28"/>
            <p:cNvSpPr/>
            <p:nvPr/>
          </p:nvSpPr>
          <p:spPr>
            <a:xfrm>
              <a:off x="1466464" y="2257794"/>
              <a:ext cx="7677536" cy="2885549"/>
            </a:xfrm>
            <a:custGeom>
              <a:avLst/>
              <a:gdLst/>
              <a:ahLst/>
              <a:cxnLst/>
              <a:rect l="l" t="t" r="r" b="b"/>
              <a:pathLst>
                <a:path w="239923" h="90655" extrusionOk="0">
                  <a:moveTo>
                    <a:pt x="239923" y="0"/>
                  </a:moveTo>
                  <a:cubicBezTo>
                    <a:pt x="224147" y="2489"/>
                    <a:pt x="206347" y="2393"/>
                    <a:pt x="192560" y="7632"/>
                  </a:cubicBezTo>
                  <a:cubicBezTo>
                    <a:pt x="168605" y="16740"/>
                    <a:pt x="167473" y="36767"/>
                    <a:pt x="155686" y="52114"/>
                  </a:cubicBezTo>
                  <a:cubicBezTo>
                    <a:pt x="142935" y="68699"/>
                    <a:pt x="114693" y="80748"/>
                    <a:pt x="84070" y="82653"/>
                  </a:cubicBezTo>
                  <a:cubicBezTo>
                    <a:pt x="79761" y="82920"/>
                    <a:pt x="75374" y="83009"/>
                    <a:pt x="70953" y="83009"/>
                  </a:cubicBezTo>
                  <a:cubicBezTo>
                    <a:pt x="61994" y="83009"/>
                    <a:pt x="52893" y="82643"/>
                    <a:pt x="44012" y="82643"/>
                  </a:cubicBezTo>
                  <a:cubicBezTo>
                    <a:pt x="30488" y="82643"/>
                    <a:pt x="17473" y="83493"/>
                    <a:pt x="6239" y="87785"/>
                  </a:cubicBezTo>
                  <a:cubicBezTo>
                    <a:pt x="3977" y="88642"/>
                    <a:pt x="1905" y="89606"/>
                    <a:pt x="0" y="90654"/>
                  </a:cubicBezTo>
                  <a:lnTo>
                    <a:pt x="151043" y="90654"/>
                  </a:lnTo>
                  <a:cubicBezTo>
                    <a:pt x="169033" y="83665"/>
                    <a:pt x="182630" y="72640"/>
                    <a:pt x="187357" y="60186"/>
                  </a:cubicBezTo>
                  <a:cubicBezTo>
                    <a:pt x="189238" y="55257"/>
                    <a:pt x="189833" y="50125"/>
                    <a:pt x="192667" y="45351"/>
                  </a:cubicBezTo>
                  <a:cubicBezTo>
                    <a:pt x="198204" y="36016"/>
                    <a:pt x="212705" y="28766"/>
                    <a:pt x="229172" y="27075"/>
                  </a:cubicBezTo>
                  <a:cubicBezTo>
                    <a:pt x="232720" y="26706"/>
                    <a:pt x="236327" y="26587"/>
                    <a:pt x="239923" y="26408"/>
                  </a:cubicBezTo>
                  <a:lnTo>
                    <a:pt x="23992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28"/>
            <p:cNvSpPr/>
            <p:nvPr/>
          </p:nvSpPr>
          <p:spPr>
            <a:xfrm>
              <a:off x="1888" y="39626"/>
              <a:ext cx="9142112" cy="5103686"/>
            </a:xfrm>
            <a:custGeom>
              <a:avLst/>
              <a:gdLst/>
              <a:ahLst/>
              <a:cxnLst/>
              <a:rect l="l" t="t" r="r" b="b"/>
              <a:pathLst>
                <a:path w="285691" h="160342" extrusionOk="0">
                  <a:moveTo>
                    <a:pt x="285691" y="0"/>
                  </a:moveTo>
                  <a:cubicBezTo>
                    <a:pt x="280357" y="11442"/>
                    <a:pt x="275690" y="24241"/>
                    <a:pt x="259354" y="31087"/>
                  </a:cubicBezTo>
                  <a:cubicBezTo>
                    <a:pt x="240888" y="38814"/>
                    <a:pt x="214242" y="35873"/>
                    <a:pt x="195215" y="43101"/>
                  </a:cubicBezTo>
                  <a:cubicBezTo>
                    <a:pt x="171260" y="52209"/>
                    <a:pt x="170129" y="72247"/>
                    <a:pt x="158342" y="87582"/>
                  </a:cubicBezTo>
                  <a:cubicBezTo>
                    <a:pt x="145590" y="104180"/>
                    <a:pt x="117337" y="116217"/>
                    <a:pt x="86726" y="118122"/>
                  </a:cubicBezTo>
                  <a:cubicBezTo>
                    <a:pt x="82385" y="118392"/>
                    <a:pt x="77965" y="118483"/>
                    <a:pt x="73511" y="118483"/>
                  </a:cubicBezTo>
                  <a:cubicBezTo>
                    <a:pt x="64584" y="118483"/>
                    <a:pt x="55517" y="118120"/>
                    <a:pt x="46668" y="118120"/>
                  </a:cubicBezTo>
                  <a:cubicBezTo>
                    <a:pt x="33145" y="118120"/>
                    <a:pt x="20129" y="118968"/>
                    <a:pt x="8895" y="123253"/>
                  </a:cubicBezTo>
                  <a:cubicBezTo>
                    <a:pt x="5537" y="124539"/>
                    <a:pt x="2596" y="126039"/>
                    <a:pt x="1" y="127706"/>
                  </a:cubicBezTo>
                  <a:lnTo>
                    <a:pt x="1" y="160341"/>
                  </a:lnTo>
                  <a:lnTo>
                    <a:pt x="4525" y="160341"/>
                  </a:lnTo>
                  <a:cubicBezTo>
                    <a:pt x="8537" y="151864"/>
                    <a:pt x="15360" y="144292"/>
                    <a:pt x="27683" y="139589"/>
                  </a:cubicBezTo>
                  <a:cubicBezTo>
                    <a:pt x="38917" y="135303"/>
                    <a:pt x="51933" y="134455"/>
                    <a:pt x="65456" y="134455"/>
                  </a:cubicBezTo>
                  <a:cubicBezTo>
                    <a:pt x="74305" y="134455"/>
                    <a:pt x="83372" y="134818"/>
                    <a:pt x="92299" y="134818"/>
                  </a:cubicBezTo>
                  <a:cubicBezTo>
                    <a:pt x="96753" y="134818"/>
                    <a:pt x="101173" y="134728"/>
                    <a:pt x="105514" y="134457"/>
                  </a:cubicBezTo>
                  <a:cubicBezTo>
                    <a:pt x="136125" y="132552"/>
                    <a:pt x="164378" y="120503"/>
                    <a:pt x="177118" y="103918"/>
                  </a:cubicBezTo>
                  <a:cubicBezTo>
                    <a:pt x="188917" y="88582"/>
                    <a:pt x="190036" y="68544"/>
                    <a:pt x="214003" y="59436"/>
                  </a:cubicBezTo>
                  <a:cubicBezTo>
                    <a:pt x="233030" y="52209"/>
                    <a:pt x="259676" y="55150"/>
                    <a:pt x="278131" y="47423"/>
                  </a:cubicBezTo>
                  <a:cubicBezTo>
                    <a:pt x="281000" y="46220"/>
                    <a:pt x="283476" y="44827"/>
                    <a:pt x="285691" y="43303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28"/>
            <p:cNvSpPr/>
            <p:nvPr/>
          </p:nvSpPr>
          <p:spPr>
            <a:xfrm>
              <a:off x="146656" y="1417948"/>
              <a:ext cx="8997344" cy="3725383"/>
            </a:xfrm>
            <a:custGeom>
              <a:avLst/>
              <a:gdLst/>
              <a:ahLst/>
              <a:cxnLst/>
              <a:rect l="l" t="t" r="r" b="b"/>
              <a:pathLst>
                <a:path w="281167" h="117040" extrusionOk="0">
                  <a:moveTo>
                    <a:pt x="281167" y="1"/>
                  </a:moveTo>
                  <a:cubicBezTo>
                    <a:pt x="278952" y="1525"/>
                    <a:pt x="276476" y="2918"/>
                    <a:pt x="273618" y="4121"/>
                  </a:cubicBezTo>
                  <a:cubicBezTo>
                    <a:pt x="255152" y="11848"/>
                    <a:pt x="228506" y="8907"/>
                    <a:pt x="209479" y="16134"/>
                  </a:cubicBezTo>
                  <a:cubicBezTo>
                    <a:pt x="185524" y="25242"/>
                    <a:pt x="184393" y="45280"/>
                    <a:pt x="172606" y="60616"/>
                  </a:cubicBezTo>
                  <a:cubicBezTo>
                    <a:pt x="159854" y="77213"/>
                    <a:pt x="131613" y="89250"/>
                    <a:pt x="100990" y="91155"/>
                  </a:cubicBezTo>
                  <a:cubicBezTo>
                    <a:pt x="96649" y="91426"/>
                    <a:pt x="92229" y="91516"/>
                    <a:pt x="87775" y="91516"/>
                  </a:cubicBezTo>
                  <a:cubicBezTo>
                    <a:pt x="78848" y="91516"/>
                    <a:pt x="69781" y="91153"/>
                    <a:pt x="60932" y="91153"/>
                  </a:cubicBezTo>
                  <a:cubicBezTo>
                    <a:pt x="47409" y="91153"/>
                    <a:pt x="34393" y="92001"/>
                    <a:pt x="23159" y="96287"/>
                  </a:cubicBezTo>
                  <a:cubicBezTo>
                    <a:pt x="10836" y="100990"/>
                    <a:pt x="4013" y="108562"/>
                    <a:pt x="1" y="117039"/>
                  </a:cubicBezTo>
                  <a:lnTo>
                    <a:pt x="41244" y="117039"/>
                  </a:lnTo>
                  <a:cubicBezTo>
                    <a:pt x="43161" y="115991"/>
                    <a:pt x="45221" y="115027"/>
                    <a:pt x="47483" y="114170"/>
                  </a:cubicBezTo>
                  <a:cubicBezTo>
                    <a:pt x="58717" y="109878"/>
                    <a:pt x="71732" y="109028"/>
                    <a:pt x="85256" y="109028"/>
                  </a:cubicBezTo>
                  <a:cubicBezTo>
                    <a:pt x="94137" y="109028"/>
                    <a:pt x="103238" y="109394"/>
                    <a:pt x="112197" y="109394"/>
                  </a:cubicBezTo>
                  <a:cubicBezTo>
                    <a:pt x="116618" y="109394"/>
                    <a:pt x="121005" y="109305"/>
                    <a:pt x="125314" y="109038"/>
                  </a:cubicBezTo>
                  <a:cubicBezTo>
                    <a:pt x="155937" y="107133"/>
                    <a:pt x="184179" y="95084"/>
                    <a:pt x="196930" y="78499"/>
                  </a:cubicBezTo>
                  <a:cubicBezTo>
                    <a:pt x="208717" y="63152"/>
                    <a:pt x="209849" y="43125"/>
                    <a:pt x="233804" y="34017"/>
                  </a:cubicBezTo>
                  <a:cubicBezTo>
                    <a:pt x="247603" y="28778"/>
                    <a:pt x="265391" y="28874"/>
                    <a:pt x="281167" y="26385"/>
                  </a:cubicBezTo>
                  <a:lnTo>
                    <a:pt x="281167" y="1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28"/>
            <p:cNvSpPr/>
            <p:nvPr/>
          </p:nvSpPr>
          <p:spPr>
            <a:xfrm>
              <a:off x="2966464" y="3806218"/>
              <a:ext cx="152032" cy="146545"/>
            </a:xfrm>
            <a:custGeom>
              <a:avLst/>
              <a:gdLst/>
              <a:ahLst/>
              <a:cxnLst/>
              <a:rect l="l" t="t" r="r" b="b"/>
              <a:pathLst>
                <a:path w="4751" h="4604" extrusionOk="0">
                  <a:moveTo>
                    <a:pt x="2418" y="1"/>
                  </a:moveTo>
                  <a:cubicBezTo>
                    <a:pt x="1227" y="1"/>
                    <a:pt x="0" y="1034"/>
                    <a:pt x="0" y="2301"/>
                  </a:cubicBezTo>
                  <a:cubicBezTo>
                    <a:pt x="0" y="3574"/>
                    <a:pt x="1230" y="4604"/>
                    <a:pt x="2419" y="4604"/>
                  </a:cubicBezTo>
                  <a:cubicBezTo>
                    <a:pt x="2953" y="4604"/>
                    <a:pt x="3479" y="4396"/>
                    <a:pt x="3882" y="3908"/>
                  </a:cubicBezTo>
                  <a:cubicBezTo>
                    <a:pt x="3905" y="3884"/>
                    <a:pt x="3929" y="3849"/>
                    <a:pt x="3953" y="3825"/>
                  </a:cubicBezTo>
                  <a:cubicBezTo>
                    <a:pt x="4751" y="2860"/>
                    <a:pt x="4751" y="1753"/>
                    <a:pt x="3953" y="789"/>
                  </a:cubicBezTo>
                  <a:cubicBezTo>
                    <a:pt x="3929" y="765"/>
                    <a:pt x="3905" y="729"/>
                    <a:pt x="3882" y="694"/>
                  </a:cubicBezTo>
                  <a:cubicBezTo>
                    <a:pt x="3477" y="208"/>
                    <a:pt x="2951" y="1"/>
                    <a:pt x="2418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28"/>
            <p:cNvSpPr/>
            <p:nvPr/>
          </p:nvSpPr>
          <p:spPr>
            <a:xfrm>
              <a:off x="1466479" y="3370685"/>
              <a:ext cx="198912" cy="196327"/>
            </a:xfrm>
            <a:custGeom>
              <a:avLst/>
              <a:gdLst/>
              <a:ahLst/>
              <a:cxnLst/>
              <a:rect l="l" t="t" r="r" b="b"/>
              <a:pathLst>
                <a:path w="6216" h="6168" extrusionOk="0">
                  <a:moveTo>
                    <a:pt x="3210" y="1"/>
                  </a:moveTo>
                  <a:cubicBezTo>
                    <a:pt x="3041" y="1"/>
                    <a:pt x="2872" y="20"/>
                    <a:pt x="2703" y="60"/>
                  </a:cubicBezTo>
                  <a:cubicBezTo>
                    <a:pt x="2286" y="71"/>
                    <a:pt x="1905" y="202"/>
                    <a:pt x="1560" y="417"/>
                  </a:cubicBezTo>
                  <a:cubicBezTo>
                    <a:pt x="1334" y="571"/>
                    <a:pt x="1120" y="726"/>
                    <a:pt x="917" y="917"/>
                  </a:cubicBezTo>
                  <a:cubicBezTo>
                    <a:pt x="762" y="1119"/>
                    <a:pt x="596" y="1333"/>
                    <a:pt x="441" y="1536"/>
                  </a:cubicBezTo>
                  <a:cubicBezTo>
                    <a:pt x="108" y="2048"/>
                    <a:pt x="72" y="2524"/>
                    <a:pt x="24" y="3108"/>
                  </a:cubicBezTo>
                  <a:cubicBezTo>
                    <a:pt x="12" y="3143"/>
                    <a:pt x="12" y="3167"/>
                    <a:pt x="12" y="3203"/>
                  </a:cubicBezTo>
                  <a:cubicBezTo>
                    <a:pt x="0" y="3608"/>
                    <a:pt x="84" y="3989"/>
                    <a:pt x="262" y="4346"/>
                  </a:cubicBezTo>
                  <a:cubicBezTo>
                    <a:pt x="381" y="4715"/>
                    <a:pt x="596" y="5036"/>
                    <a:pt x="882" y="5298"/>
                  </a:cubicBezTo>
                  <a:cubicBezTo>
                    <a:pt x="1084" y="5453"/>
                    <a:pt x="1286" y="5608"/>
                    <a:pt x="1477" y="5763"/>
                  </a:cubicBezTo>
                  <a:cubicBezTo>
                    <a:pt x="1941" y="6025"/>
                    <a:pt x="2441" y="6167"/>
                    <a:pt x="2977" y="6167"/>
                  </a:cubicBezTo>
                  <a:cubicBezTo>
                    <a:pt x="3013" y="6167"/>
                    <a:pt x="3037" y="6155"/>
                    <a:pt x="3072" y="6155"/>
                  </a:cubicBezTo>
                  <a:lnTo>
                    <a:pt x="3096" y="6155"/>
                  </a:lnTo>
                  <a:cubicBezTo>
                    <a:pt x="3122" y="6156"/>
                    <a:pt x="3148" y="6157"/>
                    <a:pt x="3174" y="6157"/>
                  </a:cubicBezTo>
                  <a:cubicBezTo>
                    <a:pt x="3562" y="6157"/>
                    <a:pt x="3929" y="6072"/>
                    <a:pt x="4275" y="5894"/>
                  </a:cubicBezTo>
                  <a:cubicBezTo>
                    <a:pt x="4656" y="5763"/>
                    <a:pt x="4989" y="5560"/>
                    <a:pt x="5263" y="5251"/>
                  </a:cubicBezTo>
                  <a:cubicBezTo>
                    <a:pt x="5442" y="5060"/>
                    <a:pt x="5608" y="4846"/>
                    <a:pt x="5751" y="4620"/>
                  </a:cubicBezTo>
                  <a:cubicBezTo>
                    <a:pt x="5858" y="4370"/>
                    <a:pt x="5965" y="4131"/>
                    <a:pt x="6061" y="3881"/>
                  </a:cubicBezTo>
                  <a:cubicBezTo>
                    <a:pt x="6192" y="3477"/>
                    <a:pt x="6216" y="3072"/>
                    <a:pt x="6120" y="2667"/>
                  </a:cubicBezTo>
                  <a:cubicBezTo>
                    <a:pt x="6120" y="2381"/>
                    <a:pt x="6049" y="2131"/>
                    <a:pt x="5906" y="1893"/>
                  </a:cubicBezTo>
                  <a:cubicBezTo>
                    <a:pt x="5787" y="1512"/>
                    <a:pt x="5573" y="1179"/>
                    <a:pt x="5275" y="905"/>
                  </a:cubicBezTo>
                  <a:cubicBezTo>
                    <a:pt x="5073" y="738"/>
                    <a:pt x="4858" y="583"/>
                    <a:pt x="4656" y="417"/>
                  </a:cubicBezTo>
                  <a:cubicBezTo>
                    <a:pt x="4406" y="321"/>
                    <a:pt x="4168" y="214"/>
                    <a:pt x="3918" y="107"/>
                  </a:cubicBezTo>
                  <a:cubicBezTo>
                    <a:pt x="3682" y="38"/>
                    <a:pt x="3446" y="1"/>
                    <a:pt x="3210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28"/>
            <p:cNvSpPr/>
            <p:nvPr/>
          </p:nvSpPr>
          <p:spPr>
            <a:xfrm>
              <a:off x="1070501" y="4837740"/>
              <a:ext cx="198906" cy="153396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28"/>
            <p:cNvSpPr/>
            <p:nvPr/>
          </p:nvSpPr>
          <p:spPr>
            <a:xfrm>
              <a:off x="6951328" y="3699713"/>
              <a:ext cx="152064" cy="146545"/>
            </a:xfrm>
            <a:custGeom>
              <a:avLst/>
              <a:gdLst/>
              <a:ahLst/>
              <a:cxnLst/>
              <a:rect l="l" t="t" r="r" b="b"/>
              <a:pathLst>
                <a:path w="4752" h="4604" extrusionOk="0">
                  <a:moveTo>
                    <a:pt x="2419" y="1"/>
                  </a:moveTo>
                  <a:cubicBezTo>
                    <a:pt x="1228" y="1"/>
                    <a:pt x="1" y="1035"/>
                    <a:pt x="1" y="2301"/>
                  </a:cubicBezTo>
                  <a:cubicBezTo>
                    <a:pt x="1" y="3574"/>
                    <a:pt x="1230" y="4604"/>
                    <a:pt x="2419" y="4604"/>
                  </a:cubicBezTo>
                  <a:cubicBezTo>
                    <a:pt x="2953" y="4604"/>
                    <a:pt x="3480" y="4396"/>
                    <a:pt x="3882" y="3909"/>
                  </a:cubicBezTo>
                  <a:cubicBezTo>
                    <a:pt x="3906" y="3873"/>
                    <a:pt x="3930" y="3849"/>
                    <a:pt x="3953" y="3813"/>
                  </a:cubicBezTo>
                  <a:cubicBezTo>
                    <a:pt x="4751" y="2861"/>
                    <a:pt x="4751" y="1754"/>
                    <a:pt x="3953" y="789"/>
                  </a:cubicBezTo>
                  <a:cubicBezTo>
                    <a:pt x="3930" y="753"/>
                    <a:pt x="3906" y="730"/>
                    <a:pt x="3882" y="694"/>
                  </a:cubicBezTo>
                  <a:cubicBezTo>
                    <a:pt x="3477" y="208"/>
                    <a:pt x="2951" y="1"/>
                    <a:pt x="2419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28"/>
            <p:cNvSpPr/>
            <p:nvPr/>
          </p:nvSpPr>
          <p:spPr>
            <a:xfrm>
              <a:off x="5194144" y="3113810"/>
              <a:ext cx="198912" cy="196423"/>
            </a:xfrm>
            <a:custGeom>
              <a:avLst/>
              <a:gdLst/>
              <a:ahLst/>
              <a:cxnLst/>
              <a:rect l="l" t="t" r="r" b="b"/>
              <a:pathLst>
                <a:path w="6216" h="6171" extrusionOk="0">
                  <a:moveTo>
                    <a:pt x="3232" y="0"/>
                  </a:moveTo>
                  <a:cubicBezTo>
                    <a:pt x="3055" y="0"/>
                    <a:pt x="2879" y="22"/>
                    <a:pt x="2704" y="63"/>
                  </a:cubicBezTo>
                  <a:cubicBezTo>
                    <a:pt x="2299" y="75"/>
                    <a:pt x="1918" y="194"/>
                    <a:pt x="1561" y="420"/>
                  </a:cubicBezTo>
                  <a:cubicBezTo>
                    <a:pt x="1334" y="563"/>
                    <a:pt x="1120" y="730"/>
                    <a:pt x="918" y="908"/>
                  </a:cubicBezTo>
                  <a:cubicBezTo>
                    <a:pt x="763" y="1123"/>
                    <a:pt x="608" y="1325"/>
                    <a:pt x="441" y="1539"/>
                  </a:cubicBezTo>
                  <a:cubicBezTo>
                    <a:pt x="120" y="2039"/>
                    <a:pt x="72" y="2527"/>
                    <a:pt x="25" y="3111"/>
                  </a:cubicBezTo>
                  <a:cubicBezTo>
                    <a:pt x="25" y="3147"/>
                    <a:pt x="13" y="3170"/>
                    <a:pt x="13" y="3206"/>
                  </a:cubicBezTo>
                  <a:cubicBezTo>
                    <a:pt x="1" y="3611"/>
                    <a:pt x="84" y="3992"/>
                    <a:pt x="275" y="4349"/>
                  </a:cubicBezTo>
                  <a:cubicBezTo>
                    <a:pt x="394" y="4718"/>
                    <a:pt x="596" y="5028"/>
                    <a:pt x="882" y="5302"/>
                  </a:cubicBezTo>
                  <a:cubicBezTo>
                    <a:pt x="1084" y="5456"/>
                    <a:pt x="1287" y="5611"/>
                    <a:pt x="1477" y="5766"/>
                  </a:cubicBezTo>
                  <a:cubicBezTo>
                    <a:pt x="1942" y="6028"/>
                    <a:pt x="2442" y="6159"/>
                    <a:pt x="2977" y="6171"/>
                  </a:cubicBezTo>
                  <a:cubicBezTo>
                    <a:pt x="3013" y="6159"/>
                    <a:pt x="3037" y="6159"/>
                    <a:pt x="3073" y="6159"/>
                  </a:cubicBezTo>
                  <a:lnTo>
                    <a:pt x="3097" y="6159"/>
                  </a:lnTo>
                  <a:cubicBezTo>
                    <a:pt x="3122" y="6160"/>
                    <a:pt x="3148" y="6160"/>
                    <a:pt x="3174" y="6160"/>
                  </a:cubicBezTo>
                  <a:cubicBezTo>
                    <a:pt x="3563" y="6160"/>
                    <a:pt x="3940" y="6076"/>
                    <a:pt x="4275" y="5897"/>
                  </a:cubicBezTo>
                  <a:cubicBezTo>
                    <a:pt x="4656" y="5766"/>
                    <a:pt x="4990" y="5552"/>
                    <a:pt x="5263" y="5254"/>
                  </a:cubicBezTo>
                  <a:cubicBezTo>
                    <a:pt x="5454" y="5052"/>
                    <a:pt x="5609" y="4837"/>
                    <a:pt x="5764" y="4623"/>
                  </a:cubicBezTo>
                  <a:cubicBezTo>
                    <a:pt x="5859" y="4373"/>
                    <a:pt x="5966" y="4135"/>
                    <a:pt x="6073" y="3885"/>
                  </a:cubicBezTo>
                  <a:cubicBezTo>
                    <a:pt x="6192" y="3480"/>
                    <a:pt x="6216" y="3075"/>
                    <a:pt x="6121" y="2658"/>
                  </a:cubicBezTo>
                  <a:cubicBezTo>
                    <a:pt x="6121" y="2385"/>
                    <a:pt x="6049" y="2123"/>
                    <a:pt x="5918" y="1885"/>
                  </a:cubicBezTo>
                  <a:cubicBezTo>
                    <a:pt x="5787" y="1504"/>
                    <a:pt x="5573" y="1182"/>
                    <a:pt x="5275" y="896"/>
                  </a:cubicBezTo>
                  <a:cubicBezTo>
                    <a:pt x="5073" y="742"/>
                    <a:pt x="4871" y="587"/>
                    <a:pt x="4656" y="420"/>
                  </a:cubicBezTo>
                  <a:cubicBezTo>
                    <a:pt x="4418" y="325"/>
                    <a:pt x="4168" y="218"/>
                    <a:pt x="3930" y="110"/>
                  </a:cubicBezTo>
                  <a:cubicBezTo>
                    <a:pt x="3694" y="36"/>
                    <a:pt x="3462" y="0"/>
                    <a:pt x="3232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28"/>
            <p:cNvSpPr/>
            <p:nvPr/>
          </p:nvSpPr>
          <p:spPr>
            <a:xfrm>
              <a:off x="8691145" y="1128850"/>
              <a:ext cx="88800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1" name="Google Shape;631;p28"/>
          <p:cNvGrpSpPr/>
          <p:nvPr/>
        </p:nvGrpSpPr>
        <p:grpSpPr>
          <a:xfrm>
            <a:off x="135725" y="65263"/>
            <a:ext cx="8975066" cy="5019484"/>
            <a:chOff x="135725" y="65263"/>
            <a:chExt cx="8975066" cy="5019484"/>
          </a:xfrm>
        </p:grpSpPr>
        <p:sp>
          <p:nvSpPr>
            <p:cNvPr id="632" name="Google Shape;632;p28"/>
            <p:cNvSpPr/>
            <p:nvPr/>
          </p:nvSpPr>
          <p:spPr>
            <a:xfrm>
              <a:off x="8600354" y="115167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3" name="Google Shape;633;p28"/>
            <p:cNvSpPr/>
            <p:nvPr/>
          </p:nvSpPr>
          <p:spPr>
            <a:xfrm>
              <a:off x="246145" y="41977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4" name="Google Shape;634;p28"/>
            <p:cNvSpPr/>
            <p:nvPr/>
          </p:nvSpPr>
          <p:spPr>
            <a:xfrm>
              <a:off x="6054120" y="49491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5" name="Google Shape;635;p28"/>
            <p:cNvSpPr/>
            <p:nvPr/>
          </p:nvSpPr>
          <p:spPr>
            <a:xfrm>
              <a:off x="9021970" y="448500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6" name="Google Shape;636;p28"/>
            <p:cNvSpPr/>
            <p:nvPr/>
          </p:nvSpPr>
          <p:spPr>
            <a:xfrm>
              <a:off x="8898745" y="6889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7" name="Google Shape;637;p28"/>
            <p:cNvSpPr/>
            <p:nvPr/>
          </p:nvSpPr>
          <p:spPr>
            <a:xfrm>
              <a:off x="395554" y="4848692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28"/>
            <p:cNvSpPr/>
            <p:nvPr/>
          </p:nvSpPr>
          <p:spPr>
            <a:xfrm>
              <a:off x="8898745" y="376947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28"/>
            <p:cNvSpPr/>
            <p:nvPr/>
          </p:nvSpPr>
          <p:spPr>
            <a:xfrm>
              <a:off x="795168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0" name="Google Shape;640;p28"/>
            <p:cNvSpPr/>
            <p:nvPr/>
          </p:nvSpPr>
          <p:spPr>
            <a:xfrm>
              <a:off x="6252975" y="65263"/>
              <a:ext cx="227398" cy="227700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1" name="Google Shape;641;p28"/>
            <p:cNvSpPr/>
            <p:nvPr/>
          </p:nvSpPr>
          <p:spPr>
            <a:xfrm>
              <a:off x="135725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28"/>
            <p:cNvSpPr/>
            <p:nvPr/>
          </p:nvSpPr>
          <p:spPr>
            <a:xfrm>
              <a:off x="135725" y="6010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3" name="Google Shape;643;p28"/>
            <p:cNvSpPr/>
            <p:nvPr/>
          </p:nvSpPr>
          <p:spPr>
            <a:xfrm>
              <a:off x="8673300" y="4718075"/>
              <a:ext cx="366171" cy="366672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4" name="Google Shape;644;p28"/>
          <p:cNvSpPr/>
          <p:nvPr/>
        </p:nvSpPr>
        <p:spPr>
          <a:xfrm>
            <a:off x="383775" y="349725"/>
            <a:ext cx="8376300" cy="4432800"/>
          </a:xfrm>
          <a:prstGeom prst="roundRect">
            <a:avLst>
              <a:gd name="adj" fmla="val 6898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chemeClr val="lt2"/>
        </a:solidFill>
        <a:effectLst/>
      </p:bgPr>
    </p:bg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6" name="Google Shape;646;p29"/>
          <p:cNvGrpSpPr/>
          <p:nvPr/>
        </p:nvGrpSpPr>
        <p:grpSpPr>
          <a:xfrm>
            <a:off x="205450" y="-2097137"/>
            <a:ext cx="6658100" cy="9337825"/>
            <a:chOff x="205450" y="-2097137"/>
            <a:chExt cx="6658100" cy="9337825"/>
          </a:xfrm>
        </p:grpSpPr>
        <p:cxnSp>
          <p:nvCxnSpPr>
            <p:cNvPr id="647" name="Google Shape;647;p29"/>
            <p:cNvCxnSpPr/>
            <p:nvPr/>
          </p:nvCxnSpPr>
          <p:spPr>
            <a:xfrm>
              <a:off x="205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8" name="Google Shape;648;p29"/>
            <p:cNvCxnSpPr/>
            <p:nvPr/>
          </p:nvCxnSpPr>
          <p:spPr>
            <a:xfrm>
              <a:off x="424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9" name="Google Shape;649;p29"/>
            <p:cNvCxnSpPr/>
            <p:nvPr/>
          </p:nvCxnSpPr>
          <p:spPr>
            <a:xfrm>
              <a:off x="643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0" name="Google Shape;650;p29"/>
            <p:cNvCxnSpPr/>
            <p:nvPr/>
          </p:nvCxnSpPr>
          <p:spPr>
            <a:xfrm>
              <a:off x="862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1" name="Google Shape;651;p29"/>
            <p:cNvCxnSpPr/>
            <p:nvPr/>
          </p:nvCxnSpPr>
          <p:spPr>
            <a:xfrm>
              <a:off x="1080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2" name="Google Shape;652;p29"/>
            <p:cNvCxnSpPr/>
            <p:nvPr/>
          </p:nvCxnSpPr>
          <p:spPr>
            <a:xfrm>
              <a:off x="1299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3" name="Google Shape;653;p29"/>
            <p:cNvCxnSpPr/>
            <p:nvPr/>
          </p:nvCxnSpPr>
          <p:spPr>
            <a:xfrm>
              <a:off x="1518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4" name="Google Shape;654;p29"/>
            <p:cNvCxnSpPr/>
            <p:nvPr/>
          </p:nvCxnSpPr>
          <p:spPr>
            <a:xfrm>
              <a:off x="1737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5" name="Google Shape;655;p29"/>
            <p:cNvCxnSpPr/>
            <p:nvPr/>
          </p:nvCxnSpPr>
          <p:spPr>
            <a:xfrm>
              <a:off x="1956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6" name="Google Shape;656;p29"/>
            <p:cNvCxnSpPr/>
            <p:nvPr/>
          </p:nvCxnSpPr>
          <p:spPr>
            <a:xfrm>
              <a:off x="2175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7" name="Google Shape;657;p29"/>
            <p:cNvCxnSpPr/>
            <p:nvPr/>
          </p:nvCxnSpPr>
          <p:spPr>
            <a:xfrm>
              <a:off x="2394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8" name="Google Shape;658;p29"/>
            <p:cNvCxnSpPr/>
            <p:nvPr/>
          </p:nvCxnSpPr>
          <p:spPr>
            <a:xfrm>
              <a:off x="2613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9" name="Google Shape;659;p29"/>
            <p:cNvCxnSpPr/>
            <p:nvPr/>
          </p:nvCxnSpPr>
          <p:spPr>
            <a:xfrm>
              <a:off x="2831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0" name="Google Shape;660;p29"/>
            <p:cNvCxnSpPr/>
            <p:nvPr/>
          </p:nvCxnSpPr>
          <p:spPr>
            <a:xfrm>
              <a:off x="30508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1" name="Google Shape;661;p29"/>
            <p:cNvCxnSpPr/>
            <p:nvPr/>
          </p:nvCxnSpPr>
          <p:spPr>
            <a:xfrm>
              <a:off x="32697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2" name="Google Shape;662;p29"/>
            <p:cNvCxnSpPr/>
            <p:nvPr/>
          </p:nvCxnSpPr>
          <p:spPr>
            <a:xfrm>
              <a:off x="34885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3" name="Google Shape;663;p29"/>
            <p:cNvCxnSpPr/>
            <p:nvPr/>
          </p:nvCxnSpPr>
          <p:spPr>
            <a:xfrm>
              <a:off x="37074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4" name="Google Shape;664;p29"/>
            <p:cNvCxnSpPr/>
            <p:nvPr/>
          </p:nvCxnSpPr>
          <p:spPr>
            <a:xfrm>
              <a:off x="392632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5" name="Google Shape;665;p29"/>
            <p:cNvCxnSpPr/>
            <p:nvPr/>
          </p:nvCxnSpPr>
          <p:spPr>
            <a:xfrm>
              <a:off x="414520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6" name="Google Shape;666;p29"/>
            <p:cNvCxnSpPr/>
            <p:nvPr/>
          </p:nvCxnSpPr>
          <p:spPr>
            <a:xfrm>
              <a:off x="4364075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7" name="Google Shape;667;p29"/>
            <p:cNvCxnSpPr/>
            <p:nvPr/>
          </p:nvCxnSpPr>
          <p:spPr>
            <a:xfrm>
              <a:off x="4582950" y="25"/>
              <a:ext cx="0" cy="5143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8" name="Google Shape;668;p29"/>
            <p:cNvCxnSpPr/>
            <p:nvPr/>
          </p:nvCxnSpPr>
          <p:spPr>
            <a:xfrm rot="10800000">
              <a:off x="6863550" y="2061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9" name="Google Shape;669;p29"/>
            <p:cNvCxnSpPr/>
            <p:nvPr/>
          </p:nvCxnSpPr>
          <p:spPr>
            <a:xfrm rot="10800000">
              <a:off x="6863550" y="1842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0" name="Google Shape;670;p29"/>
            <p:cNvCxnSpPr/>
            <p:nvPr/>
          </p:nvCxnSpPr>
          <p:spPr>
            <a:xfrm rot="10800000">
              <a:off x="6863550" y="16237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1" name="Google Shape;671;p29"/>
            <p:cNvCxnSpPr/>
            <p:nvPr/>
          </p:nvCxnSpPr>
          <p:spPr>
            <a:xfrm rot="10800000">
              <a:off x="6863550" y="14048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2" name="Google Shape;672;p29"/>
            <p:cNvCxnSpPr/>
            <p:nvPr/>
          </p:nvCxnSpPr>
          <p:spPr>
            <a:xfrm rot="10800000">
              <a:off x="6863550" y="11859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3" name="Google Shape;673;p29"/>
            <p:cNvCxnSpPr/>
            <p:nvPr/>
          </p:nvCxnSpPr>
          <p:spPr>
            <a:xfrm rot="10800000">
              <a:off x="6863550" y="9671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4" name="Google Shape;674;p29"/>
            <p:cNvCxnSpPr/>
            <p:nvPr/>
          </p:nvCxnSpPr>
          <p:spPr>
            <a:xfrm rot="10800000">
              <a:off x="6863550" y="74823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5" name="Google Shape;675;p29"/>
            <p:cNvCxnSpPr/>
            <p:nvPr/>
          </p:nvCxnSpPr>
          <p:spPr>
            <a:xfrm rot="10800000">
              <a:off x="6863550" y="52936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6" name="Google Shape;676;p29"/>
            <p:cNvCxnSpPr/>
            <p:nvPr/>
          </p:nvCxnSpPr>
          <p:spPr>
            <a:xfrm rot="10800000">
              <a:off x="6863550" y="310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7" name="Google Shape;677;p29"/>
            <p:cNvCxnSpPr/>
            <p:nvPr/>
          </p:nvCxnSpPr>
          <p:spPr>
            <a:xfrm rot="10800000">
              <a:off x="6863550" y="91613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8" name="Google Shape;678;p29"/>
            <p:cNvCxnSpPr/>
            <p:nvPr/>
          </p:nvCxnSpPr>
          <p:spPr>
            <a:xfrm rot="10800000">
              <a:off x="6863550" y="-127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9" name="Google Shape;679;p29"/>
            <p:cNvCxnSpPr/>
            <p:nvPr/>
          </p:nvCxnSpPr>
          <p:spPr>
            <a:xfrm rot="10800000">
              <a:off x="6863550" y="-346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0" name="Google Shape;680;p29"/>
            <p:cNvCxnSpPr/>
            <p:nvPr/>
          </p:nvCxnSpPr>
          <p:spPr>
            <a:xfrm rot="10800000">
              <a:off x="6863550" y="-5650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1" name="Google Shape;681;p29"/>
            <p:cNvCxnSpPr/>
            <p:nvPr/>
          </p:nvCxnSpPr>
          <p:spPr>
            <a:xfrm rot="10800000">
              <a:off x="6863550" y="-7838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2" name="Google Shape;682;p29"/>
            <p:cNvCxnSpPr/>
            <p:nvPr/>
          </p:nvCxnSpPr>
          <p:spPr>
            <a:xfrm rot="10800000">
              <a:off x="6863550" y="-10027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3" name="Google Shape;683;p29"/>
            <p:cNvCxnSpPr/>
            <p:nvPr/>
          </p:nvCxnSpPr>
          <p:spPr>
            <a:xfrm rot="10800000">
              <a:off x="6863550" y="-12216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4" name="Google Shape;684;p29"/>
            <p:cNvCxnSpPr/>
            <p:nvPr/>
          </p:nvCxnSpPr>
          <p:spPr>
            <a:xfrm rot="10800000">
              <a:off x="6863550" y="-144051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5" name="Google Shape;685;p29"/>
            <p:cNvCxnSpPr/>
            <p:nvPr/>
          </p:nvCxnSpPr>
          <p:spPr>
            <a:xfrm rot="10800000">
              <a:off x="6863550" y="-165938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6" name="Google Shape;686;p29"/>
            <p:cNvCxnSpPr/>
            <p:nvPr/>
          </p:nvCxnSpPr>
          <p:spPr>
            <a:xfrm rot="10800000">
              <a:off x="6863550" y="-1878262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7" name="Google Shape;687;p29"/>
            <p:cNvCxnSpPr/>
            <p:nvPr/>
          </p:nvCxnSpPr>
          <p:spPr>
            <a:xfrm rot="10800000">
              <a:off x="6863550" y="-2097137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8" name="Google Shape;688;p29"/>
            <p:cNvCxnSpPr/>
            <p:nvPr/>
          </p:nvCxnSpPr>
          <p:spPr>
            <a:xfrm rot="10800000">
              <a:off x="6863550" y="2267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9" name="Google Shape;689;p29"/>
            <p:cNvCxnSpPr/>
            <p:nvPr/>
          </p:nvCxnSpPr>
          <p:spPr>
            <a:xfrm rot="10800000">
              <a:off x="6863550" y="2473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90" name="Google Shape;690;p29"/>
            <p:cNvCxnSpPr/>
            <p:nvPr/>
          </p:nvCxnSpPr>
          <p:spPr>
            <a:xfrm rot="10800000">
              <a:off x="6863550" y="2679488"/>
              <a:ext cx="0" cy="4561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91" name="Google Shape;691;p29"/>
          <p:cNvGrpSpPr/>
          <p:nvPr/>
        </p:nvGrpSpPr>
        <p:grpSpPr>
          <a:xfrm>
            <a:off x="25" y="-10813"/>
            <a:ext cx="9143939" cy="5165130"/>
            <a:chOff x="1888" y="-21775"/>
            <a:chExt cx="9142112" cy="5165130"/>
          </a:xfrm>
        </p:grpSpPr>
        <p:sp>
          <p:nvSpPr>
            <p:cNvPr id="692" name="Google Shape;692;p29"/>
            <p:cNvSpPr/>
            <p:nvPr/>
          </p:nvSpPr>
          <p:spPr>
            <a:xfrm>
              <a:off x="1888" y="-21775"/>
              <a:ext cx="9142112" cy="4126192"/>
            </a:xfrm>
            <a:custGeom>
              <a:avLst/>
              <a:gdLst/>
              <a:ahLst/>
              <a:cxnLst/>
              <a:rect l="l" t="t" r="r" b="b"/>
              <a:pathLst>
                <a:path w="285691" h="136482" extrusionOk="0">
                  <a:moveTo>
                    <a:pt x="243793" y="0"/>
                  </a:moveTo>
                  <a:cubicBezTo>
                    <a:pt x="241674" y="10406"/>
                    <a:pt x="234911" y="20550"/>
                    <a:pt x="220504" y="26241"/>
                  </a:cubicBezTo>
                  <a:cubicBezTo>
                    <a:pt x="201454" y="33766"/>
                    <a:pt x="174951" y="31266"/>
                    <a:pt x="155353" y="38291"/>
                  </a:cubicBezTo>
                  <a:cubicBezTo>
                    <a:pt x="123075" y="49875"/>
                    <a:pt x="125933" y="80046"/>
                    <a:pt x="97144" y="94500"/>
                  </a:cubicBezTo>
                  <a:cubicBezTo>
                    <a:pt x="80106" y="103060"/>
                    <a:pt x="56115" y="104061"/>
                    <a:pt x="34052" y="106156"/>
                  </a:cubicBezTo>
                  <a:cubicBezTo>
                    <a:pt x="22503" y="107263"/>
                    <a:pt x="10299" y="109121"/>
                    <a:pt x="1" y="112383"/>
                  </a:cubicBezTo>
                  <a:lnTo>
                    <a:pt x="1" y="136481"/>
                  </a:lnTo>
                  <a:cubicBezTo>
                    <a:pt x="2596" y="134802"/>
                    <a:pt x="5537" y="133314"/>
                    <a:pt x="8895" y="132028"/>
                  </a:cubicBezTo>
                  <a:cubicBezTo>
                    <a:pt x="20129" y="127743"/>
                    <a:pt x="33145" y="126895"/>
                    <a:pt x="46668" y="126895"/>
                  </a:cubicBezTo>
                  <a:cubicBezTo>
                    <a:pt x="55517" y="126895"/>
                    <a:pt x="64584" y="127258"/>
                    <a:pt x="73511" y="127258"/>
                  </a:cubicBezTo>
                  <a:cubicBezTo>
                    <a:pt x="77965" y="127258"/>
                    <a:pt x="82385" y="127167"/>
                    <a:pt x="86726" y="126897"/>
                  </a:cubicBezTo>
                  <a:cubicBezTo>
                    <a:pt x="117349" y="124992"/>
                    <a:pt x="145590" y="112955"/>
                    <a:pt x="158342" y="96357"/>
                  </a:cubicBezTo>
                  <a:cubicBezTo>
                    <a:pt x="170129" y="81022"/>
                    <a:pt x="171260" y="60996"/>
                    <a:pt x="195215" y="51887"/>
                  </a:cubicBezTo>
                  <a:cubicBezTo>
                    <a:pt x="214242" y="44660"/>
                    <a:pt x="240888" y="47601"/>
                    <a:pt x="259354" y="39874"/>
                  </a:cubicBezTo>
                  <a:cubicBezTo>
                    <a:pt x="275690" y="33028"/>
                    <a:pt x="280357" y="20229"/>
                    <a:pt x="285691" y="8787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6299808" y="3098373"/>
              <a:ext cx="2844192" cy="2044982"/>
            </a:xfrm>
            <a:custGeom>
              <a:avLst/>
              <a:gdLst/>
              <a:ahLst/>
              <a:cxnLst/>
              <a:rect l="l" t="t" r="r" b="b"/>
              <a:pathLst>
                <a:path w="88881" h="64247" extrusionOk="0">
                  <a:moveTo>
                    <a:pt x="88881" y="0"/>
                  </a:moveTo>
                  <a:cubicBezTo>
                    <a:pt x="85285" y="179"/>
                    <a:pt x="81678" y="298"/>
                    <a:pt x="78130" y="667"/>
                  </a:cubicBezTo>
                  <a:cubicBezTo>
                    <a:pt x="61663" y="2358"/>
                    <a:pt x="47162" y="9608"/>
                    <a:pt x="41625" y="18943"/>
                  </a:cubicBezTo>
                  <a:cubicBezTo>
                    <a:pt x="38791" y="23717"/>
                    <a:pt x="38196" y="28849"/>
                    <a:pt x="36315" y="33778"/>
                  </a:cubicBezTo>
                  <a:cubicBezTo>
                    <a:pt x="31588" y="46232"/>
                    <a:pt x="17991" y="57257"/>
                    <a:pt x="1" y="64246"/>
                  </a:cubicBezTo>
                  <a:lnTo>
                    <a:pt x="49364" y="64246"/>
                  </a:lnTo>
                  <a:cubicBezTo>
                    <a:pt x="49733" y="63949"/>
                    <a:pt x="50090" y="63639"/>
                    <a:pt x="50436" y="63329"/>
                  </a:cubicBezTo>
                  <a:cubicBezTo>
                    <a:pt x="60997" y="53769"/>
                    <a:pt x="59306" y="39874"/>
                    <a:pt x="74058" y="32504"/>
                  </a:cubicBezTo>
                  <a:cubicBezTo>
                    <a:pt x="78380" y="30349"/>
                    <a:pt x="83476" y="29087"/>
                    <a:pt x="88881" y="28170"/>
                  </a:cubicBezTo>
                  <a:lnTo>
                    <a:pt x="88881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29"/>
            <p:cNvSpPr/>
            <p:nvPr/>
          </p:nvSpPr>
          <p:spPr>
            <a:xfrm>
              <a:off x="1466464" y="2257794"/>
              <a:ext cx="7677536" cy="2885549"/>
            </a:xfrm>
            <a:custGeom>
              <a:avLst/>
              <a:gdLst/>
              <a:ahLst/>
              <a:cxnLst/>
              <a:rect l="l" t="t" r="r" b="b"/>
              <a:pathLst>
                <a:path w="239923" h="90655" extrusionOk="0">
                  <a:moveTo>
                    <a:pt x="239923" y="0"/>
                  </a:moveTo>
                  <a:cubicBezTo>
                    <a:pt x="224147" y="2489"/>
                    <a:pt x="206347" y="2393"/>
                    <a:pt x="192560" y="7632"/>
                  </a:cubicBezTo>
                  <a:cubicBezTo>
                    <a:pt x="168605" y="16740"/>
                    <a:pt x="167473" y="36767"/>
                    <a:pt x="155686" y="52114"/>
                  </a:cubicBezTo>
                  <a:cubicBezTo>
                    <a:pt x="142935" y="68699"/>
                    <a:pt x="114693" y="80748"/>
                    <a:pt x="84070" y="82653"/>
                  </a:cubicBezTo>
                  <a:cubicBezTo>
                    <a:pt x="79761" y="82920"/>
                    <a:pt x="75374" y="83009"/>
                    <a:pt x="70953" y="83009"/>
                  </a:cubicBezTo>
                  <a:cubicBezTo>
                    <a:pt x="61994" y="83009"/>
                    <a:pt x="52893" y="82643"/>
                    <a:pt x="44012" y="82643"/>
                  </a:cubicBezTo>
                  <a:cubicBezTo>
                    <a:pt x="30488" y="82643"/>
                    <a:pt x="17473" y="83493"/>
                    <a:pt x="6239" y="87785"/>
                  </a:cubicBezTo>
                  <a:cubicBezTo>
                    <a:pt x="3977" y="88642"/>
                    <a:pt x="1905" y="89606"/>
                    <a:pt x="0" y="90654"/>
                  </a:cubicBezTo>
                  <a:lnTo>
                    <a:pt x="151043" y="90654"/>
                  </a:lnTo>
                  <a:cubicBezTo>
                    <a:pt x="169033" y="83665"/>
                    <a:pt x="182630" y="72640"/>
                    <a:pt x="187357" y="60186"/>
                  </a:cubicBezTo>
                  <a:cubicBezTo>
                    <a:pt x="189238" y="55257"/>
                    <a:pt x="189833" y="50125"/>
                    <a:pt x="192667" y="45351"/>
                  </a:cubicBezTo>
                  <a:cubicBezTo>
                    <a:pt x="198204" y="36016"/>
                    <a:pt x="212705" y="28766"/>
                    <a:pt x="229172" y="27075"/>
                  </a:cubicBezTo>
                  <a:cubicBezTo>
                    <a:pt x="232720" y="26706"/>
                    <a:pt x="236327" y="26587"/>
                    <a:pt x="239923" y="26408"/>
                  </a:cubicBezTo>
                  <a:lnTo>
                    <a:pt x="23992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29"/>
            <p:cNvSpPr/>
            <p:nvPr/>
          </p:nvSpPr>
          <p:spPr>
            <a:xfrm>
              <a:off x="1888" y="39626"/>
              <a:ext cx="9142112" cy="5103686"/>
            </a:xfrm>
            <a:custGeom>
              <a:avLst/>
              <a:gdLst/>
              <a:ahLst/>
              <a:cxnLst/>
              <a:rect l="l" t="t" r="r" b="b"/>
              <a:pathLst>
                <a:path w="285691" h="160342" extrusionOk="0">
                  <a:moveTo>
                    <a:pt x="285691" y="0"/>
                  </a:moveTo>
                  <a:cubicBezTo>
                    <a:pt x="280357" y="11442"/>
                    <a:pt x="275690" y="24241"/>
                    <a:pt x="259354" y="31087"/>
                  </a:cubicBezTo>
                  <a:cubicBezTo>
                    <a:pt x="240888" y="38814"/>
                    <a:pt x="214242" y="35873"/>
                    <a:pt x="195215" y="43101"/>
                  </a:cubicBezTo>
                  <a:cubicBezTo>
                    <a:pt x="171260" y="52209"/>
                    <a:pt x="170129" y="72247"/>
                    <a:pt x="158342" y="87582"/>
                  </a:cubicBezTo>
                  <a:cubicBezTo>
                    <a:pt x="145590" y="104180"/>
                    <a:pt x="117337" y="116217"/>
                    <a:pt x="86726" y="118122"/>
                  </a:cubicBezTo>
                  <a:cubicBezTo>
                    <a:pt x="82385" y="118392"/>
                    <a:pt x="77965" y="118483"/>
                    <a:pt x="73511" y="118483"/>
                  </a:cubicBezTo>
                  <a:cubicBezTo>
                    <a:pt x="64584" y="118483"/>
                    <a:pt x="55517" y="118120"/>
                    <a:pt x="46668" y="118120"/>
                  </a:cubicBezTo>
                  <a:cubicBezTo>
                    <a:pt x="33145" y="118120"/>
                    <a:pt x="20129" y="118968"/>
                    <a:pt x="8895" y="123253"/>
                  </a:cubicBezTo>
                  <a:cubicBezTo>
                    <a:pt x="5537" y="124539"/>
                    <a:pt x="2596" y="126039"/>
                    <a:pt x="1" y="127706"/>
                  </a:cubicBezTo>
                  <a:lnTo>
                    <a:pt x="1" y="160341"/>
                  </a:lnTo>
                  <a:lnTo>
                    <a:pt x="4525" y="160341"/>
                  </a:lnTo>
                  <a:cubicBezTo>
                    <a:pt x="8537" y="151864"/>
                    <a:pt x="15360" y="144292"/>
                    <a:pt x="27683" y="139589"/>
                  </a:cubicBezTo>
                  <a:cubicBezTo>
                    <a:pt x="38917" y="135303"/>
                    <a:pt x="51933" y="134455"/>
                    <a:pt x="65456" y="134455"/>
                  </a:cubicBezTo>
                  <a:cubicBezTo>
                    <a:pt x="74305" y="134455"/>
                    <a:pt x="83372" y="134818"/>
                    <a:pt x="92299" y="134818"/>
                  </a:cubicBezTo>
                  <a:cubicBezTo>
                    <a:pt x="96753" y="134818"/>
                    <a:pt x="101173" y="134728"/>
                    <a:pt x="105514" y="134457"/>
                  </a:cubicBezTo>
                  <a:cubicBezTo>
                    <a:pt x="136125" y="132552"/>
                    <a:pt x="164378" y="120503"/>
                    <a:pt x="177118" y="103918"/>
                  </a:cubicBezTo>
                  <a:cubicBezTo>
                    <a:pt x="188917" y="88582"/>
                    <a:pt x="190036" y="68544"/>
                    <a:pt x="214003" y="59436"/>
                  </a:cubicBezTo>
                  <a:cubicBezTo>
                    <a:pt x="233030" y="52209"/>
                    <a:pt x="259676" y="55150"/>
                    <a:pt x="278131" y="47423"/>
                  </a:cubicBezTo>
                  <a:cubicBezTo>
                    <a:pt x="281000" y="46220"/>
                    <a:pt x="283476" y="44827"/>
                    <a:pt x="285691" y="43303"/>
                  </a:cubicBezTo>
                  <a:lnTo>
                    <a:pt x="285691" y="0"/>
                  </a:ln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29"/>
            <p:cNvSpPr/>
            <p:nvPr/>
          </p:nvSpPr>
          <p:spPr>
            <a:xfrm>
              <a:off x="146656" y="1417948"/>
              <a:ext cx="8997344" cy="3725383"/>
            </a:xfrm>
            <a:custGeom>
              <a:avLst/>
              <a:gdLst/>
              <a:ahLst/>
              <a:cxnLst/>
              <a:rect l="l" t="t" r="r" b="b"/>
              <a:pathLst>
                <a:path w="281167" h="117040" extrusionOk="0">
                  <a:moveTo>
                    <a:pt x="281167" y="1"/>
                  </a:moveTo>
                  <a:cubicBezTo>
                    <a:pt x="278952" y="1525"/>
                    <a:pt x="276476" y="2918"/>
                    <a:pt x="273618" y="4121"/>
                  </a:cubicBezTo>
                  <a:cubicBezTo>
                    <a:pt x="255152" y="11848"/>
                    <a:pt x="228506" y="8907"/>
                    <a:pt x="209479" y="16134"/>
                  </a:cubicBezTo>
                  <a:cubicBezTo>
                    <a:pt x="185524" y="25242"/>
                    <a:pt x="184393" y="45280"/>
                    <a:pt x="172606" y="60616"/>
                  </a:cubicBezTo>
                  <a:cubicBezTo>
                    <a:pt x="159854" y="77213"/>
                    <a:pt x="131613" y="89250"/>
                    <a:pt x="100990" y="91155"/>
                  </a:cubicBezTo>
                  <a:cubicBezTo>
                    <a:pt x="96649" y="91426"/>
                    <a:pt x="92229" y="91516"/>
                    <a:pt x="87775" y="91516"/>
                  </a:cubicBezTo>
                  <a:cubicBezTo>
                    <a:pt x="78848" y="91516"/>
                    <a:pt x="69781" y="91153"/>
                    <a:pt x="60932" y="91153"/>
                  </a:cubicBezTo>
                  <a:cubicBezTo>
                    <a:pt x="47409" y="91153"/>
                    <a:pt x="34393" y="92001"/>
                    <a:pt x="23159" y="96287"/>
                  </a:cubicBezTo>
                  <a:cubicBezTo>
                    <a:pt x="10836" y="100990"/>
                    <a:pt x="4013" y="108562"/>
                    <a:pt x="1" y="117039"/>
                  </a:cubicBezTo>
                  <a:lnTo>
                    <a:pt x="41244" y="117039"/>
                  </a:lnTo>
                  <a:cubicBezTo>
                    <a:pt x="43161" y="115991"/>
                    <a:pt x="45221" y="115027"/>
                    <a:pt x="47483" y="114170"/>
                  </a:cubicBezTo>
                  <a:cubicBezTo>
                    <a:pt x="58717" y="109878"/>
                    <a:pt x="71732" y="109028"/>
                    <a:pt x="85256" y="109028"/>
                  </a:cubicBezTo>
                  <a:cubicBezTo>
                    <a:pt x="94137" y="109028"/>
                    <a:pt x="103238" y="109394"/>
                    <a:pt x="112197" y="109394"/>
                  </a:cubicBezTo>
                  <a:cubicBezTo>
                    <a:pt x="116618" y="109394"/>
                    <a:pt x="121005" y="109305"/>
                    <a:pt x="125314" y="109038"/>
                  </a:cubicBezTo>
                  <a:cubicBezTo>
                    <a:pt x="155937" y="107133"/>
                    <a:pt x="184179" y="95084"/>
                    <a:pt x="196930" y="78499"/>
                  </a:cubicBezTo>
                  <a:cubicBezTo>
                    <a:pt x="208717" y="63152"/>
                    <a:pt x="209849" y="43125"/>
                    <a:pt x="233804" y="34017"/>
                  </a:cubicBezTo>
                  <a:cubicBezTo>
                    <a:pt x="247603" y="28778"/>
                    <a:pt x="265391" y="28874"/>
                    <a:pt x="281167" y="26385"/>
                  </a:cubicBezTo>
                  <a:lnTo>
                    <a:pt x="281167" y="1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29"/>
            <p:cNvSpPr/>
            <p:nvPr/>
          </p:nvSpPr>
          <p:spPr>
            <a:xfrm>
              <a:off x="2966464" y="3806218"/>
              <a:ext cx="152032" cy="146545"/>
            </a:xfrm>
            <a:custGeom>
              <a:avLst/>
              <a:gdLst/>
              <a:ahLst/>
              <a:cxnLst/>
              <a:rect l="l" t="t" r="r" b="b"/>
              <a:pathLst>
                <a:path w="4751" h="4604" extrusionOk="0">
                  <a:moveTo>
                    <a:pt x="2418" y="1"/>
                  </a:moveTo>
                  <a:cubicBezTo>
                    <a:pt x="1227" y="1"/>
                    <a:pt x="0" y="1034"/>
                    <a:pt x="0" y="2301"/>
                  </a:cubicBezTo>
                  <a:cubicBezTo>
                    <a:pt x="0" y="3574"/>
                    <a:pt x="1230" y="4604"/>
                    <a:pt x="2419" y="4604"/>
                  </a:cubicBezTo>
                  <a:cubicBezTo>
                    <a:pt x="2953" y="4604"/>
                    <a:pt x="3479" y="4396"/>
                    <a:pt x="3882" y="3908"/>
                  </a:cubicBezTo>
                  <a:cubicBezTo>
                    <a:pt x="3905" y="3884"/>
                    <a:pt x="3929" y="3849"/>
                    <a:pt x="3953" y="3825"/>
                  </a:cubicBezTo>
                  <a:cubicBezTo>
                    <a:pt x="4751" y="2860"/>
                    <a:pt x="4751" y="1753"/>
                    <a:pt x="3953" y="789"/>
                  </a:cubicBezTo>
                  <a:cubicBezTo>
                    <a:pt x="3929" y="765"/>
                    <a:pt x="3905" y="729"/>
                    <a:pt x="3882" y="694"/>
                  </a:cubicBezTo>
                  <a:cubicBezTo>
                    <a:pt x="3477" y="208"/>
                    <a:pt x="2951" y="1"/>
                    <a:pt x="2418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1466479" y="3370685"/>
              <a:ext cx="198912" cy="196327"/>
            </a:xfrm>
            <a:custGeom>
              <a:avLst/>
              <a:gdLst/>
              <a:ahLst/>
              <a:cxnLst/>
              <a:rect l="l" t="t" r="r" b="b"/>
              <a:pathLst>
                <a:path w="6216" h="6168" extrusionOk="0">
                  <a:moveTo>
                    <a:pt x="3210" y="1"/>
                  </a:moveTo>
                  <a:cubicBezTo>
                    <a:pt x="3041" y="1"/>
                    <a:pt x="2872" y="20"/>
                    <a:pt x="2703" y="60"/>
                  </a:cubicBezTo>
                  <a:cubicBezTo>
                    <a:pt x="2286" y="71"/>
                    <a:pt x="1905" y="202"/>
                    <a:pt x="1560" y="417"/>
                  </a:cubicBezTo>
                  <a:cubicBezTo>
                    <a:pt x="1334" y="571"/>
                    <a:pt x="1120" y="726"/>
                    <a:pt x="917" y="917"/>
                  </a:cubicBezTo>
                  <a:cubicBezTo>
                    <a:pt x="762" y="1119"/>
                    <a:pt x="596" y="1333"/>
                    <a:pt x="441" y="1536"/>
                  </a:cubicBezTo>
                  <a:cubicBezTo>
                    <a:pt x="108" y="2048"/>
                    <a:pt x="72" y="2524"/>
                    <a:pt x="24" y="3108"/>
                  </a:cubicBezTo>
                  <a:cubicBezTo>
                    <a:pt x="12" y="3143"/>
                    <a:pt x="12" y="3167"/>
                    <a:pt x="12" y="3203"/>
                  </a:cubicBezTo>
                  <a:cubicBezTo>
                    <a:pt x="0" y="3608"/>
                    <a:pt x="84" y="3989"/>
                    <a:pt x="262" y="4346"/>
                  </a:cubicBezTo>
                  <a:cubicBezTo>
                    <a:pt x="381" y="4715"/>
                    <a:pt x="596" y="5036"/>
                    <a:pt x="882" y="5298"/>
                  </a:cubicBezTo>
                  <a:cubicBezTo>
                    <a:pt x="1084" y="5453"/>
                    <a:pt x="1286" y="5608"/>
                    <a:pt x="1477" y="5763"/>
                  </a:cubicBezTo>
                  <a:cubicBezTo>
                    <a:pt x="1941" y="6025"/>
                    <a:pt x="2441" y="6167"/>
                    <a:pt x="2977" y="6167"/>
                  </a:cubicBezTo>
                  <a:cubicBezTo>
                    <a:pt x="3013" y="6167"/>
                    <a:pt x="3037" y="6155"/>
                    <a:pt x="3072" y="6155"/>
                  </a:cubicBezTo>
                  <a:lnTo>
                    <a:pt x="3096" y="6155"/>
                  </a:lnTo>
                  <a:cubicBezTo>
                    <a:pt x="3122" y="6156"/>
                    <a:pt x="3148" y="6157"/>
                    <a:pt x="3174" y="6157"/>
                  </a:cubicBezTo>
                  <a:cubicBezTo>
                    <a:pt x="3562" y="6157"/>
                    <a:pt x="3929" y="6072"/>
                    <a:pt x="4275" y="5894"/>
                  </a:cubicBezTo>
                  <a:cubicBezTo>
                    <a:pt x="4656" y="5763"/>
                    <a:pt x="4989" y="5560"/>
                    <a:pt x="5263" y="5251"/>
                  </a:cubicBezTo>
                  <a:cubicBezTo>
                    <a:pt x="5442" y="5060"/>
                    <a:pt x="5608" y="4846"/>
                    <a:pt x="5751" y="4620"/>
                  </a:cubicBezTo>
                  <a:cubicBezTo>
                    <a:pt x="5858" y="4370"/>
                    <a:pt x="5965" y="4131"/>
                    <a:pt x="6061" y="3881"/>
                  </a:cubicBezTo>
                  <a:cubicBezTo>
                    <a:pt x="6192" y="3477"/>
                    <a:pt x="6216" y="3072"/>
                    <a:pt x="6120" y="2667"/>
                  </a:cubicBezTo>
                  <a:cubicBezTo>
                    <a:pt x="6120" y="2381"/>
                    <a:pt x="6049" y="2131"/>
                    <a:pt x="5906" y="1893"/>
                  </a:cubicBezTo>
                  <a:cubicBezTo>
                    <a:pt x="5787" y="1512"/>
                    <a:pt x="5573" y="1179"/>
                    <a:pt x="5275" y="905"/>
                  </a:cubicBezTo>
                  <a:cubicBezTo>
                    <a:pt x="5073" y="738"/>
                    <a:pt x="4858" y="583"/>
                    <a:pt x="4656" y="417"/>
                  </a:cubicBezTo>
                  <a:cubicBezTo>
                    <a:pt x="4406" y="321"/>
                    <a:pt x="4168" y="214"/>
                    <a:pt x="3918" y="107"/>
                  </a:cubicBezTo>
                  <a:cubicBezTo>
                    <a:pt x="3682" y="38"/>
                    <a:pt x="3446" y="1"/>
                    <a:pt x="3210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29"/>
            <p:cNvSpPr/>
            <p:nvPr/>
          </p:nvSpPr>
          <p:spPr>
            <a:xfrm>
              <a:off x="1070501" y="4837740"/>
              <a:ext cx="198906" cy="153396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29"/>
            <p:cNvSpPr/>
            <p:nvPr/>
          </p:nvSpPr>
          <p:spPr>
            <a:xfrm>
              <a:off x="6951328" y="3699713"/>
              <a:ext cx="152064" cy="146545"/>
            </a:xfrm>
            <a:custGeom>
              <a:avLst/>
              <a:gdLst/>
              <a:ahLst/>
              <a:cxnLst/>
              <a:rect l="l" t="t" r="r" b="b"/>
              <a:pathLst>
                <a:path w="4752" h="4604" extrusionOk="0">
                  <a:moveTo>
                    <a:pt x="2419" y="1"/>
                  </a:moveTo>
                  <a:cubicBezTo>
                    <a:pt x="1228" y="1"/>
                    <a:pt x="1" y="1035"/>
                    <a:pt x="1" y="2301"/>
                  </a:cubicBezTo>
                  <a:cubicBezTo>
                    <a:pt x="1" y="3574"/>
                    <a:pt x="1230" y="4604"/>
                    <a:pt x="2419" y="4604"/>
                  </a:cubicBezTo>
                  <a:cubicBezTo>
                    <a:pt x="2953" y="4604"/>
                    <a:pt x="3480" y="4396"/>
                    <a:pt x="3882" y="3909"/>
                  </a:cubicBezTo>
                  <a:cubicBezTo>
                    <a:pt x="3906" y="3873"/>
                    <a:pt x="3930" y="3849"/>
                    <a:pt x="3953" y="3813"/>
                  </a:cubicBezTo>
                  <a:cubicBezTo>
                    <a:pt x="4751" y="2861"/>
                    <a:pt x="4751" y="1754"/>
                    <a:pt x="3953" y="789"/>
                  </a:cubicBezTo>
                  <a:cubicBezTo>
                    <a:pt x="3930" y="753"/>
                    <a:pt x="3906" y="730"/>
                    <a:pt x="3882" y="694"/>
                  </a:cubicBezTo>
                  <a:cubicBezTo>
                    <a:pt x="3477" y="208"/>
                    <a:pt x="2951" y="1"/>
                    <a:pt x="2419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29"/>
            <p:cNvSpPr/>
            <p:nvPr/>
          </p:nvSpPr>
          <p:spPr>
            <a:xfrm>
              <a:off x="5194144" y="3113810"/>
              <a:ext cx="198912" cy="196423"/>
            </a:xfrm>
            <a:custGeom>
              <a:avLst/>
              <a:gdLst/>
              <a:ahLst/>
              <a:cxnLst/>
              <a:rect l="l" t="t" r="r" b="b"/>
              <a:pathLst>
                <a:path w="6216" h="6171" extrusionOk="0">
                  <a:moveTo>
                    <a:pt x="3232" y="0"/>
                  </a:moveTo>
                  <a:cubicBezTo>
                    <a:pt x="3055" y="0"/>
                    <a:pt x="2879" y="22"/>
                    <a:pt x="2704" y="63"/>
                  </a:cubicBezTo>
                  <a:cubicBezTo>
                    <a:pt x="2299" y="75"/>
                    <a:pt x="1918" y="194"/>
                    <a:pt x="1561" y="420"/>
                  </a:cubicBezTo>
                  <a:cubicBezTo>
                    <a:pt x="1334" y="563"/>
                    <a:pt x="1120" y="730"/>
                    <a:pt x="918" y="908"/>
                  </a:cubicBezTo>
                  <a:cubicBezTo>
                    <a:pt x="763" y="1123"/>
                    <a:pt x="608" y="1325"/>
                    <a:pt x="441" y="1539"/>
                  </a:cubicBezTo>
                  <a:cubicBezTo>
                    <a:pt x="120" y="2039"/>
                    <a:pt x="72" y="2527"/>
                    <a:pt x="25" y="3111"/>
                  </a:cubicBezTo>
                  <a:cubicBezTo>
                    <a:pt x="25" y="3147"/>
                    <a:pt x="13" y="3170"/>
                    <a:pt x="13" y="3206"/>
                  </a:cubicBezTo>
                  <a:cubicBezTo>
                    <a:pt x="1" y="3611"/>
                    <a:pt x="84" y="3992"/>
                    <a:pt x="275" y="4349"/>
                  </a:cubicBezTo>
                  <a:cubicBezTo>
                    <a:pt x="394" y="4718"/>
                    <a:pt x="596" y="5028"/>
                    <a:pt x="882" y="5302"/>
                  </a:cubicBezTo>
                  <a:cubicBezTo>
                    <a:pt x="1084" y="5456"/>
                    <a:pt x="1287" y="5611"/>
                    <a:pt x="1477" y="5766"/>
                  </a:cubicBezTo>
                  <a:cubicBezTo>
                    <a:pt x="1942" y="6028"/>
                    <a:pt x="2442" y="6159"/>
                    <a:pt x="2977" y="6171"/>
                  </a:cubicBezTo>
                  <a:cubicBezTo>
                    <a:pt x="3013" y="6159"/>
                    <a:pt x="3037" y="6159"/>
                    <a:pt x="3073" y="6159"/>
                  </a:cubicBezTo>
                  <a:lnTo>
                    <a:pt x="3097" y="6159"/>
                  </a:lnTo>
                  <a:cubicBezTo>
                    <a:pt x="3122" y="6160"/>
                    <a:pt x="3148" y="6160"/>
                    <a:pt x="3174" y="6160"/>
                  </a:cubicBezTo>
                  <a:cubicBezTo>
                    <a:pt x="3563" y="6160"/>
                    <a:pt x="3940" y="6076"/>
                    <a:pt x="4275" y="5897"/>
                  </a:cubicBezTo>
                  <a:cubicBezTo>
                    <a:pt x="4656" y="5766"/>
                    <a:pt x="4990" y="5552"/>
                    <a:pt x="5263" y="5254"/>
                  </a:cubicBezTo>
                  <a:cubicBezTo>
                    <a:pt x="5454" y="5052"/>
                    <a:pt x="5609" y="4837"/>
                    <a:pt x="5764" y="4623"/>
                  </a:cubicBezTo>
                  <a:cubicBezTo>
                    <a:pt x="5859" y="4373"/>
                    <a:pt x="5966" y="4135"/>
                    <a:pt x="6073" y="3885"/>
                  </a:cubicBezTo>
                  <a:cubicBezTo>
                    <a:pt x="6192" y="3480"/>
                    <a:pt x="6216" y="3075"/>
                    <a:pt x="6121" y="2658"/>
                  </a:cubicBezTo>
                  <a:cubicBezTo>
                    <a:pt x="6121" y="2385"/>
                    <a:pt x="6049" y="2123"/>
                    <a:pt x="5918" y="1885"/>
                  </a:cubicBezTo>
                  <a:cubicBezTo>
                    <a:pt x="5787" y="1504"/>
                    <a:pt x="5573" y="1182"/>
                    <a:pt x="5275" y="896"/>
                  </a:cubicBezTo>
                  <a:cubicBezTo>
                    <a:pt x="5073" y="742"/>
                    <a:pt x="4871" y="587"/>
                    <a:pt x="4656" y="420"/>
                  </a:cubicBezTo>
                  <a:cubicBezTo>
                    <a:pt x="4418" y="325"/>
                    <a:pt x="4168" y="218"/>
                    <a:pt x="3930" y="110"/>
                  </a:cubicBezTo>
                  <a:cubicBezTo>
                    <a:pt x="3694" y="36"/>
                    <a:pt x="3462" y="0"/>
                    <a:pt x="3232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29"/>
            <p:cNvSpPr/>
            <p:nvPr/>
          </p:nvSpPr>
          <p:spPr>
            <a:xfrm>
              <a:off x="8691145" y="1128850"/>
              <a:ext cx="88800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3" name="Google Shape;703;p29"/>
          <p:cNvGrpSpPr/>
          <p:nvPr/>
        </p:nvGrpSpPr>
        <p:grpSpPr>
          <a:xfrm>
            <a:off x="135725" y="65263"/>
            <a:ext cx="8975066" cy="5019484"/>
            <a:chOff x="135725" y="65263"/>
            <a:chExt cx="8975066" cy="5019484"/>
          </a:xfrm>
        </p:grpSpPr>
        <p:sp>
          <p:nvSpPr>
            <p:cNvPr id="704" name="Google Shape;704;p29"/>
            <p:cNvSpPr/>
            <p:nvPr/>
          </p:nvSpPr>
          <p:spPr>
            <a:xfrm>
              <a:off x="8600354" y="115167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29"/>
            <p:cNvSpPr/>
            <p:nvPr/>
          </p:nvSpPr>
          <p:spPr>
            <a:xfrm>
              <a:off x="246145" y="41977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9"/>
            <p:cNvSpPr/>
            <p:nvPr/>
          </p:nvSpPr>
          <p:spPr>
            <a:xfrm>
              <a:off x="6054120" y="49491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29"/>
            <p:cNvSpPr/>
            <p:nvPr/>
          </p:nvSpPr>
          <p:spPr>
            <a:xfrm>
              <a:off x="9021970" y="448500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29"/>
            <p:cNvSpPr/>
            <p:nvPr/>
          </p:nvSpPr>
          <p:spPr>
            <a:xfrm>
              <a:off x="8898745" y="68892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29"/>
            <p:cNvSpPr/>
            <p:nvPr/>
          </p:nvSpPr>
          <p:spPr>
            <a:xfrm>
              <a:off x="395554" y="4848692"/>
              <a:ext cx="298406" cy="230067"/>
            </a:xfrm>
            <a:custGeom>
              <a:avLst/>
              <a:gdLst/>
              <a:ahLst/>
              <a:cxnLst/>
              <a:rect l="l" t="t" r="r" b="b"/>
              <a:pathLst>
                <a:path w="9323" h="7228" extrusionOk="0">
                  <a:moveTo>
                    <a:pt x="4667" y="0"/>
                  </a:moveTo>
                  <a:cubicBezTo>
                    <a:pt x="12" y="0"/>
                    <a:pt x="0" y="7227"/>
                    <a:pt x="4667" y="7227"/>
                  </a:cubicBezTo>
                  <a:cubicBezTo>
                    <a:pt x="9311" y="7227"/>
                    <a:pt x="9323" y="0"/>
                    <a:pt x="4667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0" name="Google Shape;710;p29"/>
            <p:cNvSpPr/>
            <p:nvPr/>
          </p:nvSpPr>
          <p:spPr>
            <a:xfrm>
              <a:off x="8898745" y="3769475"/>
              <a:ext cx="88821" cy="68244"/>
            </a:xfrm>
            <a:custGeom>
              <a:avLst/>
              <a:gdLst/>
              <a:ahLst/>
              <a:cxnLst/>
              <a:rect l="l" t="t" r="r" b="b"/>
              <a:pathLst>
                <a:path w="2775" h="2144" extrusionOk="0">
                  <a:moveTo>
                    <a:pt x="1393" y="1"/>
                  </a:moveTo>
                  <a:cubicBezTo>
                    <a:pt x="12" y="1"/>
                    <a:pt x="0" y="2144"/>
                    <a:pt x="1393" y="2144"/>
                  </a:cubicBezTo>
                  <a:cubicBezTo>
                    <a:pt x="2775" y="2144"/>
                    <a:pt x="2775" y="1"/>
                    <a:pt x="1393" y="1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1" name="Google Shape;711;p29"/>
            <p:cNvSpPr/>
            <p:nvPr/>
          </p:nvSpPr>
          <p:spPr>
            <a:xfrm>
              <a:off x="795168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29"/>
            <p:cNvSpPr/>
            <p:nvPr/>
          </p:nvSpPr>
          <p:spPr>
            <a:xfrm>
              <a:off x="6252975" y="65263"/>
              <a:ext cx="227398" cy="227700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3" name="Google Shape;713;p29"/>
            <p:cNvSpPr/>
            <p:nvPr/>
          </p:nvSpPr>
          <p:spPr>
            <a:xfrm>
              <a:off x="135725" y="1126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4" name="Google Shape;714;p29"/>
            <p:cNvSpPr/>
            <p:nvPr/>
          </p:nvSpPr>
          <p:spPr>
            <a:xfrm>
              <a:off x="135725" y="601088"/>
              <a:ext cx="132709" cy="132876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5" name="Google Shape;715;p29"/>
            <p:cNvSpPr/>
            <p:nvPr/>
          </p:nvSpPr>
          <p:spPr>
            <a:xfrm>
              <a:off x="8673300" y="4718075"/>
              <a:ext cx="366171" cy="366672"/>
            </a:xfrm>
            <a:custGeom>
              <a:avLst/>
              <a:gdLst/>
              <a:ahLst/>
              <a:cxnLst/>
              <a:rect l="l" t="t" r="r" b="b"/>
              <a:pathLst>
                <a:path w="9085" h="9098" extrusionOk="0">
                  <a:moveTo>
                    <a:pt x="2655" y="1"/>
                  </a:moveTo>
                  <a:lnTo>
                    <a:pt x="2798" y="2811"/>
                  </a:lnTo>
                  <a:lnTo>
                    <a:pt x="0" y="2668"/>
                  </a:lnTo>
                  <a:lnTo>
                    <a:pt x="2084" y="4549"/>
                  </a:lnTo>
                  <a:lnTo>
                    <a:pt x="0" y="6430"/>
                  </a:lnTo>
                  <a:lnTo>
                    <a:pt x="2798" y="6287"/>
                  </a:lnTo>
                  <a:lnTo>
                    <a:pt x="2655" y="9097"/>
                  </a:lnTo>
                  <a:lnTo>
                    <a:pt x="4548" y="7014"/>
                  </a:lnTo>
                  <a:lnTo>
                    <a:pt x="6430" y="9097"/>
                  </a:lnTo>
                  <a:lnTo>
                    <a:pt x="6287" y="6287"/>
                  </a:lnTo>
                  <a:lnTo>
                    <a:pt x="9085" y="6430"/>
                  </a:lnTo>
                  <a:lnTo>
                    <a:pt x="7001" y="4549"/>
                  </a:lnTo>
                  <a:lnTo>
                    <a:pt x="9085" y="2668"/>
                  </a:lnTo>
                  <a:lnTo>
                    <a:pt x="6287" y="2811"/>
                  </a:lnTo>
                  <a:lnTo>
                    <a:pt x="6430" y="1"/>
                  </a:lnTo>
                  <a:lnTo>
                    <a:pt x="4548" y="2084"/>
                  </a:lnTo>
                  <a:lnTo>
                    <a:pt x="2655" y="1"/>
                  </a:ln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Jomhuria"/>
              <a:buNone/>
              <a:defRPr sz="6000" b="0" i="0" u="none" strike="noStrike" cap="none">
                <a:solidFill>
                  <a:schemeClr val="dk1"/>
                </a:solidFill>
                <a:latin typeface="Jomhuria"/>
                <a:ea typeface="Jomhuria"/>
                <a:cs typeface="Jomhuria"/>
                <a:sym typeface="Jomhur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Bebas Neue"/>
              <a:buNone/>
              <a:defRPr sz="60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2"/>
          <p:cNvSpPr/>
          <p:nvPr/>
        </p:nvSpPr>
        <p:spPr>
          <a:xfrm>
            <a:off x="1398300" y="1396350"/>
            <a:ext cx="6347400" cy="2350800"/>
          </a:xfrm>
          <a:prstGeom prst="roundRect">
            <a:avLst>
              <a:gd name="adj" fmla="val 10811"/>
            </a:avLst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2"/>
          <p:cNvSpPr txBox="1">
            <a:spLocks noGrp="1"/>
          </p:cNvSpPr>
          <p:nvPr>
            <p:ph type="title"/>
          </p:nvPr>
        </p:nvSpPr>
        <p:spPr>
          <a:xfrm>
            <a:off x="1291144" y="2837722"/>
            <a:ext cx="6736690" cy="137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18000">
                <a:solidFill>
                  <a:schemeClr val="dk2"/>
                </a:solidFill>
              </a:rPr>
              <a:t>T</a:t>
            </a:r>
            <a:r>
              <a:rPr lang="en-US" sz="18000">
                <a:solidFill>
                  <a:schemeClr val="lt2"/>
                </a:solidFill>
              </a:rPr>
              <a:t>O</a:t>
            </a:r>
            <a:r>
              <a:rPr lang="en-US" sz="18000">
                <a:solidFill>
                  <a:schemeClr val="accent2"/>
                </a:solidFill>
              </a:rPr>
              <a:t>E</a:t>
            </a:r>
            <a:r>
              <a:rPr lang="en-US" sz="18000">
                <a:solidFill>
                  <a:schemeClr val="accent1"/>
                </a:solidFill>
              </a:rPr>
              <a:t>I</a:t>
            </a:r>
            <a:r>
              <a:rPr lang="en-US" sz="18000">
                <a:solidFill>
                  <a:schemeClr val="accent3"/>
                </a:solidFill>
              </a:rPr>
              <a:t>C</a:t>
            </a:r>
            <a:r>
              <a:rPr lang="en-US" sz="18000">
                <a:solidFill>
                  <a:schemeClr val="dk2"/>
                </a:solidFill>
              </a:rPr>
              <a:t> </a:t>
            </a:r>
            <a:r>
              <a:rPr lang="en-US" sz="18000">
                <a:solidFill>
                  <a:schemeClr val="accent4"/>
                </a:solidFill>
              </a:rPr>
              <a:t>T</a:t>
            </a:r>
            <a:r>
              <a:rPr lang="en-US" sz="18000">
                <a:solidFill>
                  <a:schemeClr val="dk2"/>
                </a:solidFill>
              </a:rPr>
              <a:t>E</a:t>
            </a:r>
            <a:r>
              <a:rPr lang="en-US" sz="18000">
                <a:solidFill>
                  <a:schemeClr val="lt2"/>
                </a:solidFill>
              </a:rPr>
              <a:t>S</a:t>
            </a:r>
            <a:r>
              <a:rPr lang="en-US" sz="18000">
                <a:solidFill>
                  <a:schemeClr val="accent2"/>
                </a:solidFill>
              </a:rPr>
              <a:t>T</a:t>
            </a:r>
            <a:endParaRPr sz="18000">
              <a:solidFill>
                <a:schemeClr val="accent2"/>
              </a:solidFill>
            </a:endParaRPr>
          </a:p>
        </p:txBody>
      </p:sp>
      <p:sp>
        <p:nvSpPr>
          <p:cNvPr id="906" name="Google Shape;906;p12"/>
          <p:cNvSpPr/>
          <p:nvPr/>
        </p:nvSpPr>
        <p:spPr>
          <a:xfrm>
            <a:off x="1734122" y="2136711"/>
            <a:ext cx="5838253" cy="915627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  <a:noFill/>
                <a:latin typeface="Jomhuria"/>
              </a:rPr>
              <a:t>TOEIC TEST</a:t>
            </a:r>
          </a:p>
        </p:txBody>
      </p:sp>
      <p:sp>
        <p:nvSpPr>
          <p:cNvPr id="907" name="Google Shape;907;p12"/>
          <p:cNvSpPr/>
          <p:nvPr/>
        </p:nvSpPr>
        <p:spPr>
          <a:xfrm>
            <a:off x="7008847" y="3102327"/>
            <a:ext cx="1126143" cy="540339"/>
          </a:xfrm>
          <a:custGeom>
            <a:avLst/>
            <a:gdLst/>
            <a:ahLst/>
            <a:cxnLst/>
            <a:rect l="l" t="t" r="r" b="b"/>
            <a:pathLst>
              <a:path w="38197" h="18329" extrusionOk="0">
                <a:moveTo>
                  <a:pt x="23286" y="1"/>
                </a:moveTo>
                <a:cubicBezTo>
                  <a:pt x="22919" y="1"/>
                  <a:pt x="22554" y="33"/>
                  <a:pt x="22194" y="99"/>
                </a:cubicBezTo>
                <a:cubicBezTo>
                  <a:pt x="18622" y="754"/>
                  <a:pt x="16289" y="3766"/>
                  <a:pt x="14622" y="6719"/>
                </a:cubicBezTo>
                <a:cubicBezTo>
                  <a:pt x="12846" y="5139"/>
                  <a:pt x="10414" y="4283"/>
                  <a:pt x="8062" y="4283"/>
                </a:cubicBezTo>
                <a:cubicBezTo>
                  <a:pt x="4833" y="4283"/>
                  <a:pt x="1754" y="5896"/>
                  <a:pt x="727" y="9457"/>
                </a:cubicBezTo>
                <a:cubicBezTo>
                  <a:pt x="1" y="11982"/>
                  <a:pt x="739" y="15863"/>
                  <a:pt x="3501" y="16839"/>
                </a:cubicBezTo>
                <a:cubicBezTo>
                  <a:pt x="3900" y="16981"/>
                  <a:pt x="4280" y="17043"/>
                  <a:pt x="4645" y="17043"/>
                </a:cubicBezTo>
                <a:cubicBezTo>
                  <a:pt x="6991" y="17043"/>
                  <a:pt x="8747" y="14480"/>
                  <a:pt x="10931" y="13779"/>
                </a:cubicBezTo>
                <a:lnTo>
                  <a:pt x="10931" y="13779"/>
                </a:lnTo>
                <a:cubicBezTo>
                  <a:pt x="10717" y="16053"/>
                  <a:pt x="12717" y="18280"/>
                  <a:pt x="15003" y="18328"/>
                </a:cubicBezTo>
                <a:cubicBezTo>
                  <a:pt x="15028" y="18328"/>
                  <a:pt x="15054" y="18328"/>
                  <a:pt x="15079" y="18328"/>
                </a:cubicBezTo>
                <a:cubicBezTo>
                  <a:pt x="17814" y="18328"/>
                  <a:pt x="19791" y="15794"/>
                  <a:pt x="21325" y="13506"/>
                </a:cubicBezTo>
                <a:lnTo>
                  <a:pt x="21325" y="13506"/>
                </a:lnTo>
                <a:cubicBezTo>
                  <a:pt x="21313" y="14958"/>
                  <a:pt x="22468" y="16208"/>
                  <a:pt x="23813" y="16744"/>
                </a:cubicBezTo>
                <a:cubicBezTo>
                  <a:pt x="24652" y="17071"/>
                  <a:pt x="25551" y="17170"/>
                  <a:pt x="26459" y="17170"/>
                </a:cubicBezTo>
                <a:cubicBezTo>
                  <a:pt x="27007" y="17170"/>
                  <a:pt x="27557" y="17134"/>
                  <a:pt x="28100" y="17089"/>
                </a:cubicBezTo>
                <a:cubicBezTo>
                  <a:pt x="32172" y="16720"/>
                  <a:pt x="36994" y="15089"/>
                  <a:pt x="37791" y="11077"/>
                </a:cubicBezTo>
                <a:cubicBezTo>
                  <a:pt x="38196" y="9041"/>
                  <a:pt x="37291" y="6802"/>
                  <a:pt x="35565" y="5635"/>
                </a:cubicBezTo>
                <a:cubicBezTo>
                  <a:pt x="34694" y="5049"/>
                  <a:pt x="33642" y="4754"/>
                  <a:pt x="32590" y="4754"/>
                </a:cubicBezTo>
                <a:cubicBezTo>
                  <a:pt x="31571" y="4754"/>
                  <a:pt x="30551" y="5031"/>
                  <a:pt x="29695" y="5588"/>
                </a:cubicBezTo>
                <a:cubicBezTo>
                  <a:pt x="29727" y="2407"/>
                  <a:pt x="26466" y="1"/>
                  <a:pt x="23286" y="1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12"/>
          <p:cNvSpPr/>
          <p:nvPr/>
        </p:nvSpPr>
        <p:spPr>
          <a:xfrm>
            <a:off x="1590583" y="1136299"/>
            <a:ext cx="510755" cy="474667"/>
          </a:xfrm>
          <a:custGeom>
            <a:avLst/>
            <a:gdLst/>
            <a:ahLst/>
            <a:cxnLst/>
            <a:rect l="l" t="t" r="r" b="b"/>
            <a:pathLst>
              <a:path w="17324" h="16115" extrusionOk="0">
                <a:moveTo>
                  <a:pt x="8653" y="0"/>
                </a:moveTo>
                <a:cubicBezTo>
                  <a:pt x="4772" y="0"/>
                  <a:pt x="1358" y="2817"/>
                  <a:pt x="714" y="6773"/>
                </a:cubicBezTo>
                <a:cubicBezTo>
                  <a:pt x="0" y="11155"/>
                  <a:pt x="2989" y="15298"/>
                  <a:pt x="7370" y="16012"/>
                </a:cubicBezTo>
                <a:cubicBezTo>
                  <a:pt x="7803" y="16081"/>
                  <a:pt x="8233" y="16115"/>
                  <a:pt x="8657" y="16115"/>
                </a:cubicBezTo>
                <a:cubicBezTo>
                  <a:pt x="12546" y="16115"/>
                  <a:pt x="15976" y="13306"/>
                  <a:pt x="16609" y="9345"/>
                </a:cubicBezTo>
                <a:cubicBezTo>
                  <a:pt x="17324" y="4963"/>
                  <a:pt x="14347" y="820"/>
                  <a:pt x="9954" y="106"/>
                </a:cubicBezTo>
                <a:cubicBezTo>
                  <a:pt x="9516" y="35"/>
                  <a:pt x="9082" y="0"/>
                  <a:pt x="865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p12"/>
          <p:cNvSpPr/>
          <p:nvPr/>
        </p:nvSpPr>
        <p:spPr>
          <a:xfrm>
            <a:off x="1037149" y="1346513"/>
            <a:ext cx="1126143" cy="539881"/>
          </a:xfrm>
          <a:custGeom>
            <a:avLst/>
            <a:gdLst/>
            <a:ahLst/>
            <a:cxnLst/>
            <a:rect l="l" t="t" r="r" b="b"/>
            <a:pathLst>
              <a:path w="38197" h="18329" extrusionOk="0">
                <a:moveTo>
                  <a:pt x="23286" y="1"/>
                </a:moveTo>
                <a:cubicBezTo>
                  <a:pt x="22919" y="1"/>
                  <a:pt x="22554" y="33"/>
                  <a:pt x="22194" y="99"/>
                </a:cubicBezTo>
                <a:cubicBezTo>
                  <a:pt x="18622" y="754"/>
                  <a:pt x="16289" y="3766"/>
                  <a:pt x="14622" y="6719"/>
                </a:cubicBezTo>
                <a:cubicBezTo>
                  <a:pt x="12846" y="5139"/>
                  <a:pt x="10414" y="4283"/>
                  <a:pt x="8062" y="4283"/>
                </a:cubicBezTo>
                <a:cubicBezTo>
                  <a:pt x="4833" y="4283"/>
                  <a:pt x="1754" y="5896"/>
                  <a:pt x="727" y="9457"/>
                </a:cubicBezTo>
                <a:cubicBezTo>
                  <a:pt x="1" y="11982"/>
                  <a:pt x="739" y="15863"/>
                  <a:pt x="3501" y="16839"/>
                </a:cubicBezTo>
                <a:cubicBezTo>
                  <a:pt x="3900" y="16981"/>
                  <a:pt x="4280" y="17043"/>
                  <a:pt x="4645" y="17043"/>
                </a:cubicBezTo>
                <a:cubicBezTo>
                  <a:pt x="6991" y="17043"/>
                  <a:pt x="8747" y="14480"/>
                  <a:pt x="10931" y="13779"/>
                </a:cubicBezTo>
                <a:lnTo>
                  <a:pt x="10931" y="13779"/>
                </a:lnTo>
                <a:cubicBezTo>
                  <a:pt x="10717" y="16053"/>
                  <a:pt x="12717" y="18280"/>
                  <a:pt x="15003" y="18328"/>
                </a:cubicBezTo>
                <a:cubicBezTo>
                  <a:pt x="15028" y="18328"/>
                  <a:pt x="15054" y="18328"/>
                  <a:pt x="15079" y="18328"/>
                </a:cubicBezTo>
                <a:cubicBezTo>
                  <a:pt x="17814" y="18328"/>
                  <a:pt x="19791" y="15794"/>
                  <a:pt x="21325" y="13506"/>
                </a:cubicBezTo>
                <a:lnTo>
                  <a:pt x="21325" y="13506"/>
                </a:lnTo>
                <a:cubicBezTo>
                  <a:pt x="21313" y="14958"/>
                  <a:pt x="22468" y="16208"/>
                  <a:pt x="23813" y="16744"/>
                </a:cubicBezTo>
                <a:cubicBezTo>
                  <a:pt x="24652" y="17071"/>
                  <a:pt x="25551" y="17170"/>
                  <a:pt x="26459" y="17170"/>
                </a:cubicBezTo>
                <a:cubicBezTo>
                  <a:pt x="27007" y="17170"/>
                  <a:pt x="27557" y="17134"/>
                  <a:pt x="28100" y="17089"/>
                </a:cubicBezTo>
                <a:cubicBezTo>
                  <a:pt x="32172" y="16720"/>
                  <a:pt x="36994" y="15089"/>
                  <a:pt x="37791" y="11077"/>
                </a:cubicBezTo>
                <a:cubicBezTo>
                  <a:pt x="38196" y="9041"/>
                  <a:pt x="37291" y="6802"/>
                  <a:pt x="35565" y="5635"/>
                </a:cubicBezTo>
                <a:cubicBezTo>
                  <a:pt x="34694" y="5049"/>
                  <a:pt x="33642" y="4754"/>
                  <a:pt x="32590" y="4754"/>
                </a:cubicBezTo>
                <a:cubicBezTo>
                  <a:pt x="31571" y="4754"/>
                  <a:pt x="30551" y="5031"/>
                  <a:pt x="29695" y="5588"/>
                </a:cubicBezTo>
                <a:cubicBezTo>
                  <a:pt x="29727" y="2407"/>
                  <a:pt x="26466" y="1"/>
                  <a:pt x="23286" y="1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oogle Shape;914;p13"/>
          <p:cNvGrpSpPr/>
          <p:nvPr/>
        </p:nvGrpSpPr>
        <p:grpSpPr>
          <a:xfrm>
            <a:off x="1637031" y="769147"/>
            <a:ext cx="6044989" cy="693807"/>
            <a:chOff x="1637031" y="769147"/>
            <a:chExt cx="6044989" cy="693807"/>
          </a:xfrm>
        </p:grpSpPr>
        <p:sp>
          <p:nvSpPr>
            <p:cNvPr id="915" name="Google Shape;915;p13"/>
            <p:cNvSpPr/>
            <p:nvPr/>
          </p:nvSpPr>
          <p:spPr>
            <a:xfrm>
              <a:off x="1645057" y="769147"/>
              <a:ext cx="5861912" cy="693807"/>
            </a:xfrm>
            <a:prstGeom prst="roundRect">
              <a:avLst>
                <a:gd name="adj" fmla="val 6898"/>
              </a:avLst>
            </a:prstGeom>
            <a:solidFill>
              <a:srgbClr val="B6B0FC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13"/>
            <p:cNvSpPr txBox="1"/>
            <p:nvPr/>
          </p:nvSpPr>
          <p:spPr>
            <a:xfrm>
              <a:off x="1637031" y="959498"/>
              <a:ext cx="6044989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1.You needn’t go home early, ______________?</a:t>
              </a:r>
              <a:endParaRPr/>
            </a:p>
          </p:txBody>
        </p:sp>
      </p:grpSp>
      <p:grpSp>
        <p:nvGrpSpPr>
          <p:cNvPr id="917" name="Google Shape;917;p13"/>
          <p:cNvGrpSpPr/>
          <p:nvPr/>
        </p:nvGrpSpPr>
        <p:grpSpPr>
          <a:xfrm>
            <a:off x="729388" y="1928394"/>
            <a:ext cx="3702900" cy="911700"/>
            <a:chOff x="729388" y="1928394"/>
            <a:chExt cx="3702900" cy="911700"/>
          </a:xfrm>
        </p:grpSpPr>
        <p:sp>
          <p:nvSpPr>
            <p:cNvPr id="918" name="Google Shape;918;p13"/>
            <p:cNvSpPr/>
            <p:nvPr/>
          </p:nvSpPr>
          <p:spPr>
            <a:xfrm>
              <a:off x="7293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9" name="Google Shape;919;p13"/>
            <p:cNvSpPr txBox="1"/>
            <p:nvPr/>
          </p:nvSpPr>
          <p:spPr>
            <a:xfrm>
              <a:off x="1637031" y="1997363"/>
              <a:ext cx="18003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do</a:t>
              </a:r>
              <a:r>
                <a:rPr lang="en-US" sz="36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 you</a:t>
              </a:r>
              <a:endParaRPr/>
            </a:p>
          </p:txBody>
        </p:sp>
      </p:grpSp>
      <p:grpSp>
        <p:nvGrpSpPr>
          <p:cNvPr id="920" name="Google Shape;920;p13"/>
          <p:cNvGrpSpPr/>
          <p:nvPr/>
        </p:nvGrpSpPr>
        <p:grpSpPr>
          <a:xfrm>
            <a:off x="4740288" y="1928394"/>
            <a:ext cx="3702900" cy="911700"/>
            <a:chOff x="4740288" y="1928394"/>
            <a:chExt cx="3702900" cy="911700"/>
          </a:xfrm>
        </p:grpSpPr>
        <p:sp>
          <p:nvSpPr>
            <p:cNvPr id="921" name="Google Shape;921;p13"/>
            <p:cNvSpPr/>
            <p:nvPr/>
          </p:nvSpPr>
          <p:spPr>
            <a:xfrm>
              <a:off x="47402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2" name="Google Shape;922;p13"/>
            <p:cNvSpPr txBox="1"/>
            <p:nvPr/>
          </p:nvSpPr>
          <p:spPr>
            <a:xfrm>
              <a:off x="5410100" y="1997363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don’t you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3" name="Google Shape;923;p13"/>
          <p:cNvGrpSpPr/>
          <p:nvPr/>
        </p:nvGrpSpPr>
        <p:grpSpPr>
          <a:xfrm>
            <a:off x="729388" y="3215106"/>
            <a:ext cx="3702900" cy="911700"/>
            <a:chOff x="729388" y="3215106"/>
            <a:chExt cx="3702900" cy="911700"/>
          </a:xfrm>
        </p:grpSpPr>
        <p:sp>
          <p:nvSpPr>
            <p:cNvPr id="924" name="Google Shape;924;p13"/>
            <p:cNvSpPr/>
            <p:nvPr/>
          </p:nvSpPr>
          <p:spPr>
            <a:xfrm>
              <a:off x="7293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13"/>
            <p:cNvSpPr txBox="1"/>
            <p:nvPr/>
          </p:nvSpPr>
          <p:spPr>
            <a:xfrm>
              <a:off x="1506128" y="3280644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need you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6" name="Google Shape;926;p13"/>
          <p:cNvGrpSpPr/>
          <p:nvPr/>
        </p:nvGrpSpPr>
        <p:grpSpPr>
          <a:xfrm>
            <a:off x="4740288" y="3215106"/>
            <a:ext cx="4372712" cy="911700"/>
            <a:chOff x="4740288" y="3215106"/>
            <a:chExt cx="4372712" cy="911700"/>
          </a:xfrm>
        </p:grpSpPr>
        <p:sp>
          <p:nvSpPr>
            <p:cNvPr id="927" name="Google Shape;927;p13"/>
            <p:cNvSpPr/>
            <p:nvPr/>
          </p:nvSpPr>
          <p:spPr>
            <a:xfrm>
              <a:off x="47402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13"/>
            <p:cNvSpPr txBox="1"/>
            <p:nvPr/>
          </p:nvSpPr>
          <p:spPr>
            <a:xfrm>
              <a:off x="5410100" y="3317013"/>
              <a:ext cx="37029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needn’t you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29" name="Google Shape;929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430" t="33725" r="52716" b="31756"/>
          <a:stretch/>
        </p:blipFill>
        <p:spPr>
          <a:xfrm>
            <a:off x="824080" y="340904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0" name="Google Shape;930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73871" y="2114412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1" name="Google Shape;931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13933" y="340888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2" name="Google Shape;932;p13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36442" y="2139230"/>
            <a:ext cx="618678" cy="57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7" name="Google Shape;937;p14"/>
          <p:cNvGrpSpPr/>
          <p:nvPr/>
        </p:nvGrpSpPr>
        <p:grpSpPr>
          <a:xfrm>
            <a:off x="1637031" y="769147"/>
            <a:ext cx="6044989" cy="693807"/>
            <a:chOff x="1637031" y="769147"/>
            <a:chExt cx="6044989" cy="693807"/>
          </a:xfrm>
        </p:grpSpPr>
        <p:sp>
          <p:nvSpPr>
            <p:cNvPr id="938" name="Google Shape;938;p14"/>
            <p:cNvSpPr/>
            <p:nvPr/>
          </p:nvSpPr>
          <p:spPr>
            <a:xfrm>
              <a:off x="1645057" y="769147"/>
              <a:ext cx="5861912" cy="693807"/>
            </a:xfrm>
            <a:prstGeom prst="roundRect">
              <a:avLst>
                <a:gd name="adj" fmla="val 6898"/>
              </a:avLst>
            </a:prstGeom>
            <a:solidFill>
              <a:srgbClr val="B6B0FC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14"/>
            <p:cNvSpPr txBox="1"/>
            <p:nvPr/>
          </p:nvSpPr>
          <p:spPr>
            <a:xfrm>
              <a:off x="1637031" y="959498"/>
              <a:ext cx="6044989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2. Work ______________ to generate electricity.</a:t>
              </a:r>
              <a:endParaRPr/>
            </a:p>
          </p:txBody>
        </p:sp>
      </p:grpSp>
      <p:grpSp>
        <p:nvGrpSpPr>
          <p:cNvPr id="940" name="Google Shape;940;p14"/>
          <p:cNvGrpSpPr/>
          <p:nvPr/>
        </p:nvGrpSpPr>
        <p:grpSpPr>
          <a:xfrm>
            <a:off x="729388" y="1928394"/>
            <a:ext cx="3799054" cy="911700"/>
            <a:chOff x="729388" y="1928394"/>
            <a:chExt cx="3799054" cy="911700"/>
          </a:xfrm>
        </p:grpSpPr>
        <p:sp>
          <p:nvSpPr>
            <p:cNvPr id="941" name="Google Shape;941;p14"/>
            <p:cNvSpPr/>
            <p:nvPr/>
          </p:nvSpPr>
          <p:spPr>
            <a:xfrm>
              <a:off x="7293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14"/>
            <p:cNvSpPr txBox="1"/>
            <p:nvPr/>
          </p:nvSpPr>
          <p:spPr>
            <a:xfrm>
              <a:off x="1637031" y="1997363"/>
              <a:ext cx="289141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to be done</a:t>
              </a:r>
              <a:endParaRPr/>
            </a:p>
          </p:txBody>
        </p:sp>
      </p:grpSp>
      <p:grpSp>
        <p:nvGrpSpPr>
          <p:cNvPr id="943" name="Google Shape;943;p14"/>
          <p:cNvGrpSpPr/>
          <p:nvPr/>
        </p:nvGrpSpPr>
        <p:grpSpPr>
          <a:xfrm>
            <a:off x="4740288" y="1928394"/>
            <a:ext cx="3702900" cy="911700"/>
            <a:chOff x="4740288" y="1928394"/>
            <a:chExt cx="3702900" cy="911700"/>
          </a:xfrm>
        </p:grpSpPr>
        <p:sp>
          <p:nvSpPr>
            <p:cNvPr id="944" name="Google Shape;944;p14"/>
            <p:cNvSpPr/>
            <p:nvPr/>
          </p:nvSpPr>
          <p:spPr>
            <a:xfrm>
              <a:off x="47402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14"/>
            <p:cNvSpPr txBox="1"/>
            <p:nvPr/>
          </p:nvSpPr>
          <p:spPr>
            <a:xfrm>
              <a:off x="5455120" y="2050214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it is done</a:t>
              </a:r>
              <a:endParaRPr/>
            </a:p>
          </p:txBody>
        </p:sp>
      </p:grpSp>
      <p:grpSp>
        <p:nvGrpSpPr>
          <p:cNvPr id="946" name="Google Shape;946;p14"/>
          <p:cNvGrpSpPr/>
          <p:nvPr/>
        </p:nvGrpSpPr>
        <p:grpSpPr>
          <a:xfrm>
            <a:off x="729388" y="3215106"/>
            <a:ext cx="4107054" cy="911700"/>
            <a:chOff x="729388" y="3215106"/>
            <a:chExt cx="4107054" cy="911700"/>
          </a:xfrm>
        </p:grpSpPr>
        <p:sp>
          <p:nvSpPr>
            <p:cNvPr id="947" name="Google Shape;947;p14"/>
            <p:cNvSpPr/>
            <p:nvPr/>
          </p:nvSpPr>
          <p:spPr>
            <a:xfrm>
              <a:off x="7293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14"/>
            <p:cNvSpPr txBox="1"/>
            <p:nvPr/>
          </p:nvSpPr>
          <p:spPr>
            <a:xfrm>
              <a:off x="1314115" y="3349384"/>
              <a:ext cx="3522327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must be done </a:t>
              </a:r>
              <a:endParaRPr sz="32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9" name="Google Shape;949;p14"/>
          <p:cNvGrpSpPr/>
          <p:nvPr/>
        </p:nvGrpSpPr>
        <p:grpSpPr>
          <a:xfrm>
            <a:off x="4740288" y="3215106"/>
            <a:ext cx="4372712" cy="911700"/>
            <a:chOff x="4740288" y="3215106"/>
            <a:chExt cx="4372712" cy="911700"/>
          </a:xfrm>
        </p:grpSpPr>
        <p:sp>
          <p:nvSpPr>
            <p:cNvPr id="950" name="Google Shape;950;p14"/>
            <p:cNvSpPr/>
            <p:nvPr/>
          </p:nvSpPr>
          <p:spPr>
            <a:xfrm>
              <a:off x="47402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14"/>
            <p:cNvSpPr txBox="1"/>
            <p:nvPr/>
          </p:nvSpPr>
          <p:spPr>
            <a:xfrm>
              <a:off x="5410100" y="3317013"/>
              <a:ext cx="37029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done by it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52" name="Google Shape;952;p1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430" t="33725" r="52716" b="31756"/>
          <a:stretch/>
        </p:blipFill>
        <p:spPr>
          <a:xfrm>
            <a:off x="824080" y="340904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3" name="Google Shape;953;p1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73871" y="2114412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4" name="Google Shape;954;p1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13933" y="340888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5" name="Google Shape;955;p1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36442" y="2139230"/>
            <a:ext cx="618678" cy="57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0" name="Google Shape;960;p15"/>
          <p:cNvGrpSpPr/>
          <p:nvPr/>
        </p:nvGrpSpPr>
        <p:grpSpPr>
          <a:xfrm>
            <a:off x="729388" y="651954"/>
            <a:ext cx="8205700" cy="836682"/>
            <a:chOff x="1637031" y="769147"/>
            <a:chExt cx="6044989" cy="836682"/>
          </a:xfrm>
        </p:grpSpPr>
        <p:sp>
          <p:nvSpPr>
            <p:cNvPr id="961" name="Google Shape;961;p15"/>
            <p:cNvSpPr/>
            <p:nvPr/>
          </p:nvSpPr>
          <p:spPr>
            <a:xfrm>
              <a:off x="1645057" y="769147"/>
              <a:ext cx="5861912" cy="693807"/>
            </a:xfrm>
            <a:prstGeom prst="roundRect">
              <a:avLst>
                <a:gd name="adj" fmla="val 6898"/>
              </a:avLst>
            </a:prstGeom>
            <a:solidFill>
              <a:srgbClr val="B6B0FC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15"/>
            <p:cNvSpPr txBox="1"/>
            <p:nvPr/>
          </p:nvSpPr>
          <p:spPr>
            <a:xfrm>
              <a:off x="1637031" y="959498"/>
              <a:ext cx="6044989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3. If you don’t start working harder, you ___ repeat the course next year.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63" name="Google Shape;963;p15"/>
          <p:cNvGrpSpPr/>
          <p:nvPr/>
        </p:nvGrpSpPr>
        <p:grpSpPr>
          <a:xfrm>
            <a:off x="729388" y="1928394"/>
            <a:ext cx="3799054" cy="911700"/>
            <a:chOff x="729388" y="1928394"/>
            <a:chExt cx="3799054" cy="911700"/>
          </a:xfrm>
        </p:grpSpPr>
        <p:sp>
          <p:nvSpPr>
            <p:cNvPr id="964" name="Google Shape;964;p15"/>
            <p:cNvSpPr/>
            <p:nvPr/>
          </p:nvSpPr>
          <p:spPr>
            <a:xfrm>
              <a:off x="7293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15"/>
            <p:cNvSpPr txBox="1"/>
            <p:nvPr/>
          </p:nvSpPr>
          <p:spPr>
            <a:xfrm>
              <a:off x="1637031" y="1997363"/>
              <a:ext cx="289141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have to</a:t>
              </a:r>
              <a:endParaRPr/>
            </a:p>
          </p:txBody>
        </p:sp>
      </p:grpSp>
      <p:grpSp>
        <p:nvGrpSpPr>
          <p:cNvPr id="966" name="Google Shape;966;p15"/>
          <p:cNvGrpSpPr/>
          <p:nvPr/>
        </p:nvGrpSpPr>
        <p:grpSpPr>
          <a:xfrm>
            <a:off x="4740288" y="1928394"/>
            <a:ext cx="3702900" cy="911700"/>
            <a:chOff x="4740288" y="1928394"/>
            <a:chExt cx="3702900" cy="911700"/>
          </a:xfrm>
        </p:grpSpPr>
        <p:sp>
          <p:nvSpPr>
            <p:cNvPr id="967" name="Google Shape;967;p15"/>
            <p:cNvSpPr/>
            <p:nvPr/>
          </p:nvSpPr>
          <p:spPr>
            <a:xfrm>
              <a:off x="47402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15"/>
            <p:cNvSpPr txBox="1"/>
            <p:nvPr/>
          </p:nvSpPr>
          <p:spPr>
            <a:xfrm>
              <a:off x="5455120" y="2050214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must</a:t>
              </a:r>
              <a:endParaRPr/>
            </a:p>
          </p:txBody>
        </p:sp>
      </p:grpSp>
      <p:grpSp>
        <p:nvGrpSpPr>
          <p:cNvPr id="969" name="Google Shape;969;p15"/>
          <p:cNvGrpSpPr/>
          <p:nvPr/>
        </p:nvGrpSpPr>
        <p:grpSpPr>
          <a:xfrm>
            <a:off x="729388" y="3215106"/>
            <a:ext cx="4235697" cy="911700"/>
            <a:chOff x="729388" y="3215106"/>
            <a:chExt cx="4235697" cy="911700"/>
          </a:xfrm>
        </p:grpSpPr>
        <p:sp>
          <p:nvSpPr>
            <p:cNvPr id="970" name="Google Shape;970;p15"/>
            <p:cNvSpPr/>
            <p:nvPr/>
          </p:nvSpPr>
          <p:spPr>
            <a:xfrm>
              <a:off x="7293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15"/>
            <p:cNvSpPr txBox="1"/>
            <p:nvPr/>
          </p:nvSpPr>
          <p:spPr>
            <a:xfrm>
              <a:off x="1442758" y="3302874"/>
              <a:ext cx="3522327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will have to</a:t>
              </a:r>
              <a:endParaRPr sz="32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2" name="Google Shape;972;p15"/>
          <p:cNvGrpSpPr/>
          <p:nvPr/>
        </p:nvGrpSpPr>
        <p:grpSpPr>
          <a:xfrm>
            <a:off x="4740288" y="3215106"/>
            <a:ext cx="4372712" cy="911700"/>
            <a:chOff x="4740288" y="3215106"/>
            <a:chExt cx="4372712" cy="911700"/>
          </a:xfrm>
        </p:grpSpPr>
        <p:sp>
          <p:nvSpPr>
            <p:cNvPr id="973" name="Google Shape;973;p15"/>
            <p:cNvSpPr/>
            <p:nvPr/>
          </p:nvSpPr>
          <p:spPr>
            <a:xfrm>
              <a:off x="47402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4" name="Google Shape;974;p15"/>
            <p:cNvSpPr txBox="1"/>
            <p:nvPr/>
          </p:nvSpPr>
          <p:spPr>
            <a:xfrm>
              <a:off x="5410100" y="3317013"/>
              <a:ext cx="37029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mustn’t</a:t>
              </a:r>
              <a:endParaRPr/>
            </a:p>
          </p:txBody>
        </p:sp>
      </p:grpSp>
      <p:pic>
        <p:nvPicPr>
          <p:cNvPr id="975" name="Google Shape;975;p1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430" t="33725" r="52716" b="31756"/>
          <a:stretch/>
        </p:blipFill>
        <p:spPr>
          <a:xfrm>
            <a:off x="824080" y="340904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6" name="Google Shape;976;p1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73871" y="2114412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7" name="Google Shape;977;p1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13933" y="340888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8" name="Google Shape;978;p15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36442" y="2139230"/>
            <a:ext cx="618678" cy="57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" name="Google Shape;983;p16"/>
          <p:cNvGrpSpPr/>
          <p:nvPr/>
        </p:nvGrpSpPr>
        <p:grpSpPr>
          <a:xfrm>
            <a:off x="240030" y="769147"/>
            <a:ext cx="10728850" cy="693807"/>
            <a:chOff x="427991" y="808066"/>
            <a:chExt cx="9010649" cy="693807"/>
          </a:xfrm>
        </p:grpSpPr>
        <p:sp>
          <p:nvSpPr>
            <p:cNvPr id="984" name="Google Shape;984;p16"/>
            <p:cNvSpPr/>
            <p:nvPr/>
          </p:nvSpPr>
          <p:spPr>
            <a:xfrm>
              <a:off x="427991" y="808066"/>
              <a:ext cx="7324427" cy="693807"/>
            </a:xfrm>
            <a:prstGeom prst="roundRect">
              <a:avLst>
                <a:gd name="adj" fmla="val 6898"/>
              </a:avLst>
            </a:prstGeom>
            <a:solidFill>
              <a:srgbClr val="B6B0FC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16"/>
            <p:cNvSpPr txBox="1"/>
            <p:nvPr/>
          </p:nvSpPr>
          <p:spPr>
            <a:xfrm>
              <a:off x="427991" y="961418"/>
              <a:ext cx="9010649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4. If you continue to practise so hard, you ___ beat me before too long!</a:t>
              </a:r>
              <a:endParaRPr/>
            </a:p>
          </p:txBody>
        </p:sp>
      </p:grpSp>
      <p:grpSp>
        <p:nvGrpSpPr>
          <p:cNvPr id="986" name="Google Shape;986;p16"/>
          <p:cNvGrpSpPr/>
          <p:nvPr/>
        </p:nvGrpSpPr>
        <p:grpSpPr>
          <a:xfrm>
            <a:off x="729388" y="1928394"/>
            <a:ext cx="3799054" cy="911700"/>
            <a:chOff x="729388" y="1928394"/>
            <a:chExt cx="3799054" cy="911700"/>
          </a:xfrm>
        </p:grpSpPr>
        <p:sp>
          <p:nvSpPr>
            <p:cNvPr id="987" name="Google Shape;987;p16"/>
            <p:cNvSpPr/>
            <p:nvPr/>
          </p:nvSpPr>
          <p:spPr>
            <a:xfrm>
              <a:off x="7293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16"/>
            <p:cNvSpPr txBox="1"/>
            <p:nvPr/>
          </p:nvSpPr>
          <p:spPr>
            <a:xfrm>
              <a:off x="1637031" y="1997363"/>
              <a:ext cx="289141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can</a:t>
              </a:r>
              <a:endParaRPr/>
            </a:p>
          </p:txBody>
        </p:sp>
      </p:grpSp>
      <p:grpSp>
        <p:nvGrpSpPr>
          <p:cNvPr id="989" name="Google Shape;989;p16"/>
          <p:cNvGrpSpPr/>
          <p:nvPr/>
        </p:nvGrpSpPr>
        <p:grpSpPr>
          <a:xfrm>
            <a:off x="4740288" y="1928394"/>
            <a:ext cx="3702900" cy="911700"/>
            <a:chOff x="4740288" y="1928394"/>
            <a:chExt cx="3702900" cy="911700"/>
          </a:xfrm>
        </p:grpSpPr>
        <p:sp>
          <p:nvSpPr>
            <p:cNvPr id="990" name="Google Shape;990;p16"/>
            <p:cNvSpPr/>
            <p:nvPr/>
          </p:nvSpPr>
          <p:spPr>
            <a:xfrm>
              <a:off x="47402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16"/>
            <p:cNvSpPr txBox="1"/>
            <p:nvPr/>
          </p:nvSpPr>
          <p:spPr>
            <a:xfrm>
              <a:off x="5455120" y="2050214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could</a:t>
              </a:r>
              <a:endParaRPr/>
            </a:p>
          </p:txBody>
        </p:sp>
      </p:grpSp>
      <p:grpSp>
        <p:nvGrpSpPr>
          <p:cNvPr id="992" name="Google Shape;992;p16"/>
          <p:cNvGrpSpPr/>
          <p:nvPr/>
        </p:nvGrpSpPr>
        <p:grpSpPr>
          <a:xfrm>
            <a:off x="729388" y="3215106"/>
            <a:ext cx="4280642" cy="911700"/>
            <a:chOff x="729388" y="3215106"/>
            <a:chExt cx="4280642" cy="911700"/>
          </a:xfrm>
        </p:grpSpPr>
        <p:sp>
          <p:nvSpPr>
            <p:cNvPr id="993" name="Google Shape;993;p16"/>
            <p:cNvSpPr/>
            <p:nvPr/>
          </p:nvSpPr>
          <p:spPr>
            <a:xfrm>
              <a:off x="7293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6"/>
            <p:cNvSpPr txBox="1"/>
            <p:nvPr/>
          </p:nvSpPr>
          <p:spPr>
            <a:xfrm>
              <a:off x="1487703" y="3372351"/>
              <a:ext cx="3522327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will be able to</a:t>
              </a:r>
              <a:endParaRPr sz="28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5" name="Google Shape;995;p16"/>
          <p:cNvGrpSpPr/>
          <p:nvPr/>
        </p:nvGrpSpPr>
        <p:grpSpPr>
          <a:xfrm>
            <a:off x="4740288" y="3215106"/>
            <a:ext cx="4372712" cy="911700"/>
            <a:chOff x="4740288" y="3215106"/>
            <a:chExt cx="4372712" cy="911700"/>
          </a:xfrm>
        </p:grpSpPr>
        <p:sp>
          <p:nvSpPr>
            <p:cNvPr id="996" name="Google Shape;996;p16"/>
            <p:cNvSpPr/>
            <p:nvPr/>
          </p:nvSpPr>
          <p:spPr>
            <a:xfrm>
              <a:off x="47402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16"/>
            <p:cNvSpPr txBox="1"/>
            <p:nvPr/>
          </p:nvSpPr>
          <p:spPr>
            <a:xfrm>
              <a:off x="5410100" y="3317013"/>
              <a:ext cx="37029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able to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8" name="Google Shape;998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430" t="33725" r="52716" b="31756"/>
          <a:stretch/>
        </p:blipFill>
        <p:spPr>
          <a:xfrm>
            <a:off x="824080" y="340904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9" name="Google Shape;999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73871" y="2114412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0" name="Google Shape;1000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13933" y="340888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1" name="Google Shape;1001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36442" y="2139230"/>
            <a:ext cx="618678" cy="57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6" name="Google Shape;1006;p17"/>
          <p:cNvGrpSpPr/>
          <p:nvPr/>
        </p:nvGrpSpPr>
        <p:grpSpPr>
          <a:xfrm>
            <a:off x="240030" y="769147"/>
            <a:ext cx="10799970" cy="693807"/>
            <a:chOff x="427991" y="808066"/>
            <a:chExt cx="9070379" cy="693807"/>
          </a:xfrm>
        </p:grpSpPr>
        <p:sp>
          <p:nvSpPr>
            <p:cNvPr id="1007" name="Google Shape;1007;p17"/>
            <p:cNvSpPr/>
            <p:nvPr/>
          </p:nvSpPr>
          <p:spPr>
            <a:xfrm>
              <a:off x="427991" y="808066"/>
              <a:ext cx="7324427" cy="693807"/>
            </a:xfrm>
            <a:prstGeom prst="roundRect">
              <a:avLst>
                <a:gd name="adj" fmla="val 6898"/>
              </a:avLst>
            </a:prstGeom>
            <a:solidFill>
              <a:srgbClr val="B6B0FC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8" name="Google Shape;1008;p17"/>
            <p:cNvSpPr txBox="1"/>
            <p:nvPr/>
          </p:nvSpPr>
          <p:spPr>
            <a:xfrm>
              <a:off x="487721" y="992462"/>
              <a:ext cx="901064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5. What do you want to do? - Well, we ___ have a picnic, but it looks like rain.</a:t>
              </a:r>
              <a:endParaRPr/>
            </a:p>
          </p:txBody>
        </p:sp>
      </p:grpSp>
      <p:grpSp>
        <p:nvGrpSpPr>
          <p:cNvPr id="1009" name="Google Shape;1009;p17"/>
          <p:cNvGrpSpPr/>
          <p:nvPr/>
        </p:nvGrpSpPr>
        <p:grpSpPr>
          <a:xfrm>
            <a:off x="729388" y="1928394"/>
            <a:ext cx="3799054" cy="911700"/>
            <a:chOff x="729388" y="1928394"/>
            <a:chExt cx="3799054" cy="911700"/>
          </a:xfrm>
        </p:grpSpPr>
        <p:sp>
          <p:nvSpPr>
            <p:cNvPr id="1010" name="Google Shape;1010;p17"/>
            <p:cNvSpPr/>
            <p:nvPr/>
          </p:nvSpPr>
          <p:spPr>
            <a:xfrm>
              <a:off x="7293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dk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p17"/>
            <p:cNvSpPr txBox="1"/>
            <p:nvPr/>
          </p:nvSpPr>
          <p:spPr>
            <a:xfrm>
              <a:off x="1637031" y="1997363"/>
              <a:ext cx="289141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can</a:t>
              </a:r>
              <a:endParaRPr/>
            </a:p>
          </p:txBody>
        </p:sp>
      </p:grpSp>
      <p:grpSp>
        <p:nvGrpSpPr>
          <p:cNvPr id="1012" name="Google Shape;1012;p17"/>
          <p:cNvGrpSpPr/>
          <p:nvPr/>
        </p:nvGrpSpPr>
        <p:grpSpPr>
          <a:xfrm>
            <a:off x="4740288" y="1928394"/>
            <a:ext cx="3702900" cy="911700"/>
            <a:chOff x="4740288" y="1928394"/>
            <a:chExt cx="3702900" cy="911700"/>
          </a:xfrm>
        </p:grpSpPr>
        <p:sp>
          <p:nvSpPr>
            <p:cNvPr id="1013" name="Google Shape;1013;p17"/>
            <p:cNvSpPr/>
            <p:nvPr/>
          </p:nvSpPr>
          <p:spPr>
            <a:xfrm>
              <a:off x="4740288" y="1928394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4" name="Google Shape;1014;p17"/>
            <p:cNvSpPr txBox="1"/>
            <p:nvPr/>
          </p:nvSpPr>
          <p:spPr>
            <a:xfrm>
              <a:off x="5455120" y="2050214"/>
              <a:ext cx="2600481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could</a:t>
              </a:r>
              <a:endParaRPr/>
            </a:p>
          </p:txBody>
        </p:sp>
      </p:grpSp>
      <p:grpSp>
        <p:nvGrpSpPr>
          <p:cNvPr id="1015" name="Google Shape;1015;p17"/>
          <p:cNvGrpSpPr/>
          <p:nvPr/>
        </p:nvGrpSpPr>
        <p:grpSpPr>
          <a:xfrm>
            <a:off x="729388" y="3215106"/>
            <a:ext cx="4280642" cy="911700"/>
            <a:chOff x="729388" y="3215106"/>
            <a:chExt cx="4280642" cy="911700"/>
          </a:xfrm>
        </p:grpSpPr>
        <p:sp>
          <p:nvSpPr>
            <p:cNvPr id="1016" name="Google Shape;1016;p17"/>
            <p:cNvSpPr/>
            <p:nvPr/>
          </p:nvSpPr>
          <p:spPr>
            <a:xfrm>
              <a:off x="7293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7" name="Google Shape;1017;p17"/>
            <p:cNvSpPr txBox="1"/>
            <p:nvPr/>
          </p:nvSpPr>
          <p:spPr>
            <a:xfrm>
              <a:off x="1487703" y="3372351"/>
              <a:ext cx="3522327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 i="0" u="none" strike="noStrike" cap="none">
                  <a:solidFill>
                    <a:schemeClr val="accent5"/>
                  </a:solidFill>
                  <a:latin typeface="Arial"/>
                  <a:ea typeface="Arial"/>
                  <a:cs typeface="Arial"/>
                  <a:sym typeface="Arial"/>
                </a:rPr>
                <a:t>should</a:t>
              </a:r>
              <a:endParaRPr sz="32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18" name="Google Shape;1018;p17"/>
          <p:cNvGrpSpPr/>
          <p:nvPr/>
        </p:nvGrpSpPr>
        <p:grpSpPr>
          <a:xfrm>
            <a:off x="4740288" y="3215106"/>
            <a:ext cx="4372712" cy="911700"/>
            <a:chOff x="4740288" y="3215106"/>
            <a:chExt cx="4372712" cy="911700"/>
          </a:xfrm>
        </p:grpSpPr>
        <p:sp>
          <p:nvSpPr>
            <p:cNvPr id="1019" name="Google Shape;1019;p17"/>
            <p:cNvSpPr/>
            <p:nvPr/>
          </p:nvSpPr>
          <p:spPr>
            <a:xfrm>
              <a:off x="4740288" y="3215106"/>
              <a:ext cx="3702900" cy="911700"/>
            </a:xfrm>
            <a:prstGeom prst="roundRect">
              <a:avLst>
                <a:gd name="adj" fmla="val 6898"/>
              </a:avLst>
            </a:pr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17"/>
            <p:cNvSpPr txBox="1"/>
            <p:nvPr/>
          </p:nvSpPr>
          <p:spPr>
            <a:xfrm>
              <a:off x="5410100" y="3317013"/>
              <a:ext cx="37029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would</a:t>
              </a:r>
              <a:endParaRPr sz="3600" b="1" i="0" u="none" strike="noStrike" cap="non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21" name="Google Shape;1021;p1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430" t="33725" r="52716" b="31756"/>
          <a:stretch/>
        </p:blipFill>
        <p:spPr>
          <a:xfrm>
            <a:off x="4837781" y="2137928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2" name="Google Shape;1022;p1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73871" y="2114412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3" name="Google Shape;1023;p1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4813933" y="3408880"/>
            <a:ext cx="618678" cy="5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" name="Google Shape;1024;p17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54604" t="33725" r="8542" b="31756"/>
          <a:stretch/>
        </p:blipFill>
        <p:spPr>
          <a:xfrm>
            <a:off x="869025" y="3370780"/>
            <a:ext cx="618678" cy="579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stel Detailed Lesson Plan for Pre-K by Slidesgo">
  <a:themeElements>
    <a:clrScheme name="Simple Light">
      <a:dk1>
        <a:srgbClr val="191919"/>
      </a:dk1>
      <a:lt1>
        <a:srgbClr val="FFFFFF"/>
      </a:lt1>
      <a:dk2>
        <a:srgbClr val="FB6E6E"/>
      </a:dk2>
      <a:lt2>
        <a:srgbClr val="F9C3DA"/>
      </a:lt2>
      <a:accent1>
        <a:srgbClr val="84B5FB"/>
      </a:accent1>
      <a:accent2>
        <a:srgbClr val="897EFB"/>
      </a:accent2>
      <a:accent3>
        <a:srgbClr val="FFB489"/>
      </a:accent3>
      <a:accent4>
        <a:srgbClr val="FFE29E"/>
      </a:accent4>
      <a:accent5>
        <a:srgbClr val="191919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119</Words>
  <Application>Microsoft Office PowerPoint</Application>
  <PresentationFormat>On-screen Show (16:9)</PresentationFormat>
  <Paragraphs>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Comfortaa</vt:lpstr>
      <vt:lpstr>Bebas Neue</vt:lpstr>
      <vt:lpstr>Arial</vt:lpstr>
      <vt:lpstr>Jomhuria</vt:lpstr>
      <vt:lpstr>Pastel Detailed Lesson Plan for Pre-K by Slidesgo</vt:lpstr>
      <vt:lpstr>TOEIC TEST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Modals</dc:title>
  <dc:creator>Chinchira Bunchutrakun</dc:creator>
  <cp:lastModifiedBy>Chinchira Bunchutrakun</cp:lastModifiedBy>
  <cp:revision>3</cp:revision>
  <dcterms:modified xsi:type="dcterms:W3CDTF">2023-06-24T10:44:44Z</dcterms:modified>
</cp:coreProperties>
</file>