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9"/>
  </p:notesMasterIdLst>
  <p:sldIdLst>
    <p:sldId id="256" r:id="rId2"/>
    <p:sldId id="268" r:id="rId3"/>
    <p:sldId id="269" r:id="rId4"/>
    <p:sldId id="336" r:id="rId5"/>
    <p:sldId id="337" r:id="rId6"/>
    <p:sldId id="338" r:id="rId7"/>
    <p:sldId id="339" r:id="rId8"/>
  </p:sldIdLst>
  <p:sldSz cx="9144000" cy="5143500" type="screen16x9"/>
  <p:notesSz cx="6858000" cy="9144000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  <p:embeddedFont>
      <p:font typeface="Patrick Hand" panose="00000500000000000000" pitchFamily="2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6222FE-B242-48D8-9A7A-77C1095CCB4B}">
  <a:tblStyle styleId="{466222FE-B242-48D8-9A7A-77C1095CCB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61" y="53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8750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8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2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445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885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3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0111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34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CUSTOM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4">
  <p:cSld name="CUSTOM_6_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119" name="Google Shape;119;p24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20" name="Google Shape;120;p2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4"/>
          <p:cNvSpPr txBox="1">
            <a:spLocks noGrp="1"/>
          </p:cNvSpPr>
          <p:nvPr>
            <p:ph type="title" idx="2"/>
          </p:nvPr>
        </p:nvSpPr>
        <p:spPr>
          <a:xfrm>
            <a:off x="1590350" y="2222711"/>
            <a:ext cx="59634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8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slide" Target="slide3.xm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slide" Target="slide3.xm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slide" Target="slide3.xml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slide" Target="slide3.xml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slide" Target="slide3.xml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" action="ppaction://noaction"/>
          </p:cNvPr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linkClick r:id="rId3" action="ppaction://hlinksldjump"/>
              </a:rPr>
              <a:t>Start!</a:t>
            </a:r>
            <a:endParaRPr dirty="0">
              <a:hlinkClick r:id="rId3" action="ppaction://hlinksldjump"/>
            </a:endParaRPr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259404" y="1461859"/>
            <a:ext cx="4708534" cy="20730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000" dirty="0"/>
            </a:br>
            <a:r>
              <a:rPr lang="en-US" sz="4000" dirty="0"/>
              <a:t>Making Request, Offer, </a:t>
            </a:r>
            <a:br>
              <a:rPr lang="en-US" sz="4000" dirty="0"/>
            </a:br>
            <a:r>
              <a:rPr lang="en-US" sz="4000" dirty="0"/>
              <a:t>Permission and Promise</a:t>
            </a:r>
            <a:br>
              <a:rPr lang="en-US" sz="4000" dirty="0"/>
            </a:br>
            <a:br>
              <a:rPr lang="en-US" sz="4000" dirty="0"/>
            </a:b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52"/>
          <p:cNvSpPr txBox="1">
            <a:spLocks noGrp="1"/>
          </p:cNvSpPr>
          <p:nvPr>
            <p:ph type="title"/>
          </p:nvPr>
        </p:nvSpPr>
        <p:spPr>
          <a:xfrm>
            <a:off x="398948" y="1401295"/>
            <a:ext cx="535039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/>
              <a:t>EXERCISE</a:t>
            </a:r>
            <a:endParaRPr sz="8800" dirty="0"/>
          </a:p>
        </p:txBody>
      </p:sp>
      <p:grpSp>
        <p:nvGrpSpPr>
          <p:cNvPr id="1236" name="Google Shape;1236;p52"/>
          <p:cNvGrpSpPr/>
          <p:nvPr/>
        </p:nvGrpSpPr>
        <p:grpSpPr>
          <a:xfrm>
            <a:off x="5691895" y="807561"/>
            <a:ext cx="2346215" cy="4114954"/>
            <a:chOff x="6093502" y="731375"/>
            <a:chExt cx="2104606" cy="3691204"/>
          </a:xfrm>
        </p:grpSpPr>
        <p:sp>
          <p:nvSpPr>
            <p:cNvPr id="1237" name="Google Shape;1237;p52"/>
            <p:cNvSpPr/>
            <p:nvPr/>
          </p:nvSpPr>
          <p:spPr>
            <a:xfrm>
              <a:off x="6930093" y="2056524"/>
              <a:ext cx="893880" cy="544133"/>
            </a:xfrm>
            <a:custGeom>
              <a:avLst/>
              <a:gdLst/>
              <a:ahLst/>
              <a:cxnLst/>
              <a:rect l="l" t="t" r="r" b="b"/>
              <a:pathLst>
                <a:path w="16628" h="10122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2"/>
            <p:cNvSpPr/>
            <p:nvPr/>
          </p:nvSpPr>
          <p:spPr>
            <a:xfrm>
              <a:off x="6766720" y="1791817"/>
              <a:ext cx="125846" cy="1067033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0"/>
                  </a:moveTo>
                  <a:lnTo>
                    <a:pt x="304" y="91"/>
                  </a:lnTo>
                  <a:lnTo>
                    <a:pt x="0" y="19848"/>
                  </a:lnTo>
                  <a:lnTo>
                    <a:pt x="2341" y="19757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2"/>
            <p:cNvSpPr/>
            <p:nvPr/>
          </p:nvSpPr>
          <p:spPr>
            <a:xfrm>
              <a:off x="6884344" y="1791817"/>
              <a:ext cx="73594" cy="1062141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9" y="19727"/>
                  </a:lnTo>
                  <a:lnTo>
                    <a:pt x="133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2"/>
            <p:cNvSpPr/>
            <p:nvPr/>
          </p:nvSpPr>
          <p:spPr>
            <a:xfrm>
              <a:off x="7734052" y="1819556"/>
              <a:ext cx="152026" cy="1062141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2"/>
            <p:cNvSpPr/>
            <p:nvPr/>
          </p:nvSpPr>
          <p:spPr>
            <a:xfrm>
              <a:off x="7858235" y="1819556"/>
              <a:ext cx="98107" cy="1062141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2"/>
            <p:cNvSpPr/>
            <p:nvPr/>
          </p:nvSpPr>
          <p:spPr>
            <a:xfrm>
              <a:off x="6926867" y="2925800"/>
              <a:ext cx="124234" cy="1042519"/>
            </a:xfrm>
            <a:custGeom>
              <a:avLst/>
              <a:gdLst/>
              <a:ahLst/>
              <a:cxnLst/>
              <a:rect l="l" t="t" r="r" b="b"/>
              <a:pathLst>
                <a:path w="2311" h="19393" extrusionOk="0">
                  <a:moveTo>
                    <a:pt x="0" y="1"/>
                  </a:moveTo>
                  <a:lnTo>
                    <a:pt x="517" y="19332"/>
                  </a:lnTo>
                  <a:lnTo>
                    <a:pt x="2310" y="19393"/>
                  </a:lnTo>
                  <a:lnTo>
                    <a:pt x="2249" y="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2"/>
            <p:cNvSpPr/>
            <p:nvPr/>
          </p:nvSpPr>
          <p:spPr>
            <a:xfrm>
              <a:off x="7047770" y="2929079"/>
              <a:ext cx="75207" cy="1039240"/>
            </a:xfrm>
            <a:custGeom>
              <a:avLst/>
              <a:gdLst/>
              <a:ahLst/>
              <a:cxnLst/>
              <a:rect l="l" t="t" r="r" b="b"/>
              <a:pathLst>
                <a:path w="1399" h="19332" extrusionOk="0">
                  <a:moveTo>
                    <a:pt x="0" y="0"/>
                  </a:moveTo>
                  <a:lnTo>
                    <a:pt x="61" y="19332"/>
                  </a:lnTo>
                  <a:lnTo>
                    <a:pt x="1399" y="18359"/>
                  </a:lnTo>
                  <a:lnTo>
                    <a:pt x="118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2"/>
            <p:cNvSpPr/>
            <p:nvPr/>
          </p:nvSpPr>
          <p:spPr>
            <a:xfrm>
              <a:off x="7771629" y="2978107"/>
              <a:ext cx="145468" cy="1039240"/>
            </a:xfrm>
            <a:custGeom>
              <a:avLst/>
              <a:gdLst/>
              <a:ahLst/>
              <a:cxnLst/>
              <a:rect l="l" t="t" r="r" b="b"/>
              <a:pathLst>
                <a:path w="2706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2"/>
            <p:cNvSpPr/>
            <p:nvPr/>
          </p:nvSpPr>
          <p:spPr>
            <a:xfrm>
              <a:off x="7894199" y="2979720"/>
              <a:ext cx="93162" cy="1037627"/>
            </a:xfrm>
            <a:custGeom>
              <a:avLst/>
              <a:gdLst/>
              <a:ahLst/>
              <a:cxnLst/>
              <a:rect l="l" t="t" r="r" b="b"/>
              <a:pathLst>
                <a:path w="1733" h="19302" extrusionOk="0">
                  <a:moveTo>
                    <a:pt x="0" y="1"/>
                  </a:moveTo>
                  <a:lnTo>
                    <a:pt x="426" y="1930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2"/>
            <p:cNvSpPr/>
            <p:nvPr/>
          </p:nvSpPr>
          <p:spPr>
            <a:xfrm>
              <a:off x="6864776" y="1965027"/>
              <a:ext cx="919952" cy="575205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38"/>
                  </a:lnTo>
                  <a:lnTo>
                    <a:pt x="17113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2"/>
            <p:cNvSpPr/>
            <p:nvPr/>
          </p:nvSpPr>
          <p:spPr>
            <a:xfrm>
              <a:off x="6766720" y="2177427"/>
              <a:ext cx="1055582" cy="256047"/>
            </a:xfrm>
            <a:custGeom>
              <a:avLst/>
              <a:gdLst/>
              <a:ahLst/>
              <a:cxnLst/>
              <a:rect l="l" t="t" r="r" b="b"/>
              <a:pathLst>
                <a:path w="19636" h="4763" extrusionOk="0">
                  <a:moveTo>
                    <a:pt x="18147" y="0"/>
                  </a:moveTo>
                  <a:cubicBezTo>
                    <a:pt x="15097" y="776"/>
                    <a:pt x="11990" y="1180"/>
                    <a:pt x="8879" y="1180"/>
                  </a:cubicBezTo>
                  <a:cubicBezTo>
                    <a:pt x="6501" y="1180"/>
                    <a:pt x="4121" y="944"/>
                    <a:pt x="1763" y="456"/>
                  </a:cubicBezTo>
                  <a:cubicBezTo>
                    <a:pt x="1490" y="730"/>
                    <a:pt x="1247" y="1034"/>
                    <a:pt x="1034" y="1368"/>
                  </a:cubicBezTo>
                  <a:cubicBezTo>
                    <a:pt x="548" y="2159"/>
                    <a:pt x="244" y="2858"/>
                    <a:pt x="0" y="3496"/>
                  </a:cubicBezTo>
                  <a:cubicBezTo>
                    <a:pt x="2381" y="4380"/>
                    <a:pt x="4765" y="4763"/>
                    <a:pt x="7138" y="4763"/>
                  </a:cubicBezTo>
                  <a:cubicBezTo>
                    <a:pt x="11370" y="4763"/>
                    <a:pt x="15566" y="3547"/>
                    <a:pt x="19636" y="1794"/>
                  </a:cubicBezTo>
                  <a:cubicBezTo>
                    <a:pt x="19241" y="1186"/>
                    <a:pt x="18755" y="578"/>
                    <a:pt x="18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2"/>
            <p:cNvSpPr/>
            <p:nvPr/>
          </p:nvSpPr>
          <p:spPr>
            <a:xfrm>
              <a:off x="6738927" y="2273816"/>
              <a:ext cx="1138960" cy="280990"/>
            </a:xfrm>
            <a:custGeom>
              <a:avLst/>
              <a:gdLst/>
              <a:ahLst/>
              <a:cxnLst/>
              <a:rect l="l" t="t" r="r" b="b"/>
              <a:pathLst>
                <a:path w="21187" h="5227" extrusionOk="0">
                  <a:moveTo>
                    <a:pt x="20153" y="1"/>
                  </a:moveTo>
                  <a:cubicBezTo>
                    <a:pt x="16083" y="1754"/>
                    <a:pt x="11887" y="2970"/>
                    <a:pt x="7655" y="2970"/>
                  </a:cubicBezTo>
                  <a:cubicBezTo>
                    <a:pt x="5282" y="2970"/>
                    <a:pt x="2898" y="2587"/>
                    <a:pt x="517" y="1703"/>
                  </a:cubicBezTo>
                  <a:cubicBezTo>
                    <a:pt x="1" y="3162"/>
                    <a:pt x="31" y="4165"/>
                    <a:pt x="31" y="4165"/>
                  </a:cubicBezTo>
                  <a:cubicBezTo>
                    <a:pt x="31" y="4165"/>
                    <a:pt x="274" y="4347"/>
                    <a:pt x="761" y="4560"/>
                  </a:cubicBezTo>
                  <a:cubicBezTo>
                    <a:pt x="2772" y="5012"/>
                    <a:pt x="4806" y="5226"/>
                    <a:pt x="6837" y="5226"/>
                  </a:cubicBezTo>
                  <a:cubicBezTo>
                    <a:pt x="11773" y="5226"/>
                    <a:pt x="16685" y="3960"/>
                    <a:pt x="21186" y="1764"/>
                  </a:cubicBezTo>
                  <a:cubicBezTo>
                    <a:pt x="20943" y="1277"/>
                    <a:pt x="20639" y="669"/>
                    <a:pt x="20153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2"/>
            <p:cNvSpPr/>
            <p:nvPr/>
          </p:nvSpPr>
          <p:spPr>
            <a:xfrm>
              <a:off x="6903966" y="2803230"/>
              <a:ext cx="826844" cy="284162"/>
            </a:xfrm>
            <a:custGeom>
              <a:avLst/>
              <a:gdLst/>
              <a:ahLst/>
              <a:cxnLst/>
              <a:rect l="l" t="t" r="r" b="b"/>
              <a:pathLst>
                <a:path w="15381" h="5286" extrusionOk="0">
                  <a:moveTo>
                    <a:pt x="15138" y="1"/>
                  </a:moveTo>
                  <a:cubicBezTo>
                    <a:pt x="11571" y="1441"/>
                    <a:pt x="7781" y="2194"/>
                    <a:pt x="3910" y="2194"/>
                  </a:cubicBezTo>
                  <a:cubicBezTo>
                    <a:pt x="2634" y="2194"/>
                    <a:pt x="1350" y="2112"/>
                    <a:pt x="61" y="1946"/>
                  </a:cubicBezTo>
                  <a:lnTo>
                    <a:pt x="1" y="4499"/>
                  </a:lnTo>
                  <a:cubicBezTo>
                    <a:pt x="1" y="4499"/>
                    <a:pt x="3550" y="5286"/>
                    <a:pt x="7915" y="5286"/>
                  </a:cubicBezTo>
                  <a:cubicBezTo>
                    <a:pt x="10309" y="5286"/>
                    <a:pt x="12948" y="5049"/>
                    <a:pt x="15381" y="4317"/>
                  </a:cubicBezTo>
                  <a:lnTo>
                    <a:pt x="15350" y="3800"/>
                  </a:lnTo>
                  <a:lnTo>
                    <a:pt x="15138" y="1"/>
                  </a:ln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2"/>
            <p:cNvSpPr/>
            <p:nvPr/>
          </p:nvSpPr>
          <p:spPr>
            <a:xfrm>
              <a:off x="6907245" y="2646363"/>
              <a:ext cx="810502" cy="274808"/>
            </a:xfrm>
            <a:custGeom>
              <a:avLst/>
              <a:gdLst/>
              <a:ahLst/>
              <a:cxnLst/>
              <a:rect l="l" t="t" r="r" b="b"/>
              <a:pathLst>
                <a:path w="15077" h="5112" extrusionOk="0">
                  <a:moveTo>
                    <a:pt x="14925" y="1"/>
                  </a:moveTo>
                  <a:cubicBezTo>
                    <a:pt x="11643" y="1292"/>
                    <a:pt x="8081" y="1979"/>
                    <a:pt x="4588" y="1979"/>
                  </a:cubicBezTo>
                  <a:cubicBezTo>
                    <a:pt x="3067" y="1979"/>
                    <a:pt x="1558" y="1849"/>
                    <a:pt x="92" y="1582"/>
                  </a:cubicBezTo>
                  <a:lnTo>
                    <a:pt x="0" y="4864"/>
                  </a:lnTo>
                  <a:cubicBezTo>
                    <a:pt x="1289" y="5030"/>
                    <a:pt x="2573" y="5112"/>
                    <a:pt x="3849" y="5112"/>
                  </a:cubicBezTo>
                  <a:cubicBezTo>
                    <a:pt x="7720" y="5112"/>
                    <a:pt x="11510" y="4359"/>
                    <a:pt x="15077" y="2919"/>
                  </a:cubicBezTo>
                  <a:lnTo>
                    <a:pt x="14925" y="1"/>
                  </a:ln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2"/>
            <p:cNvSpPr/>
            <p:nvPr/>
          </p:nvSpPr>
          <p:spPr>
            <a:xfrm>
              <a:off x="6779784" y="2368592"/>
              <a:ext cx="1116059" cy="384205"/>
            </a:xfrm>
            <a:custGeom>
              <a:avLst/>
              <a:gdLst/>
              <a:ahLst/>
              <a:cxnLst/>
              <a:rect l="l" t="t" r="r" b="b"/>
              <a:pathLst>
                <a:path w="20761" h="7147" extrusionOk="0">
                  <a:moveTo>
                    <a:pt x="20426" y="1"/>
                  </a:moveTo>
                  <a:cubicBezTo>
                    <a:pt x="15925" y="2197"/>
                    <a:pt x="11013" y="3463"/>
                    <a:pt x="6077" y="3463"/>
                  </a:cubicBezTo>
                  <a:cubicBezTo>
                    <a:pt x="4046" y="3463"/>
                    <a:pt x="2012" y="3249"/>
                    <a:pt x="1" y="2797"/>
                  </a:cubicBezTo>
                  <a:lnTo>
                    <a:pt x="1" y="2797"/>
                  </a:lnTo>
                  <a:cubicBezTo>
                    <a:pt x="517" y="3010"/>
                    <a:pt x="1277" y="3253"/>
                    <a:pt x="2280" y="3314"/>
                  </a:cubicBezTo>
                  <a:cubicBezTo>
                    <a:pt x="2371" y="3314"/>
                    <a:pt x="2463" y="3344"/>
                    <a:pt x="2523" y="3344"/>
                  </a:cubicBezTo>
                  <a:lnTo>
                    <a:pt x="2493" y="4682"/>
                  </a:lnTo>
                  <a:lnTo>
                    <a:pt x="2463" y="6749"/>
                  </a:lnTo>
                  <a:cubicBezTo>
                    <a:pt x="3929" y="7016"/>
                    <a:pt x="5438" y="7146"/>
                    <a:pt x="6958" y="7146"/>
                  </a:cubicBezTo>
                  <a:cubicBezTo>
                    <a:pt x="10449" y="7146"/>
                    <a:pt x="14005" y="6459"/>
                    <a:pt x="17265" y="5168"/>
                  </a:cubicBezTo>
                  <a:lnTo>
                    <a:pt x="17174" y="3223"/>
                  </a:lnTo>
                  <a:cubicBezTo>
                    <a:pt x="17174" y="3223"/>
                    <a:pt x="19150" y="2828"/>
                    <a:pt x="20761" y="852"/>
                  </a:cubicBezTo>
                  <a:cubicBezTo>
                    <a:pt x="20761" y="852"/>
                    <a:pt x="20639" y="517"/>
                    <a:pt x="20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2"/>
            <p:cNvSpPr/>
            <p:nvPr/>
          </p:nvSpPr>
          <p:spPr>
            <a:xfrm>
              <a:off x="6861497" y="2044374"/>
              <a:ext cx="880763" cy="196484"/>
            </a:xfrm>
            <a:custGeom>
              <a:avLst/>
              <a:gdLst/>
              <a:ahLst/>
              <a:cxnLst/>
              <a:rect l="l" t="t" r="r" b="b"/>
              <a:pathLst>
                <a:path w="16384" h="3655" extrusionOk="0">
                  <a:moveTo>
                    <a:pt x="8270" y="0"/>
                  </a:moveTo>
                  <a:cubicBezTo>
                    <a:pt x="5379" y="0"/>
                    <a:pt x="3952" y="591"/>
                    <a:pt x="3952" y="591"/>
                  </a:cubicBezTo>
                  <a:cubicBezTo>
                    <a:pt x="3952" y="591"/>
                    <a:pt x="1702" y="1199"/>
                    <a:pt x="0" y="2931"/>
                  </a:cubicBezTo>
                  <a:cubicBezTo>
                    <a:pt x="2358" y="3419"/>
                    <a:pt x="4738" y="3655"/>
                    <a:pt x="7116" y="3655"/>
                  </a:cubicBezTo>
                  <a:cubicBezTo>
                    <a:pt x="10227" y="3655"/>
                    <a:pt x="13334" y="3251"/>
                    <a:pt x="16384" y="2475"/>
                  </a:cubicBezTo>
                  <a:cubicBezTo>
                    <a:pt x="15289" y="1442"/>
                    <a:pt x="13830" y="561"/>
                    <a:pt x="11976" y="287"/>
                  </a:cubicBezTo>
                  <a:cubicBezTo>
                    <a:pt x="10549" y="77"/>
                    <a:pt x="9314" y="0"/>
                    <a:pt x="8270" y="0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2"/>
            <p:cNvSpPr/>
            <p:nvPr/>
          </p:nvSpPr>
          <p:spPr>
            <a:xfrm>
              <a:off x="6524861" y="1663710"/>
              <a:ext cx="248413" cy="152940"/>
            </a:xfrm>
            <a:custGeom>
              <a:avLst/>
              <a:gdLst/>
              <a:ahLst/>
              <a:cxnLst/>
              <a:rect l="l" t="t" r="r" b="b"/>
              <a:pathLst>
                <a:path w="4621" h="2845" extrusionOk="0">
                  <a:moveTo>
                    <a:pt x="3198" y="0"/>
                  </a:moveTo>
                  <a:cubicBezTo>
                    <a:pt x="1993" y="0"/>
                    <a:pt x="796" y="501"/>
                    <a:pt x="1" y="1441"/>
                  </a:cubicBezTo>
                  <a:cubicBezTo>
                    <a:pt x="337" y="2206"/>
                    <a:pt x="1107" y="2845"/>
                    <a:pt x="2201" y="2845"/>
                  </a:cubicBezTo>
                  <a:cubicBezTo>
                    <a:pt x="2889" y="2845"/>
                    <a:pt x="3705" y="2592"/>
                    <a:pt x="4621" y="1958"/>
                  </a:cubicBezTo>
                  <a:lnTo>
                    <a:pt x="4135" y="103"/>
                  </a:lnTo>
                  <a:cubicBezTo>
                    <a:pt x="3827" y="34"/>
                    <a:pt x="3512" y="0"/>
                    <a:pt x="319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2"/>
            <p:cNvSpPr/>
            <p:nvPr/>
          </p:nvSpPr>
          <p:spPr>
            <a:xfrm>
              <a:off x="6508518" y="1587803"/>
              <a:ext cx="238630" cy="153370"/>
            </a:xfrm>
            <a:custGeom>
              <a:avLst/>
              <a:gdLst/>
              <a:ahLst/>
              <a:cxnLst/>
              <a:rect l="l" t="t" r="r" b="b"/>
              <a:pathLst>
                <a:path w="4439" h="2853" extrusionOk="0">
                  <a:moveTo>
                    <a:pt x="2668" y="0"/>
                  </a:moveTo>
                  <a:cubicBezTo>
                    <a:pt x="2016" y="0"/>
                    <a:pt x="1248" y="177"/>
                    <a:pt x="609" y="816"/>
                  </a:cubicBezTo>
                  <a:cubicBezTo>
                    <a:pt x="62" y="1333"/>
                    <a:pt x="1" y="2154"/>
                    <a:pt x="305" y="2853"/>
                  </a:cubicBezTo>
                  <a:cubicBezTo>
                    <a:pt x="1100" y="1913"/>
                    <a:pt x="2297" y="1412"/>
                    <a:pt x="3502" y="1412"/>
                  </a:cubicBezTo>
                  <a:cubicBezTo>
                    <a:pt x="3816" y="1412"/>
                    <a:pt x="4131" y="1446"/>
                    <a:pt x="4439" y="1515"/>
                  </a:cubicBezTo>
                  <a:lnTo>
                    <a:pt x="4104" y="269"/>
                  </a:lnTo>
                  <a:cubicBezTo>
                    <a:pt x="4104" y="269"/>
                    <a:pt x="3474" y="0"/>
                    <a:pt x="266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2"/>
            <p:cNvSpPr/>
            <p:nvPr/>
          </p:nvSpPr>
          <p:spPr>
            <a:xfrm>
              <a:off x="6586952" y="1672849"/>
              <a:ext cx="166756" cy="102354"/>
            </a:xfrm>
            <a:custGeom>
              <a:avLst/>
              <a:gdLst/>
              <a:ahLst/>
              <a:cxnLst/>
              <a:rect l="l" t="t" r="r" b="b"/>
              <a:pathLst>
                <a:path w="3102" h="1904" extrusionOk="0">
                  <a:moveTo>
                    <a:pt x="1542" y="0"/>
                  </a:moveTo>
                  <a:cubicBezTo>
                    <a:pt x="1009" y="0"/>
                    <a:pt x="458" y="271"/>
                    <a:pt x="1" y="511"/>
                  </a:cubicBezTo>
                  <a:cubicBezTo>
                    <a:pt x="1" y="511"/>
                    <a:pt x="1" y="572"/>
                    <a:pt x="31" y="572"/>
                  </a:cubicBezTo>
                  <a:cubicBezTo>
                    <a:pt x="512" y="441"/>
                    <a:pt x="1040" y="121"/>
                    <a:pt x="1558" y="121"/>
                  </a:cubicBezTo>
                  <a:cubicBezTo>
                    <a:pt x="1761" y="121"/>
                    <a:pt x="1962" y="170"/>
                    <a:pt x="2159" y="298"/>
                  </a:cubicBezTo>
                  <a:cubicBezTo>
                    <a:pt x="2645" y="633"/>
                    <a:pt x="2767" y="1301"/>
                    <a:pt x="2949" y="1848"/>
                  </a:cubicBezTo>
                  <a:cubicBezTo>
                    <a:pt x="2949" y="1887"/>
                    <a:pt x="2976" y="1903"/>
                    <a:pt x="3007" y="1903"/>
                  </a:cubicBezTo>
                  <a:cubicBezTo>
                    <a:pt x="3050" y="1903"/>
                    <a:pt x="3101" y="1871"/>
                    <a:pt x="3101" y="1818"/>
                  </a:cubicBezTo>
                  <a:cubicBezTo>
                    <a:pt x="2949" y="1210"/>
                    <a:pt x="2736" y="481"/>
                    <a:pt x="2159" y="146"/>
                  </a:cubicBezTo>
                  <a:cubicBezTo>
                    <a:pt x="1961" y="43"/>
                    <a:pt x="1753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2"/>
            <p:cNvSpPr/>
            <p:nvPr/>
          </p:nvSpPr>
          <p:spPr>
            <a:xfrm>
              <a:off x="6654580" y="1700696"/>
              <a:ext cx="90313" cy="38114"/>
            </a:xfrm>
            <a:custGeom>
              <a:avLst/>
              <a:gdLst/>
              <a:ahLst/>
              <a:cxnLst/>
              <a:rect l="l" t="t" r="r" b="b"/>
              <a:pathLst>
                <a:path w="1680" h="709" extrusionOk="0">
                  <a:moveTo>
                    <a:pt x="649" y="1"/>
                  </a:moveTo>
                  <a:cubicBezTo>
                    <a:pt x="433" y="1"/>
                    <a:pt x="224" y="96"/>
                    <a:pt x="50" y="327"/>
                  </a:cubicBezTo>
                  <a:cubicBezTo>
                    <a:pt x="0" y="377"/>
                    <a:pt x="52" y="427"/>
                    <a:pt x="106" y="427"/>
                  </a:cubicBezTo>
                  <a:cubicBezTo>
                    <a:pt x="118" y="427"/>
                    <a:pt x="130" y="424"/>
                    <a:pt x="141" y="418"/>
                  </a:cubicBezTo>
                  <a:cubicBezTo>
                    <a:pt x="315" y="263"/>
                    <a:pt x="477" y="170"/>
                    <a:pt x="659" y="170"/>
                  </a:cubicBezTo>
                  <a:cubicBezTo>
                    <a:pt x="762" y="170"/>
                    <a:pt x="871" y="200"/>
                    <a:pt x="992" y="266"/>
                  </a:cubicBezTo>
                  <a:cubicBezTo>
                    <a:pt x="1205" y="388"/>
                    <a:pt x="1357" y="540"/>
                    <a:pt x="1539" y="692"/>
                  </a:cubicBezTo>
                  <a:cubicBezTo>
                    <a:pt x="1551" y="704"/>
                    <a:pt x="1564" y="709"/>
                    <a:pt x="1576" y="709"/>
                  </a:cubicBezTo>
                  <a:cubicBezTo>
                    <a:pt x="1629" y="709"/>
                    <a:pt x="1680" y="620"/>
                    <a:pt x="1630" y="570"/>
                  </a:cubicBezTo>
                  <a:cubicBezTo>
                    <a:pt x="1367" y="251"/>
                    <a:pt x="999" y="1"/>
                    <a:pt x="64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2"/>
            <p:cNvSpPr/>
            <p:nvPr/>
          </p:nvSpPr>
          <p:spPr>
            <a:xfrm>
              <a:off x="7765125" y="1341911"/>
              <a:ext cx="234705" cy="159068"/>
            </a:xfrm>
            <a:custGeom>
              <a:avLst/>
              <a:gdLst/>
              <a:ahLst/>
              <a:cxnLst/>
              <a:rect l="l" t="t" r="r" b="b"/>
              <a:pathLst>
                <a:path w="4366" h="2959" extrusionOk="0">
                  <a:moveTo>
                    <a:pt x="2836" y="0"/>
                  </a:moveTo>
                  <a:cubicBezTo>
                    <a:pt x="1803" y="0"/>
                    <a:pt x="773" y="395"/>
                    <a:pt x="0" y="1105"/>
                  </a:cubicBezTo>
                  <a:lnTo>
                    <a:pt x="486" y="2928"/>
                  </a:lnTo>
                  <a:cubicBezTo>
                    <a:pt x="706" y="2949"/>
                    <a:pt x="914" y="2959"/>
                    <a:pt x="1112" y="2959"/>
                  </a:cubicBezTo>
                  <a:cubicBezTo>
                    <a:pt x="3520" y="2959"/>
                    <a:pt x="4366" y="1489"/>
                    <a:pt x="4225" y="253"/>
                  </a:cubicBezTo>
                  <a:cubicBezTo>
                    <a:pt x="3778" y="82"/>
                    <a:pt x="3307" y="0"/>
                    <a:pt x="2836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2"/>
            <p:cNvSpPr/>
            <p:nvPr/>
          </p:nvSpPr>
          <p:spPr>
            <a:xfrm>
              <a:off x="7747116" y="1283637"/>
              <a:ext cx="245188" cy="117675"/>
            </a:xfrm>
            <a:custGeom>
              <a:avLst/>
              <a:gdLst/>
              <a:ahLst/>
              <a:cxnLst/>
              <a:rect l="l" t="t" r="r" b="b"/>
              <a:pathLst>
                <a:path w="4561" h="2189" extrusionOk="0">
                  <a:moveTo>
                    <a:pt x="2007" y="1"/>
                  </a:moveTo>
                  <a:cubicBezTo>
                    <a:pt x="658" y="1"/>
                    <a:pt x="1" y="912"/>
                    <a:pt x="1" y="912"/>
                  </a:cubicBezTo>
                  <a:lnTo>
                    <a:pt x="335" y="2189"/>
                  </a:lnTo>
                  <a:cubicBezTo>
                    <a:pt x="1108" y="1479"/>
                    <a:pt x="2138" y="1084"/>
                    <a:pt x="3171" y="1084"/>
                  </a:cubicBezTo>
                  <a:cubicBezTo>
                    <a:pt x="3642" y="1084"/>
                    <a:pt x="4113" y="1166"/>
                    <a:pt x="4560" y="1337"/>
                  </a:cubicBezTo>
                  <a:cubicBezTo>
                    <a:pt x="4499" y="547"/>
                    <a:pt x="3618" y="334"/>
                    <a:pt x="2888" y="122"/>
                  </a:cubicBezTo>
                  <a:cubicBezTo>
                    <a:pt x="2567" y="36"/>
                    <a:pt x="2274" y="1"/>
                    <a:pt x="200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2"/>
            <p:cNvSpPr/>
            <p:nvPr/>
          </p:nvSpPr>
          <p:spPr>
            <a:xfrm>
              <a:off x="7789639" y="1348954"/>
              <a:ext cx="130738" cy="145898"/>
            </a:xfrm>
            <a:custGeom>
              <a:avLst/>
              <a:gdLst/>
              <a:ahLst/>
              <a:cxnLst/>
              <a:rect l="l" t="t" r="r" b="b"/>
              <a:pathLst>
                <a:path w="2432" h="2714" extrusionOk="0">
                  <a:moveTo>
                    <a:pt x="2401" y="1"/>
                  </a:moveTo>
                  <a:cubicBezTo>
                    <a:pt x="1702" y="31"/>
                    <a:pt x="760" y="92"/>
                    <a:pt x="334" y="761"/>
                  </a:cubicBezTo>
                  <a:cubicBezTo>
                    <a:pt x="0" y="1308"/>
                    <a:pt x="182" y="2068"/>
                    <a:pt x="365" y="2645"/>
                  </a:cubicBezTo>
                  <a:cubicBezTo>
                    <a:pt x="377" y="2694"/>
                    <a:pt x="409" y="2713"/>
                    <a:pt x="440" y="2713"/>
                  </a:cubicBezTo>
                  <a:cubicBezTo>
                    <a:pt x="488" y="2713"/>
                    <a:pt x="535" y="2670"/>
                    <a:pt x="517" y="2615"/>
                  </a:cubicBezTo>
                  <a:cubicBezTo>
                    <a:pt x="395" y="2068"/>
                    <a:pt x="182" y="1460"/>
                    <a:pt x="426" y="913"/>
                  </a:cubicBezTo>
                  <a:cubicBezTo>
                    <a:pt x="760" y="153"/>
                    <a:pt x="1702" y="244"/>
                    <a:pt x="2401" y="62"/>
                  </a:cubicBezTo>
                  <a:cubicBezTo>
                    <a:pt x="2432" y="62"/>
                    <a:pt x="2432" y="1"/>
                    <a:pt x="24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2"/>
            <p:cNvSpPr/>
            <p:nvPr/>
          </p:nvSpPr>
          <p:spPr>
            <a:xfrm>
              <a:off x="7798347" y="1395455"/>
              <a:ext cx="73003" cy="62197"/>
            </a:xfrm>
            <a:custGeom>
              <a:avLst/>
              <a:gdLst/>
              <a:ahLst/>
              <a:cxnLst/>
              <a:rect l="l" t="t" r="r" b="b"/>
              <a:pathLst>
                <a:path w="1358" h="1157" extrusionOk="0">
                  <a:moveTo>
                    <a:pt x="947" y="0"/>
                  </a:moveTo>
                  <a:cubicBezTo>
                    <a:pt x="438" y="0"/>
                    <a:pt x="96" y="525"/>
                    <a:pt x="20" y="1051"/>
                  </a:cubicBezTo>
                  <a:cubicBezTo>
                    <a:pt x="1" y="1110"/>
                    <a:pt x="45" y="1157"/>
                    <a:pt x="96" y="1157"/>
                  </a:cubicBezTo>
                  <a:cubicBezTo>
                    <a:pt x="123" y="1157"/>
                    <a:pt x="151" y="1143"/>
                    <a:pt x="172" y="1112"/>
                  </a:cubicBezTo>
                  <a:cubicBezTo>
                    <a:pt x="264" y="899"/>
                    <a:pt x="324" y="656"/>
                    <a:pt x="476" y="443"/>
                  </a:cubicBezTo>
                  <a:cubicBezTo>
                    <a:pt x="609" y="244"/>
                    <a:pt x="790" y="173"/>
                    <a:pt x="996" y="173"/>
                  </a:cubicBezTo>
                  <a:cubicBezTo>
                    <a:pt x="1073" y="173"/>
                    <a:pt x="1154" y="183"/>
                    <a:pt x="1236" y="200"/>
                  </a:cubicBezTo>
                  <a:cubicBezTo>
                    <a:pt x="1297" y="200"/>
                    <a:pt x="1358" y="109"/>
                    <a:pt x="1297" y="78"/>
                  </a:cubicBezTo>
                  <a:cubicBezTo>
                    <a:pt x="1173" y="24"/>
                    <a:pt x="1056" y="0"/>
                    <a:pt x="94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2"/>
            <p:cNvSpPr/>
            <p:nvPr/>
          </p:nvSpPr>
          <p:spPr>
            <a:xfrm>
              <a:off x="7175232" y="2025451"/>
              <a:ext cx="271260" cy="139071"/>
            </a:xfrm>
            <a:custGeom>
              <a:avLst/>
              <a:gdLst/>
              <a:ahLst/>
              <a:cxnLst/>
              <a:rect l="l" t="t" r="r" b="b"/>
              <a:pathLst>
                <a:path w="5046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1" y="1277"/>
                    <a:pt x="0" y="1429"/>
                  </a:cubicBezTo>
                  <a:cubicBezTo>
                    <a:pt x="0" y="1429"/>
                    <a:pt x="1082" y="2587"/>
                    <a:pt x="2708" y="2587"/>
                  </a:cubicBezTo>
                  <a:cubicBezTo>
                    <a:pt x="3394" y="2587"/>
                    <a:pt x="4177" y="2380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2"/>
            <p:cNvSpPr/>
            <p:nvPr/>
          </p:nvSpPr>
          <p:spPr>
            <a:xfrm>
              <a:off x="7175232" y="1878422"/>
              <a:ext cx="320287" cy="197720"/>
            </a:xfrm>
            <a:custGeom>
              <a:avLst/>
              <a:gdLst/>
              <a:ahLst/>
              <a:cxnLst/>
              <a:rect l="l" t="t" r="r" b="b"/>
              <a:pathLst>
                <a:path w="5958" h="3678" extrusionOk="0">
                  <a:moveTo>
                    <a:pt x="5958" y="0"/>
                  </a:moveTo>
                  <a:lnTo>
                    <a:pt x="0" y="1277"/>
                  </a:lnTo>
                  <a:cubicBezTo>
                    <a:pt x="0" y="1277"/>
                    <a:pt x="426" y="2614"/>
                    <a:pt x="183" y="3678"/>
                  </a:cubicBezTo>
                  <a:cubicBezTo>
                    <a:pt x="1763" y="3131"/>
                    <a:pt x="3374" y="2857"/>
                    <a:pt x="5046" y="2736"/>
                  </a:cubicBezTo>
                  <a:cubicBezTo>
                    <a:pt x="5076" y="2128"/>
                    <a:pt x="5745" y="578"/>
                    <a:pt x="595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2"/>
            <p:cNvSpPr/>
            <p:nvPr/>
          </p:nvSpPr>
          <p:spPr>
            <a:xfrm>
              <a:off x="6546149" y="923186"/>
              <a:ext cx="1253302" cy="975430"/>
            </a:xfrm>
            <a:custGeom>
              <a:avLst/>
              <a:gdLst/>
              <a:ahLst/>
              <a:cxnLst/>
              <a:rect l="l" t="t" r="r" b="b"/>
              <a:pathLst>
                <a:path w="23314" h="18145" extrusionOk="0">
                  <a:moveTo>
                    <a:pt x="12186" y="1"/>
                  </a:moveTo>
                  <a:cubicBezTo>
                    <a:pt x="6769" y="1"/>
                    <a:pt x="0" y="1862"/>
                    <a:pt x="2948" y="12055"/>
                  </a:cubicBezTo>
                  <a:cubicBezTo>
                    <a:pt x="2948" y="12055"/>
                    <a:pt x="3070" y="12602"/>
                    <a:pt x="3313" y="13362"/>
                  </a:cubicBezTo>
                  <a:cubicBezTo>
                    <a:pt x="6688" y="16628"/>
                    <a:pt x="11214" y="18145"/>
                    <a:pt x="15868" y="18145"/>
                  </a:cubicBezTo>
                  <a:cubicBezTo>
                    <a:pt x="16454" y="18145"/>
                    <a:pt x="17042" y="18121"/>
                    <a:pt x="17629" y="18073"/>
                  </a:cubicBezTo>
                  <a:cubicBezTo>
                    <a:pt x="20304" y="16888"/>
                    <a:pt x="22584" y="15003"/>
                    <a:pt x="22888" y="12936"/>
                  </a:cubicBezTo>
                  <a:cubicBezTo>
                    <a:pt x="23313" y="9836"/>
                    <a:pt x="23253" y="7799"/>
                    <a:pt x="22158" y="5064"/>
                  </a:cubicBezTo>
                  <a:cubicBezTo>
                    <a:pt x="21064" y="2328"/>
                    <a:pt x="20578" y="1112"/>
                    <a:pt x="17629" y="535"/>
                  </a:cubicBezTo>
                  <a:cubicBezTo>
                    <a:pt x="16724" y="367"/>
                    <a:pt x="14588" y="1"/>
                    <a:pt x="1218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2"/>
            <p:cNvSpPr/>
            <p:nvPr/>
          </p:nvSpPr>
          <p:spPr>
            <a:xfrm>
              <a:off x="6724251" y="1641454"/>
              <a:ext cx="769646" cy="327168"/>
            </a:xfrm>
            <a:custGeom>
              <a:avLst/>
              <a:gdLst/>
              <a:ahLst/>
              <a:cxnLst/>
              <a:rect l="l" t="t" r="r" b="b"/>
              <a:pathLst>
                <a:path w="14317" h="6086" extrusionOk="0">
                  <a:moveTo>
                    <a:pt x="0" y="1"/>
                  </a:moveTo>
                  <a:lnTo>
                    <a:pt x="0" y="1"/>
                  </a:lnTo>
                  <a:cubicBezTo>
                    <a:pt x="365" y="1186"/>
                    <a:pt x="1003" y="2888"/>
                    <a:pt x="1793" y="3800"/>
                  </a:cubicBezTo>
                  <a:cubicBezTo>
                    <a:pt x="2873" y="5052"/>
                    <a:pt x="5300" y="6085"/>
                    <a:pt x="8258" y="6085"/>
                  </a:cubicBezTo>
                  <a:cubicBezTo>
                    <a:pt x="8964" y="6085"/>
                    <a:pt x="9701" y="6026"/>
                    <a:pt x="10456" y="5897"/>
                  </a:cubicBezTo>
                  <a:cubicBezTo>
                    <a:pt x="11702" y="5685"/>
                    <a:pt x="13040" y="5290"/>
                    <a:pt x="14316" y="4712"/>
                  </a:cubicBezTo>
                  <a:lnTo>
                    <a:pt x="14316" y="4712"/>
                  </a:lnTo>
                  <a:cubicBezTo>
                    <a:pt x="13729" y="4760"/>
                    <a:pt x="13141" y="4784"/>
                    <a:pt x="12555" y="4784"/>
                  </a:cubicBezTo>
                  <a:cubicBezTo>
                    <a:pt x="7901" y="4784"/>
                    <a:pt x="3375" y="3267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2"/>
            <p:cNvSpPr/>
            <p:nvPr/>
          </p:nvSpPr>
          <p:spPr>
            <a:xfrm>
              <a:off x="6957886" y="1531464"/>
              <a:ext cx="71981" cy="75153"/>
            </a:xfrm>
            <a:custGeom>
              <a:avLst/>
              <a:gdLst/>
              <a:ahLst/>
              <a:cxnLst/>
              <a:rect l="l" t="t" r="r" b="b"/>
              <a:pathLst>
                <a:path w="1339" h="1398" extrusionOk="0">
                  <a:moveTo>
                    <a:pt x="590" y="1"/>
                  </a:moveTo>
                  <a:cubicBezTo>
                    <a:pt x="556" y="1"/>
                    <a:pt x="522" y="4"/>
                    <a:pt x="487" y="10"/>
                  </a:cubicBezTo>
                  <a:cubicBezTo>
                    <a:pt x="183" y="101"/>
                    <a:pt x="1" y="466"/>
                    <a:pt x="92" y="861"/>
                  </a:cubicBezTo>
                  <a:cubicBezTo>
                    <a:pt x="196" y="1174"/>
                    <a:pt x="457" y="1397"/>
                    <a:pt x="720" y="1397"/>
                  </a:cubicBezTo>
                  <a:cubicBezTo>
                    <a:pt x="764" y="1397"/>
                    <a:pt x="808" y="1391"/>
                    <a:pt x="852" y="1378"/>
                  </a:cubicBezTo>
                  <a:cubicBezTo>
                    <a:pt x="1156" y="1317"/>
                    <a:pt x="1338" y="922"/>
                    <a:pt x="1247" y="557"/>
                  </a:cubicBezTo>
                  <a:cubicBezTo>
                    <a:pt x="1165" y="230"/>
                    <a:pt x="888" y="1"/>
                    <a:pt x="59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2"/>
            <p:cNvSpPr/>
            <p:nvPr/>
          </p:nvSpPr>
          <p:spPr>
            <a:xfrm>
              <a:off x="7459561" y="1400239"/>
              <a:ext cx="70315" cy="75099"/>
            </a:xfrm>
            <a:custGeom>
              <a:avLst/>
              <a:gdLst/>
              <a:ahLst/>
              <a:cxnLst/>
              <a:rect l="l" t="t" r="r" b="b"/>
              <a:pathLst>
                <a:path w="1308" h="1397" extrusionOk="0">
                  <a:moveTo>
                    <a:pt x="618" y="0"/>
                  </a:moveTo>
                  <a:cubicBezTo>
                    <a:pt x="574" y="0"/>
                    <a:pt x="530" y="7"/>
                    <a:pt x="486" y="20"/>
                  </a:cubicBezTo>
                  <a:cubicBezTo>
                    <a:pt x="152" y="80"/>
                    <a:pt x="0" y="475"/>
                    <a:pt x="91" y="840"/>
                  </a:cubicBezTo>
                  <a:cubicBezTo>
                    <a:pt x="173" y="1167"/>
                    <a:pt x="450" y="1397"/>
                    <a:pt x="726" y="1397"/>
                  </a:cubicBezTo>
                  <a:cubicBezTo>
                    <a:pt x="758" y="1397"/>
                    <a:pt x="789" y="1394"/>
                    <a:pt x="821" y="1387"/>
                  </a:cubicBezTo>
                  <a:cubicBezTo>
                    <a:pt x="1155" y="1296"/>
                    <a:pt x="1307" y="931"/>
                    <a:pt x="1216" y="536"/>
                  </a:cubicBezTo>
                  <a:cubicBezTo>
                    <a:pt x="1138" y="224"/>
                    <a:pt x="881" y="0"/>
                    <a:pt x="61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2"/>
            <p:cNvSpPr/>
            <p:nvPr/>
          </p:nvSpPr>
          <p:spPr>
            <a:xfrm>
              <a:off x="7206251" y="1436526"/>
              <a:ext cx="93216" cy="122997"/>
            </a:xfrm>
            <a:custGeom>
              <a:avLst/>
              <a:gdLst/>
              <a:ahLst/>
              <a:cxnLst/>
              <a:rect l="l" t="t" r="r" b="b"/>
              <a:pathLst>
                <a:path w="1734" h="2288" extrusionOk="0">
                  <a:moveTo>
                    <a:pt x="66" y="1"/>
                  </a:moveTo>
                  <a:cubicBezTo>
                    <a:pt x="46" y="1"/>
                    <a:pt x="31" y="22"/>
                    <a:pt x="31" y="44"/>
                  </a:cubicBezTo>
                  <a:cubicBezTo>
                    <a:pt x="1" y="378"/>
                    <a:pt x="62" y="743"/>
                    <a:pt x="92" y="1077"/>
                  </a:cubicBezTo>
                  <a:cubicBezTo>
                    <a:pt x="122" y="1320"/>
                    <a:pt x="153" y="1594"/>
                    <a:pt x="335" y="1746"/>
                  </a:cubicBezTo>
                  <a:cubicBezTo>
                    <a:pt x="409" y="1819"/>
                    <a:pt x="505" y="1860"/>
                    <a:pt x="603" y="1860"/>
                  </a:cubicBezTo>
                  <a:cubicBezTo>
                    <a:pt x="666" y="1860"/>
                    <a:pt x="731" y="1843"/>
                    <a:pt x="791" y="1807"/>
                  </a:cubicBezTo>
                  <a:cubicBezTo>
                    <a:pt x="882" y="1746"/>
                    <a:pt x="913" y="1655"/>
                    <a:pt x="973" y="1594"/>
                  </a:cubicBezTo>
                  <a:cubicBezTo>
                    <a:pt x="1048" y="1538"/>
                    <a:pt x="1146" y="1390"/>
                    <a:pt x="1252" y="1390"/>
                  </a:cubicBezTo>
                  <a:cubicBezTo>
                    <a:pt x="1319" y="1390"/>
                    <a:pt x="1389" y="1448"/>
                    <a:pt x="1460" y="1624"/>
                  </a:cubicBezTo>
                  <a:cubicBezTo>
                    <a:pt x="1521" y="1807"/>
                    <a:pt x="1369" y="2019"/>
                    <a:pt x="1247" y="2111"/>
                  </a:cubicBezTo>
                  <a:cubicBezTo>
                    <a:pt x="1149" y="2160"/>
                    <a:pt x="1209" y="2288"/>
                    <a:pt x="1284" y="2288"/>
                  </a:cubicBezTo>
                  <a:cubicBezTo>
                    <a:pt x="1302" y="2288"/>
                    <a:pt x="1321" y="2280"/>
                    <a:pt x="1338" y="2263"/>
                  </a:cubicBezTo>
                  <a:cubicBezTo>
                    <a:pt x="1551" y="2111"/>
                    <a:pt x="1733" y="1807"/>
                    <a:pt x="1612" y="1503"/>
                  </a:cubicBezTo>
                  <a:cubicBezTo>
                    <a:pt x="1523" y="1369"/>
                    <a:pt x="1369" y="1284"/>
                    <a:pt x="1209" y="1284"/>
                  </a:cubicBezTo>
                  <a:cubicBezTo>
                    <a:pt x="1150" y="1284"/>
                    <a:pt x="1091" y="1296"/>
                    <a:pt x="1034" y="1320"/>
                  </a:cubicBezTo>
                  <a:cubicBezTo>
                    <a:pt x="913" y="1381"/>
                    <a:pt x="882" y="1503"/>
                    <a:pt x="791" y="1594"/>
                  </a:cubicBezTo>
                  <a:cubicBezTo>
                    <a:pt x="700" y="1659"/>
                    <a:pt x="623" y="1687"/>
                    <a:pt x="560" y="1687"/>
                  </a:cubicBezTo>
                  <a:cubicBezTo>
                    <a:pt x="329" y="1687"/>
                    <a:pt x="268" y="1322"/>
                    <a:pt x="244" y="1107"/>
                  </a:cubicBezTo>
                  <a:cubicBezTo>
                    <a:pt x="214" y="804"/>
                    <a:pt x="335" y="256"/>
                    <a:pt x="92" y="13"/>
                  </a:cubicBezTo>
                  <a:cubicBezTo>
                    <a:pt x="83" y="4"/>
                    <a:pt x="74" y="1"/>
                    <a:pt x="6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2"/>
            <p:cNvSpPr/>
            <p:nvPr/>
          </p:nvSpPr>
          <p:spPr>
            <a:xfrm>
              <a:off x="7245763" y="1624251"/>
              <a:ext cx="110902" cy="67627"/>
            </a:xfrm>
            <a:custGeom>
              <a:avLst/>
              <a:gdLst/>
              <a:ahLst/>
              <a:cxnLst/>
              <a:rect l="l" t="t" r="r" b="b"/>
              <a:pathLst>
                <a:path w="2063" h="1258" extrusionOk="0">
                  <a:moveTo>
                    <a:pt x="1811" y="0"/>
                  </a:moveTo>
                  <a:cubicBezTo>
                    <a:pt x="1755" y="0"/>
                    <a:pt x="1697" y="40"/>
                    <a:pt x="1697" y="108"/>
                  </a:cubicBezTo>
                  <a:cubicBezTo>
                    <a:pt x="1758" y="564"/>
                    <a:pt x="1576" y="929"/>
                    <a:pt x="1090" y="1050"/>
                  </a:cubicBezTo>
                  <a:cubicBezTo>
                    <a:pt x="1027" y="1063"/>
                    <a:pt x="953" y="1070"/>
                    <a:pt x="876" y="1070"/>
                  </a:cubicBezTo>
                  <a:cubicBezTo>
                    <a:pt x="767" y="1070"/>
                    <a:pt x="649" y="1055"/>
                    <a:pt x="542" y="1020"/>
                  </a:cubicBezTo>
                  <a:cubicBezTo>
                    <a:pt x="330" y="929"/>
                    <a:pt x="238" y="777"/>
                    <a:pt x="56" y="625"/>
                  </a:cubicBezTo>
                  <a:cubicBezTo>
                    <a:pt x="56" y="616"/>
                    <a:pt x="54" y="612"/>
                    <a:pt x="50" y="612"/>
                  </a:cubicBezTo>
                  <a:cubicBezTo>
                    <a:pt x="41" y="612"/>
                    <a:pt x="26" y="634"/>
                    <a:pt x="26" y="655"/>
                  </a:cubicBezTo>
                  <a:cubicBezTo>
                    <a:pt x="1" y="1079"/>
                    <a:pt x="528" y="1257"/>
                    <a:pt x="920" y="1257"/>
                  </a:cubicBezTo>
                  <a:cubicBezTo>
                    <a:pt x="1006" y="1257"/>
                    <a:pt x="1085" y="1249"/>
                    <a:pt x="1150" y="1233"/>
                  </a:cubicBezTo>
                  <a:cubicBezTo>
                    <a:pt x="1697" y="1111"/>
                    <a:pt x="2062" y="625"/>
                    <a:pt x="1910" y="78"/>
                  </a:cubicBezTo>
                  <a:cubicBezTo>
                    <a:pt x="1897" y="24"/>
                    <a:pt x="1854" y="0"/>
                    <a:pt x="181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2"/>
            <p:cNvSpPr/>
            <p:nvPr/>
          </p:nvSpPr>
          <p:spPr>
            <a:xfrm rot="4096072">
              <a:off x="6905011" y="1289097"/>
              <a:ext cx="88271" cy="97303"/>
            </a:xfrm>
            <a:custGeom>
              <a:avLst/>
              <a:gdLst/>
              <a:ahLst/>
              <a:cxnLst/>
              <a:rect l="l" t="t" r="r" b="b"/>
              <a:pathLst>
                <a:path w="1642" h="1810" extrusionOk="0">
                  <a:moveTo>
                    <a:pt x="1490" y="1"/>
                  </a:moveTo>
                  <a:cubicBezTo>
                    <a:pt x="821" y="153"/>
                    <a:pt x="0" y="1065"/>
                    <a:pt x="61" y="1764"/>
                  </a:cubicBezTo>
                  <a:cubicBezTo>
                    <a:pt x="61" y="1794"/>
                    <a:pt x="76" y="1809"/>
                    <a:pt x="95" y="1809"/>
                  </a:cubicBezTo>
                  <a:cubicBezTo>
                    <a:pt x="114" y="1809"/>
                    <a:pt x="137" y="1794"/>
                    <a:pt x="152" y="1764"/>
                  </a:cubicBezTo>
                  <a:cubicBezTo>
                    <a:pt x="426" y="1034"/>
                    <a:pt x="821" y="518"/>
                    <a:pt x="1551" y="153"/>
                  </a:cubicBezTo>
                  <a:cubicBezTo>
                    <a:pt x="1642" y="122"/>
                    <a:pt x="1581" y="1"/>
                    <a:pt x="14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7417038" y="1210633"/>
              <a:ext cx="121707" cy="31179"/>
            </a:xfrm>
            <a:custGeom>
              <a:avLst/>
              <a:gdLst/>
              <a:ahLst/>
              <a:cxnLst/>
              <a:rect l="l" t="t" r="r" b="b"/>
              <a:pathLst>
                <a:path w="2264" h="580" extrusionOk="0">
                  <a:moveTo>
                    <a:pt x="877" y="0"/>
                  </a:moveTo>
                  <a:cubicBezTo>
                    <a:pt x="576" y="0"/>
                    <a:pt x="287" y="54"/>
                    <a:pt x="62" y="173"/>
                  </a:cubicBezTo>
                  <a:cubicBezTo>
                    <a:pt x="1" y="203"/>
                    <a:pt x="31" y="264"/>
                    <a:pt x="92" y="264"/>
                  </a:cubicBezTo>
                  <a:cubicBezTo>
                    <a:pt x="259" y="264"/>
                    <a:pt x="426" y="260"/>
                    <a:pt x="593" y="260"/>
                  </a:cubicBezTo>
                  <a:cubicBezTo>
                    <a:pt x="1093" y="260"/>
                    <a:pt x="1589" y="294"/>
                    <a:pt x="2068" y="568"/>
                  </a:cubicBezTo>
                  <a:cubicBezTo>
                    <a:pt x="2085" y="576"/>
                    <a:pt x="2101" y="580"/>
                    <a:pt x="2116" y="580"/>
                  </a:cubicBezTo>
                  <a:cubicBezTo>
                    <a:pt x="2210" y="580"/>
                    <a:pt x="2264" y="434"/>
                    <a:pt x="2159" y="355"/>
                  </a:cubicBezTo>
                  <a:cubicBezTo>
                    <a:pt x="1844" y="132"/>
                    <a:pt x="1347" y="0"/>
                    <a:pt x="87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907245" y="1662312"/>
              <a:ext cx="228792" cy="196914"/>
            </a:xfrm>
            <a:custGeom>
              <a:avLst/>
              <a:gdLst/>
              <a:ahLst/>
              <a:cxnLst/>
              <a:rect l="l" t="t" r="r" b="b"/>
              <a:pathLst>
                <a:path w="4256" h="3663" extrusionOk="0">
                  <a:moveTo>
                    <a:pt x="2190" y="1"/>
                  </a:moveTo>
                  <a:cubicBezTo>
                    <a:pt x="2020" y="1"/>
                    <a:pt x="1846" y="23"/>
                    <a:pt x="1672" y="69"/>
                  </a:cubicBezTo>
                  <a:cubicBezTo>
                    <a:pt x="608" y="342"/>
                    <a:pt x="0" y="1345"/>
                    <a:pt x="244" y="2318"/>
                  </a:cubicBezTo>
                  <a:cubicBezTo>
                    <a:pt x="446" y="3127"/>
                    <a:pt x="1216" y="3662"/>
                    <a:pt x="2064" y="3662"/>
                  </a:cubicBezTo>
                  <a:cubicBezTo>
                    <a:pt x="2235" y="3662"/>
                    <a:pt x="2410" y="3641"/>
                    <a:pt x="2584" y="3595"/>
                  </a:cubicBezTo>
                  <a:cubicBezTo>
                    <a:pt x="3617" y="3321"/>
                    <a:pt x="4256" y="2318"/>
                    <a:pt x="4013" y="1345"/>
                  </a:cubicBezTo>
                  <a:cubicBezTo>
                    <a:pt x="3785" y="536"/>
                    <a:pt x="3032" y="1"/>
                    <a:pt x="219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7459561" y="1516895"/>
              <a:ext cx="230405" cy="196914"/>
            </a:xfrm>
            <a:custGeom>
              <a:avLst/>
              <a:gdLst/>
              <a:ahLst/>
              <a:cxnLst/>
              <a:rect l="l" t="t" r="r" b="b"/>
              <a:pathLst>
                <a:path w="4286" h="3663" extrusionOk="0">
                  <a:moveTo>
                    <a:pt x="2192" y="0"/>
                  </a:moveTo>
                  <a:cubicBezTo>
                    <a:pt x="2021" y="0"/>
                    <a:pt x="1846" y="22"/>
                    <a:pt x="1672" y="68"/>
                  </a:cubicBezTo>
                  <a:cubicBezTo>
                    <a:pt x="638" y="342"/>
                    <a:pt x="0" y="1345"/>
                    <a:pt x="243" y="2318"/>
                  </a:cubicBezTo>
                  <a:cubicBezTo>
                    <a:pt x="471" y="3127"/>
                    <a:pt x="1224" y="3662"/>
                    <a:pt x="2083" y="3662"/>
                  </a:cubicBezTo>
                  <a:cubicBezTo>
                    <a:pt x="2257" y="3662"/>
                    <a:pt x="2435" y="3640"/>
                    <a:pt x="2614" y="3594"/>
                  </a:cubicBezTo>
                  <a:cubicBezTo>
                    <a:pt x="3648" y="3321"/>
                    <a:pt x="4286" y="2318"/>
                    <a:pt x="4012" y="1345"/>
                  </a:cubicBezTo>
                  <a:cubicBezTo>
                    <a:pt x="3810" y="536"/>
                    <a:pt x="3040" y="0"/>
                    <a:pt x="219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2"/>
            <p:cNvSpPr/>
            <p:nvPr/>
          </p:nvSpPr>
          <p:spPr>
            <a:xfrm>
              <a:off x="6966057" y="1727629"/>
              <a:ext cx="22954" cy="22148"/>
            </a:xfrm>
            <a:custGeom>
              <a:avLst/>
              <a:gdLst/>
              <a:ahLst/>
              <a:cxnLst/>
              <a:rect l="l" t="t" r="r" b="b"/>
              <a:pathLst>
                <a:path w="427" h="412" extrusionOk="0">
                  <a:moveTo>
                    <a:pt x="202" y="1"/>
                  </a:moveTo>
                  <a:cubicBezTo>
                    <a:pt x="185" y="1"/>
                    <a:pt x="168" y="3"/>
                    <a:pt x="153" y="9"/>
                  </a:cubicBezTo>
                  <a:cubicBezTo>
                    <a:pt x="61" y="39"/>
                    <a:pt x="1" y="130"/>
                    <a:pt x="31" y="252"/>
                  </a:cubicBezTo>
                  <a:cubicBezTo>
                    <a:pt x="56" y="353"/>
                    <a:pt x="123" y="412"/>
                    <a:pt x="214" y="412"/>
                  </a:cubicBezTo>
                  <a:cubicBezTo>
                    <a:pt x="233" y="412"/>
                    <a:pt x="253" y="409"/>
                    <a:pt x="274" y="404"/>
                  </a:cubicBezTo>
                  <a:cubicBezTo>
                    <a:pt x="365" y="373"/>
                    <a:pt x="426" y="282"/>
                    <a:pt x="396" y="161"/>
                  </a:cubicBezTo>
                  <a:cubicBezTo>
                    <a:pt x="371" y="60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2"/>
            <p:cNvSpPr/>
            <p:nvPr/>
          </p:nvSpPr>
          <p:spPr>
            <a:xfrm>
              <a:off x="7047770" y="1771765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31" y="39"/>
                    <a:pt x="0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2" y="411"/>
                    <a:pt x="228" y="409"/>
                    <a:pt x="244" y="403"/>
                  </a:cubicBezTo>
                  <a:cubicBezTo>
                    <a:pt x="335" y="373"/>
                    <a:pt x="396" y="282"/>
                    <a:pt x="365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2"/>
            <p:cNvSpPr/>
            <p:nvPr/>
          </p:nvSpPr>
          <p:spPr>
            <a:xfrm>
              <a:off x="6979121" y="1833856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3" y="8"/>
                  </a:cubicBezTo>
                  <a:cubicBezTo>
                    <a:pt x="62" y="39"/>
                    <a:pt x="1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3" y="411"/>
                    <a:pt x="228" y="409"/>
                    <a:pt x="244" y="404"/>
                  </a:cubicBezTo>
                  <a:cubicBezTo>
                    <a:pt x="366" y="373"/>
                    <a:pt x="396" y="282"/>
                    <a:pt x="366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2"/>
            <p:cNvSpPr/>
            <p:nvPr/>
          </p:nvSpPr>
          <p:spPr>
            <a:xfrm>
              <a:off x="7073897" y="1683547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99" y="0"/>
                  </a:moveTo>
                  <a:cubicBezTo>
                    <a:pt x="184" y="0"/>
                    <a:pt x="168" y="3"/>
                    <a:pt x="153" y="8"/>
                  </a:cubicBezTo>
                  <a:cubicBezTo>
                    <a:pt x="62" y="8"/>
                    <a:pt x="1" y="130"/>
                    <a:pt x="31" y="251"/>
                  </a:cubicBezTo>
                  <a:cubicBezTo>
                    <a:pt x="62" y="342"/>
                    <a:pt x="153" y="403"/>
                    <a:pt x="244" y="403"/>
                  </a:cubicBezTo>
                  <a:cubicBezTo>
                    <a:pt x="335" y="373"/>
                    <a:pt x="396" y="251"/>
                    <a:pt x="366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2"/>
            <p:cNvSpPr/>
            <p:nvPr/>
          </p:nvSpPr>
          <p:spPr>
            <a:xfrm>
              <a:off x="7153997" y="1765636"/>
              <a:ext cx="22901" cy="21718"/>
            </a:xfrm>
            <a:custGeom>
              <a:avLst/>
              <a:gdLst/>
              <a:ahLst/>
              <a:cxnLst/>
              <a:rect l="l" t="t" r="r" b="b"/>
              <a:pathLst>
                <a:path w="42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43" y="404"/>
                    <a:pt x="225" y="404"/>
                  </a:cubicBezTo>
                  <a:cubicBezTo>
                    <a:pt x="242" y="404"/>
                    <a:pt x="258" y="401"/>
                    <a:pt x="274" y="396"/>
                  </a:cubicBezTo>
                  <a:cubicBezTo>
                    <a:pt x="365" y="396"/>
                    <a:pt x="426" y="274"/>
                    <a:pt x="395" y="153"/>
                  </a:cubicBezTo>
                  <a:cubicBezTo>
                    <a:pt x="365" y="6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2"/>
            <p:cNvSpPr/>
            <p:nvPr/>
          </p:nvSpPr>
          <p:spPr>
            <a:xfrm>
              <a:off x="7448110" y="1600275"/>
              <a:ext cx="22901" cy="22041"/>
            </a:xfrm>
            <a:custGeom>
              <a:avLst/>
              <a:gdLst/>
              <a:ahLst/>
              <a:cxnLst/>
              <a:rect l="l" t="t" r="r" b="b"/>
              <a:pathLst>
                <a:path w="426" h="410" extrusionOk="0">
                  <a:moveTo>
                    <a:pt x="190" y="1"/>
                  </a:moveTo>
                  <a:cubicBezTo>
                    <a:pt x="177" y="1"/>
                    <a:pt x="165" y="3"/>
                    <a:pt x="152" y="7"/>
                  </a:cubicBezTo>
                  <a:cubicBezTo>
                    <a:pt x="61" y="37"/>
                    <a:pt x="0" y="128"/>
                    <a:pt x="31" y="250"/>
                  </a:cubicBezTo>
                  <a:cubicBezTo>
                    <a:pt x="56" y="351"/>
                    <a:pt x="123" y="410"/>
                    <a:pt x="214" y="410"/>
                  </a:cubicBezTo>
                  <a:cubicBezTo>
                    <a:pt x="233" y="410"/>
                    <a:pt x="253" y="407"/>
                    <a:pt x="274" y="402"/>
                  </a:cubicBezTo>
                  <a:cubicBezTo>
                    <a:pt x="365" y="372"/>
                    <a:pt x="426" y="280"/>
                    <a:pt x="396" y="159"/>
                  </a:cubicBezTo>
                  <a:cubicBezTo>
                    <a:pt x="369" y="80"/>
                    <a:pt x="274" y="1"/>
                    <a:pt x="1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2"/>
            <p:cNvSpPr/>
            <p:nvPr/>
          </p:nvSpPr>
          <p:spPr>
            <a:xfrm>
              <a:off x="7513481" y="1693331"/>
              <a:ext cx="21288" cy="22041"/>
            </a:xfrm>
            <a:custGeom>
              <a:avLst/>
              <a:gdLst/>
              <a:ahLst/>
              <a:cxnLst/>
              <a:rect l="l" t="t" r="r" b="b"/>
              <a:pathLst>
                <a:path w="396" h="410" extrusionOk="0">
                  <a:moveTo>
                    <a:pt x="201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61" y="39"/>
                    <a:pt x="0" y="130"/>
                    <a:pt x="31" y="252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8"/>
                    <a:pt x="243" y="403"/>
                  </a:cubicBezTo>
                  <a:cubicBezTo>
                    <a:pt x="335" y="373"/>
                    <a:pt x="395" y="252"/>
                    <a:pt x="365" y="160"/>
                  </a:cubicBezTo>
                  <a:cubicBezTo>
                    <a:pt x="365" y="60"/>
                    <a:pt x="282" y="1"/>
                    <a:pt x="2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2"/>
            <p:cNvSpPr/>
            <p:nvPr/>
          </p:nvSpPr>
          <p:spPr>
            <a:xfrm>
              <a:off x="7567401" y="1575707"/>
              <a:ext cx="21288" cy="21987"/>
            </a:xfrm>
            <a:custGeom>
              <a:avLst/>
              <a:gdLst/>
              <a:ahLst/>
              <a:cxnLst/>
              <a:rect l="l" t="t" r="r" b="b"/>
              <a:pathLst>
                <a:path w="396" h="409" extrusionOk="0">
                  <a:moveTo>
                    <a:pt x="199" y="0"/>
                  </a:moveTo>
                  <a:cubicBezTo>
                    <a:pt x="184" y="0"/>
                    <a:pt x="168" y="3"/>
                    <a:pt x="152" y="8"/>
                  </a:cubicBezTo>
                  <a:cubicBezTo>
                    <a:pt x="61" y="38"/>
                    <a:pt x="0" y="129"/>
                    <a:pt x="31" y="251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7"/>
                    <a:pt x="243" y="403"/>
                  </a:cubicBezTo>
                  <a:cubicBezTo>
                    <a:pt x="335" y="373"/>
                    <a:pt x="395" y="251"/>
                    <a:pt x="365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2"/>
            <p:cNvSpPr/>
            <p:nvPr/>
          </p:nvSpPr>
          <p:spPr>
            <a:xfrm>
              <a:off x="7644168" y="1636562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3" y="1"/>
                  </a:moveTo>
                  <a:cubicBezTo>
                    <a:pt x="62" y="31"/>
                    <a:pt x="1" y="152"/>
                    <a:pt x="31" y="244"/>
                  </a:cubicBezTo>
                  <a:cubicBezTo>
                    <a:pt x="56" y="344"/>
                    <a:pt x="123" y="403"/>
                    <a:pt x="197" y="403"/>
                  </a:cubicBezTo>
                  <a:cubicBezTo>
                    <a:pt x="213" y="403"/>
                    <a:pt x="228" y="401"/>
                    <a:pt x="244" y="396"/>
                  </a:cubicBezTo>
                  <a:cubicBezTo>
                    <a:pt x="335" y="396"/>
                    <a:pt x="396" y="274"/>
                    <a:pt x="366" y="152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2"/>
            <p:cNvSpPr/>
            <p:nvPr/>
          </p:nvSpPr>
          <p:spPr>
            <a:xfrm>
              <a:off x="7564121" y="1646346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23" y="404"/>
                    <a:pt x="197" y="404"/>
                  </a:cubicBezTo>
                  <a:cubicBezTo>
                    <a:pt x="212" y="404"/>
                    <a:pt x="228" y="401"/>
                    <a:pt x="244" y="396"/>
                  </a:cubicBezTo>
                  <a:cubicBezTo>
                    <a:pt x="335" y="396"/>
                    <a:pt x="396" y="274"/>
                    <a:pt x="365" y="153"/>
                  </a:cubicBezTo>
                  <a:cubicBezTo>
                    <a:pt x="335" y="62"/>
                    <a:pt x="24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2"/>
            <p:cNvSpPr/>
            <p:nvPr/>
          </p:nvSpPr>
          <p:spPr>
            <a:xfrm>
              <a:off x="6784676" y="1228481"/>
              <a:ext cx="933069" cy="517147"/>
            </a:xfrm>
            <a:custGeom>
              <a:avLst/>
              <a:gdLst/>
              <a:ahLst/>
              <a:cxnLst/>
              <a:rect l="l" t="t" r="r" b="b"/>
              <a:pathLst>
                <a:path w="17357" h="9620" extrusionOk="0">
                  <a:moveTo>
                    <a:pt x="13404" y="351"/>
                  </a:moveTo>
                  <a:cubicBezTo>
                    <a:pt x="14824" y="351"/>
                    <a:pt x="16120" y="1290"/>
                    <a:pt x="16506" y="2728"/>
                  </a:cubicBezTo>
                  <a:cubicBezTo>
                    <a:pt x="16962" y="4461"/>
                    <a:pt x="15928" y="6193"/>
                    <a:pt x="14226" y="6649"/>
                  </a:cubicBezTo>
                  <a:cubicBezTo>
                    <a:pt x="13953" y="6722"/>
                    <a:pt x="13679" y="6757"/>
                    <a:pt x="13409" y="6757"/>
                  </a:cubicBezTo>
                  <a:cubicBezTo>
                    <a:pt x="11993" y="6757"/>
                    <a:pt x="10693" y="5799"/>
                    <a:pt x="10335" y="4370"/>
                  </a:cubicBezTo>
                  <a:cubicBezTo>
                    <a:pt x="9879" y="2667"/>
                    <a:pt x="10882" y="904"/>
                    <a:pt x="12615" y="449"/>
                  </a:cubicBezTo>
                  <a:cubicBezTo>
                    <a:pt x="12879" y="383"/>
                    <a:pt x="13144" y="351"/>
                    <a:pt x="13404" y="351"/>
                  </a:cubicBezTo>
                  <a:close/>
                  <a:moveTo>
                    <a:pt x="3946" y="2864"/>
                  </a:moveTo>
                  <a:cubicBezTo>
                    <a:pt x="5356" y="2864"/>
                    <a:pt x="6639" y="3821"/>
                    <a:pt x="7022" y="5251"/>
                  </a:cubicBezTo>
                  <a:cubicBezTo>
                    <a:pt x="7478" y="6953"/>
                    <a:pt x="6445" y="8716"/>
                    <a:pt x="4742" y="9142"/>
                  </a:cubicBezTo>
                  <a:cubicBezTo>
                    <a:pt x="4470" y="9215"/>
                    <a:pt x="4196" y="9250"/>
                    <a:pt x="3926" y="9250"/>
                  </a:cubicBezTo>
                  <a:cubicBezTo>
                    <a:pt x="2510" y="9250"/>
                    <a:pt x="1209" y="8292"/>
                    <a:pt x="852" y="6862"/>
                  </a:cubicBezTo>
                  <a:cubicBezTo>
                    <a:pt x="396" y="5160"/>
                    <a:pt x="1399" y="3397"/>
                    <a:pt x="3131" y="2971"/>
                  </a:cubicBezTo>
                  <a:cubicBezTo>
                    <a:pt x="3404" y="2898"/>
                    <a:pt x="3677" y="2864"/>
                    <a:pt x="3946" y="2864"/>
                  </a:cubicBezTo>
                  <a:close/>
                  <a:moveTo>
                    <a:pt x="13395" y="1"/>
                  </a:moveTo>
                  <a:cubicBezTo>
                    <a:pt x="13097" y="1"/>
                    <a:pt x="12795" y="38"/>
                    <a:pt x="12493" y="114"/>
                  </a:cubicBezTo>
                  <a:cubicBezTo>
                    <a:pt x="10609" y="631"/>
                    <a:pt x="9454" y="2576"/>
                    <a:pt x="9971" y="4461"/>
                  </a:cubicBezTo>
                  <a:cubicBezTo>
                    <a:pt x="9971" y="4461"/>
                    <a:pt x="9603" y="4350"/>
                    <a:pt x="9107" y="4350"/>
                  </a:cubicBezTo>
                  <a:cubicBezTo>
                    <a:pt x="8563" y="4350"/>
                    <a:pt x="7866" y="4483"/>
                    <a:pt x="7326" y="5038"/>
                  </a:cubicBezTo>
                  <a:cubicBezTo>
                    <a:pt x="7041" y="3615"/>
                    <a:pt x="5479" y="2500"/>
                    <a:pt x="3858" y="2500"/>
                  </a:cubicBezTo>
                  <a:cubicBezTo>
                    <a:pt x="3575" y="2500"/>
                    <a:pt x="3290" y="2534"/>
                    <a:pt x="3010" y="2607"/>
                  </a:cubicBezTo>
                  <a:cubicBezTo>
                    <a:pt x="1125" y="3123"/>
                    <a:pt x="1" y="5069"/>
                    <a:pt x="487" y="6953"/>
                  </a:cubicBezTo>
                  <a:cubicBezTo>
                    <a:pt x="923" y="8567"/>
                    <a:pt x="2373" y="9620"/>
                    <a:pt x="3946" y="9620"/>
                  </a:cubicBezTo>
                  <a:cubicBezTo>
                    <a:pt x="4239" y="9620"/>
                    <a:pt x="4537" y="9583"/>
                    <a:pt x="4834" y="9506"/>
                  </a:cubicBezTo>
                  <a:cubicBezTo>
                    <a:pt x="6627" y="9020"/>
                    <a:pt x="7721" y="7288"/>
                    <a:pt x="7448" y="5494"/>
                  </a:cubicBezTo>
                  <a:cubicBezTo>
                    <a:pt x="7543" y="5303"/>
                    <a:pt x="7975" y="4739"/>
                    <a:pt x="9066" y="4739"/>
                  </a:cubicBezTo>
                  <a:cubicBezTo>
                    <a:pt x="9366" y="4739"/>
                    <a:pt x="9716" y="4781"/>
                    <a:pt x="10123" y="4886"/>
                  </a:cubicBezTo>
                  <a:cubicBezTo>
                    <a:pt x="10412" y="5598"/>
                    <a:pt x="11616" y="7131"/>
                    <a:pt x="13436" y="7131"/>
                  </a:cubicBezTo>
                  <a:cubicBezTo>
                    <a:pt x="13715" y="7131"/>
                    <a:pt x="14009" y="7095"/>
                    <a:pt x="14317" y="7014"/>
                  </a:cubicBezTo>
                  <a:cubicBezTo>
                    <a:pt x="16232" y="6497"/>
                    <a:pt x="17357" y="4552"/>
                    <a:pt x="16840" y="2637"/>
                  </a:cubicBezTo>
                  <a:cubicBezTo>
                    <a:pt x="16430" y="1049"/>
                    <a:pt x="14985" y="1"/>
                    <a:pt x="1339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2"/>
            <p:cNvSpPr/>
            <p:nvPr/>
          </p:nvSpPr>
          <p:spPr>
            <a:xfrm>
              <a:off x="6426859" y="1162680"/>
              <a:ext cx="398719" cy="297333"/>
            </a:xfrm>
            <a:custGeom>
              <a:avLst/>
              <a:gdLst/>
              <a:ahLst/>
              <a:cxnLst/>
              <a:rect l="l" t="t" r="r" b="b"/>
              <a:pathLst>
                <a:path w="7417" h="5531" extrusionOk="0">
                  <a:moveTo>
                    <a:pt x="1034" y="1"/>
                  </a:moveTo>
                  <a:cubicBezTo>
                    <a:pt x="395" y="1065"/>
                    <a:pt x="0" y="2463"/>
                    <a:pt x="334" y="4165"/>
                  </a:cubicBezTo>
                  <a:cubicBezTo>
                    <a:pt x="365" y="4256"/>
                    <a:pt x="365" y="4317"/>
                    <a:pt x="395" y="4378"/>
                  </a:cubicBezTo>
                  <a:cubicBezTo>
                    <a:pt x="1957" y="5146"/>
                    <a:pt x="3742" y="5531"/>
                    <a:pt x="5551" y="5531"/>
                  </a:cubicBezTo>
                  <a:cubicBezTo>
                    <a:pt x="5960" y="5531"/>
                    <a:pt x="6370" y="5511"/>
                    <a:pt x="6778" y="5472"/>
                  </a:cubicBezTo>
                  <a:cubicBezTo>
                    <a:pt x="6991" y="5016"/>
                    <a:pt x="7234" y="4499"/>
                    <a:pt x="7417" y="3983"/>
                  </a:cubicBezTo>
                  <a:cubicBezTo>
                    <a:pt x="5076" y="3071"/>
                    <a:pt x="2948" y="1673"/>
                    <a:pt x="1034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2"/>
            <p:cNvSpPr/>
            <p:nvPr/>
          </p:nvSpPr>
          <p:spPr>
            <a:xfrm>
              <a:off x="6482391" y="773791"/>
              <a:ext cx="962474" cy="602998"/>
            </a:xfrm>
            <a:custGeom>
              <a:avLst/>
              <a:gdLst/>
              <a:ahLst/>
              <a:cxnLst/>
              <a:rect l="l" t="t" r="r" b="b"/>
              <a:pathLst>
                <a:path w="17904" h="11217" extrusionOk="0">
                  <a:moveTo>
                    <a:pt x="10092" y="1"/>
                  </a:moveTo>
                  <a:cubicBezTo>
                    <a:pt x="6627" y="1186"/>
                    <a:pt x="4256" y="3131"/>
                    <a:pt x="4256" y="3131"/>
                  </a:cubicBezTo>
                  <a:cubicBezTo>
                    <a:pt x="4256" y="3131"/>
                    <a:pt x="4230" y="220"/>
                    <a:pt x="3422" y="220"/>
                  </a:cubicBezTo>
                  <a:cubicBezTo>
                    <a:pt x="3360" y="220"/>
                    <a:pt x="3294" y="237"/>
                    <a:pt x="3222" y="274"/>
                  </a:cubicBezTo>
                  <a:cubicBezTo>
                    <a:pt x="2280" y="791"/>
                    <a:pt x="3374" y="3679"/>
                    <a:pt x="3374" y="3679"/>
                  </a:cubicBezTo>
                  <a:cubicBezTo>
                    <a:pt x="3374" y="3679"/>
                    <a:pt x="2256" y="1953"/>
                    <a:pt x="1692" y="1953"/>
                  </a:cubicBezTo>
                  <a:cubicBezTo>
                    <a:pt x="1612" y="1953"/>
                    <a:pt x="1543" y="1988"/>
                    <a:pt x="1490" y="2068"/>
                  </a:cubicBezTo>
                  <a:cubicBezTo>
                    <a:pt x="1095" y="2675"/>
                    <a:pt x="2797" y="4560"/>
                    <a:pt x="2797" y="4560"/>
                  </a:cubicBezTo>
                  <a:cubicBezTo>
                    <a:pt x="2797" y="4560"/>
                    <a:pt x="1064" y="5441"/>
                    <a:pt x="1" y="7235"/>
                  </a:cubicBezTo>
                  <a:cubicBezTo>
                    <a:pt x="1915" y="8907"/>
                    <a:pt x="4043" y="10335"/>
                    <a:pt x="6384" y="11217"/>
                  </a:cubicBezTo>
                  <a:cubicBezTo>
                    <a:pt x="6748" y="10244"/>
                    <a:pt x="6961" y="9241"/>
                    <a:pt x="6870" y="8420"/>
                  </a:cubicBezTo>
                  <a:lnTo>
                    <a:pt x="6870" y="8420"/>
                  </a:lnTo>
                  <a:cubicBezTo>
                    <a:pt x="6870" y="8420"/>
                    <a:pt x="9393" y="9910"/>
                    <a:pt x="11581" y="10274"/>
                  </a:cubicBezTo>
                  <a:cubicBezTo>
                    <a:pt x="11612" y="10153"/>
                    <a:pt x="11612" y="10031"/>
                    <a:pt x="11581" y="9849"/>
                  </a:cubicBezTo>
                  <a:lnTo>
                    <a:pt x="11581" y="9849"/>
                  </a:lnTo>
                  <a:cubicBezTo>
                    <a:pt x="11642" y="10031"/>
                    <a:pt x="11612" y="10153"/>
                    <a:pt x="11581" y="10274"/>
                  </a:cubicBezTo>
                  <a:cubicBezTo>
                    <a:pt x="11868" y="10329"/>
                    <a:pt x="12155" y="10359"/>
                    <a:pt x="12431" y="10359"/>
                  </a:cubicBezTo>
                  <a:cubicBezTo>
                    <a:pt x="12769" y="10359"/>
                    <a:pt x="13090" y="10314"/>
                    <a:pt x="13375" y="10214"/>
                  </a:cubicBezTo>
                  <a:cubicBezTo>
                    <a:pt x="15290" y="9545"/>
                    <a:pt x="14135" y="7782"/>
                    <a:pt x="13800" y="7296"/>
                  </a:cubicBezTo>
                  <a:lnTo>
                    <a:pt x="13800" y="7296"/>
                  </a:lnTo>
                  <a:cubicBezTo>
                    <a:pt x="14197" y="7805"/>
                    <a:pt x="15911" y="9791"/>
                    <a:pt x="17545" y="9791"/>
                  </a:cubicBezTo>
                  <a:cubicBezTo>
                    <a:pt x="17665" y="9791"/>
                    <a:pt x="17785" y="9781"/>
                    <a:pt x="17904" y="9758"/>
                  </a:cubicBezTo>
                  <a:cubicBezTo>
                    <a:pt x="16232" y="5837"/>
                    <a:pt x="13648" y="2280"/>
                    <a:pt x="10092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2"/>
            <p:cNvSpPr/>
            <p:nvPr/>
          </p:nvSpPr>
          <p:spPr>
            <a:xfrm>
              <a:off x="7024869" y="731375"/>
              <a:ext cx="495160" cy="566980"/>
            </a:xfrm>
            <a:custGeom>
              <a:avLst/>
              <a:gdLst/>
              <a:ahLst/>
              <a:cxnLst/>
              <a:rect l="l" t="t" r="r" b="b"/>
              <a:pathLst>
                <a:path w="9211" h="10547" extrusionOk="0">
                  <a:moveTo>
                    <a:pt x="4137" y="0"/>
                  </a:moveTo>
                  <a:cubicBezTo>
                    <a:pt x="3582" y="0"/>
                    <a:pt x="3008" y="45"/>
                    <a:pt x="2402" y="151"/>
                  </a:cubicBezTo>
                  <a:cubicBezTo>
                    <a:pt x="1551" y="303"/>
                    <a:pt x="761" y="546"/>
                    <a:pt x="1" y="790"/>
                  </a:cubicBezTo>
                  <a:cubicBezTo>
                    <a:pt x="3588" y="3069"/>
                    <a:pt x="6141" y="6626"/>
                    <a:pt x="7813" y="10547"/>
                  </a:cubicBezTo>
                  <a:cubicBezTo>
                    <a:pt x="7904" y="10516"/>
                    <a:pt x="7965" y="10516"/>
                    <a:pt x="8056" y="10486"/>
                  </a:cubicBezTo>
                  <a:cubicBezTo>
                    <a:pt x="8694" y="10273"/>
                    <a:pt x="9028" y="9939"/>
                    <a:pt x="9211" y="9544"/>
                  </a:cubicBezTo>
                  <a:cubicBezTo>
                    <a:pt x="8664" y="6078"/>
                    <a:pt x="7387" y="2765"/>
                    <a:pt x="5290" y="60"/>
                  </a:cubicBezTo>
                  <a:cubicBezTo>
                    <a:pt x="4912" y="22"/>
                    <a:pt x="4529" y="0"/>
                    <a:pt x="4137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2"/>
            <p:cNvSpPr/>
            <p:nvPr/>
          </p:nvSpPr>
          <p:spPr>
            <a:xfrm>
              <a:off x="7309198" y="734601"/>
              <a:ext cx="593214" cy="578162"/>
            </a:xfrm>
            <a:custGeom>
              <a:avLst/>
              <a:gdLst/>
              <a:ahLst/>
              <a:cxnLst/>
              <a:rect l="l" t="t" r="r" b="b"/>
              <a:pathLst>
                <a:path w="11035" h="10755" extrusionOk="0">
                  <a:moveTo>
                    <a:pt x="1" y="0"/>
                  </a:moveTo>
                  <a:lnTo>
                    <a:pt x="1" y="0"/>
                  </a:lnTo>
                  <a:cubicBezTo>
                    <a:pt x="2098" y="2705"/>
                    <a:pt x="3375" y="6018"/>
                    <a:pt x="3922" y="9484"/>
                  </a:cubicBezTo>
                  <a:cubicBezTo>
                    <a:pt x="4317" y="8633"/>
                    <a:pt x="3922" y="7660"/>
                    <a:pt x="3922" y="7660"/>
                  </a:cubicBezTo>
                  <a:lnTo>
                    <a:pt x="3922" y="7660"/>
                  </a:lnTo>
                  <a:cubicBezTo>
                    <a:pt x="3922" y="7661"/>
                    <a:pt x="5804" y="10755"/>
                    <a:pt x="7936" y="10755"/>
                  </a:cubicBezTo>
                  <a:cubicBezTo>
                    <a:pt x="8166" y="10755"/>
                    <a:pt x="8399" y="10719"/>
                    <a:pt x="8633" y="10639"/>
                  </a:cubicBezTo>
                  <a:cubicBezTo>
                    <a:pt x="11034" y="9818"/>
                    <a:pt x="7721" y="4803"/>
                    <a:pt x="6536" y="3344"/>
                  </a:cubicBezTo>
                  <a:cubicBezTo>
                    <a:pt x="5624" y="2189"/>
                    <a:pt x="3253" y="334"/>
                    <a:pt x="1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2"/>
            <p:cNvSpPr/>
            <p:nvPr/>
          </p:nvSpPr>
          <p:spPr>
            <a:xfrm>
              <a:off x="6448093" y="1397981"/>
              <a:ext cx="343188" cy="208579"/>
            </a:xfrm>
            <a:custGeom>
              <a:avLst/>
              <a:gdLst/>
              <a:ahLst/>
              <a:cxnLst/>
              <a:rect l="l" t="t" r="r" b="b"/>
              <a:pathLst>
                <a:path w="6384" h="3880" extrusionOk="0">
                  <a:moveTo>
                    <a:pt x="0" y="1"/>
                  </a:moveTo>
                  <a:lnTo>
                    <a:pt x="0" y="1"/>
                  </a:lnTo>
                  <a:cubicBezTo>
                    <a:pt x="713" y="3542"/>
                    <a:pt x="1824" y="3880"/>
                    <a:pt x="2223" y="3880"/>
                  </a:cubicBezTo>
                  <a:cubicBezTo>
                    <a:pt x="2317" y="3880"/>
                    <a:pt x="2371" y="3861"/>
                    <a:pt x="2371" y="3861"/>
                  </a:cubicBezTo>
                  <a:cubicBezTo>
                    <a:pt x="2371" y="3861"/>
                    <a:pt x="2983" y="3591"/>
                    <a:pt x="3943" y="3591"/>
                  </a:cubicBezTo>
                  <a:cubicBezTo>
                    <a:pt x="4231" y="3591"/>
                    <a:pt x="4550" y="3615"/>
                    <a:pt x="4894" y="3679"/>
                  </a:cubicBezTo>
                  <a:cubicBezTo>
                    <a:pt x="4894" y="3679"/>
                    <a:pt x="5654" y="2554"/>
                    <a:pt x="6383" y="1095"/>
                  </a:cubicBezTo>
                  <a:lnTo>
                    <a:pt x="6383" y="1095"/>
                  </a:lnTo>
                  <a:cubicBezTo>
                    <a:pt x="5975" y="1134"/>
                    <a:pt x="5565" y="1154"/>
                    <a:pt x="5156" y="1154"/>
                  </a:cubicBezTo>
                  <a:cubicBezTo>
                    <a:pt x="3347" y="1154"/>
                    <a:pt x="1562" y="769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2"/>
            <p:cNvSpPr/>
            <p:nvPr/>
          </p:nvSpPr>
          <p:spPr>
            <a:xfrm>
              <a:off x="7219314" y="1159401"/>
              <a:ext cx="4999" cy="6612"/>
            </a:xfrm>
            <a:custGeom>
              <a:avLst/>
              <a:gdLst/>
              <a:ahLst/>
              <a:cxnLst/>
              <a:rect l="l" t="t" r="r" b="b"/>
              <a:pathLst>
                <a:path w="93" h="123" extrusionOk="0">
                  <a:moveTo>
                    <a:pt x="92" y="12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92" y="12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2"/>
            <p:cNvSpPr/>
            <p:nvPr/>
          </p:nvSpPr>
          <p:spPr>
            <a:xfrm>
              <a:off x="6990571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3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2"/>
            <p:cNvSpPr/>
            <p:nvPr/>
          </p:nvSpPr>
          <p:spPr>
            <a:xfrm>
              <a:off x="7021644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2"/>
            <p:cNvSpPr/>
            <p:nvPr/>
          </p:nvSpPr>
          <p:spPr>
            <a:xfrm>
              <a:off x="6881119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7" y="1"/>
                    <a:pt x="7228" y="1108"/>
                    <a:pt x="5551" y="1108"/>
                  </a:cubicBezTo>
                  <a:cubicBezTo>
                    <a:pt x="4994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4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2"/>
            <p:cNvSpPr/>
            <p:nvPr/>
          </p:nvSpPr>
          <p:spPr>
            <a:xfrm>
              <a:off x="6979121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2" y="3028"/>
                  </a:cubicBezTo>
                  <a:cubicBezTo>
                    <a:pt x="2505" y="3028"/>
                    <a:pt x="3279" y="3187"/>
                    <a:pt x="4043" y="3465"/>
                  </a:cubicBezTo>
                  <a:cubicBezTo>
                    <a:pt x="504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77" y="122"/>
                    <a:pt x="4476" y="162"/>
                    <a:pt x="3877" y="162"/>
                  </a:cubicBezTo>
                  <a:cubicBezTo>
                    <a:pt x="2679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2"/>
            <p:cNvSpPr/>
            <p:nvPr/>
          </p:nvSpPr>
          <p:spPr>
            <a:xfrm>
              <a:off x="7031428" y="3823891"/>
              <a:ext cx="202236" cy="173529"/>
            </a:xfrm>
            <a:custGeom>
              <a:avLst/>
              <a:gdLst/>
              <a:ahLst/>
              <a:cxnLst/>
              <a:rect l="l" t="t" r="r" b="b"/>
              <a:pathLst>
                <a:path w="3762" h="3228" extrusionOk="0">
                  <a:moveTo>
                    <a:pt x="1214" y="327"/>
                  </a:moveTo>
                  <a:cubicBezTo>
                    <a:pt x="1511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6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4" y="2390"/>
                    <a:pt x="2004" y="2043"/>
                    <a:pt x="2098" y="1714"/>
                  </a:cubicBezTo>
                  <a:cubicBezTo>
                    <a:pt x="2159" y="1502"/>
                    <a:pt x="2219" y="1228"/>
                    <a:pt x="2371" y="1106"/>
                  </a:cubicBezTo>
                  <a:cubicBezTo>
                    <a:pt x="2444" y="1042"/>
                    <a:pt x="2517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1" y="0"/>
                    <a:pt x="1083" y="23"/>
                    <a:pt x="973" y="73"/>
                  </a:cubicBezTo>
                  <a:cubicBezTo>
                    <a:pt x="0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4" y="3227"/>
                    <a:pt x="1970" y="3137"/>
                    <a:pt x="1949" y="3015"/>
                  </a:cubicBezTo>
                  <a:lnTo>
                    <a:pt x="1949" y="3015"/>
                  </a:lnTo>
                  <a:cubicBezTo>
                    <a:pt x="2629" y="2559"/>
                    <a:pt x="3762" y="1414"/>
                    <a:pt x="2918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7" y="985"/>
                  </a:cubicBezTo>
                  <a:cubicBezTo>
                    <a:pt x="2021" y="1062"/>
                    <a:pt x="1979" y="1141"/>
                    <a:pt x="1941" y="1223"/>
                  </a:cubicBezTo>
                  <a:lnTo>
                    <a:pt x="1941" y="1223"/>
                  </a:lnTo>
                  <a:cubicBezTo>
                    <a:pt x="1881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2"/>
            <p:cNvSpPr/>
            <p:nvPr/>
          </p:nvSpPr>
          <p:spPr>
            <a:xfrm>
              <a:off x="6962778" y="4098436"/>
              <a:ext cx="233738" cy="138211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36" y="0"/>
                  </a:moveTo>
                  <a:cubicBezTo>
                    <a:pt x="1457" y="0"/>
                    <a:pt x="878" y="90"/>
                    <a:pt x="305" y="285"/>
                  </a:cubicBezTo>
                  <a:cubicBezTo>
                    <a:pt x="1" y="1471"/>
                    <a:pt x="31" y="2504"/>
                    <a:pt x="1217" y="2565"/>
                  </a:cubicBezTo>
                  <a:cubicBezTo>
                    <a:pt x="1272" y="2569"/>
                    <a:pt x="1327" y="2570"/>
                    <a:pt x="1381" y="2570"/>
                  </a:cubicBezTo>
                  <a:cubicBezTo>
                    <a:pt x="2639" y="2570"/>
                    <a:pt x="3619" y="1574"/>
                    <a:pt x="4347" y="437"/>
                  </a:cubicBezTo>
                  <a:cubicBezTo>
                    <a:pt x="3583" y="159"/>
                    <a:pt x="2809" y="0"/>
                    <a:pt x="203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2"/>
            <p:cNvSpPr/>
            <p:nvPr/>
          </p:nvSpPr>
          <p:spPr>
            <a:xfrm>
              <a:off x="7041212" y="3992263"/>
              <a:ext cx="181109" cy="20482"/>
            </a:xfrm>
            <a:custGeom>
              <a:avLst/>
              <a:gdLst/>
              <a:ahLst/>
              <a:cxnLst/>
              <a:rect l="l" t="t" r="r" b="b"/>
              <a:pathLst>
                <a:path w="3369" h="381" extrusionOk="0">
                  <a:moveTo>
                    <a:pt x="1969" y="0"/>
                  </a:moveTo>
                  <a:cubicBezTo>
                    <a:pt x="1331" y="0"/>
                    <a:pt x="681" y="123"/>
                    <a:pt x="62" y="193"/>
                  </a:cubicBezTo>
                  <a:cubicBezTo>
                    <a:pt x="1" y="224"/>
                    <a:pt x="1" y="284"/>
                    <a:pt x="62" y="284"/>
                  </a:cubicBezTo>
                  <a:cubicBezTo>
                    <a:pt x="679" y="250"/>
                    <a:pt x="1277" y="167"/>
                    <a:pt x="1873" y="167"/>
                  </a:cubicBezTo>
                  <a:cubicBezTo>
                    <a:pt x="2332" y="167"/>
                    <a:pt x="2790" y="217"/>
                    <a:pt x="3253" y="376"/>
                  </a:cubicBezTo>
                  <a:cubicBezTo>
                    <a:pt x="3263" y="379"/>
                    <a:pt x="3272" y="381"/>
                    <a:pt x="3281" y="381"/>
                  </a:cubicBezTo>
                  <a:cubicBezTo>
                    <a:pt x="3350" y="381"/>
                    <a:pt x="3368" y="281"/>
                    <a:pt x="3314" y="254"/>
                  </a:cubicBezTo>
                  <a:cubicBezTo>
                    <a:pt x="2882" y="63"/>
                    <a:pt x="2429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2"/>
            <p:cNvSpPr/>
            <p:nvPr/>
          </p:nvSpPr>
          <p:spPr>
            <a:xfrm>
              <a:off x="7023310" y="4038119"/>
              <a:ext cx="182453" cy="20374"/>
            </a:xfrm>
            <a:custGeom>
              <a:avLst/>
              <a:gdLst/>
              <a:ahLst/>
              <a:cxnLst/>
              <a:rect l="l" t="t" r="r" b="b"/>
              <a:pathLst>
                <a:path w="3394" h="379" extrusionOk="0">
                  <a:moveTo>
                    <a:pt x="2004" y="1"/>
                  </a:moveTo>
                  <a:cubicBezTo>
                    <a:pt x="1356" y="1"/>
                    <a:pt x="687" y="132"/>
                    <a:pt x="60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0" y="283"/>
                  </a:cubicBezTo>
                  <a:cubicBezTo>
                    <a:pt x="695" y="248"/>
                    <a:pt x="1291" y="166"/>
                    <a:pt x="1886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4" y="279"/>
                    <a:pt x="3313" y="252"/>
                  </a:cubicBezTo>
                  <a:cubicBezTo>
                    <a:pt x="2900" y="65"/>
                    <a:pt x="2457" y="1"/>
                    <a:pt x="200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2"/>
            <p:cNvSpPr/>
            <p:nvPr/>
          </p:nvSpPr>
          <p:spPr>
            <a:xfrm>
              <a:off x="7292856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4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2"/>
            <p:cNvSpPr/>
            <p:nvPr/>
          </p:nvSpPr>
          <p:spPr>
            <a:xfrm>
              <a:off x="7323928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2"/>
            <p:cNvSpPr/>
            <p:nvPr/>
          </p:nvSpPr>
          <p:spPr>
            <a:xfrm>
              <a:off x="7183403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8" y="1"/>
                    <a:pt x="7232" y="1108"/>
                    <a:pt x="5567" y="1108"/>
                  </a:cubicBezTo>
                  <a:cubicBezTo>
                    <a:pt x="5014" y="1108"/>
                    <a:pt x="4291" y="986"/>
                    <a:pt x="3344" y="660"/>
                  </a:cubicBezTo>
                  <a:cubicBezTo>
                    <a:pt x="334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5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2"/>
            <p:cNvSpPr/>
            <p:nvPr/>
          </p:nvSpPr>
          <p:spPr>
            <a:xfrm>
              <a:off x="7281459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520" y="0"/>
                  </a:moveTo>
                  <a:cubicBezTo>
                    <a:pt x="1520" y="0"/>
                    <a:pt x="426" y="1763"/>
                    <a:pt x="0" y="3313"/>
                  </a:cubicBezTo>
                  <a:cubicBezTo>
                    <a:pt x="573" y="3118"/>
                    <a:pt x="1158" y="3028"/>
                    <a:pt x="1741" y="3028"/>
                  </a:cubicBezTo>
                  <a:cubicBezTo>
                    <a:pt x="2519" y="3028"/>
                    <a:pt x="3296" y="3187"/>
                    <a:pt x="4043" y="3465"/>
                  </a:cubicBezTo>
                  <a:cubicBezTo>
                    <a:pt x="5046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76" y="122"/>
                    <a:pt x="4478" y="162"/>
                    <a:pt x="3884" y="162"/>
                  </a:cubicBezTo>
                  <a:cubicBezTo>
                    <a:pt x="2695" y="162"/>
                    <a:pt x="1520" y="0"/>
                    <a:pt x="152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2"/>
            <p:cNvSpPr/>
            <p:nvPr/>
          </p:nvSpPr>
          <p:spPr>
            <a:xfrm>
              <a:off x="7333712" y="3823891"/>
              <a:ext cx="200623" cy="173529"/>
            </a:xfrm>
            <a:custGeom>
              <a:avLst/>
              <a:gdLst/>
              <a:ahLst/>
              <a:cxnLst/>
              <a:rect l="l" t="t" r="r" b="b"/>
              <a:pathLst>
                <a:path w="3732" h="3228" extrusionOk="0">
                  <a:moveTo>
                    <a:pt x="1214" y="327"/>
                  </a:moveTo>
                  <a:cubicBezTo>
                    <a:pt x="1512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7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5" y="2390"/>
                    <a:pt x="2004" y="2043"/>
                    <a:pt x="2098" y="1714"/>
                  </a:cubicBezTo>
                  <a:cubicBezTo>
                    <a:pt x="2159" y="1502"/>
                    <a:pt x="2220" y="1228"/>
                    <a:pt x="2372" y="1106"/>
                  </a:cubicBezTo>
                  <a:cubicBezTo>
                    <a:pt x="2445" y="1042"/>
                    <a:pt x="2518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2" y="0"/>
                    <a:pt x="1083" y="23"/>
                    <a:pt x="973" y="73"/>
                  </a:cubicBezTo>
                  <a:cubicBezTo>
                    <a:pt x="1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6" y="3227"/>
                    <a:pt x="1972" y="3135"/>
                    <a:pt x="1949" y="3012"/>
                  </a:cubicBezTo>
                  <a:lnTo>
                    <a:pt x="1949" y="3012"/>
                  </a:lnTo>
                  <a:cubicBezTo>
                    <a:pt x="2606" y="2552"/>
                    <a:pt x="3732" y="1412"/>
                    <a:pt x="2919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8" y="985"/>
                  </a:cubicBezTo>
                  <a:cubicBezTo>
                    <a:pt x="2021" y="1062"/>
                    <a:pt x="1980" y="1141"/>
                    <a:pt x="1942" y="1223"/>
                  </a:cubicBezTo>
                  <a:lnTo>
                    <a:pt x="1942" y="1223"/>
                  </a:lnTo>
                  <a:cubicBezTo>
                    <a:pt x="1882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2"/>
            <p:cNvSpPr/>
            <p:nvPr/>
          </p:nvSpPr>
          <p:spPr>
            <a:xfrm>
              <a:off x="7265116" y="4098436"/>
              <a:ext cx="233684" cy="138211"/>
            </a:xfrm>
            <a:custGeom>
              <a:avLst/>
              <a:gdLst/>
              <a:ahLst/>
              <a:cxnLst/>
              <a:rect l="l" t="t" r="r" b="b"/>
              <a:pathLst>
                <a:path w="4347" h="2571" extrusionOk="0">
                  <a:moveTo>
                    <a:pt x="2045" y="0"/>
                  </a:moveTo>
                  <a:cubicBezTo>
                    <a:pt x="1462" y="0"/>
                    <a:pt x="877" y="90"/>
                    <a:pt x="304" y="285"/>
                  </a:cubicBezTo>
                  <a:cubicBezTo>
                    <a:pt x="0" y="1471"/>
                    <a:pt x="30" y="2504"/>
                    <a:pt x="1216" y="2565"/>
                  </a:cubicBezTo>
                  <a:cubicBezTo>
                    <a:pt x="1271" y="2569"/>
                    <a:pt x="1326" y="2570"/>
                    <a:pt x="1380" y="2570"/>
                  </a:cubicBezTo>
                  <a:cubicBezTo>
                    <a:pt x="2638" y="2570"/>
                    <a:pt x="3618" y="1574"/>
                    <a:pt x="4347" y="437"/>
                  </a:cubicBezTo>
                  <a:cubicBezTo>
                    <a:pt x="3600" y="159"/>
                    <a:pt x="2823" y="0"/>
                    <a:pt x="204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2"/>
            <p:cNvSpPr/>
            <p:nvPr/>
          </p:nvSpPr>
          <p:spPr>
            <a:xfrm>
              <a:off x="7343550" y="3992263"/>
              <a:ext cx="181055" cy="20482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3"/>
                    <a:pt x="61" y="193"/>
                  </a:cubicBezTo>
                  <a:cubicBezTo>
                    <a:pt x="0" y="224"/>
                    <a:pt x="0" y="284"/>
                    <a:pt x="61" y="284"/>
                  </a:cubicBezTo>
                  <a:cubicBezTo>
                    <a:pt x="678" y="250"/>
                    <a:pt x="1277" y="167"/>
                    <a:pt x="1877" y="167"/>
                  </a:cubicBezTo>
                  <a:cubicBezTo>
                    <a:pt x="2341" y="167"/>
                    <a:pt x="2806" y="217"/>
                    <a:pt x="3283" y="376"/>
                  </a:cubicBezTo>
                  <a:cubicBezTo>
                    <a:pt x="3289" y="379"/>
                    <a:pt x="3296" y="381"/>
                    <a:pt x="3302" y="381"/>
                  </a:cubicBezTo>
                  <a:cubicBezTo>
                    <a:pt x="3349" y="381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2"/>
            <p:cNvSpPr/>
            <p:nvPr/>
          </p:nvSpPr>
          <p:spPr>
            <a:xfrm>
              <a:off x="7325595" y="4038119"/>
              <a:ext cx="182668" cy="20374"/>
            </a:xfrm>
            <a:custGeom>
              <a:avLst/>
              <a:gdLst/>
              <a:ahLst/>
              <a:cxnLst/>
              <a:rect l="l" t="t" r="r" b="b"/>
              <a:pathLst>
                <a:path w="3398" h="379" extrusionOk="0">
                  <a:moveTo>
                    <a:pt x="2011" y="1"/>
                  </a:moveTo>
                  <a:cubicBezTo>
                    <a:pt x="1356" y="1"/>
                    <a:pt x="687" y="132"/>
                    <a:pt x="61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1" y="283"/>
                  </a:cubicBezTo>
                  <a:cubicBezTo>
                    <a:pt x="695" y="248"/>
                    <a:pt x="1291" y="166"/>
                    <a:pt x="1887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7" y="279"/>
                    <a:pt x="3343" y="252"/>
                  </a:cubicBezTo>
                  <a:cubicBezTo>
                    <a:pt x="2918" y="65"/>
                    <a:pt x="2468" y="1"/>
                    <a:pt x="201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2"/>
            <p:cNvSpPr/>
            <p:nvPr/>
          </p:nvSpPr>
          <p:spPr>
            <a:xfrm>
              <a:off x="7903983" y="2597389"/>
              <a:ext cx="289269" cy="586656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21"/>
                  </a:lnTo>
                  <a:lnTo>
                    <a:pt x="1" y="10912"/>
                  </a:lnTo>
                  <a:lnTo>
                    <a:pt x="5381" y="2796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2"/>
            <p:cNvSpPr/>
            <p:nvPr/>
          </p:nvSpPr>
          <p:spPr>
            <a:xfrm>
              <a:off x="6712801" y="3099010"/>
              <a:ext cx="158531" cy="1062141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2"/>
            <p:cNvSpPr/>
            <p:nvPr/>
          </p:nvSpPr>
          <p:spPr>
            <a:xfrm>
              <a:off x="6840262" y="3099010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2"/>
            <p:cNvSpPr/>
            <p:nvPr/>
          </p:nvSpPr>
          <p:spPr>
            <a:xfrm>
              <a:off x="7943227" y="3082668"/>
              <a:ext cx="130738" cy="1078483"/>
            </a:xfrm>
            <a:custGeom>
              <a:avLst/>
              <a:gdLst/>
              <a:ahLst/>
              <a:cxnLst/>
              <a:rect l="l" t="t" r="r" b="b"/>
              <a:pathLst>
                <a:path w="2432" h="20062" extrusionOk="0">
                  <a:moveTo>
                    <a:pt x="0" y="1"/>
                  </a:moveTo>
                  <a:lnTo>
                    <a:pt x="547" y="20062"/>
                  </a:lnTo>
                  <a:lnTo>
                    <a:pt x="2432" y="20062"/>
                  </a:lnTo>
                  <a:lnTo>
                    <a:pt x="1885" y="3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2"/>
            <p:cNvSpPr/>
            <p:nvPr/>
          </p:nvSpPr>
          <p:spPr>
            <a:xfrm>
              <a:off x="8044508" y="2991170"/>
              <a:ext cx="102999" cy="1169978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2"/>
            <p:cNvSpPr/>
            <p:nvPr/>
          </p:nvSpPr>
          <p:spPr>
            <a:xfrm>
              <a:off x="6222576" y="3184002"/>
              <a:ext cx="1697769" cy="176486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2"/>
            <p:cNvSpPr/>
            <p:nvPr/>
          </p:nvSpPr>
          <p:spPr>
            <a:xfrm>
              <a:off x="7903983" y="2798338"/>
              <a:ext cx="254972" cy="562142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2"/>
            <p:cNvSpPr/>
            <p:nvPr/>
          </p:nvSpPr>
          <p:spPr>
            <a:xfrm>
              <a:off x="6289559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2"/>
            <p:cNvSpPr/>
            <p:nvPr/>
          </p:nvSpPr>
          <p:spPr>
            <a:xfrm>
              <a:off x="6417021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2"/>
            <p:cNvSpPr/>
            <p:nvPr/>
          </p:nvSpPr>
          <p:spPr>
            <a:xfrm>
              <a:off x="7673574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2"/>
            <p:cNvSpPr/>
            <p:nvPr/>
          </p:nvSpPr>
          <p:spPr>
            <a:xfrm>
              <a:off x="7801035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2"/>
            <p:cNvSpPr/>
            <p:nvPr/>
          </p:nvSpPr>
          <p:spPr>
            <a:xfrm>
              <a:off x="6093502" y="3012405"/>
              <a:ext cx="472260" cy="171648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2"/>
            <p:cNvSpPr/>
            <p:nvPr/>
          </p:nvSpPr>
          <p:spPr>
            <a:xfrm>
              <a:off x="6448093" y="3012405"/>
              <a:ext cx="251693" cy="171648"/>
            </a:xfrm>
            <a:custGeom>
              <a:avLst/>
              <a:gdLst/>
              <a:ahLst/>
              <a:cxnLst/>
              <a:rect l="l" t="t" r="r" b="b"/>
              <a:pathLst>
                <a:path w="4682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81" y="3192"/>
                  </a:lnTo>
                  <a:cubicBezTo>
                    <a:pt x="3982" y="2280"/>
                    <a:pt x="3070" y="912"/>
                    <a:pt x="2341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573888" y="3012405"/>
              <a:ext cx="277819" cy="171648"/>
            </a:xfrm>
            <a:custGeom>
              <a:avLst/>
              <a:gdLst/>
              <a:ahLst/>
              <a:cxnLst/>
              <a:rect l="l" t="t" r="r" b="b"/>
              <a:pathLst>
                <a:path w="5168" h="3193" extrusionOk="0">
                  <a:moveTo>
                    <a:pt x="1" y="1"/>
                  </a:moveTo>
                  <a:cubicBezTo>
                    <a:pt x="730" y="912"/>
                    <a:pt x="1672" y="2280"/>
                    <a:pt x="2341" y="3192"/>
                  </a:cubicBezTo>
                  <a:lnTo>
                    <a:pt x="5168" y="3192"/>
                  </a:lnTo>
                  <a:cubicBezTo>
                    <a:pt x="4682" y="2250"/>
                    <a:pt x="3861" y="912"/>
                    <a:pt x="337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2"/>
            <p:cNvSpPr/>
            <p:nvPr/>
          </p:nvSpPr>
          <p:spPr>
            <a:xfrm>
              <a:off x="6990571" y="3012405"/>
              <a:ext cx="936348" cy="171648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87" y="973"/>
                    <a:pt x="1308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755270" y="3012405"/>
              <a:ext cx="336683" cy="171648"/>
            </a:xfrm>
            <a:custGeom>
              <a:avLst/>
              <a:gdLst/>
              <a:ahLst/>
              <a:cxnLst/>
              <a:rect l="l" t="t" r="r" b="b"/>
              <a:pathLst>
                <a:path w="6263" h="3193" extrusionOk="0">
                  <a:moveTo>
                    <a:pt x="1" y="1"/>
                  </a:moveTo>
                  <a:cubicBezTo>
                    <a:pt x="487" y="912"/>
                    <a:pt x="1308" y="2250"/>
                    <a:pt x="1794" y="3192"/>
                  </a:cubicBezTo>
                  <a:lnTo>
                    <a:pt x="6262" y="3192"/>
                  </a:lnTo>
                  <a:cubicBezTo>
                    <a:pt x="5685" y="2250"/>
                    <a:pt x="4864" y="973"/>
                    <a:pt x="437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098394" y="2563037"/>
              <a:ext cx="2099714" cy="449413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3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2"/>
            <p:cNvSpPr/>
            <p:nvPr/>
          </p:nvSpPr>
          <p:spPr>
            <a:xfrm>
              <a:off x="6967724" y="2590830"/>
              <a:ext cx="643800" cy="364422"/>
            </a:xfrm>
            <a:custGeom>
              <a:avLst/>
              <a:gdLst/>
              <a:ahLst/>
              <a:cxnLst/>
              <a:rect l="l" t="t" r="r" b="b"/>
              <a:pathLst>
                <a:path w="11976" h="6779" extrusionOk="0">
                  <a:moveTo>
                    <a:pt x="10851" y="578"/>
                  </a:moveTo>
                  <a:cubicBezTo>
                    <a:pt x="11034" y="578"/>
                    <a:pt x="11186" y="700"/>
                    <a:pt x="11186" y="852"/>
                  </a:cubicBezTo>
                  <a:cubicBezTo>
                    <a:pt x="11186" y="1004"/>
                    <a:pt x="11034" y="1125"/>
                    <a:pt x="10851" y="1125"/>
                  </a:cubicBezTo>
                  <a:cubicBezTo>
                    <a:pt x="10669" y="1125"/>
                    <a:pt x="10517" y="1004"/>
                    <a:pt x="10517" y="852"/>
                  </a:cubicBezTo>
                  <a:cubicBezTo>
                    <a:pt x="10517" y="700"/>
                    <a:pt x="10639" y="578"/>
                    <a:pt x="10851" y="578"/>
                  </a:cubicBezTo>
                  <a:close/>
                  <a:moveTo>
                    <a:pt x="10183" y="2827"/>
                  </a:moveTo>
                  <a:cubicBezTo>
                    <a:pt x="10365" y="2827"/>
                    <a:pt x="10517" y="2949"/>
                    <a:pt x="10517" y="3101"/>
                  </a:cubicBezTo>
                  <a:cubicBezTo>
                    <a:pt x="10517" y="3253"/>
                    <a:pt x="10365" y="3374"/>
                    <a:pt x="10183" y="3374"/>
                  </a:cubicBezTo>
                  <a:cubicBezTo>
                    <a:pt x="10000" y="3374"/>
                    <a:pt x="9848" y="3253"/>
                    <a:pt x="9848" y="3101"/>
                  </a:cubicBezTo>
                  <a:cubicBezTo>
                    <a:pt x="9848" y="2949"/>
                    <a:pt x="10000" y="2827"/>
                    <a:pt x="10183" y="2827"/>
                  </a:cubicBezTo>
                  <a:close/>
                  <a:moveTo>
                    <a:pt x="9180" y="5563"/>
                  </a:moveTo>
                  <a:cubicBezTo>
                    <a:pt x="9392" y="5563"/>
                    <a:pt x="9514" y="5684"/>
                    <a:pt x="9514" y="5836"/>
                  </a:cubicBezTo>
                  <a:cubicBezTo>
                    <a:pt x="9514" y="5988"/>
                    <a:pt x="9362" y="6110"/>
                    <a:pt x="9180" y="6110"/>
                  </a:cubicBezTo>
                  <a:cubicBezTo>
                    <a:pt x="8997" y="6110"/>
                    <a:pt x="8845" y="5988"/>
                    <a:pt x="8845" y="5836"/>
                  </a:cubicBezTo>
                  <a:cubicBezTo>
                    <a:pt x="8845" y="5684"/>
                    <a:pt x="8997" y="5563"/>
                    <a:pt x="9180" y="5563"/>
                  </a:cubicBezTo>
                  <a:close/>
                  <a:moveTo>
                    <a:pt x="3131" y="1"/>
                  </a:moveTo>
                  <a:lnTo>
                    <a:pt x="0" y="6779"/>
                  </a:lnTo>
                  <a:lnTo>
                    <a:pt x="9848" y="6779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2"/>
            <p:cNvSpPr/>
            <p:nvPr/>
          </p:nvSpPr>
          <p:spPr>
            <a:xfrm>
              <a:off x="7401394" y="2602603"/>
              <a:ext cx="111439" cy="332759"/>
            </a:xfrm>
            <a:custGeom>
              <a:avLst/>
              <a:gdLst/>
              <a:ahLst/>
              <a:cxnLst/>
              <a:rect l="l" t="t" r="r" b="b"/>
              <a:pathLst>
                <a:path w="2073" h="6190" extrusionOk="0">
                  <a:moveTo>
                    <a:pt x="1983" y="0"/>
                  </a:moveTo>
                  <a:cubicBezTo>
                    <a:pt x="1950" y="0"/>
                    <a:pt x="1916" y="17"/>
                    <a:pt x="1903" y="55"/>
                  </a:cubicBezTo>
                  <a:cubicBezTo>
                    <a:pt x="1143" y="2000"/>
                    <a:pt x="535" y="4098"/>
                    <a:pt x="18" y="6104"/>
                  </a:cubicBezTo>
                  <a:cubicBezTo>
                    <a:pt x="1" y="6157"/>
                    <a:pt x="34" y="6189"/>
                    <a:pt x="72" y="6189"/>
                  </a:cubicBezTo>
                  <a:cubicBezTo>
                    <a:pt x="98" y="6189"/>
                    <a:pt x="127" y="6172"/>
                    <a:pt x="140" y="6134"/>
                  </a:cubicBezTo>
                  <a:cubicBezTo>
                    <a:pt x="900" y="4219"/>
                    <a:pt x="1568" y="2122"/>
                    <a:pt x="2055" y="85"/>
                  </a:cubicBezTo>
                  <a:cubicBezTo>
                    <a:pt x="2072" y="32"/>
                    <a:pt x="2029" y="0"/>
                    <a:pt x="198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2"/>
            <p:cNvSpPr/>
            <p:nvPr/>
          </p:nvSpPr>
          <p:spPr>
            <a:xfrm>
              <a:off x="7033040" y="2843818"/>
              <a:ext cx="444521" cy="19514"/>
            </a:xfrm>
            <a:custGeom>
              <a:avLst/>
              <a:gdLst/>
              <a:ahLst/>
              <a:cxnLst/>
              <a:rect l="l" t="t" r="r" b="b"/>
              <a:pathLst>
                <a:path w="8269" h="363" extrusionOk="0">
                  <a:moveTo>
                    <a:pt x="5181" y="0"/>
                  </a:moveTo>
                  <a:cubicBezTo>
                    <a:pt x="3355" y="0"/>
                    <a:pt x="1369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1126" y="325"/>
                    <a:pt x="2630" y="363"/>
                    <a:pt x="4135" y="363"/>
                  </a:cubicBezTo>
                  <a:cubicBezTo>
                    <a:pt x="5639" y="363"/>
                    <a:pt x="7144" y="325"/>
                    <a:pt x="8177" y="249"/>
                  </a:cubicBezTo>
                  <a:cubicBezTo>
                    <a:pt x="8269" y="219"/>
                    <a:pt x="8269" y="97"/>
                    <a:pt x="8177" y="67"/>
                  </a:cubicBezTo>
                  <a:cubicBezTo>
                    <a:pt x="7376" y="20"/>
                    <a:pt x="6309" y="0"/>
                    <a:pt x="5181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2"/>
            <p:cNvSpPr/>
            <p:nvPr/>
          </p:nvSpPr>
          <p:spPr>
            <a:xfrm>
              <a:off x="7047770" y="2781620"/>
              <a:ext cx="446133" cy="18224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0" y="1"/>
                  </a:moveTo>
                  <a:cubicBezTo>
                    <a:pt x="3239" y="1"/>
                    <a:pt x="1332" y="44"/>
                    <a:pt x="92" y="99"/>
                  </a:cubicBezTo>
                  <a:cubicBezTo>
                    <a:pt x="0" y="99"/>
                    <a:pt x="0" y="251"/>
                    <a:pt x="92" y="251"/>
                  </a:cubicBezTo>
                  <a:cubicBezTo>
                    <a:pt x="1067" y="308"/>
                    <a:pt x="2463" y="339"/>
                    <a:pt x="3883" y="339"/>
                  </a:cubicBezTo>
                  <a:cubicBezTo>
                    <a:pt x="5470" y="339"/>
                    <a:pt x="7086" y="301"/>
                    <a:pt x="8177" y="221"/>
                  </a:cubicBezTo>
                  <a:cubicBezTo>
                    <a:pt x="8298" y="221"/>
                    <a:pt x="8268" y="69"/>
                    <a:pt x="8177" y="69"/>
                  </a:cubicBezTo>
                  <a:cubicBezTo>
                    <a:pt x="7338" y="20"/>
                    <a:pt x="6207" y="1"/>
                    <a:pt x="502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2"/>
            <p:cNvSpPr/>
            <p:nvPr/>
          </p:nvSpPr>
          <p:spPr>
            <a:xfrm>
              <a:off x="7090240" y="2729420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1"/>
                  </a:moveTo>
                  <a:cubicBezTo>
                    <a:pt x="3132" y="1"/>
                    <a:pt x="1275" y="53"/>
                    <a:pt x="92" y="128"/>
                  </a:cubicBezTo>
                  <a:cubicBezTo>
                    <a:pt x="1" y="128"/>
                    <a:pt x="1" y="249"/>
                    <a:pt x="92" y="249"/>
                  </a:cubicBezTo>
                  <a:cubicBezTo>
                    <a:pt x="932" y="303"/>
                    <a:pt x="2110" y="327"/>
                    <a:pt x="3330" y="327"/>
                  </a:cubicBezTo>
                  <a:cubicBezTo>
                    <a:pt x="4893" y="327"/>
                    <a:pt x="6524" y="287"/>
                    <a:pt x="7600" y="219"/>
                  </a:cubicBezTo>
                  <a:cubicBezTo>
                    <a:pt x="7721" y="189"/>
                    <a:pt x="7691" y="67"/>
                    <a:pt x="7600" y="67"/>
                  </a:cubicBezTo>
                  <a:cubicBezTo>
                    <a:pt x="6868" y="20"/>
                    <a:pt x="5880" y="1"/>
                    <a:pt x="48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2"/>
            <p:cNvSpPr/>
            <p:nvPr/>
          </p:nvSpPr>
          <p:spPr>
            <a:xfrm>
              <a:off x="7098411" y="2679209"/>
              <a:ext cx="415115" cy="17686"/>
            </a:xfrm>
            <a:custGeom>
              <a:avLst/>
              <a:gdLst/>
              <a:ahLst/>
              <a:cxnLst/>
              <a:rect l="l" t="t" r="r" b="b"/>
              <a:pathLst>
                <a:path w="7722" h="329" extrusionOk="0">
                  <a:moveTo>
                    <a:pt x="5146" y="0"/>
                  </a:moveTo>
                  <a:cubicBezTo>
                    <a:pt x="3368" y="0"/>
                    <a:pt x="1365" y="60"/>
                    <a:pt x="92" y="119"/>
                  </a:cubicBezTo>
                  <a:cubicBezTo>
                    <a:pt x="1" y="119"/>
                    <a:pt x="1" y="241"/>
                    <a:pt x="92" y="241"/>
                  </a:cubicBezTo>
                  <a:cubicBezTo>
                    <a:pt x="1010" y="298"/>
                    <a:pt x="2308" y="329"/>
                    <a:pt x="3627" y="329"/>
                  </a:cubicBezTo>
                  <a:cubicBezTo>
                    <a:pt x="5102" y="329"/>
                    <a:pt x="6603" y="291"/>
                    <a:pt x="7630" y="211"/>
                  </a:cubicBezTo>
                  <a:cubicBezTo>
                    <a:pt x="7721" y="211"/>
                    <a:pt x="7721" y="59"/>
                    <a:pt x="7630" y="59"/>
                  </a:cubicBezTo>
                  <a:cubicBezTo>
                    <a:pt x="6958" y="17"/>
                    <a:pt x="6083" y="0"/>
                    <a:pt x="5146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2"/>
            <p:cNvSpPr/>
            <p:nvPr/>
          </p:nvSpPr>
          <p:spPr>
            <a:xfrm>
              <a:off x="7114753" y="2628139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0"/>
                  </a:moveTo>
                  <a:cubicBezTo>
                    <a:pt x="3132" y="0"/>
                    <a:pt x="1275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931" y="302"/>
                    <a:pt x="2110" y="326"/>
                    <a:pt x="3330" y="326"/>
                  </a:cubicBezTo>
                  <a:cubicBezTo>
                    <a:pt x="4893" y="326"/>
                    <a:pt x="6524" y="287"/>
                    <a:pt x="7600" y="218"/>
                  </a:cubicBezTo>
                  <a:cubicBezTo>
                    <a:pt x="7721" y="188"/>
                    <a:pt x="7691" y="66"/>
                    <a:pt x="7600" y="66"/>
                  </a:cubicBezTo>
                  <a:cubicBezTo>
                    <a:pt x="6868" y="20"/>
                    <a:pt x="5880" y="0"/>
                    <a:pt x="483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2"/>
            <p:cNvSpPr/>
            <p:nvPr/>
          </p:nvSpPr>
          <p:spPr>
            <a:xfrm>
              <a:off x="6162098" y="2700337"/>
              <a:ext cx="822974" cy="310503"/>
            </a:xfrm>
            <a:custGeom>
              <a:avLst/>
              <a:gdLst/>
              <a:ahLst/>
              <a:cxnLst/>
              <a:rect l="l" t="t" r="r" b="b"/>
              <a:pathLst>
                <a:path w="15309" h="5776" extrusionOk="0">
                  <a:moveTo>
                    <a:pt x="4864" y="0"/>
                  </a:moveTo>
                  <a:cubicBezTo>
                    <a:pt x="4104" y="1672"/>
                    <a:pt x="1" y="4377"/>
                    <a:pt x="1" y="4377"/>
                  </a:cubicBezTo>
                  <a:lnTo>
                    <a:pt x="9576" y="5775"/>
                  </a:lnTo>
                  <a:cubicBezTo>
                    <a:pt x="10062" y="5410"/>
                    <a:pt x="14257" y="3647"/>
                    <a:pt x="14895" y="2219"/>
                  </a:cubicBezTo>
                  <a:cubicBezTo>
                    <a:pt x="15309" y="1273"/>
                    <a:pt x="14265" y="1106"/>
                    <a:pt x="13480" y="1106"/>
                  </a:cubicBezTo>
                  <a:cubicBezTo>
                    <a:pt x="13055" y="1106"/>
                    <a:pt x="12706" y="1155"/>
                    <a:pt x="12706" y="1155"/>
                  </a:cubicBezTo>
                  <a:lnTo>
                    <a:pt x="4864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2"/>
            <p:cNvSpPr/>
            <p:nvPr/>
          </p:nvSpPr>
          <p:spPr>
            <a:xfrm>
              <a:off x="6209513" y="2698670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3982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3982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2"/>
            <p:cNvSpPr/>
            <p:nvPr/>
          </p:nvSpPr>
          <p:spPr>
            <a:xfrm>
              <a:off x="6201342" y="2672543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0"/>
                  </a:moveTo>
                  <a:lnTo>
                    <a:pt x="0" y="3678"/>
                  </a:lnTo>
                  <a:lnTo>
                    <a:pt x="9271" y="5076"/>
                  </a:lnTo>
                  <a:cubicBezTo>
                    <a:pt x="11490" y="4560"/>
                    <a:pt x="13831" y="2158"/>
                    <a:pt x="13831" y="2158"/>
                  </a:cubicBezTo>
                  <a:lnTo>
                    <a:pt x="11824" y="1642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2"/>
            <p:cNvSpPr/>
            <p:nvPr/>
          </p:nvSpPr>
          <p:spPr>
            <a:xfrm>
              <a:off x="6165377" y="2651094"/>
              <a:ext cx="803997" cy="273142"/>
            </a:xfrm>
            <a:custGeom>
              <a:avLst/>
              <a:gdLst/>
              <a:ahLst/>
              <a:cxnLst/>
              <a:rect l="l" t="t" r="r" b="b"/>
              <a:pathLst>
                <a:path w="14956" h="5081" extrusionOk="0">
                  <a:moveTo>
                    <a:pt x="6080" y="1"/>
                  </a:moveTo>
                  <a:cubicBezTo>
                    <a:pt x="5717" y="1"/>
                    <a:pt x="5440" y="29"/>
                    <a:pt x="5290" y="95"/>
                  </a:cubicBezTo>
                  <a:cubicBezTo>
                    <a:pt x="4135" y="582"/>
                    <a:pt x="1" y="3652"/>
                    <a:pt x="1" y="3652"/>
                  </a:cubicBezTo>
                  <a:lnTo>
                    <a:pt x="9697" y="5080"/>
                  </a:lnTo>
                  <a:cubicBezTo>
                    <a:pt x="10123" y="4807"/>
                    <a:pt x="14074" y="3013"/>
                    <a:pt x="14500" y="2041"/>
                  </a:cubicBezTo>
                  <a:cubicBezTo>
                    <a:pt x="14955" y="1098"/>
                    <a:pt x="13314" y="977"/>
                    <a:pt x="13314" y="977"/>
                  </a:cubicBezTo>
                  <a:cubicBezTo>
                    <a:pt x="13314" y="977"/>
                    <a:pt x="8211" y="1"/>
                    <a:pt x="608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2"/>
            <p:cNvSpPr/>
            <p:nvPr/>
          </p:nvSpPr>
          <p:spPr>
            <a:xfrm>
              <a:off x="6135971" y="2847366"/>
              <a:ext cx="576872" cy="163477"/>
            </a:xfrm>
            <a:custGeom>
              <a:avLst/>
              <a:gdLst/>
              <a:ahLst/>
              <a:cxnLst/>
              <a:rect l="l" t="t" r="r" b="b"/>
              <a:pathLst>
                <a:path w="10731" h="3041" extrusionOk="0">
                  <a:moveTo>
                    <a:pt x="548" y="1"/>
                  </a:moveTo>
                  <a:cubicBezTo>
                    <a:pt x="1" y="1308"/>
                    <a:pt x="487" y="1642"/>
                    <a:pt x="487" y="1642"/>
                  </a:cubicBezTo>
                  <a:lnTo>
                    <a:pt x="10062" y="3040"/>
                  </a:lnTo>
                  <a:cubicBezTo>
                    <a:pt x="10730" y="2584"/>
                    <a:pt x="10244" y="1429"/>
                    <a:pt x="10244" y="142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2"/>
            <p:cNvSpPr/>
            <p:nvPr/>
          </p:nvSpPr>
          <p:spPr>
            <a:xfrm>
              <a:off x="6577168" y="2644750"/>
              <a:ext cx="305611" cy="382431"/>
            </a:xfrm>
            <a:custGeom>
              <a:avLst/>
              <a:gdLst/>
              <a:ahLst/>
              <a:cxnLst/>
              <a:rect l="l" t="t" r="r" b="b"/>
              <a:pathLst>
                <a:path w="5685" h="7114" extrusionOk="0">
                  <a:moveTo>
                    <a:pt x="1429" y="1"/>
                  </a:moveTo>
                  <a:lnTo>
                    <a:pt x="0" y="730"/>
                  </a:lnTo>
                  <a:lnTo>
                    <a:pt x="4256" y="7113"/>
                  </a:lnTo>
                  <a:lnTo>
                    <a:pt x="5684" y="6384"/>
                  </a:lnTo>
                  <a:lnTo>
                    <a:pt x="5654" y="6353"/>
                  </a:lnTo>
                  <a:lnTo>
                    <a:pt x="5472" y="6444"/>
                  </a:lnTo>
                  <a:cubicBezTo>
                    <a:pt x="5472" y="6444"/>
                    <a:pt x="5441" y="6444"/>
                    <a:pt x="5441" y="6414"/>
                  </a:cubicBezTo>
                  <a:lnTo>
                    <a:pt x="5654" y="6323"/>
                  </a:lnTo>
                  <a:lnTo>
                    <a:pt x="5563" y="6201"/>
                  </a:lnTo>
                  <a:lnTo>
                    <a:pt x="5381" y="6292"/>
                  </a:lnTo>
                  <a:lnTo>
                    <a:pt x="5350" y="6292"/>
                  </a:lnTo>
                  <a:cubicBezTo>
                    <a:pt x="5350" y="6262"/>
                    <a:pt x="5350" y="6262"/>
                    <a:pt x="5350" y="6262"/>
                  </a:cubicBezTo>
                  <a:lnTo>
                    <a:pt x="5532" y="6171"/>
                  </a:lnTo>
                  <a:lnTo>
                    <a:pt x="5472" y="6049"/>
                  </a:lnTo>
                  <a:lnTo>
                    <a:pt x="5289" y="6140"/>
                  </a:lnTo>
                  <a:lnTo>
                    <a:pt x="5259" y="6140"/>
                  </a:lnTo>
                  <a:cubicBezTo>
                    <a:pt x="5229" y="6110"/>
                    <a:pt x="5259" y="6110"/>
                    <a:pt x="5259" y="6110"/>
                  </a:cubicBezTo>
                  <a:lnTo>
                    <a:pt x="5441" y="6019"/>
                  </a:lnTo>
                  <a:lnTo>
                    <a:pt x="5381" y="5928"/>
                  </a:lnTo>
                  <a:lnTo>
                    <a:pt x="5107" y="6049"/>
                  </a:lnTo>
                  <a:cubicBezTo>
                    <a:pt x="5077" y="6049"/>
                    <a:pt x="5046" y="6049"/>
                    <a:pt x="5016" y="6019"/>
                  </a:cubicBezTo>
                  <a:cubicBezTo>
                    <a:pt x="5016" y="6019"/>
                    <a:pt x="5016" y="5989"/>
                    <a:pt x="5046" y="5958"/>
                  </a:cubicBezTo>
                  <a:lnTo>
                    <a:pt x="5320" y="5837"/>
                  </a:lnTo>
                  <a:lnTo>
                    <a:pt x="5259" y="5715"/>
                  </a:lnTo>
                  <a:lnTo>
                    <a:pt x="5046" y="5806"/>
                  </a:lnTo>
                  <a:lnTo>
                    <a:pt x="5016" y="5806"/>
                  </a:lnTo>
                  <a:cubicBezTo>
                    <a:pt x="5016" y="5776"/>
                    <a:pt x="5016" y="5776"/>
                    <a:pt x="5046" y="5776"/>
                  </a:cubicBezTo>
                  <a:lnTo>
                    <a:pt x="5229" y="5685"/>
                  </a:lnTo>
                  <a:lnTo>
                    <a:pt x="5168" y="5593"/>
                  </a:lnTo>
                  <a:lnTo>
                    <a:pt x="4985" y="5685"/>
                  </a:lnTo>
                  <a:cubicBezTo>
                    <a:pt x="4955" y="5685"/>
                    <a:pt x="4955" y="5685"/>
                    <a:pt x="4955" y="5654"/>
                  </a:cubicBezTo>
                  <a:lnTo>
                    <a:pt x="5137" y="5563"/>
                  </a:lnTo>
                  <a:lnTo>
                    <a:pt x="5077" y="5441"/>
                  </a:lnTo>
                  <a:lnTo>
                    <a:pt x="4894" y="5533"/>
                  </a:lnTo>
                  <a:lnTo>
                    <a:pt x="4864" y="5533"/>
                  </a:lnTo>
                  <a:cubicBezTo>
                    <a:pt x="4833" y="5533"/>
                    <a:pt x="4833" y="5502"/>
                    <a:pt x="4864" y="5502"/>
                  </a:cubicBezTo>
                  <a:lnTo>
                    <a:pt x="5046" y="5411"/>
                  </a:lnTo>
                  <a:lnTo>
                    <a:pt x="4955" y="5289"/>
                  </a:lnTo>
                  <a:lnTo>
                    <a:pt x="4773" y="5381"/>
                  </a:lnTo>
                  <a:lnTo>
                    <a:pt x="4742" y="5381"/>
                  </a:lnTo>
                  <a:cubicBezTo>
                    <a:pt x="4742" y="5381"/>
                    <a:pt x="4742" y="5350"/>
                    <a:pt x="4773" y="5350"/>
                  </a:cubicBezTo>
                  <a:lnTo>
                    <a:pt x="4955" y="5259"/>
                  </a:lnTo>
                  <a:lnTo>
                    <a:pt x="4864" y="5168"/>
                  </a:lnTo>
                  <a:lnTo>
                    <a:pt x="4681" y="5229"/>
                  </a:lnTo>
                  <a:cubicBezTo>
                    <a:pt x="4681" y="5239"/>
                    <a:pt x="4678" y="5242"/>
                    <a:pt x="4674" y="5242"/>
                  </a:cubicBezTo>
                  <a:cubicBezTo>
                    <a:pt x="4665" y="5242"/>
                    <a:pt x="4651" y="5229"/>
                    <a:pt x="4651" y="5229"/>
                  </a:cubicBezTo>
                  <a:cubicBezTo>
                    <a:pt x="4651" y="5229"/>
                    <a:pt x="4651" y="5198"/>
                    <a:pt x="4651" y="5198"/>
                  </a:cubicBezTo>
                  <a:lnTo>
                    <a:pt x="4833" y="5137"/>
                  </a:lnTo>
                  <a:lnTo>
                    <a:pt x="4773" y="5016"/>
                  </a:lnTo>
                  <a:lnTo>
                    <a:pt x="4499" y="5137"/>
                  </a:lnTo>
                  <a:cubicBezTo>
                    <a:pt x="4484" y="5153"/>
                    <a:pt x="4469" y="5160"/>
                    <a:pt x="4453" y="5160"/>
                  </a:cubicBezTo>
                  <a:cubicBezTo>
                    <a:pt x="4438" y="5160"/>
                    <a:pt x="4423" y="5153"/>
                    <a:pt x="4408" y="5137"/>
                  </a:cubicBezTo>
                  <a:cubicBezTo>
                    <a:pt x="4408" y="5107"/>
                    <a:pt x="4408" y="5077"/>
                    <a:pt x="4438" y="5077"/>
                  </a:cubicBezTo>
                  <a:lnTo>
                    <a:pt x="4712" y="4955"/>
                  </a:lnTo>
                  <a:lnTo>
                    <a:pt x="4651" y="4833"/>
                  </a:lnTo>
                  <a:lnTo>
                    <a:pt x="4469" y="4925"/>
                  </a:lnTo>
                  <a:cubicBezTo>
                    <a:pt x="4438" y="4925"/>
                    <a:pt x="4438" y="4925"/>
                    <a:pt x="4438" y="4894"/>
                  </a:cubicBezTo>
                  <a:lnTo>
                    <a:pt x="4621" y="4803"/>
                  </a:lnTo>
                  <a:lnTo>
                    <a:pt x="4560" y="4712"/>
                  </a:lnTo>
                  <a:lnTo>
                    <a:pt x="4377" y="4773"/>
                  </a:lnTo>
                  <a:cubicBezTo>
                    <a:pt x="4367" y="4783"/>
                    <a:pt x="4361" y="4786"/>
                    <a:pt x="4356" y="4786"/>
                  </a:cubicBezTo>
                  <a:cubicBezTo>
                    <a:pt x="4347" y="4786"/>
                    <a:pt x="4347" y="4773"/>
                    <a:pt x="4347" y="4773"/>
                  </a:cubicBezTo>
                  <a:cubicBezTo>
                    <a:pt x="4347" y="4773"/>
                    <a:pt x="4347" y="4742"/>
                    <a:pt x="4347" y="4742"/>
                  </a:cubicBezTo>
                  <a:lnTo>
                    <a:pt x="4529" y="4651"/>
                  </a:lnTo>
                  <a:lnTo>
                    <a:pt x="4469" y="4560"/>
                  </a:lnTo>
                  <a:lnTo>
                    <a:pt x="4286" y="4651"/>
                  </a:lnTo>
                  <a:lnTo>
                    <a:pt x="4256" y="4651"/>
                  </a:lnTo>
                  <a:cubicBezTo>
                    <a:pt x="4256" y="4621"/>
                    <a:pt x="4256" y="4621"/>
                    <a:pt x="4256" y="4621"/>
                  </a:cubicBezTo>
                  <a:lnTo>
                    <a:pt x="4438" y="4530"/>
                  </a:lnTo>
                  <a:lnTo>
                    <a:pt x="4377" y="4408"/>
                  </a:lnTo>
                  <a:lnTo>
                    <a:pt x="4195" y="4499"/>
                  </a:lnTo>
                  <a:lnTo>
                    <a:pt x="4165" y="4499"/>
                  </a:lnTo>
                  <a:cubicBezTo>
                    <a:pt x="4134" y="4469"/>
                    <a:pt x="4134" y="4469"/>
                    <a:pt x="4165" y="4469"/>
                  </a:cubicBezTo>
                  <a:lnTo>
                    <a:pt x="4347" y="4378"/>
                  </a:lnTo>
                  <a:lnTo>
                    <a:pt x="4256" y="4256"/>
                  </a:lnTo>
                  <a:lnTo>
                    <a:pt x="4074" y="4347"/>
                  </a:lnTo>
                  <a:lnTo>
                    <a:pt x="4043" y="4347"/>
                  </a:lnTo>
                  <a:cubicBezTo>
                    <a:pt x="4043" y="4347"/>
                    <a:pt x="4043" y="4317"/>
                    <a:pt x="4074" y="4317"/>
                  </a:cubicBezTo>
                  <a:lnTo>
                    <a:pt x="4256" y="4226"/>
                  </a:lnTo>
                  <a:lnTo>
                    <a:pt x="4165" y="4134"/>
                  </a:lnTo>
                  <a:lnTo>
                    <a:pt x="3891" y="4256"/>
                  </a:lnTo>
                  <a:cubicBezTo>
                    <a:pt x="3861" y="4256"/>
                    <a:pt x="3830" y="4256"/>
                    <a:pt x="3830" y="4226"/>
                  </a:cubicBezTo>
                  <a:cubicBezTo>
                    <a:pt x="3800" y="4226"/>
                    <a:pt x="3830" y="4195"/>
                    <a:pt x="3830" y="4165"/>
                  </a:cubicBezTo>
                  <a:lnTo>
                    <a:pt x="4134" y="4043"/>
                  </a:lnTo>
                  <a:lnTo>
                    <a:pt x="4043" y="3922"/>
                  </a:lnTo>
                  <a:lnTo>
                    <a:pt x="3861" y="4013"/>
                  </a:lnTo>
                  <a:lnTo>
                    <a:pt x="3830" y="4013"/>
                  </a:lnTo>
                  <a:cubicBezTo>
                    <a:pt x="3830" y="4013"/>
                    <a:pt x="3830" y="3982"/>
                    <a:pt x="3830" y="3982"/>
                  </a:cubicBezTo>
                  <a:lnTo>
                    <a:pt x="4013" y="3891"/>
                  </a:lnTo>
                  <a:lnTo>
                    <a:pt x="3952" y="3800"/>
                  </a:lnTo>
                  <a:lnTo>
                    <a:pt x="3770" y="3891"/>
                  </a:lnTo>
                  <a:lnTo>
                    <a:pt x="3739" y="3891"/>
                  </a:lnTo>
                  <a:cubicBezTo>
                    <a:pt x="3739" y="3861"/>
                    <a:pt x="3739" y="3861"/>
                    <a:pt x="3739" y="3861"/>
                  </a:cubicBezTo>
                  <a:lnTo>
                    <a:pt x="3952" y="3770"/>
                  </a:lnTo>
                  <a:lnTo>
                    <a:pt x="3861" y="3678"/>
                  </a:lnTo>
                  <a:lnTo>
                    <a:pt x="3678" y="3739"/>
                  </a:lnTo>
                  <a:cubicBezTo>
                    <a:pt x="3678" y="3749"/>
                    <a:pt x="3675" y="3753"/>
                    <a:pt x="3670" y="3753"/>
                  </a:cubicBezTo>
                  <a:cubicBezTo>
                    <a:pt x="3661" y="3753"/>
                    <a:pt x="3648" y="3739"/>
                    <a:pt x="3648" y="3739"/>
                  </a:cubicBezTo>
                  <a:cubicBezTo>
                    <a:pt x="3648" y="3739"/>
                    <a:pt x="3648" y="3709"/>
                    <a:pt x="3648" y="3709"/>
                  </a:cubicBezTo>
                  <a:lnTo>
                    <a:pt x="3861" y="3618"/>
                  </a:lnTo>
                  <a:lnTo>
                    <a:pt x="3770" y="3526"/>
                  </a:lnTo>
                  <a:lnTo>
                    <a:pt x="3587" y="3618"/>
                  </a:lnTo>
                  <a:cubicBezTo>
                    <a:pt x="3587" y="3618"/>
                    <a:pt x="3557" y="3618"/>
                    <a:pt x="3557" y="3587"/>
                  </a:cubicBezTo>
                  <a:cubicBezTo>
                    <a:pt x="3557" y="3587"/>
                    <a:pt x="3557" y="3587"/>
                    <a:pt x="3557" y="3557"/>
                  </a:cubicBezTo>
                  <a:lnTo>
                    <a:pt x="3739" y="3496"/>
                  </a:lnTo>
                  <a:lnTo>
                    <a:pt x="3678" y="3374"/>
                  </a:lnTo>
                  <a:lnTo>
                    <a:pt x="3496" y="3466"/>
                  </a:lnTo>
                  <a:lnTo>
                    <a:pt x="3466" y="3466"/>
                  </a:lnTo>
                  <a:cubicBezTo>
                    <a:pt x="3435" y="3435"/>
                    <a:pt x="3466" y="3435"/>
                    <a:pt x="3466" y="3435"/>
                  </a:cubicBezTo>
                  <a:lnTo>
                    <a:pt x="3648" y="3344"/>
                  </a:lnTo>
                  <a:lnTo>
                    <a:pt x="3587" y="3223"/>
                  </a:lnTo>
                  <a:lnTo>
                    <a:pt x="3314" y="3374"/>
                  </a:lnTo>
                  <a:cubicBezTo>
                    <a:pt x="3283" y="3374"/>
                    <a:pt x="3253" y="3374"/>
                    <a:pt x="3222" y="3344"/>
                  </a:cubicBezTo>
                  <a:cubicBezTo>
                    <a:pt x="3222" y="3314"/>
                    <a:pt x="3222" y="3314"/>
                    <a:pt x="3253" y="3283"/>
                  </a:cubicBezTo>
                  <a:lnTo>
                    <a:pt x="3526" y="3162"/>
                  </a:lnTo>
                  <a:lnTo>
                    <a:pt x="3466" y="3040"/>
                  </a:lnTo>
                  <a:lnTo>
                    <a:pt x="3253" y="3131"/>
                  </a:lnTo>
                  <a:lnTo>
                    <a:pt x="3222" y="3131"/>
                  </a:lnTo>
                  <a:cubicBezTo>
                    <a:pt x="3222" y="3131"/>
                    <a:pt x="3222" y="3101"/>
                    <a:pt x="3253" y="3101"/>
                  </a:cubicBezTo>
                  <a:lnTo>
                    <a:pt x="3435" y="3010"/>
                  </a:lnTo>
                  <a:lnTo>
                    <a:pt x="3374" y="2919"/>
                  </a:lnTo>
                  <a:lnTo>
                    <a:pt x="3192" y="3010"/>
                  </a:lnTo>
                  <a:lnTo>
                    <a:pt x="3162" y="3010"/>
                  </a:lnTo>
                  <a:cubicBezTo>
                    <a:pt x="3131" y="2979"/>
                    <a:pt x="3131" y="2979"/>
                    <a:pt x="3162" y="2979"/>
                  </a:cubicBezTo>
                  <a:lnTo>
                    <a:pt x="3344" y="2888"/>
                  </a:lnTo>
                  <a:lnTo>
                    <a:pt x="3283" y="2767"/>
                  </a:lnTo>
                  <a:lnTo>
                    <a:pt x="3101" y="2858"/>
                  </a:lnTo>
                  <a:lnTo>
                    <a:pt x="3070" y="2858"/>
                  </a:lnTo>
                  <a:cubicBezTo>
                    <a:pt x="3040" y="2858"/>
                    <a:pt x="3040" y="2827"/>
                    <a:pt x="3070" y="2827"/>
                  </a:cubicBezTo>
                  <a:lnTo>
                    <a:pt x="3253" y="2736"/>
                  </a:lnTo>
                  <a:lnTo>
                    <a:pt x="3162" y="2645"/>
                  </a:lnTo>
                  <a:lnTo>
                    <a:pt x="2979" y="2706"/>
                  </a:lnTo>
                  <a:cubicBezTo>
                    <a:pt x="2979" y="2716"/>
                    <a:pt x="2979" y="2719"/>
                    <a:pt x="2978" y="2719"/>
                  </a:cubicBezTo>
                  <a:cubicBezTo>
                    <a:pt x="2976" y="2719"/>
                    <a:pt x="2969" y="2706"/>
                    <a:pt x="2949" y="2706"/>
                  </a:cubicBezTo>
                  <a:cubicBezTo>
                    <a:pt x="2949" y="2706"/>
                    <a:pt x="2949" y="2675"/>
                    <a:pt x="2979" y="2675"/>
                  </a:cubicBezTo>
                  <a:lnTo>
                    <a:pt x="3162" y="2584"/>
                  </a:lnTo>
                  <a:lnTo>
                    <a:pt x="3070" y="2493"/>
                  </a:lnTo>
                  <a:lnTo>
                    <a:pt x="2888" y="2554"/>
                  </a:lnTo>
                  <a:cubicBezTo>
                    <a:pt x="2888" y="2564"/>
                    <a:pt x="2885" y="2567"/>
                    <a:pt x="2880" y="2567"/>
                  </a:cubicBezTo>
                  <a:cubicBezTo>
                    <a:pt x="2871" y="2567"/>
                    <a:pt x="2858" y="2554"/>
                    <a:pt x="2858" y="2554"/>
                  </a:cubicBezTo>
                  <a:cubicBezTo>
                    <a:pt x="2858" y="2554"/>
                    <a:pt x="2858" y="2523"/>
                    <a:pt x="2858" y="2523"/>
                  </a:cubicBezTo>
                  <a:lnTo>
                    <a:pt x="3040" y="2432"/>
                  </a:lnTo>
                  <a:lnTo>
                    <a:pt x="2979" y="2341"/>
                  </a:lnTo>
                  <a:lnTo>
                    <a:pt x="2706" y="2463"/>
                  </a:lnTo>
                  <a:cubicBezTo>
                    <a:pt x="2696" y="2473"/>
                    <a:pt x="2685" y="2476"/>
                    <a:pt x="2676" y="2476"/>
                  </a:cubicBezTo>
                  <a:cubicBezTo>
                    <a:pt x="2658" y="2476"/>
                    <a:pt x="2645" y="2463"/>
                    <a:pt x="2645" y="2463"/>
                  </a:cubicBezTo>
                  <a:cubicBezTo>
                    <a:pt x="2615" y="2432"/>
                    <a:pt x="2615" y="2402"/>
                    <a:pt x="2645" y="2402"/>
                  </a:cubicBezTo>
                  <a:lnTo>
                    <a:pt x="2918" y="2250"/>
                  </a:lnTo>
                  <a:lnTo>
                    <a:pt x="2858" y="2159"/>
                  </a:lnTo>
                  <a:lnTo>
                    <a:pt x="2675" y="2250"/>
                  </a:lnTo>
                  <a:cubicBezTo>
                    <a:pt x="2645" y="2250"/>
                    <a:pt x="2645" y="2250"/>
                    <a:pt x="2645" y="2219"/>
                  </a:cubicBezTo>
                  <a:cubicBezTo>
                    <a:pt x="2645" y="2219"/>
                    <a:pt x="2645" y="2219"/>
                    <a:pt x="2645" y="2189"/>
                  </a:cubicBezTo>
                  <a:lnTo>
                    <a:pt x="2827" y="2128"/>
                  </a:lnTo>
                  <a:lnTo>
                    <a:pt x="2766" y="2007"/>
                  </a:lnTo>
                  <a:lnTo>
                    <a:pt x="2584" y="2098"/>
                  </a:lnTo>
                  <a:lnTo>
                    <a:pt x="2554" y="2098"/>
                  </a:lnTo>
                  <a:cubicBezTo>
                    <a:pt x="2554" y="2098"/>
                    <a:pt x="2554" y="2067"/>
                    <a:pt x="2554" y="2067"/>
                  </a:cubicBezTo>
                  <a:lnTo>
                    <a:pt x="2736" y="1976"/>
                  </a:lnTo>
                  <a:lnTo>
                    <a:pt x="2675" y="1885"/>
                  </a:lnTo>
                  <a:lnTo>
                    <a:pt x="2493" y="1976"/>
                  </a:lnTo>
                  <a:lnTo>
                    <a:pt x="2463" y="1976"/>
                  </a:lnTo>
                  <a:cubicBezTo>
                    <a:pt x="2463" y="1946"/>
                    <a:pt x="2463" y="1946"/>
                    <a:pt x="2463" y="1946"/>
                  </a:cubicBezTo>
                  <a:lnTo>
                    <a:pt x="2645" y="1855"/>
                  </a:lnTo>
                  <a:lnTo>
                    <a:pt x="2584" y="1733"/>
                  </a:lnTo>
                  <a:lnTo>
                    <a:pt x="2402" y="1824"/>
                  </a:lnTo>
                  <a:lnTo>
                    <a:pt x="2371" y="1824"/>
                  </a:lnTo>
                  <a:cubicBezTo>
                    <a:pt x="2371" y="1794"/>
                    <a:pt x="2371" y="1794"/>
                    <a:pt x="2371" y="1794"/>
                  </a:cubicBezTo>
                  <a:lnTo>
                    <a:pt x="2554" y="1703"/>
                  </a:lnTo>
                  <a:lnTo>
                    <a:pt x="2493" y="1581"/>
                  </a:lnTo>
                  <a:lnTo>
                    <a:pt x="2311" y="1672"/>
                  </a:lnTo>
                  <a:lnTo>
                    <a:pt x="2280" y="1672"/>
                  </a:lnTo>
                  <a:cubicBezTo>
                    <a:pt x="2250" y="1642"/>
                    <a:pt x="2250" y="1642"/>
                    <a:pt x="2280" y="1642"/>
                  </a:cubicBezTo>
                  <a:lnTo>
                    <a:pt x="2463" y="1551"/>
                  </a:lnTo>
                  <a:lnTo>
                    <a:pt x="2402" y="1429"/>
                  </a:lnTo>
                  <a:lnTo>
                    <a:pt x="2098" y="1581"/>
                  </a:lnTo>
                  <a:cubicBezTo>
                    <a:pt x="2067" y="1581"/>
                    <a:pt x="2037" y="1581"/>
                    <a:pt x="2037" y="1551"/>
                  </a:cubicBezTo>
                  <a:cubicBezTo>
                    <a:pt x="2007" y="1520"/>
                    <a:pt x="2037" y="1490"/>
                    <a:pt x="2067" y="1490"/>
                  </a:cubicBezTo>
                  <a:lnTo>
                    <a:pt x="2341" y="1368"/>
                  </a:lnTo>
                  <a:lnTo>
                    <a:pt x="2250" y="1247"/>
                  </a:lnTo>
                  <a:lnTo>
                    <a:pt x="2067" y="1338"/>
                  </a:lnTo>
                  <a:lnTo>
                    <a:pt x="2037" y="1338"/>
                  </a:lnTo>
                  <a:cubicBezTo>
                    <a:pt x="2037" y="1308"/>
                    <a:pt x="2037" y="1308"/>
                    <a:pt x="2037" y="1308"/>
                  </a:cubicBezTo>
                  <a:lnTo>
                    <a:pt x="2250" y="1216"/>
                  </a:lnTo>
                  <a:lnTo>
                    <a:pt x="2159" y="1125"/>
                  </a:lnTo>
                  <a:lnTo>
                    <a:pt x="1976" y="1216"/>
                  </a:lnTo>
                  <a:cubicBezTo>
                    <a:pt x="1976" y="1216"/>
                    <a:pt x="1976" y="1216"/>
                    <a:pt x="1946" y="1186"/>
                  </a:cubicBezTo>
                  <a:lnTo>
                    <a:pt x="1976" y="1186"/>
                  </a:lnTo>
                  <a:lnTo>
                    <a:pt x="2159" y="1095"/>
                  </a:lnTo>
                  <a:lnTo>
                    <a:pt x="2067" y="973"/>
                  </a:lnTo>
                  <a:lnTo>
                    <a:pt x="1885" y="1064"/>
                  </a:lnTo>
                  <a:lnTo>
                    <a:pt x="1855" y="1064"/>
                  </a:lnTo>
                  <a:cubicBezTo>
                    <a:pt x="1855" y="1064"/>
                    <a:pt x="1855" y="1034"/>
                    <a:pt x="1885" y="1034"/>
                  </a:cubicBezTo>
                  <a:lnTo>
                    <a:pt x="2067" y="973"/>
                  </a:lnTo>
                  <a:lnTo>
                    <a:pt x="1976" y="852"/>
                  </a:lnTo>
                  <a:lnTo>
                    <a:pt x="1794" y="943"/>
                  </a:lnTo>
                  <a:cubicBezTo>
                    <a:pt x="1794" y="943"/>
                    <a:pt x="1794" y="943"/>
                    <a:pt x="1763" y="912"/>
                  </a:cubicBezTo>
                  <a:lnTo>
                    <a:pt x="1794" y="912"/>
                  </a:lnTo>
                  <a:lnTo>
                    <a:pt x="1976" y="821"/>
                  </a:lnTo>
                  <a:lnTo>
                    <a:pt x="1885" y="700"/>
                  </a:lnTo>
                  <a:lnTo>
                    <a:pt x="1703" y="791"/>
                  </a:lnTo>
                  <a:cubicBezTo>
                    <a:pt x="1703" y="791"/>
                    <a:pt x="1672" y="791"/>
                    <a:pt x="1672" y="760"/>
                  </a:cubicBezTo>
                  <a:lnTo>
                    <a:pt x="1855" y="669"/>
                  </a:lnTo>
                  <a:lnTo>
                    <a:pt x="1794" y="548"/>
                  </a:lnTo>
                  <a:lnTo>
                    <a:pt x="1520" y="669"/>
                  </a:lnTo>
                  <a:cubicBezTo>
                    <a:pt x="1505" y="684"/>
                    <a:pt x="1490" y="692"/>
                    <a:pt x="1475" y="692"/>
                  </a:cubicBezTo>
                  <a:cubicBezTo>
                    <a:pt x="1459" y="692"/>
                    <a:pt x="1444" y="684"/>
                    <a:pt x="1429" y="669"/>
                  </a:cubicBezTo>
                  <a:cubicBezTo>
                    <a:pt x="1429" y="639"/>
                    <a:pt x="1429" y="608"/>
                    <a:pt x="1459" y="608"/>
                  </a:cubicBezTo>
                  <a:lnTo>
                    <a:pt x="1733" y="487"/>
                  </a:lnTo>
                  <a:lnTo>
                    <a:pt x="1672" y="396"/>
                  </a:lnTo>
                  <a:lnTo>
                    <a:pt x="1490" y="487"/>
                  </a:lnTo>
                  <a:cubicBezTo>
                    <a:pt x="1490" y="487"/>
                    <a:pt x="1490" y="487"/>
                    <a:pt x="1459" y="457"/>
                  </a:cubicBezTo>
                  <a:lnTo>
                    <a:pt x="1490" y="457"/>
                  </a:lnTo>
                  <a:lnTo>
                    <a:pt x="1672" y="365"/>
                  </a:lnTo>
                  <a:lnTo>
                    <a:pt x="1611" y="274"/>
                  </a:lnTo>
                  <a:lnTo>
                    <a:pt x="1399" y="335"/>
                  </a:lnTo>
                  <a:cubicBezTo>
                    <a:pt x="1399" y="345"/>
                    <a:pt x="1399" y="348"/>
                    <a:pt x="1398" y="348"/>
                  </a:cubicBezTo>
                  <a:cubicBezTo>
                    <a:pt x="1395" y="348"/>
                    <a:pt x="1389" y="335"/>
                    <a:pt x="1368" y="335"/>
                  </a:cubicBezTo>
                  <a:cubicBezTo>
                    <a:pt x="1368" y="335"/>
                    <a:pt x="1368" y="305"/>
                    <a:pt x="1399" y="305"/>
                  </a:cubicBezTo>
                  <a:lnTo>
                    <a:pt x="1581" y="213"/>
                  </a:lnTo>
                  <a:lnTo>
                    <a:pt x="1520" y="122"/>
                  </a:lnTo>
                  <a:lnTo>
                    <a:pt x="1307" y="213"/>
                  </a:lnTo>
                  <a:lnTo>
                    <a:pt x="1277" y="213"/>
                  </a:lnTo>
                  <a:cubicBezTo>
                    <a:pt x="1277" y="183"/>
                    <a:pt x="1277" y="183"/>
                    <a:pt x="1307" y="183"/>
                  </a:cubicBezTo>
                  <a:lnTo>
                    <a:pt x="1520" y="3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2"/>
            <p:cNvSpPr/>
            <p:nvPr/>
          </p:nvSpPr>
          <p:spPr>
            <a:xfrm>
              <a:off x="6582060" y="2669264"/>
              <a:ext cx="245134" cy="354638"/>
            </a:xfrm>
            <a:custGeom>
              <a:avLst/>
              <a:gdLst/>
              <a:ahLst/>
              <a:cxnLst/>
              <a:rect l="l" t="t" r="r" b="b"/>
              <a:pathLst>
                <a:path w="4560" h="6597" extrusionOk="0">
                  <a:moveTo>
                    <a:pt x="578" y="1"/>
                  </a:moveTo>
                  <a:lnTo>
                    <a:pt x="1" y="274"/>
                  </a:lnTo>
                  <a:lnTo>
                    <a:pt x="4195" y="6596"/>
                  </a:lnTo>
                  <a:lnTo>
                    <a:pt x="4560" y="6444"/>
                  </a:lnTo>
                  <a:cubicBezTo>
                    <a:pt x="2949" y="4469"/>
                    <a:pt x="1460" y="2311"/>
                    <a:pt x="57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2"/>
            <p:cNvSpPr/>
            <p:nvPr/>
          </p:nvSpPr>
          <p:spPr>
            <a:xfrm>
              <a:off x="6611466" y="2646363"/>
              <a:ext cx="277873" cy="370981"/>
            </a:xfrm>
            <a:custGeom>
              <a:avLst/>
              <a:gdLst/>
              <a:ahLst/>
              <a:cxnLst/>
              <a:rect l="l" t="t" r="r" b="b"/>
              <a:pathLst>
                <a:path w="5169" h="6901" extrusionOk="0">
                  <a:moveTo>
                    <a:pt x="882" y="1"/>
                  </a:moveTo>
                  <a:lnTo>
                    <a:pt x="1" y="427"/>
                  </a:lnTo>
                  <a:cubicBezTo>
                    <a:pt x="913" y="2737"/>
                    <a:pt x="2402" y="4895"/>
                    <a:pt x="4043" y="6901"/>
                  </a:cubicBezTo>
                  <a:lnTo>
                    <a:pt x="5168" y="6384"/>
                  </a:lnTo>
                  <a:lnTo>
                    <a:pt x="5138" y="6354"/>
                  </a:lnTo>
                  <a:lnTo>
                    <a:pt x="4955" y="6445"/>
                  </a:lnTo>
                  <a:lnTo>
                    <a:pt x="4925" y="6445"/>
                  </a:lnTo>
                  <a:cubicBezTo>
                    <a:pt x="4925" y="6414"/>
                    <a:pt x="4925" y="6414"/>
                    <a:pt x="4925" y="6414"/>
                  </a:cubicBezTo>
                  <a:lnTo>
                    <a:pt x="5107" y="6323"/>
                  </a:lnTo>
                  <a:lnTo>
                    <a:pt x="5046" y="6202"/>
                  </a:lnTo>
                  <a:lnTo>
                    <a:pt x="4864" y="6293"/>
                  </a:lnTo>
                  <a:lnTo>
                    <a:pt x="4834" y="6293"/>
                  </a:lnTo>
                  <a:cubicBezTo>
                    <a:pt x="4803" y="6293"/>
                    <a:pt x="4834" y="6262"/>
                    <a:pt x="4834" y="6262"/>
                  </a:cubicBezTo>
                  <a:lnTo>
                    <a:pt x="5016" y="6171"/>
                  </a:lnTo>
                  <a:lnTo>
                    <a:pt x="4925" y="6050"/>
                  </a:lnTo>
                  <a:lnTo>
                    <a:pt x="4743" y="6141"/>
                  </a:lnTo>
                  <a:lnTo>
                    <a:pt x="4712" y="6141"/>
                  </a:lnTo>
                  <a:cubicBezTo>
                    <a:pt x="4712" y="6141"/>
                    <a:pt x="4712" y="6110"/>
                    <a:pt x="4743" y="6110"/>
                  </a:cubicBezTo>
                  <a:lnTo>
                    <a:pt x="4925" y="6019"/>
                  </a:lnTo>
                  <a:lnTo>
                    <a:pt x="4834" y="5928"/>
                  </a:lnTo>
                  <a:lnTo>
                    <a:pt x="4560" y="6050"/>
                  </a:lnTo>
                  <a:cubicBezTo>
                    <a:pt x="4530" y="6050"/>
                    <a:pt x="4499" y="6050"/>
                    <a:pt x="4499" y="6019"/>
                  </a:cubicBezTo>
                  <a:cubicBezTo>
                    <a:pt x="4469" y="6019"/>
                    <a:pt x="4469" y="5989"/>
                    <a:pt x="4499" y="5959"/>
                  </a:cubicBezTo>
                  <a:lnTo>
                    <a:pt x="4803" y="5837"/>
                  </a:lnTo>
                  <a:lnTo>
                    <a:pt x="4712" y="5715"/>
                  </a:lnTo>
                  <a:lnTo>
                    <a:pt x="4530" y="5807"/>
                  </a:lnTo>
                  <a:lnTo>
                    <a:pt x="4499" y="5807"/>
                  </a:lnTo>
                  <a:cubicBezTo>
                    <a:pt x="4499" y="5807"/>
                    <a:pt x="4499" y="5776"/>
                    <a:pt x="4499" y="5776"/>
                  </a:cubicBezTo>
                  <a:lnTo>
                    <a:pt x="4682" y="5685"/>
                  </a:lnTo>
                  <a:lnTo>
                    <a:pt x="4621" y="5594"/>
                  </a:lnTo>
                  <a:lnTo>
                    <a:pt x="4439" y="5685"/>
                  </a:lnTo>
                  <a:lnTo>
                    <a:pt x="4408" y="5685"/>
                  </a:lnTo>
                  <a:cubicBezTo>
                    <a:pt x="4408" y="5655"/>
                    <a:pt x="4408" y="5655"/>
                    <a:pt x="4408" y="5655"/>
                  </a:cubicBezTo>
                  <a:lnTo>
                    <a:pt x="4621" y="5563"/>
                  </a:lnTo>
                  <a:lnTo>
                    <a:pt x="4530" y="5472"/>
                  </a:lnTo>
                  <a:lnTo>
                    <a:pt x="4347" y="5533"/>
                  </a:lnTo>
                  <a:cubicBezTo>
                    <a:pt x="4347" y="5543"/>
                    <a:pt x="4344" y="5546"/>
                    <a:pt x="4339" y="5546"/>
                  </a:cubicBezTo>
                  <a:cubicBezTo>
                    <a:pt x="4330" y="5546"/>
                    <a:pt x="4317" y="5533"/>
                    <a:pt x="4317" y="5533"/>
                  </a:cubicBezTo>
                  <a:cubicBezTo>
                    <a:pt x="4317" y="5533"/>
                    <a:pt x="4317" y="5503"/>
                    <a:pt x="4317" y="5503"/>
                  </a:cubicBezTo>
                  <a:lnTo>
                    <a:pt x="4530" y="5411"/>
                  </a:lnTo>
                  <a:lnTo>
                    <a:pt x="4439" y="5320"/>
                  </a:lnTo>
                  <a:lnTo>
                    <a:pt x="4256" y="5411"/>
                  </a:lnTo>
                  <a:cubicBezTo>
                    <a:pt x="4256" y="5411"/>
                    <a:pt x="4226" y="5411"/>
                    <a:pt x="4226" y="5381"/>
                  </a:cubicBezTo>
                  <a:cubicBezTo>
                    <a:pt x="4226" y="5381"/>
                    <a:pt x="4226" y="5381"/>
                    <a:pt x="4226" y="5351"/>
                  </a:cubicBezTo>
                  <a:lnTo>
                    <a:pt x="4408" y="5290"/>
                  </a:lnTo>
                  <a:lnTo>
                    <a:pt x="4347" y="5168"/>
                  </a:lnTo>
                  <a:lnTo>
                    <a:pt x="4165" y="5259"/>
                  </a:lnTo>
                  <a:cubicBezTo>
                    <a:pt x="4135" y="5259"/>
                    <a:pt x="4135" y="5259"/>
                    <a:pt x="4135" y="5229"/>
                  </a:cubicBezTo>
                  <a:lnTo>
                    <a:pt x="4317" y="5138"/>
                  </a:lnTo>
                  <a:lnTo>
                    <a:pt x="4256" y="5016"/>
                  </a:lnTo>
                  <a:lnTo>
                    <a:pt x="3983" y="5138"/>
                  </a:lnTo>
                  <a:cubicBezTo>
                    <a:pt x="3967" y="5153"/>
                    <a:pt x="3952" y="5161"/>
                    <a:pt x="3937" y="5161"/>
                  </a:cubicBezTo>
                  <a:cubicBezTo>
                    <a:pt x="3922" y="5161"/>
                    <a:pt x="3907" y="5153"/>
                    <a:pt x="3891" y="5138"/>
                  </a:cubicBezTo>
                  <a:cubicBezTo>
                    <a:pt x="3891" y="5107"/>
                    <a:pt x="3891" y="5077"/>
                    <a:pt x="3922" y="5077"/>
                  </a:cubicBezTo>
                  <a:lnTo>
                    <a:pt x="4195" y="4955"/>
                  </a:lnTo>
                  <a:lnTo>
                    <a:pt x="4135" y="4834"/>
                  </a:lnTo>
                  <a:lnTo>
                    <a:pt x="3922" y="4925"/>
                  </a:lnTo>
                  <a:cubicBezTo>
                    <a:pt x="3922" y="4925"/>
                    <a:pt x="3922" y="4925"/>
                    <a:pt x="3891" y="4895"/>
                  </a:cubicBezTo>
                  <a:lnTo>
                    <a:pt x="3922" y="4895"/>
                  </a:lnTo>
                  <a:lnTo>
                    <a:pt x="4104" y="4803"/>
                  </a:lnTo>
                  <a:lnTo>
                    <a:pt x="4043" y="4712"/>
                  </a:lnTo>
                  <a:lnTo>
                    <a:pt x="3861" y="4773"/>
                  </a:lnTo>
                  <a:cubicBezTo>
                    <a:pt x="3851" y="4783"/>
                    <a:pt x="3844" y="4787"/>
                    <a:pt x="3840" y="4787"/>
                  </a:cubicBezTo>
                  <a:cubicBezTo>
                    <a:pt x="3831" y="4787"/>
                    <a:pt x="3831" y="4773"/>
                    <a:pt x="3831" y="4773"/>
                  </a:cubicBezTo>
                  <a:cubicBezTo>
                    <a:pt x="3800" y="4773"/>
                    <a:pt x="3800" y="4743"/>
                    <a:pt x="3831" y="4743"/>
                  </a:cubicBezTo>
                  <a:lnTo>
                    <a:pt x="4013" y="4651"/>
                  </a:lnTo>
                  <a:lnTo>
                    <a:pt x="3952" y="4560"/>
                  </a:lnTo>
                  <a:lnTo>
                    <a:pt x="3770" y="4651"/>
                  </a:lnTo>
                  <a:lnTo>
                    <a:pt x="3739" y="4651"/>
                  </a:lnTo>
                  <a:cubicBezTo>
                    <a:pt x="3709" y="4621"/>
                    <a:pt x="3709" y="4621"/>
                    <a:pt x="3739" y="4621"/>
                  </a:cubicBezTo>
                  <a:lnTo>
                    <a:pt x="3922" y="4530"/>
                  </a:lnTo>
                  <a:lnTo>
                    <a:pt x="3831" y="4408"/>
                  </a:lnTo>
                  <a:lnTo>
                    <a:pt x="3648" y="4500"/>
                  </a:lnTo>
                  <a:lnTo>
                    <a:pt x="3618" y="4500"/>
                  </a:lnTo>
                  <a:cubicBezTo>
                    <a:pt x="3618" y="4500"/>
                    <a:pt x="3618" y="4469"/>
                    <a:pt x="3648" y="4469"/>
                  </a:cubicBezTo>
                  <a:lnTo>
                    <a:pt x="3831" y="4378"/>
                  </a:lnTo>
                  <a:lnTo>
                    <a:pt x="3739" y="4256"/>
                  </a:lnTo>
                  <a:lnTo>
                    <a:pt x="3557" y="4348"/>
                  </a:lnTo>
                  <a:lnTo>
                    <a:pt x="3527" y="4348"/>
                  </a:lnTo>
                  <a:cubicBezTo>
                    <a:pt x="3527" y="4348"/>
                    <a:pt x="3527" y="4317"/>
                    <a:pt x="3527" y="4317"/>
                  </a:cubicBezTo>
                  <a:lnTo>
                    <a:pt x="3709" y="4226"/>
                  </a:lnTo>
                  <a:lnTo>
                    <a:pt x="3648" y="4135"/>
                  </a:lnTo>
                  <a:lnTo>
                    <a:pt x="3375" y="4256"/>
                  </a:lnTo>
                  <a:cubicBezTo>
                    <a:pt x="3344" y="4256"/>
                    <a:pt x="3314" y="4256"/>
                    <a:pt x="3284" y="4226"/>
                  </a:cubicBezTo>
                  <a:cubicBezTo>
                    <a:pt x="3284" y="4226"/>
                    <a:pt x="3284" y="4196"/>
                    <a:pt x="3314" y="4165"/>
                  </a:cubicBezTo>
                  <a:lnTo>
                    <a:pt x="3587" y="4044"/>
                  </a:lnTo>
                  <a:lnTo>
                    <a:pt x="3527" y="3922"/>
                  </a:lnTo>
                  <a:lnTo>
                    <a:pt x="3344" y="4013"/>
                  </a:lnTo>
                  <a:lnTo>
                    <a:pt x="3314" y="4013"/>
                  </a:lnTo>
                  <a:cubicBezTo>
                    <a:pt x="3284" y="4013"/>
                    <a:pt x="3314" y="3983"/>
                    <a:pt x="3314" y="3983"/>
                  </a:cubicBezTo>
                  <a:lnTo>
                    <a:pt x="3496" y="3892"/>
                  </a:lnTo>
                  <a:lnTo>
                    <a:pt x="3436" y="3800"/>
                  </a:lnTo>
                  <a:lnTo>
                    <a:pt x="3253" y="3892"/>
                  </a:lnTo>
                  <a:lnTo>
                    <a:pt x="3223" y="3892"/>
                  </a:lnTo>
                  <a:cubicBezTo>
                    <a:pt x="3223" y="3861"/>
                    <a:pt x="3223" y="3861"/>
                    <a:pt x="3223" y="3861"/>
                  </a:cubicBezTo>
                  <a:lnTo>
                    <a:pt x="3405" y="3770"/>
                  </a:lnTo>
                  <a:lnTo>
                    <a:pt x="3344" y="3679"/>
                  </a:lnTo>
                  <a:lnTo>
                    <a:pt x="3162" y="3770"/>
                  </a:lnTo>
                  <a:cubicBezTo>
                    <a:pt x="3162" y="3770"/>
                    <a:pt x="3132" y="3770"/>
                    <a:pt x="3132" y="3740"/>
                  </a:cubicBezTo>
                  <a:lnTo>
                    <a:pt x="3314" y="3648"/>
                  </a:lnTo>
                  <a:lnTo>
                    <a:pt x="3253" y="3527"/>
                  </a:lnTo>
                  <a:lnTo>
                    <a:pt x="3071" y="3618"/>
                  </a:lnTo>
                  <a:cubicBezTo>
                    <a:pt x="3040" y="3618"/>
                    <a:pt x="3040" y="3618"/>
                    <a:pt x="3040" y="3588"/>
                  </a:cubicBezTo>
                  <a:lnTo>
                    <a:pt x="3223" y="3496"/>
                  </a:lnTo>
                  <a:lnTo>
                    <a:pt x="3162" y="3375"/>
                  </a:lnTo>
                  <a:lnTo>
                    <a:pt x="2949" y="3466"/>
                  </a:lnTo>
                  <a:cubicBezTo>
                    <a:pt x="2949" y="3466"/>
                    <a:pt x="2949" y="3466"/>
                    <a:pt x="2919" y="3436"/>
                  </a:cubicBezTo>
                  <a:lnTo>
                    <a:pt x="2949" y="3436"/>
                  </a:lnTo>
                  <a:lnTo>
                    <a:pt x="3132" y="3344"/>
                  </a:lnTo>
                  <a:lnTo>
                    <a:pt x="3071" y="3223"/>
                  </a:lnTo>
                  <a:lnTo>
                    <a:pt x="2767" y="3375"/>
                  </a:lnTo>
                  <a:cubicBezTo>
                    <a:pt x="2736" y="3375"/>
                    <a:pt x="2706" y="3375"/>
                    <a:pt x="2706" y="3344"/>
                  </a:cubicBezTo>
                  <a:cubicBezTo>
                    <a:pt x="2676" y="3314"/>
                    <a:pt x="2706" y="3284"/>
                    <a:pt x="2736" y="3284"/>
                  </a:cubicBezTo>
                  <a:lnTo>
                    <a:pt x="3010" y="3162"/>
                  </a:lnTo>
                  <a:lnTo>
                    <a:pt x="2919" y="3041"/>
                  </a:lnTo>
                  <a:lnTo>
                    <a:pt x="2736" y="3132"/>
                  </a:lnTo>
                  <a:lnTo>
                    <a:pt x="2706" y="3132"/>
                  </a:lnTo>
                  <a:cubicBezTo>
                    <a:pt x="2706" y="3101"/>
                    <a:pt x="2706" y="3101"/>
                    <a:pt x="2736" y="3101"/>
                  </a:cubicBezTo>
                  <a:lnTo>
                    <a:pt x="2919" y="3010"/>
                  </a:lnTo>
                  <a:lnTo>
                    <a:pt x="2858" y="2919"/>
                  </a:lnTo>
                  <a:lnTo>
                    <a:pt x="2645" y="3010"/>
                  </a:lnTo>
                  <a:cubicBezTo>
                    <a:pt x="2645" y="3010"/>
                    <a:pt x="2645" y="3010"/>
                    <a:pt x="2615" y="2980"/>
                  </a:cubicBezTo>
                  <a:cubicBezTo>
                    <a:pt x="2615" y="2980"/>
                    <a:pt x="2615" y="2980"/>
                    <a:pt x="2645" y="2949"/>
                  </a:cubicBezTo>
                  <a:lnTo>
                    <a:pt x="2828" y="2889"/>
                  </a:lnTo>
                  <a:lnTo>
                    <a:pt x="2767" y="2767"/>
                  </a:lnTo>
                  <a:lnTo>
                    <a:pt x="2554" y="2858"/>
                  </a:lnTo>
                  <a:lnTo>
                    <a:pt x="2524" y="2858"/>
                  </a:lnTo>
                  <a:cubicBezTo>
                    <a:pt x="2524" y="2828"/>
                    <a:pt x="2524" y="2828"/>
                    <a:pt x="2554" y="2828"/>
                  </a:cubicBezTo>
                  <a:lnTo>
                    <a:pt x="2736" y="2737"/>
                  </a:lnTo>
                  <a:lnTo>
                    <a:pt x="2645" y="2615"/>
                  </a:lnTo>
                  <a:lnTo>
                    <a:pt x="2463" y="2706"/>
                  </a:lnTo>
                  <a:lnTo>
                    <a:pt x="2432" y="2706"/>
                  </a:lnTo>
                  <a:cubicBezTo>
                    <a:pt x="2432" y="2706"/>
                    <a:pt x="2432" y="2676"/>
                    <a:pt x="2432" y="2676"/>
                  </a:cubicBezTo>
                  <a:lnTo>
                    <a:pt x="2645" y="2585"/>
                  </a:lnTo>
                  <a:lnTo>
                    <a:pt x="2554" y="2493"/>
                  </a:lnTo>
                  <a:lnTo>
                    <a:pt x="2372" y="2554"/>
                  </a:lnTo>
                  <a:cubicBezTo>
                    <a:pt x="2372" y="2564"/>
                    <a:pt x="2368" y="2568"/>
                    <a:pt x="2364" y="2568"/>
                  </a:cubicBezTo>
                  <a:cubicBezTo>
                    <a:pt x="2355" y="2568"/>
                    <a:pt x="2341" y="2554"/>
                    <a:pt x="2341" y="2554"/>
                  </a:cubicBezTo>
                  <a:cubicBezTo>
                    <a:pt x="2341" y="2554"/>
                    <a:pt x="2341" y="2524"/>
                    <a:pt x="2341" y="2524"/>
                  </a:cubicBezTo>
                  <a:lnTo>
                    <a:pt x="2524" y="2433"/>
                  </a:lnTo>
                  <a:lnTo>
                    <a:pt x="2463" y="2341"/>
                  </a:lnTo>
                  <a:lnTo>
                    <a:pt x="2189" y="2463"/>
                  </a:lnTo>
                  <a:cubicBezTo>
                    <a:pt x="2179" y="2473"/>
                    <a:pt x="2169" y="2477"/>
                    <a:pt x="2159" y="2477"/>
                  </a:cubicBezTo>
                  <a:cubicBezTo>
                    <a:pt x="2139" y="2477"/>
                    <a:pt x="2118" y="2463"/>
                    <a:pt x="2098" y="2463"/>
                  </a:cubicBezTo>
                  <a:cubicBezTo>
                    <a:pt x="2098" y="2433"/>
                    <a:pt x="2098" y="2402"/>
                    <a:pt x="2128" y="2402"/>
                  </a:cubicBezTo>
                  <a:lnTo>
                    <a:pt x="2402" y="2250"/>
                  </a:lnTo>
                  <a:lnTo>
                    <a:pt x="2341" y="2159"/>
                  </a:lnTo>
                  <a:lnTo>
                    <a:pt x="2159" y="2250"/>
                  </a:lnTo>
                  <a:cubicBezTo>
                    <a:pt x="2128" y="2250"/>
                    <a:pt x="2128" y="2250"/>
                    <a:pt x="2128" y="2220"/>
                  </a:cubicBezTo>
                  <a:cubicBezTo>
                    <a:pt x="2098" y="2220"/>
                    <a:pt x="2098" y="2220"/>
                    <a:pt x="2128" y="2189"/>
                  </a:cubicBezTo>
                  <a:lnTo>
                    <a:pt x="2311" y="2129"/>
                  </a:lnTo>
                  <a:lnTo>
                    <a:pt x="2250" y="2007"/>
                  </a:lnTo>
                  <a:lnTo>
                    <a:pt x="2068" y="2098"/>
                  </a:lnTo>
                  <a:lnTo>
                    <a:pt x="2037" y="2098"/>
                  </a:lnTo>
                  <a:cubicBezTo>
                    <a:pt x="2007" y="2098"/>
                    <a:pt x="2037" y="2068"/>
                    <a:pt x="2037" y="2068"/>
                  </a:cubicBezTo>
                  <a:lnTo>
                    <a:pt x="2220" y="1977"/>
                  </a:lnTo>
                  <a:lnTo>
                    <a:pt x="2159" y="1885"/>
                  </a:lnTo>
                  <a:lnTo>
                    <a:pt x="1977" y="1977"/>
                  </a:lnTo>
                  <a:lnTo>
                    <a:pt x="1946" y="1977"/>
                  </a:lnTo>
                  <a:cubicBezTo>
                    <a:pt x="1916" y="1946"/>
                    <a:pt x="1946" y="1946"/>
                    <a:pt x="1946" y="1946"/>
                  </a:cubicBezTo>
                  <a:lnTo>
                    <a:pt x="2128" y="1855"/>
                  </a:lnTo>
                  <a:lnTo>
                    <a:pt x="2068" y="1734"/>
                  </a:lnTo>
                  <a:lnTo>
                    <a:pt x="1855" y="1825"/>
                  </a:lnTo>
                  <a:lnTo>
                    <a:pt x="1825" y="1825"/>
                  </a:lnTo>
                  <a:cubicBezTo>
                    <a:pt x="1825" y="1794"/>
                    <a:pt x="1825" y="1794"/>
                    <a:pt x="1855" y="1794"/>
                  </a:cubicBezTo>
                  <a:lnTo>
                    <a:pt x="2037" y="1703"/>
                  </a:lnTo>
                  <a:lnTo>
                    <a:pt x="1946" y="1582"/>
                  </a:lnTo>
                  <a:lnTo>
                    <a:pt x="1764" y="1673"/>
                  </a:lnTo>
                  <a:lnTo>
                    <a:pt x="1733" y="1673"/>
                  </a:lnTo>
                  <a:cubicBezTo>
                    <a:pt x="1733" y="1673"/>
                    <a:pt x="1733" y="1642"/>
                    <a:pt x="1733" y="1642"/>
                  </a:cubicBezTo>
                  <a:lnTo>
                    <a:pt x="1946" y="1551"/>
                  </a:lnTo>
                  <a:lnTo>
                    <a:pt x="1855" y="1460"/>
                  </a:lnTo>
                  <a:lnTo>
                    <a:pt x="1581" y="1582"/>
                  </a:lnTo>
                  <a:cubicBezTo>
                    <a:pt x="1551" y="1582"/>
                    <a:pt x="1521" y="1582"/>
                    <a:pt x="1521" y="1551"/>
                  </a:cubicBezTo>
                  <a:cubicBezTo>
                    <a:pt x="1490" y="1551"/>
                    <a:pt x="1490" y="1521"/>
                    <a:pt x="1521" y="1490"/>
                  </a:cubicBezTo>
                  <a:lnTo>
                    <a:pt x="1825" y="1369"/>
                  </a:lnTo>
                  <a:lnTo>
                    <a:pt x="1733" y="1247"/>
                  </a:lnTo>
                  <a:lnTo>
                    <a:pt x="1551" y="1338"/>
                  </a:lnTo>
                  <a:lnTo>
                    <a:pt x="1521" y="1338"/>
                  </a:lnTo>
                  <a:cubicBezTo>
                    <a:pt x="1521" y="1338"/>
                    <a:pt x="1521" y="1308"/>
                    <a:pt x="1521" y="1308"/>
                  </a:cubicBezTo>
                  <a:lnTo>
                    <a:pt x="1703" y="1217"/>
                  </a:lnTo>
                  <a:lnTo>
                    <a:pt x="1642" y="1126"/>
                  </a:lnTo>
                  <a:lnTo>
                    <a:pt x="1460" y="1217"/>
                  </a:lnTo>
                  <a:lnTo>
                    <a:pt x="1429" y="1217"/>
                  </a:lnTo>
                  <a:cubicBezTo>
                    <a:pt x="1429" y="1217"/>
                    <a:pt x="1429" y="1186"/>
                    <a:pt x="1429" y="1186"/>
                  </a:cubicBezTo>
                  <a:lnTo>
                    <a:pt x="1612" y="1095"/>
                  </a:lnTo>
                  <a:lnTo>
                    <a:pt x="1551" y="1004"/>
                  </a:lnTo>
                  <a:lnTo>
                    <a:pt x="1369" y="1095"/>
                  </a:lnTo>
                  <a:cubicBezTo>
                    <a:pt x="1369" y="1095"/>
                    <a:pt x="1338" y="1095"/>
                    <a:pt x="1338" y="1065"/>
                  </a:cubicBezTo>
                  <a:cubicBezTo>
                    <a:pt x="1338" y="1065"/>
                    <a:pt x="1338" y="1065"/>
                    <a:pt x="1338" y="1034"/>
                  </a:cubicBezTo>
                  <a:lnTo>
                    <a:pt x="1521" y="974"/>
                  </a:lnTo>
                  <a:lnTo>
                    <a:pt x="1460" y="852"/>
                  </a:lnTo>
                  <a:lnTo>
                    <a:pt x="1277" y="943"/>
                  </a:lnTo>
                  <a:cubicBezTo>
                    <a:pt x="1247" y="943"/>
                    <a:pt x="1247" y="943"/>
                    <a:pt x="1247" y="913"/>
                  </a:cubicBezTo>
                  <a:lnTo>
                    <a:pt x="1429" y="822"/>
                  </a:lnTo>
                  <a:lnTo>
                    <a:pt x="1369" y="700"/>
                  </a:lnTo>
                  <a:lnTo>
                    <a:pt x="1186" y="791"/>
                  </a:lnTo>
                  <a:lnTo>
                    <a:pt x="1156" y="791"/>
                  </a:lnTo>
                  <a:cubicBezTo>
                    <a:pt x="1125" y="761"/>
                    <a:pt x="1125" y="761"/>
                    <a:pt x="1156" y="761"/>
                  </a:cubicBezTo>
                  <a:lnTo>
                    <a:pt x="1338" y="670"/>
                  </a:lnTo>
                  <a:lnTo>
                    <a:pt x="1277" y="548"/>
                  </a:lnTo>
                  <a:lnTo>
                    <a:pt x="973" y="700"/>
                  </a:lnTo>
                  <a:cubicBezTo>
                    <a:pt x="973" y="700"/>
                    <a:pt x="943" y="700"/>
                    <a:pt x="913" y="670"/>
                  </a:cubicBezTo>
                  <a:cubicBezTo>
                    <a:pt x="913" y="639"/>
                    <a:pt x="913" y="609"/>
                    <a:pt x="943" y="609"/>
                  </a:cubicBezTo>
                  <a:lnTo>
                    <a:pt x="1217" y="487"/>
                  </a:lnTo>
                  <a:lnTo>
                    <a:pt x="1156" y="396"/>
                  </a:lnTo>
                  <a:lnTo>
                    <a:pt x="973" y="487"/>
                  </a:lnTo>
                  <a:cubicBezTo>
                    <a:pt x="973" y="487"/>
                    <a:pt x="943" y="487"/>
                    <a:pt x="943" y="457"/>
                  </a:cubicBezTo>
                  <a:lnTo>
                    <a:pt x="1125" y="366"/>
                  </a:lnTo>
                  <a:lnTo>
                    <a:pt x="1065" y="275"/>
                  </a:lnTo>
                  <a:lnTo>
                    <a:pt x="882" y="335"/>
                  </a:lnTo>
                  <a:lnTo>
                    <a:pt x="852" y="335"/>
                  </a:lnTo>
                  <a:cubicBezTo>
                    <a:pt x="852" y="335"/>
                    <a:pt x="852" y="305"/>
                    <a:pt x="852" y="305"/>
                  </a:cubicBezTo>
                  <a:lnTo>
                    <a:pt x="1034" y="214"/>
                  </a:lnTo>
                  <a:lnTo>
                    <a:pt x="973" y="123"/>
                  </a:lnTo>
                  <a:lnTo>
                    <a:pt x="791" y="214"/>
                  </a:lnTo>
                  <a:lnTo>
                    <a:pt x="761" y="214"/>
                  </a:lnTo>
                  <a:cubicBezTo>
                    <a:pt x="761" y="183"/>
                    <a:pt x="761" y="183"/>
                    <a:pt x="761" y="183"/>
                  </a:cubicBezTo>
                  <a:lnTo>
                    <a:pt x="943" y="92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2"/>
            <p:cNvSpPr/>
            <p:nvPr/>
          </p:nvSpPr>
          <p:spPr>
            <a:xfrm>
              <a:off x="6658881" y="2670877"/>
              <a:ext cx="19621" cy="12257"/>
            </a:xfrm>
            <a:custGeom>
              <a:avLst/>
              <a:gdLst/>
              <a:ahLst/>
              <a:cxnLst/>
              <a:rect l="l" t="t" r="r" b="b"/>
              <a:pathLst>
                <a:path w="365" h="228" extrusionOk="0">
                  <a:moveTo>
                    <a:pt x="335" y="1"/>
                  </a:moveTo>
                  <a:lnTo>
                    <a:pt x="31" y="153"/>
                  </a:lnTo>
                  <a:cubicBezTo>
                    <a:pt x="31" y="153"/>
                    <a:pt x="0" y="183"/>
                    <a:pt x="31" y="214"/>
                  </a:cubicBezTo>
                  <a:cubicBezTo>
                    <a:pt x="31" y="214"/>
                    <a:pt x="44" y="227"/>
                    <a:pt x="62" y="227"/>
                  </a:cubicBezTo>
                  <a:cubicBezTo>
                    <a:pt x="71" y="227"/>
                    <a:pt x="81" y="224"/>
                    <a:pt x="91" y="214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2"/>
            <p:cNvSpPr/>
            <p:nvPr/>
          </p:nvSpPr>
          <p:spPr>
            <a:xfrm>
              <a:off x="6691566" y="2719905"/>
              <a:ext cx="19621" cy="11074"/>
            </a:xfrm>
            <a:custGeom>
              <a:avLst/>
              <a:gdLst/>
              <a:ahLst/>
              <a:cxnLst/>
              <a:rect l="l" t="t" r="r" b="b"/>
              <a:pathLst>
                <a:path w="365" h="206" extrusionOk="0">
                  <a:moveTo>
                    <a:pt x="304" y="1"/>
                  </a:moveTo>
                  <a:lnTo>
                    <a:pt x="31" y="122"/>
                  </a:lnTo>
                  <a:cubicBezTo>
                    <a:pt x="0" y="122"/>
                    <a:pt x="0" y="153"/>
                    <a:pt x="0" y="183"/>
                  </a:cubicBezTo>
                  <a:cubicBezTo>
                    <a:pt x="15" y="198"/>
                    <a:pt x="31" y="206"/>
                    <a:pt x="46" y="206"/>
                  </a:cubicBezTo>
                  <a:cubicBezTo>
                    <a:pt x="61" y="206"/>
                    <a:pt x="76" y="198"/>
                    <a:pt x="91" y="183"/>
                  </a:cubicBezTo>
                  <a:lnTo>
                    <a:pt x="365" y="62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2"/>
            <p:cNvSpPr/>
            <p:nvPr/>
          </p:nvSpPr>
          <p:spPr>
            <a:xfrm>
              <a:off x="6722585" y="2767320"/>
              <a:ext cx="19675" cy="11450"/>
            </a:xfrm>
            <a:custGeom>
              <a:avLst/>
              <a:gdLst/>
              <a:ahLst/>
              <a:cxnLst/>
              <a:rect l="l" t="t" r="r" b="b"/>
              <a:pathLst>
                <a:path w="366" h="213" extrusionOk="0">
                  <a:moveTo>
                    <a:pt x="335" y="0"/>
                  </a:moveTo>
                  <a:lnTo>
                    <a:pt x="61" y="122"/>
                  </a:lnTo>
                  <a:cubicBezTo>
                    <a:pt x="31" y="152"/>
                    <a:pt x="1" y="152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6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2"/>
            <p:cNvSpPr/>
            <p:nvPr/>
          </p:nvSpPr>
          <p:spPr>
            <a:xfrm>
              <a:off x="6755270" y="2814681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05" y="1"/>
                  </a:moveTo>
                  <a:lnTo>
                    <a:pt x="31" y="122"/>
                  </a:lnTo>
                  <a:cubicBezTo>
                    <a:pt x="1" y="153"/>
                    <a:pt x="1" y="183"/>
                    <a:pt x="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2"/>
            <p:cNvSpPr/>
            <p:nvPr/>
          </p:nvSpPr>
          <p:spPr>
            <a:xfrm>
              <a:off x="6786342" y="2863709"/>
              <a:ext cx="19621" cy="10590"/>
            </a:xfrm>
            <a:custGeom>
              <a:avLst/>
              <a:gdLst/>
              <a:ahLst/>
              <a:cxnLst/>
              <a:rect l="l" t="t" r="r" b="b"/>
              <a:pathLst>
                <a:path w="365" h="197" extrusionOk="0">
                  <a:moveTo>
                    <a:pt x="334" y="1"/>
                  </a:moveTo>
                  <a:lnTo>
                    <a:pt x="61" y="122"/>
                  </a:lnTo>
                  <a:cubicBezTo>
                    <a:pt x="31" y="122"/>
                    <a:pt x="0" y="153"/>
                    <a:pt x="31" y="183"/>
                  </a:cubicBezTo>
                  <a:cubicBezTo>
                    <a:pt x="31" y="183"/>
                    <a:pt x="44" y="196"/>
                    <a:pt x="62" y="196"/>
                  </a:cubicBezTo>
                  <a:cubicBezTo>
                    <a:pt x="71" y="196"/>
                    <a:pt x="81" y="193"/>
                    <a:pt x="91" y="183"/>
                  </a:cubicBezTo>
                  <a:lnTo>
                    <a:pt x="365" y="61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2"/>
            <p:cNvSpPr/>
            <p:nvPr/>
          </p:nvSpPr>
          <p:spPr>
            <a:xfrm>
              <a:off x="6819028" y="2911124"/>
              <a:ext cx="19621" cy="11450"/>
            </a:xfrm>
            <a:custGeom>
              <a:avLst/>
              <a:gdLst/>
              <a:ahLst/>
              <a:cxnLst/>
              <a:rect l="l" t="t" r="r" b="b"/>
              <a:pathLst>
                <a:path w="365" h="213" extrusionOk="0">
                  <a:moveTo>
                    <a:pt x="304" y="0"/>
                  </a:moveTo>
                  <a:lnTo>
                    <a:pt x="30" y="122"/>
                  </a:lnTo>
                  <a:cubicBezTo>
                    <a:pt x="0" y="122"/>
                    <a:pt x="0" y="152"/>
                    <a:pt x="0" y="182"/>
                  </a:cubicBezTo>
                  <a:cubicBezTo>
                    <a:pt x="30" y="213"/>
                    <a:pt x="61" y="213"/>
                    <a:pt x="91" y="213"/>
                  </a:cubicBezTo>
                  <a:lnTo>
                    <a:pt x="365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2"/>
            <p:cNvSpPr/>
            <p:nvPr/>
          </p:nvSpPr>
          <p:spPr>
            <a:xfrm>
              <a:off x="6850046" y="2958485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35" y="1"/>
                  </a:moveTo>
                  <a:lnTo>
                    <a:pt x="61" y="122"/>
                  </a:lnTo>
                  <a:cubicBezTo>
                    <a:pt x="31" y="153"/>
                    <a:pt x="1" y="183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2"/>
            <p:cNvSpPr/>
            <p:nvPr/>
          </p:nvSpPr>
          <p:spPr>
            <a:xfrm>
              <a:off x="6671944" y="268071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2"/>
            <p:cNvSpPr/>
            <p:nvPr/>
          </p:nvSpPr>
          <p:spPr>
            <a:xfrm>
              <a:off x="6704629" y="2729742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2"/>
            <p:cNvSpPr/>
            <p:nvPr/>
          </p:nvSpPr>
          <p:spPr>
            <a:xfrm>
              <a:off x="6735648" y="277710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2"/>
            <p:cNvSpPr/>
            <p:nvPr/>
          </p:nvSpPr>
          <p:spPr>
            <a:xfrm>
              <a:off x="6768333" y="282451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2"/>
            <p:cNvSpPr/>
            <p:nvPr/>
          </p:nvSpPr>
          <p:spPr>
            <a:xfrm>
              <a:off x="6799406" y="287349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31" y="123"/>
                    <a:pt x="31" y="123"/>
                    <a:pt x="31" y="123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2"/>
            <p:cNvSpPr/>
            <p:nvPr/>
          </p:nvSpPr>
          <p:spPr>
            <a:xfrm>
              <a:off x="6832091" y="292090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2"/>
            <p:cNvSpPr/>
            <p:nvPr/>
          </p:nvSpPr>
          <p:spPr>
            <a:xfrm>
              <a:off x="6863110" y="2968269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2"/>
            <p:cNvSpPr/>
            <p:nvPr/>
          </p:nvSpPr>
          <p:spPr>
            <a:xfrm>
              <a:off x="6676836" y="2688886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1" y="91"/>
                    <a:pt x="1" y="122"/>
                    <a:pt x="31" y="122"/>
                  </a:cubicBezTo>
                  <a:lnTo>
                    <a:pt x="61" y="122"/>
                  </a:lnTo>
                  <a:lnTo>
                    <a:pt x="244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2"/>
            <p:cNvSpPr/>
            <p:nvPr/>
          </p:nvSpPr>
          <p:spPr>
            <a:xfrm>
              <a:off x="6709521" y="2737914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61"/>
                  </a:lnTo>
                  <a:cubicBezTo>
                    <a:pt x="1" y="91"/>
                    <a:pt x="1" y="91"/>
                    <a:pt x="1" y="91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2"/>
            <p:cNvSpPr/>
            <p:nvPr/>
          </p:nvSpPr>
          <p:spPr>
            <a:xfrm>
              <a:off x="6740594" y="2785275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0" y="92"/>
                  </a:lnTo>
                  <a:cubicBezTo>
                    <a:pt x="30" y="92"/>
                    <a:pt x="0" y="92"/>
                    <a:pt x="30" y="122"/>
                  </a:cubicBezTo>
                  <a:lnTo>
                    <a:pt x="61" y="122"/>
                  </a:ln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2"/>
            <p:cNvSpPr/>
            <p:nvPr/>
          </p:nvSpPr>
          <p:spPr>
            <a:xfrm>
              <a:off x="6773225" y="2832690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4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2"/>
            <p:cNvSpPr/>
            <p:nvPr/>
          </p:nvSpPr>
          <p:spPr>
            <a:xfrm>
              <a:off x="6804298" y="2880051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0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4" y="136"/>
                    <a:pt x="51" y="132"/>
                    <a:pt x="61" y="122"/>
                  </a:cubicBezTo>
                  <a:lnTo>
                    <a:pt x="244" y="6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2"/>
            <p:cNvSpPr/>
            <p:nvPr/>
          </p:nvSpPr>
          <p:spPr>
            <a:xfrm>
              <a:off x="6836983" y="292907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0" y="61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2"/>
            <p:cNvSpPr/>
            <p:nvPr/>
          </p:nvSpPr>
          <p:spPr>
            <a:xfrm>
              <a:off x="6868002" y="2976441"/>
              <a:ext cx="13171" cy="6612"/>
            </a:xfrm>
            <a:custGeom>
              <a:avLst/>
              <a:gdLst/>
              <a:ahLst/>
              <a:cxnLst/>
              <a:rect l="l" t="t" r="r" b="b"/>
              <a:pathLst>
                <a:path w="245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lnTo>
                    <a:pt x="62" y="122"/>
                  </a:lnTo>
                  <a:lnTo>
                    <a:pt x="24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2"/>
            <p:cNvSpPr/>
            <p:nvPr/>
          </p:nvSpPr>
          <p:spPr>
            <a:xfrm>
              <a:off x="6683395" y="2697057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2"/>
            <p:cNvSpPr/>
            <p:nvPr/>
          </p:nvSpPr>
          <p:spPr>
            <a:xfrm>
              <a:off x="6714413" y="2744419"/>
              <a:ext cx="11504" cy="7311"/>
            </a:xfrm>
            <a:custGeom>
              <a:avLst/>
              <a:gdLst/>
              <a:ahLst/>
              <a:cxnLst/>
              <a:rect l="l" t="t" r="r" b="b"/>
              <a:pathLst>
                <a:path w="21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cubicBezTo>
                    <a:pt x="21" y="122"/>
                    <a:pt x="28" y="136"/>
                    <a:pt x="30" y="136"/>
                  </a:cubicBezTo>
                  <a:cubicBezTo>
                    <a:pt x="31" y="136"/>
                    <a:pt x="31" y="13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2"/>
            <p:cNvSpPr/>
            <p:nvPr/>
          </p:nvSpPr>
          <p:spPr>
            <a:xfrm>
              <a:off x="6747099" y="2793446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61"/>
                  </a:lnTo>
                  <a:cubicBezTo>
                    <a:pt x="1" y="92"/>
                    <a:pt x="1" y="92"/>
                    <a:pt x="1" y="92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2"/>
            <p:cNvSpPr/>
            <p:nvPr/>
          </p:nvSpPr>
          <p:spPr>
            <a:xfrm>
              <a:off x="6778171" y="2840861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91"/>
                    <a:pt x="0" y="122"/>
                  </a:cubicBezTo>
                  <a:lnTo>
                    <a:pt x="31" y="122"/>
                  </a:ln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2"/>
            <p:cNvSpPr/>
            <p:nvPr/>
          </p:nvSpPr>
          <p:spPr>
            <a:xfrm>
              <a:off x="6810856" y="2888223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2" y="1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61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2"/>
            <p:cNvSpPr/>
            <p:nvPr/>
          </p:nvSpPr>
          <p:spPr>
            <a:xfrm>
              <a:off x="6841875" y="2935584"/>
              <a:ext cx="13117" cy="8225"/>
            </a:xfrm>
            <a:custGeom>
              <a:avLst/>
              <a:gdLst/>
              <a:ahLst/>
              <a:cxnLst/>
              <a:rect l="l" t="t" r="r" b="b"/>
              <a:pathLst>
                <a:path w="244" h="15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123"/>
                    <a:pt x="1" y="123"/>
                    <a:pt x="1" y="123"/>
                  </a:cubicBezTo>
                  <a:cubicBezTo>
                    <a:pt x="31" y="153"/>
                    <a:pt x="31" y="153"/>
                    <a:pt x="31" y="153"/>
                  </a:cubicBezTo>
                  <a:lnTo>
                    <a:pt x="244" y="62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2"/>
            <p:cNvSpPr/>
            <p:nvPr/>
          </p:nvSpPr>
          <p:spPr>
            <a:xfrm>
              <a:off x="6874560" y="2984612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2"/>
            <p:cNvSpPr/>
            <p:nvPr/>
          </p:nvSpPr>
          <p:spPr>
            <a:xfrm>
              <a:off x="6688287" y="270522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2"/>
            <p:cNvSpPr/>
            <p:nvPr/>
          </p:nvSpPr>
          <p:spPr>
            <a:xfrm>
              <a:off x="6719305" y="2752590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2"/>
            <p:cNvSpPr/>
            <p:nvPr/>
          </p:nvSpPr>
          <p:spPr>
            <a:xfrm>
              <a:off x="6751991" y="280000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2"/>
            <p:cNvSpPr/>
            <p:nvPr/>
          </p:nvSpPr>
          <p:spPr>
            <a:xfrm>
              <a:off x="6783063" y="2849033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61"/>
                  </a:lnTo>
                  <a:cubicBezTo>
                    <a:pt x="0" y="61"/>
                    <a:pt x="0" y="91"/>
                    <a:pt x="0" y="91"/>
                  </a:cubicBezTo>
                  <a:cubicBezTo>
                    <a:pt x="31" y="91"/>
                    <a:pt x="31" y="122"/>
                    <a:pt x="31" y="122"/>
                  </a:cubicBez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2"/>
            <p:cNvSpPr/>
            <p:nvPr/>
          </p:nvSpPr>
          <p:spPr>
            <a:xfrm>
              <a:off x="6815748" y="2896394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2"/>
            <p:cNvSpPr/>
            <p:nvPr/>
          </p:nvSpPr>
          <p:spPr>
            <a:xfrm>
              <a:off x="6846767" y="2943755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3"/>
                  </a:cubicBezTo>
                  <a:lnTo>
                    <a:pt x="31" y="123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2"/>
            <p:cNvSpPr/>
            <p:nvPr/>
          </p:nvSpPr>
          <p:spPr>
            <a:xfrm>
              <a:off x="6691566" y="271173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31" y="92"/>
                  </a:cubicBezTo>
                  <a:cubicBezTo>
                    <a:pt x="31" y="122"/>
                    <a:pt x="31" y="122"/>
                    <a:pt x="61" y="122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2"/>
            <p:cNvSpPr/>
            <p:nvPr/>
          </p:nvSpPr>
          <p:spPr>
            <a:xfrm>
              <a:off x="6652322" y="265130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91"/>
                    <a:pt x="1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2"/>
            <p:cNvSpPr/>
            <p:nvPr/>
          </p:nvSpPr>
          <p:spPr>
            <a:xfrm>
              <a:off x="6657214" y="26578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2"/>
            <p:cNvSpPr/>
            <p:nvPr/>
          </p:nvSpPr>
          <p:spPr>
            <a:xfrm>
              <a:off x="6662160" y="2664372"/>
              <a:ext cx="11450" cy="7795"/>
            </a:xfrm>
            <a:custGeom>
              <a:avLst/>
              <a:gdLst/>
              <a:ahLst/>
              <a:cxnLst/>
              <a:rect l="l" t="t" r="r" b="b"/>
              <a:pathLst>
                <a:path w="213" h="145" extrusionOk="0">
                  <a:moveTo>
                    <a:pt x="182" y="0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cubicBezTo>
                    <a:pt x="0" y="137"/>
                    <a:pt x="0" y="145"/>
                    <a:pt x="4" y="145"/>
                  </a:cubicBezTo>
                  <a:cubicBezTo>
                    <a:pt x="8" y="145"/>
                    <a:pt x="15" y="137"/>
                    <a:pt x="30" y="122"/>
                  </a:cubicBezTo>
                  <a:lnTo>
                    <a:pt x="213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2"/>
            <p:cNvSpPr/>
            <p:nvPr/>
          </p:nvSpPr>
          <p:spPr>
            <a:xfrm>
              <a:off x="6724251" y="275914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2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3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2"/>
            <p:cNvSpPr/>
            <p:nvPr/>
          </p:nvSpPr>
          <p:spPr>
            <a:xfrm>
              <a:off x="6755270" y="2806510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5" y="136"/>
                    <a:pt x="51" y="132"/>
                    <a:pt x="61" y="122"/>
                  </a:cubicBez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6787955" y="2855538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3" y="1"/>
                  </a:moveTo>
                  <a:lnTo>
                    <a:pt x="1" y="92"/>
                  </a:ln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6819028" y="2902953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0" y="91"/>
                  </a:lnTo>
                  <a:cubicBezTo>
                    <a:pt x="30" y="91"/>
                    <a:pt x="0" y="91"/>
                    <a:pt x="30" y="122"/>
                  </a:cubicBezTo>
                  <a:lnTo>
                    <a:pt x="61" y="122"/>
                  </a:lnTo>
                  <a:lnTo>
                    <a:pt x="24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6851659" y="29503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7268342" y="2902953"/>
              <a:ext cx="18063" cy="22901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244" y="0"/>
                  </a:moveTo>
                  <a:cubicBezTo>
                    <a:pt x="153" y="122"/>
                    <a:pt x="31" y="243"/>
                    <a:pt x="1" y="426"/>
                  </a:cubicBezTo>
                  <a:cubicBezTo>
                    <a:pt x="153" y="426"/>
                    <a:pt x="274" y="395"/>
                    <a:pt x="305" y="334"/>
                  </a:cubicBezTo>
                  <a:cubicBezTo>
                    <a:pt x="335" y="274"/>
                    <a:pt x="305" y="152"/>
                    <a:pt x="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7070618" y="2777104"/>
              <a:ext cx="170035" cy="147134"/>
            </a:xfrm>
            <a:custGeom>
              <a:avLst/>
              <a:gdLst/>
              <a:ahLst/>
              <a:cxnLst/>
              <a:rect l="l" t="t" r="r" b="b"/>
              <a:pathLst>
                <a:path w="3163" h="2737" extrusionOk="0">
                  <a:moveTo>
                    <a:pt x="487" y="1"/>
                  </a:moveTo>
                  <a:lnTo>
                    <a:pt x="1" y="821"/>
                  </a:lnTo>
                  <a:lnTo>
                    <a:pt x="3071" y="2706"/>
                  </a:lnTo>
                  <a:cubicBezTo>
                    <a:pt x="3071" y="2706"/>
                    <a:pt x="3071" y="2706"/>
                    <a:pt x="3101" y="2736"/>
                  </a:cubicBezTo>
                  <a:cubicBezTo>
                    <a:pt x="3132" y="2675"/>
                    <a:pt x="3162" y="2645"/>
                    <a:pt x="3162" y="2615"/>
                  </a:cubicBezTo>
                  <a:cubicBezTo>
                    <a:pt x="2372" y="2159"/>
                    <a:pt x="1308" y="1581"/>
                    <a:pt x="700" y="852"/>
                  </a:cubicBezTo>
                  <a:cubicBezTo>
                    <a:pt x="518" y="609"/>
                    <a:pt x="548" y="335"/>
                    <a:pt x="639" y="92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7098411" y="2781996"/>
              <a:ext cx="165089" cy="135684"/>
            </a:xfrm>
            <a:custGeom>
              <a:avLst/>
              <a:gdLst/>
              <a:ahLst/>
              <a:cxnLst/>
              <a:rect l="l" t="t" r="r" b="b"/>
              <a:pathLst>
                <a:path w="3071" h="2524" extrusionOk="0">
                  <a:moveTo>
                    <a:pt x="122" y="1"/>
                  </a:moveTo>
                  <a:lnTo>
                    <a:pt x="122" y="1"/>
                  </a:lnTo>
                  <a:cubicBezTo>
                    <a:pt x="31" y="244"/>
                    <a:pt x="1" y="518"/>
                    <a:pt x="183" y="761"/>
                  </a:cubicBezTo>
                  <a:cubicBezTo>
                    <a:pt x="791" y="1490"/>
                    <a:pt x="1855" y="2098"/>
                    <a:pt x="2676" y="2524"/>
                  </a:cubicBezTo>
                  <a:cubicBezTo>
                    <a:pt x="2736" y="2463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6"/>
                    <a:pt x="3010" y="1825"/>
                    <a:pt x="3071" y="179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7237323" y="2917629"/>
              <a:ext cx="18009" cy="8225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2" y="1"/>
                  </a:moveTo>
                  <a:cubicBezTo>
                    <a:pt x="61" y="31"/>
                    <a:pt x="31" y="61"/>
                    <a:pt x="0" y="122"/>
                  </a:cubicBezTo>
                  <a:cubicBezTo>
                    <a:pt x="61" y="122"/>
                    <a:pt x="183" y="122"/>
                    <a:pt x="335" y="153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7240602" y="2878439"/>
              <a:ext cx="40856" cy="47414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426" y="0"/>
                  </a:moveTo>
                  <a:cubicBezTo>
                    <a:pt x="365" y="31"/>
                    <a:pt x="304" y="122"/>
                    <a:pt x="365" y="243"/>
                  </a:cubicBezTo>
                  <a:cubicBezTo>
                    <a:pt x="365" y="243"/>
                    <a:pt x="0" y="334"/>
                    <a:pt x="152" y="638"/>
                  </a:cubicBezTo>
                  <a:cubicBezTo>
                    <a:pt x="152" y="638"/>
                    <a:pt x="91" y="669"/>
                    <a:pt x="31" y="730"/>
                  </a:cubicBezTo>
                  <a:lnTo>
                    <a:pt x="274" y="882"/>
                  </a:lnTo>
                  <a:lnTo>
                    <a:pt x="517" y="882"/>
                  </a:lnTo>
                  <a:cubicBezTo>
                    <a:pt x="547" y="699"/>
                    <a:pt x="669" y="547"/>
                    <a:pt x="760" y="456"/>
                  </a:cubicBezTo>
                  <a:cubicBezTo>
                    <a:pt x="699" y="334"/>
                    <a:pt x="486" y="31"/>
                    <a:pt x="426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7046158" y="2785275"/>
              <a:ext cx="27793" cy="33437"/>
            </a:xfrm>
            <a:custGeom>
              <a:avLst/>
              <a:gdLst/>
              <a:ahLst/>
              <a:cxnLst/>
              <a:rect l="l" t="t" r="r" b="b"/>
              <a:pathLst>
                <a:path w="517" h="622" extrusionOk="0">
                  <a:moveTo>
                    <a:pt x="213" y="1"/>
                  </a:moveTo>
                  <a:lnTo>
                    <a:pt x="91" y="183"/>
                  </a:lnTo>
                  <a:cubicBezTo>
                    <a:pt x="91" y="213"/>
                    <a:pt x="0" y="396"/>
                    <a:pt x="122" y="457"/>
                  </a:cubicBezTo>
                  <a:lnTo>
                    <a:pt x="334" y="609"/>
                  </a:lnTo>
                  <a:cubicBezTo>
                    <a:pt x="343" y="617"/>
                    <a:pt x="352" y="621"/>
                    <a:pt x="361" y="621"/>
                  </a:cubicBezTo>
                  <a:cubicBezTo>
                    <a:pt x="383" y="621"/>
                    <a:pt x="404" y="600"/>
                    <a:pt x="426" y="578"/>
                  </a:cubicBezTo>
                  <a:lnTo>
                    <a:pt x="517" y="457"/>
                  </a:lnTo>
                  <a:cubicBezTo>
                    <a:pt x="334" y="335"/>
                    <a:pt x="243" y="183"/>
                    <a:pt x="213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7057554" y="2764793"/>
              <a:ext cx="36018" cy="45049"/>
            </a:xfrm>
            <a:custGeom>
              <a:avLst/>
              <a:gdLst/>
              <a:ahLst/>
              <a:cxnLst/>
              <a:rect l="l" t="t" r="r" b="b"/>
              <a:pathLst>
                <a:path w="670" h="838" extrusionOk="0">
                  <a:moveTo>
                    <a:pt x="341" y="0"/>
                  </a:moveTo>
                  <a:cubicBezTo>
                    <a:pt x="262" y="0"/>
                    <a:pt x="177" y="89"/>
                    <a:pt x="153" y="138"/>
                  </a:cubicBezTo>
                  <a:lnTo>
                    <a:pt x="31" y="351"/>
                  </a:lnTo>
                  <a:lnTo>
                    <a:pt x="1" y="351"/>
                  </a:lnTo>
                  <a:lnTo>
                    <a:pt x="1" y="382"/>
                  </a:lnTo>
                  <a:cubicBezTo>
                    <a:pt x="31" y="564"/>
                    <a:pt x="122" y="716"/>
                    <a:pt x="305" y="838"/>
                  </a:cubicBezTo>
                  <a:lnTo>
                    <a:pt x="396" y="625"/>
                  </a:lnTo>
                  <a:lnTo>
                    <a:pt x="426" y="564"/>
                  </a:lnTo>
                  <a:lnTo>
                    <a:pt x="639" y="260"/>
                  </a:lnTo>
                  <a:cubicBezTo>
                    <a:pt x="670" y="199"/>
                    <a:pt x="670" y="169"/>
                    <a:pt x="639" y="138"/>
                  </a:cubicBezTo>
                  <a:lnTo>
                    <a:pt x="396" y="17"/>
                  </a:lnTo>
                  <a:cubicBezTo>
                    <a:pt x="379" y="5"/>
                    <a:pt x="360" y="0"/>
                    <a:pt x="34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7064113" y="2806510"/>
              <a:ext cx="13117" cy="14783"/>
            </a:xfrm>
            <a:custGeom>
              <a:avLst/>
              <a:gdLst/>
              <a:ahLst/>
              <a:cxnLst/>
              <a:rect l="l" t="t" r="r" b="b"/>
              <a:pathLst>
                <a:path w="244" h="275" extrusionOk="0">
                  <a:moveTo>
                    <a:pt x="122" y="1"/>
                  </a:moveTo>
                  <a:lnTo>
                    <a:pt x="0" y="214"/>
                  </a:lnTo>
                  <a:lnTo>
                    <a:pt x="122" y="274"/>
                  </a:lnTo>
                  <a:lnTo>
                    <a:pt x="244" y="92"/>
                  </a:lnTo>
                  <a:cubicBezTo>
                    <a:pt x="183" y="62"/>
                    <a:pt x="152" y="31"/>
                    <a:pt x="122" y="1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7070618" y="2772212"/>
              <a:ext cx="27846" cy="39243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6" y="0"/>
                  </a:moveTo>
                  <a:lnTo>
                    <a:pt x="1" y="639"/>
                  </a:lnTo>
                  <a:cubicBezTo>
                    <a:pt x="31" y="669"/>
                    <a:pt x="62" y="700"/>
                    <a:pt x="123" y="730"/>
                  </a:cubicBezTo>
                  <a:lnTo>
                    <a:pt x="518" y="9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6711134" y="2399665"/>
              <a:ext cx="297440" cy="267175"/>
            </a:xfrm>
            <a:custGeom>
              <a:avLst/>
              <a:gdLst/>
              <a:ahLst/>
              <a:cxnLst/>
              <a:rect l="l" t="t" r="r" b="b"/>
              <a:pathLst>
                <a:path w="5533" h="4970" extrusionOk="0">
                  <a:moveTo>
                    <a:pt x="882" y="0"/>
                  </a:moveTo>
                  <a:cubicBezTo>
                    <a:pt x="366" y="1581"/>
                    <a:pt x="1" y="2918"/>
                    <a:pt x="1" y="3374"/>
                  </a:cubicBezTo>
                  <a:cubicBezTo>
                    <a:pt x="38" y="4262"/>
                    <a:pt x="1223" y="4970"/>
                    <a:pt x="2523" y="4970"/>
                  </a:cubicBezTo>
                  <a:cubicBezTo>
                    <a:pt x="3358" y="4970"/>
                    <a:pt x="4240" y="4677"/>
                    <a:pt x="4895" y="3952"/>
                  </a:cubicBezTo>
                  <a:cubicBezTo>
                    <a:pt x="5168" y="3648"/>
                    <a:pt x="5381" y="3131"/>
                    <a:pt x="5533" y="2493"/>
                  </a:cubicBezTo>
                  <a:cubicBezTo>
                    <a:pt x="3800" y="1946"/>
                    <a:pt x="2189" y="1125"/>
                    <a:pt x="88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6758549" y="1786817"/>
              <a:ext cx="294161" cy="746853"/>
            </a:xfrm>
            <a:custGeom>
              <a:avLst/>
              <a:gdLst/>
              <a:ahLst/>
              <a:cxnLst/>
              <a:rect l="l" t="t" r="r" b="b"/>
              <a:pathLst>
                <a:path w="5472" h="13893" extrusionOk="0">
                  <a:moveTo>
                    <a:pt x="1500" y="1"/>
                  </a:moveTo>
                  <a:cubicBezTo>
                    <a:pt x="1487" y="1"/>
                    <a:pt x="1483" y="29"/>
                    <a:pt x="1490" y="93"/>
                  </a:cubicBezTo>
                  <a:cubicBezTo>
                    <a:pt x="1490" y="93"/>
                    <a:pt x="1277" y="2616"/>
                    <a:pt x="2766" y="3710"/>
                  </a:cubicBezTo>
                  <a:cubicBezTo>
                    <a:pt x="2766" y="3710"/>
                    <a:pt x="1095" y="8118"/>
                    <a:pt x="0" y="11400"/>
                  </a:cubicBezTo>
                  <a:cubicBezTo>
                    <a:pt x="1307" y="12525"/>
                    <a:pt x="2918" y="13346"/>
                    <a:pt x="4651" y="13893"/>
                  </a:cubicBezTo>
                  <a:cubicBezTo>
                    <a:pt x="5472" y="10580"/>
                    <a:pt x="5046" y="3832"/>
                    <a:pt x="5046" y="3832"/>
                  </a:cubicBezTo>
                  <a:cubicBezTo>
                    <a:pt x="5046" y="3832"/>
                    <a:pt x="4621" y="1400"/>
                    <a:pt x="3891" y="1279"/>
                  </a:cubicBezTo>
                  <a:cubicBezTo>
                    <a:pt x="3833" y="1269"/>
                    <a:pt x="3781" y="1264"/>
                    <a:pt x="3734" y="1264"/>
                  </a:cubicBezTo>
                  <a:cubicBezTo>
                    <a:pt x="3199" y="1264"/>
                    <a:pt x="3405" y="1856"/>
                    <a:pt x="3405" y="1856"/>
                  </a:cubicBezTo>
                  <a:cubicBezTo>
                    <a:pt x="3405" y="1856"/>
                    <a:pt x="2626" y="326"/>
                    <a:pt x="2319" y="326"/>
                  </a:cubicBezTo>
                  <a:cubicBezTo>
                    <a:pt x="2305" y="326"/>
                    <a:pt x="2292" y="330"/>
                    <a:pt x="2280" y="336"/>
                  </a:cubicBezTo>
                  <a:cubicBezTo>
                    <a:pt x="2007" y="488"/>
                    <a:pt x="2189" y="1613"/>
                    <a:pt x="2189" y="1613"/>
                  </a:cubicBezTo>
                  <a:cubicBezTo>
                    <a:pt x="2189" y="1613"/>
                    <a:pt x="1596" y="1"/>
                    <a:pt x="15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7724268" y="2412728"/>
              <a:ext cx="268035" cy="222287"/>
            </a:xfrm>
            <a:custGeom>
              <a:avLst/>
              <a:gdLst/>
              <a:ahLst/>
              <a:cxnLst/>
              <a:rect l="l" t="t" r="r" b="b"/>
              <a:pathLst>
                <a:path w="4986" h="4135" extrusionOk="0">
                  <a:moveTo>
                    <a:pt x="3587" y="0"/>
                  </a:moveTo>
                  <a:cubicBezTo>
                    <a:pt x="2584" y="973"/>
                    <a:pt x="0" y="2402"/>
                    <a:pt x="0" y="2402"/>
                  </a:cubicBezTo>
                  <a:cubicBezTo>
                    <a:pt x="0" y="2402"/>
                    <a:pt x="0" y="3101"/>
                    <a:pt x="183" y="4134"/>
                  </a:cubicBezTo>
                  <a:cubicBezTo>
                    <a:pt x="1824" y="3678"/>
                    <a:pt x="3374" y="2888"/>
                    <a:pt x="4985" y="2645"/>
                  </a:cubicBezTo>
                  <a:cubicBezTo>
                    <a:pt x="4468" y="1247"/>
                    <a:pt x="3587" y="0"/>
                    <a:pt x="358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7268342" y="2710121"/>
              <a:ext cx="764808" cy="162831"/>
            </a:xfrm>
            <a:custGeom>
              <a:avLst/>
              <a:gdLst/>
              <a:ahLst/>
              <a:cxnLst/>
              <a:rect l="l" t="t" r="r" b="b"/>
              <a:pathLst>
                <a:path w="14227" h="3029" extrusionOk="0">
                  <a:moveTo>
                    <a:pt x="1" y="2645"/>
                  </a:moveTo>
                  <a:cubicBezTo>
                    <a:pt x="4" y="2645"/>
                    <a:pt x="7" y="2645"/>
                    <a:pt x="10" y="2646"/>
                  </a:cubicBezTo>
                  <a:lnTo>
                    <a:pt x="10" y="2646"/>
                  </a:lnTo>
                  <a:cubicBezTo>
                    <a:pt x="7" y="2645"/>
                    <a:pt x="4" y="2645"/>
                    <a:pt x="1" y="2645"/>
                  </a:cubicBezTo>
                  <a:close/>
                  <a:moveTo>
                    <a:pt x="14196" y="0"/>
                  </a:moveTo>
                  <a:cubicBezTo>
                    <a:pt x="10818" y="1948"/>
                    <a:pt x="6781" y="2776"/>
                    <a:pt x="2781" y="2776"/>
                  </a:cubicBezTo>
                  <a:cubicBezTo>
                    <a:pt x="1852" y="2776"/>
                    <a:pt x="926" y="2731"/>
                    <a:pt x="10" y="2646"/>
                  </a:cubicBezTo>
                  <a:lnTo>
                    <a:pt x="10" y="2646"/>
                  </a:lnTo>
                  <a:cubicBezTo>
                    <a:pt x="37" y="2651"/>
                    <a:pt x="65" y="2678"/>
                    <a:pt x="92" y="2706"/>
                  </a:cubicBezTo>
                  <a:cubicBezTo>
                    <a:pt x="484" y="2883"/>
                    <a:pt x="2545" y="3028"/>
                    <a:pt x="4958" y="3028"/>
                  </a:cubicBezTo>
                  <a:cubicBezTo>
                    <a:pt x="8343" y="3028"/>
                    <a:pt x="12422" y="2742"/>
                    <a:pt x="13557" y="1855"/>
                  </a:cubicBezTo>
                  <a:cubicBezTo>
                    <a:pt x="14074" y="1459"/>
                    <a:pt x="14226" y="791"/>
                    <a:pt x="14196" y="0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7213293" y="2554866"/>
              <a:ext cx="818189" cy="304375"/>
            </a:xfrm>
            <a:custGeom>
              <a:avLst/>
              <a:gdLst/>
              <a:ahLst/>
              <a:cxnLst/>
              <a:rect l="l" t="t" r="r" b="b"/>
              <a:pathLst>
                <a:path w="15220" h="5662" extrusionOk="0">
                  <a:moveTo>
                    <a:pt x="14490" y="1"/>
                  </a:moveTo>
                  <a:cubicBezTo>
                    <a:pt x="12879" y="244"/>
                    <a:pt x="11299" y="1034"/>
                    <a:pt x="9688" y="1521"/>
                  </a:cubicBezTo>
                  <a:cubicBezTo>
                    <a:pt x="9688" y="1551"/>
                    <a:pt x="9688" y="1612"/>
                    <a:pt x="9688" y="1673"/>
                  </a:cubicBezTo>
                  <a:cubicBezTo>
                    <a:pt x="9701" y="2084"/>
                    <a:pt x="8573" y="2200"/>
                    <a:pt x="7297" y="2200"/>
                  </a:cubicBezTo>
                  <a:cubicBezTo>
                    <a:pt x="5651" y="2200"/>
                    <a:pt x="3760" y="2007"/>
                    <a:pt x="3760" y="2007"/>
                  </a:cubicBezTo>
                  <a:cubicBezTo>
                    <a:pt x="3760" y="2007"/>
                    <a:pt x="3396" y="1399"/>
                    <a:pt x="2514" y="1004"/>
                  </a:cubicBezTo>
                  <a:cubicBezTo>
                    <a:pt x="2420" y="965"/>
                    <a:pt x="2344" y="947"/>
                    <a:pt x="2283" y="947"/>
                  </a:cubicBezTo>
                  <a:cubicBezTo>
                    <a:pt x="1775" y="947"/>
                    <a:pt x="2332" y="2159"/>
                    <a:pt x="2332" y="2159"/>
                  </a:cubicBezTo>
                  <a:cubicBezTo>
                    <a:pt x="2332" y="2159"/>
                    <a:pt x="2314" y="2159"/>
                    <a:pt x="2282" y="2159"/>
                  </a:cubicBezTo>
                  <a:cubicBezTo>
                    <a:pt x="1941" y="2159"/>
                    <a:pt x="1" y="2184"/>
                    <a:pt x="417" y="2767"/>
                  </a:cubicBezTo>
                  <a:cubicBezTo>
                    <a:pt x="805" y="3350"/>
                    <a:pt x="1574" y="3375"/>
                    <a:pt x="1705" y="3375"/>
                  </a:cubicBezTo>
                  <a:cubicBezTo>
                    <a:pt x="1717" y="3375"/>
                    <a:pt x="1724" y="3375"/>
                    <a:pt x="1724" y="3375"/>
                  </a:cubicBezTo>
                  <a:lnTo>
                    <a:pt x="1724" y="3375"/>
                  </a:lnTo>
                  <a:cubicBezTo>
                    <a:pt x="1724" y="3375"/>
                    <a:pt x="143" y="3800"/>
                    <a:pt x="508" y="4195"/>
                  </a:cubicBezTo>
                  <a:cubicBezTo>
                    <a:pt x="903" y="4560"/>
                    <a:pt x="1663" y="4743"/>
                    <a:pt x="1663" y="4743"/>
                  </a:cubicBezTo>
                  <a:cubicBezTo>
                    <a:pt x="1663" y="4743"/>
                    <a:pt x="265" y="5107"/>
                    <a:pt x="1025" y="5533"/>
                  </a:cubicBezTo>
                  <a:cubicBezTo>
                    <a:pt x="1928" y="5617"/>
                    <a:pt x="2840" y="5661"/>
                    <a:pt x="3754" y="5661"/>
                  </a:cubicBezTo>
                  <a:cubicBezTo>
                    <a:pt x="7763" y="5661"/>
                    <a:pt x="11804" y="4819"/>
                    <a:pt x="15220" y="2888"/>
                  </a:cubicBezTo>
                  <a:cubicBezTo>
                    <a:pt x="15159" y="1977"/>
                    <a:pt x="14855" y="913"/>
                    <a:pt x="1449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5" name="Google Shape;1395;p52"/>
          <p:cNvGrpSpPr/>
          <p:nvPr/>
        </p:nvGrpSpPr>
        <p:grpSpPr>
          <a:xfrm>
            <a:off x="-1200" y="4647276"/>
            <a:ext cx="9144287" cy="496238"/>
            <a:chOff x="6554556" y="4848176"/>
            <a:chExt cx="7127825" cy="496238"/>
          </a:xfrm>
        </p:grpSpPr>
        <p:sp>
          <p:nvSpPr>
            <p:cNvPr id="1396" name="Google Shape;1396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9" name="Google Shape;1399;p52"/>
          <p:cNvGrpSpPr/>
          <p:nvPr/>
        </p:nvGrpSpPr>
        <p:grpSpPr>
          <a:xfrm>
            <a:off x="5172618" y="158033"/>
            <a:ext cx="971068" cy="1282171"/>
            <a:chOff x="-5969450" y="12871025"/>
            <a:chExt cx="1275875" cy="1684850"/>
          </a:xfrm>
        </p:grpSpPr>
        <p:sp>
          <p:nvSpPr>
            <p:cNvPr id="1400" name="Google Shape;1400;p5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4" name="Google Shape;1414;p52">
            <a:hlinkClick r:id="rId3" action="ppaction://hlinksldjump"/>
          </p:cNvPr>
          <p:cNvSpPr/>
          <p:nvPr/>
        </p:nvSpPr>
        <p:spPr>
          <a:xfrm>
            <a:off x="108682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1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5" name="Google Shape;1415;p52">
            <a:hlinkClick r:id="" action="ppaction://noaction"/>
          </p:cNvPr>
          <p:cNvSpPr/>
          <p:nvPr/>
        </p:nvSpPr>
        <p:spPr>
          <a:xfrm>
            <a:off x="195157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2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6" name="Google Shape;1416;p52">
            <a:hlinkClick r:id="" action="ppaction://noaction"/>
          </p:cNvPr>
          <p:cNvSpPr/>
          <p:nvPr/>
        </p:nvSpPr>
        <p:spPr>
          <a:xfrm>
            <a:off x="281632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3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7" name="Google Shape;1417;p52">
            <a:hlinkClick r:id="" action="ppaction://noaction"/>
          </p:cNvPr>
          <p:cNvSpPr/>
          <p:nvPr/>
        </p:nvSpPr>
        <p:spPr>
          <a:xfrm>
            <a:off x="368107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4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8" name="Google Shape;1418;p52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1203543" y="1567062"/>
            <a:ext cx="601164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/>
              <a:t>1. Teacher: Marco, ______________ help me carry this?</a:t>
            </a:r>
            <a:br>
              <a:rPr lang="en-US" sz="2000" dirty="0"/>
            </a:br>
            <a:r>
              <a:rPr lang="en-US" sz="2000" dirty="0"/>
              <a:t>     Marco: _________________, teacher. </a:t>
            </a:r>
          </a:p>
        </p:txBody>
      </p:sp>
      <p:pic>
        <p:nvPicPr>
          <p:cNvPr id="1433" name="Google Shape;1433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8178470" y="2025528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1A4AF523-32C0-4E73-9937-B0CC350B57FE}"/>
              </a:ext>
            </a:extLst>
          </p:cNvPr>
          <p:cNvSpPr/>
          <p:nvPr/>
        </p:nvSpPr>
        <p:spPr>
          <a:xfrm>
            <a:off x="19260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Would you please / Yes, of course</a:t>
            </a:r>
            <a:endParaRPr sz="11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75EE456-0D62-456A-83B8-61A7650E7697}"/>
              </a:ext>
            </a:extLst>
          </p:cNvPr>
          <p:cNvSpPr/>
          <p:nvPr/>
        </p:nvSpPr>
        <p:spPr>
          <a:xfrm>
            <a:off x="1926006" y="345244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can / Of course</a:t>
            </a:r>
          </a:p>
        </p:txBody>
      </p:sp>
      <p:sp>
        <p:nvSpPr>
          <p:cNvPr id="21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1A7F625-4E23-496D-AFE1-633A418D530D}"/>
              </a:ext>
            </a:extLst>
          </p:cNvPr>
          <p:cNvSpPr/>
          <p:nvPr/>
        </p:nvSpPr>
        <p:spPr>
          <a:xfrm>
            <a:off x="53931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will / Yes, certainly</a:t>
            </a:r>
          </a:p>
        </p:txBody>
      </p:sp>
      <p:sp>
        <p:nvSpPr>
          <p:cNvPr id="22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85006587-67FC-45F3-A98B-0F4DCA3B7275}"/>
              </a:ext>
            </a:extLst>
          </p:cNvPr>
          <p:cNvSpPr/>
          <p:nvPr/>
        </p:nvSpPr>
        <p:spPr>
          <a:xfrm>
            <a:off x="5393106" y="3477351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Would you / No, thanks.</a:t>
            </a:r>
          </a:p>
        </p:txBody>
      </p:sp>
      <p:pic>
        <p:nvPicPr>
          <p:cNvPr id="2" name="1">
            <a:extLst>
              <a:ext uri="{FF2B5EF4-FFF2-40B4-BE49-F238E27FC236}">
                <a16:creationId xmlns:a16="http://schemas.microsoft.com/office/drawing/2014/main" id="{E6E7518C-7753-47F1-9435-2907554CA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846" y="2324595"/>
            <a:ext cx="676715" cy="780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5B9B81-6605-4F37-BAC0-67ABDA6444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9824" y="2324577"/>
            <a:ext cx="682811" cy="780356"/>
          </a:xfrm>
          <a:prstGeom prst="rect">
            <a:avLst/>
          </a:prstGeom>
        </p:spPr>
      </p:pic>
      <p:pic>
        <p:nvPicPr>
          <p:cNvPr id="4" name="3">
            <a:extLst>
              <a:ext uri="{FF2B5EF4-FFF2-40B4-BE49-F238E27FC236}">
                <a16:creationId xmlns:a16="http://schemas.microsoft.com/office/drawing/2014/main" id="{6B9E1FCA-1D1D-48D2-9C0B-5617930CDD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717" y="3334175"/>
            <a:ext cx="676715" cy="786452"/>
          </a:xfrm>
          <a:prstGeom prst="rect">
            <a:avLst/>
          </a:prstGeom>
        </p:spPr>
      </p:pic>
      <p:pic>
        <p:nvPicPr>
          <p:cNvPr id="8" name="4">
            <a:extLst>
              <a:ext uri="{FF2B5EF4-FFF2-40B4-BE49-F238E27FC236}">
                <a16:creationId xmlns:a16="http://schemas.microsoft.com/office/drawing/2014/main" id="{318E04C3-AF2C-49F4-9712-83AB1E4A3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8957" y="3350585"/>
            <a:ext cx="682811" cy="780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181A59-93B3-4385-A321-574A5A123A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6059" y="3340271"/>
            <a:ext cx="682811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0B0094-7B34-4E7D-AC38-E745B21ADE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9185" y="3364492"/>
            <a:ext cx="676715" cy="780356"/>
          </a:xfrm>
          <a:prstGeom prst="rect">
            <a:avLst/>
          </a:prstGeom>
        </p:spPr>
      </p:pic>
      <p:pic>
        <p:nvPicPr>
          <p:cNvPr id="37" name="2">
            <a:extLst>
              <a:ext uri="{FF2B5EF4-FFF2-40B4-BE49-F238E27FC236}">
                <a16:creationId xmlns:a16="http://schemas.microsoft.com/office/drawing/2014/main" id="{6B745BB2-66BC-4F46-B444-98FEE628FC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2739" y="2324577"/>
            <a:ext cx="682811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8C2C97-C5E5-4EB6-86FC-B4CAEAE096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8835" y="2324577"/>
            <a:ext cx="676715" cy="786452"/>
          </a:xfrm>
          <a:prstGeom prst="rect">
            <a:avLst/>
          </a:prstGeom>
        </p:spPr>
      </p:pic>
      <p:sp>
        <p:nvSpPr>
          <p:cNvPr id="49" name="Google Shape;1425;p53">
            <a:extLst>
              <a:ext uri="{FF2B5EF4-FFF2-40B4-BE49-F238E27FC236}">
                <a16:creationId xmlns:a16="http://schemas.microsoft.com/office/drawing/2014/main" id="{480FAB01-5A40-4CD6-BAA0-64F22313C77C}"/>
              </a:ext>
            </a:extLst>
          </p:cNvPr>
          <p:cNvSpPr txBox="1">
            <a:spLocks/>
          </p:cNvSpPr>
          <p:nvPr/>
        </p:nvSpPr>
        <p:spPr>
          <a:xfrm>
            <a:off x="3668120" y="1113895"/>
            <a:ext cx="1508564" cy="310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AutoNum type="arabicPeriod"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Patrick Hand"/>
              <a:buNone/>
            </a:pPr>
            <a:r>
              <a:rPr lang="en-US" sz="1600" dirty="0"/>
              <a:t>Click on Number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959414" y="1569772"/>
            <a:ext cx="7471361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/>
              <a:t>2. Student: _________________ help me with my homework, please?</a:t>
            </a:r>
            <a:br>
              <a:rPr lang="en-US" sz="2000" dirty="0"/>
            </a:br>
            <a:r>
              <a:rPr lang="en-US" sz="2000" dirty="0"/>
              <a:t>     Teacher: Of course!</a:t>
            </a:r>
          </a:p>
        </p:txBody>
      </p:sp>
      <p:pic>
        <p:nvPicPr>
          <p:cNvPr id="1433" name="Google Shape;1433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8178470" y="2025528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1A4AF523-32C0-4E73-9937-B0CC350B57FE}"/>
              </a:ext>
            </a:extLst>
          </p:cNvPr>
          <p:cNvSpPr/>
          <p:nvPr/>
        </p:nvSpPr>
        <p:spPr>
          <a:xfrm>
            <a:off x="19260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Could you</a:t>
            </a:r>
          </a:p>
        </p:txBody>
      </p:sp>
      <p:sp>
        <p:nvSpPr>
          <p:cNvPr id="20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75EE456-0D62-456A-83B8-61A7650E7697}"/>
              </a:ext>
            </a:extLst>
          </p:cNvPr>
          <p:cNvSpPr/>
          <p:nvPr/>
        </p:nvSpPr>
        <p:spPr>
          <a:xfrm>
            <a:off x="1926006" y="345244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May you</a:t>
            </a:r>
          </a:p>
        </p:txBody>
      </p:sp>
      <p:sp>
        <p:nvSpPr>
          <p:cNvPr id="21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1A7F625-4E23-496D-AFE1-633A418D530D}"/>
              </a:ext>
            </a:extLst>
          </p:cNvPr>
          <p:cNvSpPr/>
          <p:nvPr/>
        </p:nvSpPr>
        <p:spPr>
          <a:xfrm>
            <a:off x="53931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Could you please</a:t>
            </a:r>
          </a:p>
        </p:txBody>
      </p:sp>
      <p:sp>
        <p:nvSpPr>
          <p:cNvPr id="22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85006587-67FC-45F3-A98B-0F4DCA3B7275}"/>
              </a:ext>
            </a:extLst>
          </p:cNvPr>
          <p:cNvSpPr/>
          <p:nvPr/>
        </p:nvSpPr>
        <p:spPr>
          <a:xfrm>
            <a:off x="5393106" y="3477351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Might you</a:t>
            </a:r>
          </a:p>
        </p:txBody>
      </p:sp>
      <p:pic>
        <p:nvPicPr>
          <p:cNvPr id="2" name="1">
            <a:extLst>
              <a:ext uri="{FF2B5EF4-FFF2-40B4-BE49-F238E27FC236}">
                <a16:creationId xmlns:a16="http://schemas.microsoft.com/office/drawing/2014/main" id="{E6E7518C-7753-47F1-9435-2907554CA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846" y="2324595"/>
            <a:ext cx="676715" cy="780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5B9B81-6605-4F37-BAC0-67ABDA6444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9824" y="2324577"/>
            <a:ext cx="682811" cy="780356"/>
          </a:xfrm>
          <a:prstGeom prst="rect">
            <a:avLst/>
          </a:prstGeom>
        </p:spPr>
      </p:pic>
      <p:pic>
        <p:nvPicPr>
          <p:cNvPr id="4" name="3">
            <a:extLst>
              <a:ext uri="{FF2B5EF4-FFF2-40B4-BE49-F238E27FC236}">
                <a16:creationId xmlns:a16="http://schemas.microsoft.com/office/drawing/2014/main" id="{6B9E1FCA-1D1D-48D2-9C0B-5617930CDD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717" y="3334175"/>
            <a:ext cx="676715" cy="786452"/>
          </a:xfrm>
          <a:prstGeom prst="rect">
            <a:avLst/>
          </a:prstGeom>
        </p:spPr>
      </p:pic>
      <p:pic>
        <p:nvPicPr>
          <p:cNvPr id="8" name="4">
            <a:extLst>
              <a:ext uri="{FF2B5EF4-FFF2-40B4-BE49-F238E27FC236}">
                <a16:creationId xmlns:a16="http://schemas.microsoft.com/office/drawing/2014/main" id="{318E04C3-AF2C-49F4-9712-83AB1E4A3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8957" y="3350585"/>
            <a:ext cx="682811" cy="780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181A59-93B3-4385-A321-574A5A123A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6059" y="3340271"/>
            <a:ext cx="682811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0B0094-7B34-4E7D-AC38-E745B21ADE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9185" y="3364492"/>
            <a:ext cx="676715" cy="780356"/>
          </a:xfrm>
          <a:prstGeom prst="rect">
            <a:avLst/>
          </a:prstGeom>
        </p:spPr>
      </p:pic>
      <p:pic>
        <p:nvPicPr>
          <p:cNvPr id="37" name="2">
            <a:extLst>
              <a:ext uri="{FF2B5EF4-FFF2-40B4-BE49-F238E27FC236}">
                <a16:creationId xmlns:a16="http://schemas.microsoft.com/office/drawing/2014/main" id="{6B745BB2-66BC-4F46-B444-98FEE628FC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2739" y="2324577"/>
            <a:ext cx="682811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8C2C97-C5E5-4EB6-86FC-B4CAEAE096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8835" y="2324577"/>
            <a:ext cx="676715" cy="786452"/>
          </a:xfrm>
          <a:prstGeom prst="rect">
            <a:avLst/>
          </a:prstGeom>
        </p:spPr>
      </p:pic>
      <p:sp>
        <p:nvSpPr>
          <p:cNvPr id="49" name="Google Shape;1425;p53">
            <a:extLst>
              <a:ext uri="{FF2B5EF4-FFF2-40B4-BE49-F238E27FC236}">
                <a16:creationId xmlns:a16="http://schemas.microsoft.com/office/drawing/2014/main" id="{480FAB01-5A40-4CD6-BAA0-64F22313C77C}"/>
              </a:ext>
            </a:extLst>
          </p:cNvPr>
          <p:cNvSpPr txBox="1">
            <a:spLocks/>
          </p:cNvSpPr>
          <p:nvPr/>
        </p:nvSpPr>
        <p:spPr>
          <a:xfrm>
            <a:off x="3668120" y="1113895"/>
            <a:ext cx="1508564" cy="310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AutoNum type="arabicPeriod"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Patrick Hand"/>
              <a:buNone/>
            </a:pPr>
            <a:r>
              <a:rPr lang="en-US" sz="1600" dirty="0"/>
              <a:t>Click on Number</a:t>
            </a:r>
          </a:p>
        </p:txBody>
      </p:sp>
    </p:spTree>
    <p:extLst>
      <p:ext uri="{BB962C8B-B14F-4D97-AF65-F5344CB8AC3E}">
        <p14:creationId xmlns:p14="http://schemas.microsoft.com/office/powerpoint/2010/main" val="1813096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959414" y="1569772"/>
            <a:ext cx="7471361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/>
              <a:t>3.Teacher, ______________ explain this grammar to me again, please?</a:t>
            </a:r>
          </a:p>
        </p:txBody>
      </p:sp>
      <p:pic>
        <p:nvPicPr>
          <p:cNvPr id="1433" name="Google Shape;1433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8264675" y="2701894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1A4AF523-32C0-4E73-9937-B0CC350B57FE}"/>
              </a:ext>
            </a:extLst>
          </p:cNvPr>
          <p:cNvSpPr/>
          <p:nvPr/>
        </p:nvSpPr>
        <p:spPr>
          <a:xfrm>
            <a:off x="19260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Could you</a:t>
            </a:r>
          </a:p>
        </p:txBody>
      </p:sp>
      <p:sp>
        <p:nvSpPr>
          <p:cNvPr id="20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75EE456-0D62-456A-83B8-61A7650E7697}"/>
              </a:ext>
            </a:extLst>
          </p:cNvPr>
          <p:cNvSpPr/>
          <p:nvPr/>
        </p:nvSpPr>
        <p:spPr>
          <a:xfrm>
            <a:off x="1926006" y="345244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may</a:t>
            </a:r>
          </a:p>
        </p:txBody>
      </p:sp>
      <p:sp>
        <p:nvSpPr>
          <p:cNvPr id="21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1A7F625-4E23-496D-AFE1-633A418D530D}"/>
              </a:ext>
            </a:extLst>
          </p:cNvPr>
          <p:cNvSpPr/>
          <p:nvPr/>
        </p:nvSpPr>
        <p:spPr>
          <a:xfrm>
            <a:off x="53931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will</a:t>
            </a:r>
          </a:p>
        </p:txBody>
      </p:sp>
      <p:sp>
        <p:nvSpPr>
          <p:cNvPr id="22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85006587-67FC-45F3-A98B-0F4DCA3B7275}"/>
              </a:ext>
            </a:extLst>
          </p:cNvPr>
          <p:cNvSpPr/>
          <p:nvPr/>
        </p:nvSpPr>
        <p:spPr>
          <a:xfrm>
            <a:off x="5393106" y="3477351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Might you</a:t>
            </a:r>
          </a:p>
        </p:txBody>
      </p:sp>
      <p:pic>
        <p:nvPicPr>
          <p:cNvPr id="2" name="1">
            <a:extLst>
              <a:ext uri="{FF2B5EF4-FFF2-40B4-BE49-F238E27FC236}">
                <a16:creationId xmlns:a16="http://schemas.microsoft.com/office/drawing/2014/main" id="{E6E7518C-7753-47F1-9435-2907554CA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846" y="2324595"/>
            <a:ext cx="676715" cy="780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5B9B81-6605-4F37-BAC0-67ABDA6444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9824" y="2324577"/>
            <a:ext cx="682811" cy="780356"/>
          </a:xfrm>
          <a:prstGeom prst="rect">
            <a:avLst/>
          </a:prstGeom>
        </p:spPr>
      </p:pic>
      <p:pic>
        <p:nvPicPr>
          <p:cNvPr id="4" name="3">
            <a:extLst>
              <a:ext uri="{FF2B5EF4-FFF2-40B4-BE49-F238E27FC236}">
                <a16:creationId xmlns:a16="http://schemas.microsoft.com/office/drawing/2014/main" id="{6B9E1FCA-1D1D-48D2-9C0B-5617930CDD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1717" y="3334175"/>
            <a:ext cx="676715" cy="786452"/>
          </a:xfrm>
          <a:prstGeom prst="rect">
            <a:avLst/>
          </a:prstGeom>
        </p:spPr>
      </p:pic>
      <p:pic>
        <p:nvPicPr>
          <p:cNvPr id="8" name="4">
            <a:extLst>
              <a:ext uri="{FF2B5EF4-FFF2-40B4-BE49-F238E27FC236}">
                <a16:creationId xmlns:a16="http://schemas.microsoft.com/office/drawing/2014/main" id="{318E04C3-AF2C-49F4-9712-83AB1E4A3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8957" y="3350585"/>
            <a:ext cx="682811" cy="7803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181A59-93B3-4385-A321-574A5A123A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6059" y="3340271"/>
            <a:ext cx="682811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0B0094-7B34-4E7D-AC38-E745B21ADE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9185" y="3364492"/>
            <a:ext cx="676715" cy="780356"/>
          </a:xfrm>
          <a:prstGeom prst="rect">
            <a:avLst/>
          </a:prstGeom>
        </p:spPr>
      </p:pic>
      <p:pic>
        <p:nvPicPr>
          <p:cNvPr id="37" name="2">
            <a:extLst>
              <a:ext uri="{FF2B5EF4-FFF2-40B4-BE49-F238E27FC236}">
                <a16:creationId xmlns:a16="http://schemas.microsoft.com/office/drawing/2014/main" id="{6B745BB2-66BC-4F46-B444-98FEE628FC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2739" y="2324577"/>
            <a:ext cx="682811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8C2C97-C5E5-4EB6-86FC-B4CAEAE096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8835" y="2324577"/>
            <a:ext cx="676715" cy="786452"/>
          </a:xfrm>
          <a:prstGeom prst="rect">
            <a:avLst/>
          </a:prstGeom>
        </p:spPr>
      </p:pic>
      <p:sp>
        <p:nvSpPr>
          <p:cNvPr id="49" name="Google Shape;1425;p53">
            <a:extLst>
              <a:ext uri="{FF2B5EF4-FFF2-40B4-BE49-F238E27FC236}">
                <a16:creationId xmlns:a16="http://schemas.microsoft.com/office/drawing/2014/main" id="{480FAB01-5A40-4CD6-BAA0-64F22313C77C}"/>
              </a:ext>
            </a:extLst>
          </p:cNvPr>
          <p:cNvSpPr txBox="1">
            <a:spLocks/>
          </p:cNvSpPr>
          <p:nvPr/>
        </p:nvSpPr>
        <p:spPr>
          <a:xfrm>
            <a:off x="3668120" y="1113895"/>
            <a:ext cx="1508564" cy="310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AutoNum type="arabicPeriod"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Patrick Hand"/>
              <a:buNone/>
            </a:pPr>
            <a:r>
              <a:rPr lang="en-US" sz="1600" dirty="0"/>
              <a:t>Click on Number</a:t>
            </a:r>
          </a:p>
        </p:txBody>
      </p:sp>
    </p:spTree>
    <p:extLst>
      <p:ext uri="{BB962C8B-B14F-4D97-AF65-F5344CB8AC3E}">
        <p14:creationId xmlns:p14="http://schemas.microsoft.com/office/powerpoint/2010/main" val="3306114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2028672" y="1594476"/>
            <a:ext cx="5470883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/>
              <a:t>4. Bella, ______________ send me the file by email?</a:t>
            </a:r>
          </a:p>
        </p:txBody>
      </p:sp>
      <p:pic>
        <p:nvPicPr>
          <p:cNvPr id="1433" name="Google Shape;1433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8264675" y="2701894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1A4AF523-32C0-4E73-9937-B0CC350B57FE}"/>
              </a:ext>
            </a:extLst>
          </p:cNvPr>
          <p:cNvSpPr/>
          <p:nvPr/>
        </p:nvSpPr>
        <p:spPr>
          <a:xfrm>
            <a:off x="19260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could</a:t>
            </a:r>
          </a:p>
        </p:txBody>
      </p:sp>
      <p:sp>
        <p:nvSpPr>
          <p:cNvPr id="20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75EE456-0D62-456A-83B8-61A7650E7697}"/>
              </a:ext>
            </a:extLst>
          </p:cNvPr>
          <p:cNvSpPr/>
          <p:nvPr/>
        </p:nvSpPr>
        <p:spPr>
          <a:xfrm>
            <a:off x="1926006" y="345244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would you please</a:t>
            </a:r>
          </a:p>
        </p:txBody>
      </p:sp>
      <p:sp>
        <p:nvSpPr>
          <p:cNvPr id="21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1A7F625-4E23-496D-AFE1-633A418D530D}"/>
              </a:ext>
            </a:extLst>
          </p:cNvPr>
          <p:cNvSpPr/>
          <p:nvPr/>
        </p:nvSpPr>
        <p:spPr>
          <a:xfrm>
            <a:off x="53931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would please you</a:t>
            </a:r>
          </a:p>
        </p:txBody>
      </p:sp>
      <p:sp>
        <p:nvSpPr>
          <p:cNvPr id="22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85006587-67FC-45F3-A98B-0F4DCA3B7275}"/>
              </a:ext>
            </a:extLst>
          </p:cNvPr>
          <p:cNvSpPr/>
          <p:nvPr/>
        </p:nvSpPr>
        <p:spPr>
          <a:xfrm>
            <a:off x="5393106" y="3477351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may</a:t>
            </a:r>
          </a:p>
        </p:txBody>
      </p:sp>
      <p:pic>
        <p:nvPicPr>
          <p:cNvPr id="2" name="1">
            <a:extLst>
              <a:ext uri="{FF2B5EF4-FFF2-40B4-BE49-F238E27FC236}">
                <a16:creationId xmlns:a16="http://schemas.microsoft.com/office/drawing/2014/main" id="{E6E7518C-7753-47F1-9435-2907554CA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846" y="2324595"/>
            <a:ext cx="676715" cy="780356"/>
          </a:xfrm>
          <a:prstGeom prst="rect">
            <a:avLst/>
          </a:prstGeom>
        </p:spPr>
      </p:pic>
      <p:pic>
        <p:nvPicPr>
          <p:cNvPr id="4" name="3">
            <a:extLst>
              <a:ext uri="{FF2B5EF4-FFF2-40B4-BE49-F238E27FC236}">
                <a16:creationId xmlns:a16="http://schemas.microsoft.com/office/drawing/2014/main" id="{6B9E1FCA-1D1D-48D2-9C0B-5617930CDD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1717" y="3334175"/>
            <a:ext cx="676715" cy="786452"/>
          </a:xfrm>
          <a:prstGeom prst="rect">
            <a:avLst/>
          </a:prstGeom>
        </p:spPr>
      </p:pic>
      <p:pic>
        <p:nvPicPr>
          <p:cNvPr id="8" name="4">
            <a:extLst>
              <a:ext uri="{FF2B5EF4-FFF2-40B4-BE49-F238E27FC236}">
                <a16:creationId xmlns:a16="http://schemas.microsoft.com/office/drawing/2014/main" id="{318E04C3-AF2C-49F4-9712-83AB1E4A32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8957" y="3350585"/>
            <a:ext cx="682811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0B0094-7B34-4E7D-AC38-E745B21ADE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9185" y="3364492"/>
            <a:ext cx="676715" cy="780356"/>
          </a:xfrm>
          <a:prstGeom prst="rect">
            <a:avLst/>
          </a:prstGeom>
        </p:spPr>
      </p:pic>
      <p:pic>
        <p:nvPicPr>
          <p:cNvPr id="37" name="2">
            <a:extLst>
              <a:ext uri="{FF2B5EF4-FFF2-40B4-BE49-F238E27FC236}">
                <a16:creationId xmlns:a16="http://schemas.microsoft.com/office/drawing/2014/main" id="{6B745BB2-66BC-4F46-B444-98FEE628FC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2739" y="2324577"/>
            <a:ext cx="682811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8C2C97-C5E5-4EB6-86FC-B4CAEAE096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8835" y="2324577"/>
            <a:ext cx="676715" cy="786452"/>
          </a:xfrm>
          <a:prstGeom prst="rect">
            <a:avLst/>
          </a:prstGeom>
        </p:spPr>
      </p:pic>
      <p:sp>
        <p:nvSpPr>
          <p:cNvPr id="49" name="Google Shape;1425;p53">
            <a:extLst>
              <a:ext uri="{FF2B5EF4-FFF2-40B4-BE49-F238E27FC236}">
                <a16:creationId xmlns:a16="http://schemas.microsoft.com/office/drawing/2014/main" id="{480FAB01-5A40-4CD6-BAA0-64F22313C77C}"/>
              </a:ext>
            </a:extLst>
          </p:cNvPr>
          <p:cNvSpPr txBox="1">
            <a:spLocks/>
          </p:cNvSpPr>
          <p:nvPr/>
        </p:nvSpPr>
        <p:spPr>
          <a:xfrm>
            <a:off x="3668120" y="1113895"/>
            <a:ext cx="1508564" cy="310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AutoNum type="arabicPeriod"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Patrick Hand"/>
              <a:buNone/>
            </a:pPr>
            <a:r>
              <a:rPr lang="en-US" sz="1600" dirty="0"/>
              <a:t>Click on Number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CE140F2-7F2B-416A-BFA5-82179415E2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65003" y="3350585"/>
            <a:ext cx="682811" cy="7803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C23188-9455-407C-9555-D6CCD07212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3008" y="2341005"/>
            <a:ext cx="682811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163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" action="ppaction://noaction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1725562" y="1566064"/>
            <a:ext cx="6157452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/>
              <a:t>5. Sandy, ________________ send these letters right away?</a:t>
            </a:r>
          </a:p>
        </p:txBody>
      </p:sp>
      <p:pic>
        <p:nvPicPr>
          <p:cNvPr id="1433" name="Google Shape;1433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8264675" y="2701894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1A4AF523-32C0-4E73-9937-B0CC350B57FE}"/>
              </a:ext>
            </a:extLst>
          </p:cNvPr>
          <p:cNvSpPr/>
          <p:nvPr/>
        </p:nvSpPr>
        <p:spPr>
          <a:xfrm>
            <a:off x="19260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do you can</a:t>
            </a:r>
          </a:p>
        </p:txBody>
      </p:sp>
      <p:sp>
        <p:nvSpPr>
          <p:cNvPr id="20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75EE456-0D62-456A-83B8-61A7650E7697}"/>
              </a:ext>
            </a:extLst>
          </p:cNvPr>
          <p:cNvSpPr/>
          <p:nvPr/>
        </p:nvSpPr>
        <p:spPr>
          <a:xfrm>
            <a:off x="1926006" y="345244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can you</a:t>
            </a:r>
          </a:p>
        </p:txBody>
      </p:sp>
      <p:sp>
        <p:nvSpPr>
          <p:cNvPr id="21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21A7F625-4E23-496D-AFE1-633A418D530D}"/>
              </a:ext>
            </a:extLst>
          </p:cNvPr>
          <p:cNvSpPr/>
          <p:nvPr/>
        </p:nvSpPr>
        <p:spPr>
          <a:xfrm>
            <a:off x="5393106" y="2405513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may you</a:t>
            </a:r>
          </a:p>
        </p:txBody>
      </p:sp>
      <p:sp>
        <p:nvSpPr>
          <p:cNvPr id="22" name="Google Shape;1414;p52">
            <a:hlinkClick r:id="rId5" action="ppaction://hlinksldjump"/>
            <a:extLst>
              <a:ext uri="{FF2B5EF4-FFF2-40B4-BE49-F238E27FC236}">
                <a16:creationId xmlns:a16="http://schemas.microsoft.com/office/drawing/2014/main" id="{85006587-67FC-45F3-A98B-0F4DCA3B7275}"/>
              </a:ext>
            </a:extLst>
          </p:cNvPr>
          <p:cNvSpPr/>
          <p:nvPr/>
        </p:nvSpPr>
        <p:spPr>
          <a:xfrm>
            <a:off x="5393106" y="3477351"/>
            <a:ext cx="2569177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Lato"/>
                <a:ea typeface="Lato"/>
                <a:cs typeface="Lato"/>
                <a:sym typeface="Lato"/>
              </a:rPr>
              <a:t>you would</a:t>
            </a:r>
          </a:p>
        </p:txBody>
      </p:sp>
      <p:pic>
        <p:nvPicPr>
          <p:cNvPr id="2" name="1">
            <a:extLst>
              <a:ext uri="{FF2B5EF4-FFF2-40B4-BE49-F238E27FC236}">
                <a16:creationId xmlns:a16="http://schemas.microsoft.com/office/drawing/2014/main" id="{E6E7518C-7753-47F1-9435-2907554CA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846" y="2324595"/>
            <a:ext cx="676715" cy="780356"/>
          </a:xfrm>
          <a:prstGeom prst="rect">
            <a:avLst/>
          </a:prstGeom>
        </p:spPr>
      </p:pic>
      <p:pic>
        <p:nvPicPr>
          <p:cNvPr id="4" name="3">
            <a:extLst>
              <a:ext uri="{FF2B5EF4-FFF2-40B4-BE49-F238E27FC236}">
                <a16:creationId xmlns:a16="http://schemas.microsoft.com/office/drawing/2014/main" id="{6B9E1FCA-1D1D-48D2-9C0B-5617930CDD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1717" y="3334175"/>
            <a:ext cx="676715" cy="786452"/>
          </a:xfrm>
          <a:prstGeom prst="rect">
            <a:avLst/>
          </a:prstGeom>
        </p:spPr>
      </p:pic>
      <p:pic>
        <p:nvPicPr>
          <p:cNvPr id="8" name="4">
            <a:extLst>
              <a:ext uri="{FF2B5EF4-FFF2-40B4-BE49-F238E27FC236}">
                <a16:creationId xmlns:a16="http://schemas.microsoft.com/office/drawing/2014/main" id="{318E04C3-AF2C-49F4-9712-83AB1E4A32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8957" y="3350585"/>
            <a:ext cx="682811" cy="780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0B0094-7B34-4E7D-AC38-E745B21ADE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9185" y="3364492"/>
            <a:ext cx="676715" cy="780356"/>
          </a:xfrm>
          <a:prstGeom prst="rect">
            <a:avLst/>
          </a:prstGeom>
        </p:spPr>
      </p:pic>
      <p:pic>
        <p:nvPicPr>
          <p:cNvPr id="37" name="2">
            <a:extLst>
              <a:ext uri="{FF2B5EF4-FFF2-40B4-BE49-F238E27FC236}">
                <a16:creationId xmlns:a16="http://schemas.microsoft.com/office/drawing/2014/main" id="{6B745BB2-66BC-4F46-B444-98FEE628FC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2739" y="2324577"/>
            <a:ext cx="682811" cy="780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8C2C97-C5E5-4EB6-86FC-B4CAEAE096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8835" y="2324577"/>
            <a:ext cx="676715" cy="786452"/>
          </a:xfrm>
          <a:prstGeom prst="rect">
            <a:avLst/>
          </a:prstGeom>
        </p:spPr>
      </p:pic>
      <p:sp>
        <p:nvSpPr>
          <p:cNvPr id="49" name="Google Shape;1425;p53">
            <a:extLst>
              <a:ext uri="{FF2B5EF4-FFF2-40B4-BE49-F238E27FC236}">
                <a16:creationId xmlns:a16="http://schemas.microsoft.com/office/drawing/2014/main" id="{480FAB01-5A40-4CD6-BAA0-64F22313C77C}"/>
              </a:ext>
            </a:extLst>
          </p:cNvPr>
          <p:cNvSpPr txBox="1">
            <a:spLocks/>
          </p:cNvSpPr>
          <p:nvPr/>
        </p:nvSpPr>
        <p:spPr>
          <a:xfrm>
            <a:off x="3668120" y="1113895"/>
            <a:ext cx="1508564" cy="310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AutoNum type="arabicPeriod"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rabi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alpha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AutoNum type="romanLcPeriod"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Patrick Hand"/>
              <a:buNone/>
            </a:pPr>
            <a:r>
              <a:rPr lang="en-US" sz="1600" dirty="0"/>
              <a:t>Click on Number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CE140F2-7F2B-416A-BFA5-82179415E2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65003" y="3350585"/>
            <a:ext cx="682811" cy="7803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C23188-9455-407C-9555-D6CCD07212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3008" y="2341005"/>
            <a:ext cx="682811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70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227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Patrick Hand</vt:lpstr>
      <vt:lpstr>Lato</vt:lpstr>
      <vt:lpstr>End of Course Jeopardy by Slidesgo</vt:lpstr>
      <vt:lpstr> Making Request, Offer,  Permission and Promise  </vt:lpstr>
      <vt:lpstr>EXERCISE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 Modals: Advice, Suggestion</dc:title>
  <dc:creator>Chinchira Bunchutrakun</dc:creator>
  <cp:lastModifiedBy>Chinchira Bunchutrakun</cp:lastModifiedBy>
  <cp:revision>4</cp:revision>
  <dcterms:modified xsi:type="dcterms:W3CDTF">2023-06-24T11:01:46Z</dcterms:modified>
</cp:coreProperties>
</file>