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19"/>
  </p:notesMasterIdLst>
  <p:sldIdLst>
    <p:sldId id="256" r:id="rId2"/>
    <p:sldId id="268" r:id="rId3"/>
    <p:sldId id="269" r:id="rId4"/>
    <p:sldId id="319" r:id="rId5"/>
    <p:sldId id="320" r:id="rId6"/>
    <p:sldId id="321" r:id="rId7"/>
    <p:sldId id="322" r:id="rId8"/>
    <p:sldId id="260" r:id="rId9"/>
    <p:sldId id="323" r:id="rId10"/>
    <p:sldId id="324" r:id="rId11"/>
    <p:sldId id="325" r:id="rId12"/>
    <p:sldId id="326" r:id="rId13"/>
    <p:sldId id="258" r:id="rId14"/>
    <p:sldId id="327" r:id="rId15"/>
    <p:sldId id="328" r:id="rId16"/>
    <p:sldId id="329" r:id="rId17"/>
    <p:sldId id="331" r:id="rId18"/>
  </p:sldIdLst>
  <p:sldSz cx="9144000" cy="5143500" type="screen16x9"/>
  <p:notesSz cx="6858000" cy="9144000"/>
  <p:embeddedFontLst>
    <p:embeddedFont>
      <p:font typeface="Lato" panose="020F0502020204030203" pitchFamily="34" charset="0"/>
      <p:regular r:id="rId20"/>
      <p:bold r:id="rId21"/>
      <p:italic r:id="rId22"/>
      <p:boldItalic r:id="rId23"/>
    </p:embeddedFont>
    <p:embeddedFont>
      <p:font typeface="Patrick Hand" panose="00000500000000000000" pitchFamily="2" charset="0"/>
      <p:regular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79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DA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66222FE-B242-48D8-9A7A-77C1095CCB4B}">
  <a:tblStyle styleId="{466222FE-B242-48D8-9A7A-77C1095CCB4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6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61" y="53"/>
      </p:cViewPr>
      <p:guideLst>
        <p:guide orient="horz" pos="307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02703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7cf0412cd_0_10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7cf0412cd_0_10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14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g77cf0412cd_0_1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2" name="Google Shape;842;g77cf0412cd_0_1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15498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g77cf0412cd_0_1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2" name="Google Shape;842;g77cf0412cd_0_1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1920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g77cf0412cd_0_1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2" name="Google Shape;842;g77cf0412cd_0_1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74440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77cf0412c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77cf0412c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0605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77cf0412c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77cf0412c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88396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77cf0412c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77cf0412c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8828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77cf0412c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77cf0412c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99477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77cf0412c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77cf0412c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6871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Google Shape;1232;g77cf0412cd_0_18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3" name="Google Shape;1233;g77cf0412cd_0_18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8750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Google Shape;1420;g77cf0412cd_0_3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1" name="Google Shape;1421;g77cf0412cd_0_3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4561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Google Shape;1420;g77cf0412cd_0_3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1" name="Google Shape;1421;g77cf0412cd_0_3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1422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Google Shape;1420;g77cf0412cd_0_3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1" name="Google Shape;1421;g77cf0412cd_0_3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8551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Google Shape;1420;g77cf0412cd_0_3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1" name="Google Shape;1421;g77cf0412cd_0_3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6899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Google Shape;1420;g77cf0412cd_0_3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1" name="Google Shape;1421;g77cf0412cd_0_3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4087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g77cf0412cd_0_1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2" name="Google Shape;842;g77cf0412cd_0_1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304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g77cf0412cd_0_1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2" name="Google Shape;842;g77cf0412cd_0_1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830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924475" y="443575"/>
            <a:ext cx="5305500" cy="5305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529425" y="3892925"/>
            <a:ext cx="2085300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3059600" y="847922"/>
            <a:ext cx="3035700" cy="184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9">
    <p:bg>
      <p:bgPr>
        <a:solidFill>
          <a:schemeClr val="accen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CUSTOM_20">
    <p:bg>
      <p:bgPr>
        <a:solidFill>
          <a:schemeClr val="accent3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4">
    <p:bg>
      <p:bgPr>
        <a:solidFill>
          <a:schemeClr val="accent3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74" name="Google Shape;74;p18">
            <a:hlinkClick r:id="" action="ppaction://noaction"/>
          </p:cNvPr>
          <p:cNvSpPr txBox="1">
            <a:spLocks noGrp="1"/>
          </p:cNvSpPr>
          <p:nvPr>
            <p:ph type="title" idx="2"/>
          </p:nvPr>
        </p:nvSpPr>
        <p:spPr>
          <a:xfrm>
            <a:off x="720900" y="1668925"/>
            <a:ext cx="1728300" cy="43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8">
            <a:hlinkClick r:id="" action="ppaction://noaction"/>
          </p:cNvPr>
          <p:cNvSpPr txBox="1">
            <a:spLocks noGrp="1"/>
          </p:cNvSpPr>
          <p:nvPr>
            <p:ph type="title" idx="3"/>
          </p:nvPr>
        </p:nvSpPr>
        <p:spPr>
          <a:xfrm>
            <a:off x="2715175" y="1668925"/>
            <a:ext cx="1728300" cy="43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6" name="Google Shape;76;p18">
            <a:hlinkClick r:id="" action="ppaction://noaction"/>
          </p:cNvPr>
          <p:cNvSpPr txBox="1">
            <a:spLocks noGrp="1"/>
          </p:cNvSpPr>
          <p:nvPr>
            <p:ph type="title" idx="4"/>
          </p:nvPr>
        </p:nvSpPr>
        <p:spPr>
          <a:xfrm>
            <a:off x="4709450" y="1668925"/>
            <a:ext cx="1728300" cy="43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7" name="Google Shape;77;p18">
            <a:hlinkClick r:id="" action="ppaction://noaction"/>
          </p:cNvPr>
          <p:cNvSpPr txBox="1">
            <a:spLocks noGrp="1"/>
          </p:cNvSpPr>
          <p:nvPr>
            <p:ph type="title" idx="5"/>
          </p:nvPr>
        </p:nvSpPr>
        <p:spPr>
          <a:xfrm>
            <a:off x="6703726" y="1668925"/>
            <a:ext cx="1728300" cy="43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8" name="Google Shape;78;p18">
            <a:hlinkClick r:id="" action="ppaction://noaction"/>
          </p:cNvPr>
          <p:cNvSpPr txBox="1">
            <a:spLocks noGrp="1"/>
          </p:cNvSpPr>
          <p:nvPr>
            <p:ph type="subTitle" idx="1"/>
          </p:nvPr>
        </p:nvSpPr>
        <p:spPr>
          <a:xfrm>
            <a:off x="1599200" y="4008300"/>
            <a:ext cx="5956800" cy="52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2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1">
  <p:cSld name="CUSTOM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/>
          <p:nvPr/>
        </p:nvSpPr>
        <p:spPr>
          <a:xfrm>
            <a:off x="-1200" y="2571750"/>
            <a:ext cx="9159900" cy="1851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" name="Google Shape;105;p22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106" name="Google Shape;106;p22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2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720900" y="554926"/>
            <a:ext cx="38511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subTitle" idx="1"/>
          </p:nvPr>
        </p:nvSpPr>
        <p:spPr>
          <a:xfrm>
            <a:off x="720900" y="1295331"/>
            <a:ext cx="3851100" cy="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4">
  <p:cSld name="CUSTOM_6_1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>
            <a:endParaRPr/>
          </a:p>
        </p:txBody>
      </p:sp>
      <p:grpSp>
        <p:nvGrpSpPr>
          <p:cNvPr id="119" name="Google Shape;119;p24"/>
          <p:cNvGrpSpPr/>
          <p:nvPr/>
        </p:nvGrpSpPr>
        <p:grpSpPr>
          <a:xfrm>
            <a:off x="-1200" y="4422605"/>
            <a:ext cx="9144287" cy="720905"/>
            <a:chOff x="6554556" y="4623505"/>
            <a:chExt cx="7127825" cy="720905"/>
          </a:xfrm>
        </p:grpSpPr>
        <p:sp>
          <p:nvSpPr>
            <p:cNvPr id="120" name="Google Shape;120;p24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4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24"/>
          <p:cNvSpPr txBox="1">
            <a:spLocks noGrp="1"/>
          </p:cNvSpPr>
          <p:nvPr>
            <p:ph type="title" idx="2"/>
          </p:nvPr>
        </p:nvSpPr>
        <p:spPr>
          <a:xfrm>
            <a:off x="1590350" y="2222711"/>
            <a:ext cx="59634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 b="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>
            <a:endParaRPr/>
          </a:p>
        </p:txBody>
      </p:sp>
      <p:grpSp>
        <p:nvGrpSpPr>
          <p:cNvPr id="46" name="Google Shape;46;p7"/>
          <p:cNvGrpSpPr/>
          <p:nvPr/>
        </p:nvGrpSpPr>
        <p:grpSpPr>
          <a:xfrm>
            <a:off x="-1200" y="4422605"/>
            <a:ext cx="9144287" cy="720905"/>
            <a:chOff x="6554556" y="4623505"/>
            <a:chExt cx="7127825" cy="720905"/>
          </a:xfrm>
        </p:grpSpPr>
        <p:sp>
          <p:nvSpPr>
            <p:cNvPr id="47" name="Google Shape;47;p7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7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7"/>
          <p:cNvSpPr txBox="1">
            <a:spLocks noGrp="1"/>
          </p:cNvSpPr>
          <p:nvPr>
            <p:ph type="title" idx="2"/>
          </p:nvPr>
        </p:nvSpPr>
        <p:spPr>
          <a:xfrm>
            <a:off x="1448975" y="1873750"/>
            <a:ext cx="6246300" cy="21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500" b="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388100" y="1183850"/>
            <a:ext cx="6367800" cy="262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591925" y="1233175"/>
            <a:ext cx="32778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591925" y="2803075"/>
            <a:ext cx="32778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559095" y="4029539"/>
            <a:ext cx="65352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6">
    <p:bg>
      <p:bgPr>
        <a:solidFill>
          <a:schemeClr val="accent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7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">
    <p:bg>
      <p:bgPr>
        <a:solidFill>
          <a:schemeClr val="dk2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 b="1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556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5" r:id="rId4"/>
    <p:sldLayoutId id="2147483656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8" r:id="rId13"/>
    <p:sldLayoutId id="2147483670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EA4335"/>
          </p15:clr>
        </p15:guide>
        <p15:guide id="2">
          <p15:clr>
            <a:srgbClr val="EA4335"/>
          </p15:clr>
        </p15:guide>
        <p15:guide id="3" pos="5760">
          <p15:clr>
            <a:srgbClr val="EA4335"/>
          </p15:clr>
        </p15:guide>
        <p15:guide id="4" pos="449">
          <p15:clr>
            <a:srgbClr val="EA4335"/>
          </p15:clr>
        </p15:guide>
        <p15:guide id="5" pos="5311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orient="horz" pos="340">
          <p15:clr>
            <a:srgbClr val="EA4335"/>
          </p15:clr>
        </p15:guide>
        <p15:guide id="8" orient="horz">
          <p15:clr>
            <a:srgbClr val="EA4335"/>
          </p15:clr>
        </p15:guide>
        <p15:guide id="9" orient="horz" pos="2897">
          <p15:clr>
            <a:srgbClr val="EA4335"/>
          </p15:clr>
        </p15:guide>
        <p15:guide id="10" orient="horz" pos="3237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5.xml"/><Relationship Id="rId5" Type="http://schemas.openxmlformats.org/officeDocument/2006/relationships/slide" Target="slide13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13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slide" Target="slide2.xml"/><Relationship Id="rId4" Type="http://schemas.openxmlformats.org/officeDocument/2006/relationships/slide" Target="slide10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13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slide" Target="slide2.xml"/><Relationship Id="rId4" Type="http://schemas.openxmlformats.org/officeDocument/2006/relationships/slide" Target="slide15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13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slide" Target="slide2.xml"/><Relationship Id="rId4" Type="http://schemas.openxmlformats.org/officeDocument/2006/relationships/slide" Target="slide16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13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slide" Target="slide2.xml"/><Relationship Id="rId4" Type="http://schemas.openxmlformats.org/officeDocument/2006/relationships/slide" Target="slide17.xm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13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/>
          <p:nvPr/>
        </p:nvSpPr>
        <p:spPr>
          <a:xfrm>
            <a:off x="7668975" y="1065575"/>
            <a:ext cx="1031008" cy="822965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" name="Google Shape;227;p40"/>
          <p:cNvGrpSpPr/>
          <p:nvPr/>
        </p:nvGrpSpPr>
        <p:grpSpPr>
          <a:xfrm>
            <a:off x="322845" y="1399711"/>
            <a:ext cx="1941885" cy="2248761"/>
            <a:chOff x="5293245" y="6083019"/>
            <a:chExt cx="1941885" cy="2248761"/>
          </a:xfrm>
        </p:grpSpPr>
        <p:sp>
          <p:nvSpPr>
            <p:cNvPr id="228" name="Google Shape;228;p40"/>
            <p:cNvSpPr/>
            <p:nvPr/>
          </p:nvSpPr>
          <p:spPr>
            <a:xfrm>
              <a:off x="5874526" y="7937279"/>
              <a:ext cx="271002" cy="394502"/>
            </a:xfrm>
            <a:custGeom>
              <a:avLst/>
              <a:gdLst/>
              <a:ahLst/>
              <a:cxnLst/>
              <a:rect l="l" t="t" r="r" b="b"/>
              <a:pathLst>
                <a:path w="10274" h="14956" extrusionOk="0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40"/>
            <p:cNvSpPr/>
            <p:nvPr/>
          </p:nvSpPr>
          <p:spPr>
            <a:xfrm>
              <a:off x="5856880" y="7757701"/>
              <a:ext cx="315923" cy="247764"/>
            </a:xfrm>
            <a:custGeom>
              <a:avLst/>
              <a:gdLst/>
              <a:ahLst/>
              <a:cxnLst/>
              <a:rect l="l" t="t" r="r" b="b"/>
              <a:pathLst>
                <a:path w="11977" h="9393" extrusionOk="0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40"/>
            <p:cNvSpPr/>
            <p:nvPr/>
          </p:nvSpPr>
          <p:spPr>
            <a:xfrm>
              <a:off x="5678093" y="60860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40"/>
            <p:cNvSpPr/>
            <p:nvPr/>
          </p:nvSpPr>
          <p:spPr>
            <a:xfrm>
              <a:off x="5306065" y="6265605"/>
              <a:ext cx="623801" cy="844291"/>
            </a:xfrm>
            <a:custGeom>
              <a:avLst/>
              <a:gdLst/>
              <a:ahLst/>
              <a:cxnLst/>
              <a:rect l="l" t="t" r="r" b="b"/>
              <a:pathLst>
                <a:path w="23649" h="32008" extrusionOk="0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40"/>
            <p:cNvSpPr/>
            <p:nvPr/>
          </p:nvSpPr>
          <p:spPr>
            <a:xfrm>
              <a:off x="5913802" y="6083019"/>
              <a:ext cx="118699" cy="338160"/>
            </a:xfrm>
            <a:custGeom>
              <a:avLst/>
              <a:gdLst/>
              <a:ahLst/>
              <a:cxnLst/>
              <a:rect l="l" t="t" r="r" b="b"/>
              <a:pathLst>
                <a:path w="4500" h="12820" extrusionOk="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40"/>
            <p:cNvSpPr/>
            <p:nvPr/>
          </p:nvSpPr>
          <p:spPr>
            <a:xfrm>
              <a:off x="5293245" y="6665698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40"/>
            <p:cNvSpPr/>
            <p:nvPr/>
          </p:nvSpPr>
          <p:spPr>
            <a:xfrm>
              <a:off x="5468840" y="6134139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40"/>
            <p:cNvSpPr/>
            <p:nvPr/>
          </p:nvSpPr>
          <p:spPr>
            <a:xfrm>
              <a:off x="5961123" y="70128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40"/>
            <p:cNvSpPr/>
            <p:nvPr/>
          </p:nvSpPr>
          <p:spPr>
            <a:xfrm>
              <a:off x="5985153" y="7446604"/>
              <a:ext cx="137928" cy="300677"/>
            </a:xfrm>
            <a:custGeom>
              <a:avLst/>
              <a:gdLst/>
              <a:ahLst/>
              <a:cxnLst/>
              <a:rect l="l" t="t" r="r" b="b"/>
              <a:pathLst>
                <a:path w="5229" h="11399" extrusionOk="0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40"/>
            <p:cNvSpPr/>
            <p:nvPr/>
          </p:nvSpPr>
          <p:spPr>
            <a:xfrm>
              <a:off x="5925039" y="6336164"/>
              <a:ext cx="179604" cy="400120"/>
            </a:xfrm>
            <a:custGeom>
              <a:avLst/>
              <a:gdLst/>
              <a:ahLst/>
              <a:cxnLst/>
              <a:rect l="l" t="t" r="r" b="b"/>
              <a:pathLst>
                <a:path w="6809" h="15169" extrusionOk="0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40"/>
            <p:cNvSpPr/>
            <p:nvPr/>
          </p:nvSpPr>
          <p:spPr>
            <a:xfrm>
              <a:off x="5941868" y="6657680"/>
              <a:ext cx="200469" cy="420932"/>
            </a:xfrm>
            <a:custGeom>
              <a:avLst/>
              <a:gdLst/>
              <a:ahLst/>
              <a:cxnLst/>
              <a:rect l="l" t="t" r="r" b="b"/>
              <a:pathLst>
                <a:path w="7600" h="15958" extrusionOk="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40"/>
            <p:cNvSpPr/>
            <p:nvPr/>
          </p:nvSpPr>
          <p:spPr>
            <a:xfrm>
              <a:off x="5999608" y="7757701"/>
              <a:ext cx="64941" cy="137928"/>
            </a:xfrm>
            <a:custGeom>
              <a:avLst/>
              <a:gdLst/>
              <a:ahLst/>
              <a:cxnLst/>
              <a:rect l="l" t="t" r="r" b="b"/>
              <a:pathLst>
                <a:path w="2462" h="5229" extrusionOk="0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40"/>
            <p:cNvSpPr/>
            <p:nvPr/>
          </p:nvSpPr>
          <p:spPr>
            <a:xfrm>
              <a:off x="5516926" y="7639820"/>
              <a:ext cx="462661" cy="254200"/>
            </a:xfrm>
            <a:custGeom>
              <a:avLst/>
              <a:gdLst/>
              <a:ahLst/>
              <a:cxnLst/>
              <a:rect l="l" t="t" r="r" b="b"/>
              <a:pathLst>
                <a:path w="17540" h="9637" extrusionOk="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40"/>
            <p:cNvSpPr/>
            <p:nvPr/>
          </p:nvSpPr>
          <p:spPr>
            <a:xfrm>
              <a:off x="5318910" y="7096232"/>
              <a:ext cx="653450" cy="680803"/>
            </a:xfrm>
            <a:custGeom>
              <a:avLst/>
              <a:gdLst/>
              <a:ahLst/>
              <a:cxnLst/>
              <a:rect l="l" t="t" r="r" b="b"/>
              <a:pathLst>
                <a:path w="24773" h="25810" extrusionOk="0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40"/>
            <p:cNvSpPr/>
            <p:nvPr/>
          </p:nvSpPr>
          <p:spPr>
            <a:xfrm>
              <a:off x="6043685" y="61541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40"/>
            <p:cNvSpPr/>
            <p:nvPr/>
          </p:nvSpPr>
          <p:spPr>
            <a:xfrm>
              <a:off x="5961915" y="6083626"/>
              <a:ext cx="176413" cy="213288"/>
            </a:xfrm>
            <a:custGeom>
              <a:avLst/>
              <a:gdLst/>
              <a:ahLst/>
              <a:cxnLst/>
              <a:rect l="l" t="t" r="r" b="b"/>
              <a:pathLst>
                <a:path w="6688" h="8086" extrusionOk="0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40"/>
            <p:cNvSpPr/>
            <p:nvPr/>
          </p:nvSpPr>
          <p:spPr>
            <a:xfrm>
              <a:off x="6071751" y="7084204"/>
              <a:ext cx="411331" cy="643057"/>
            </a:xfrm>
            <a:custGeom>
              <a:avLst/>
              <a:gdLst/>
              <a:ahLst/>
              <a:cxnLst/>
              <a:rect l="l" t="t" r="r" b="b"/>
              <a:pathLst>
                <a:path w="15594" h="24379" extrusionOk="0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40"/>
            <p:cNvSpPr/>
            <p:nvPr/>
          </p:nvSpPr>
          <p:spPr>
            <a:xfrm>
              <a:off x="6111844" y="6377049"/>
              <a:ext cx="338371" cy="601354"/>
            </a:xfrm>
            <a:custGeom>
              <a:avLst/>
              <a:gdLst/>
              <a:ahLst/>
              <a:cxnLst/>
              <a:rect l="l" t="t" r="r" b="b"/>
              <a:pathLst>
                <a:path w="12828" h="22798" extrusionOk="0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40"/>
            <p:cNvSpPr/>
            <p:nvPr/>
          </p:nvSpPr>
          <p:spPr>
            <a:xfrm>
              <a:off x="6026856" y="7527583"/>
              <a:ext cx="404921" cy="367228"/>
            </a:xfrm>
            <a:custGeom>
              <a:avLst/>
              <a:gdLst/>
              <a:ahLst/>
              <a:cxnLst/>
              <a:rect l="l" t="t" r="r" b="b"/>
              <a:pathLst>
                <a:path w="15351" h="13922" extrusionOk="0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40"/>
            <p:cNvSpPr/>
            <p:nvPr/>
          </p:nvSpPr>
          <p:spPr>
            <a:xfrm>
              <a:off x="6127064" y="6761106"/>
              <a:ext cx="355226" cy="647831"/>
            </a:xfrm>
            <a:custGeom>
              <a:avLst/>
              <a:gdLst/>
              <a:ahLst/>
              <a:cxnLst/>
              <a:rect l="l" t="t" r="r" b="b"/>
              <a:pathLst>
                <a:path w="13467" h="24560" extrusionOk="0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40"/>
            <p:cNvSpPr/>
            <p:nvPr/>
          </p:nvSpPr>
          <p:spPr>
            <a:xfrm>
              <a:off x="5929840" y="7105068"/>
              <a:ext cx="53757" cy="387274"/>
            </a:xfrm>
            <a:custGeom>
              <a:avLst/>
              <a:gdLst/>
              <a:ahLst/>
              <a:cxnLst/>
              <a:rect l="l" t="t" r="r" b="b"/>
              <a:pathLst>
                <a:path w="2038" h="14682" extrusionOk="0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40"/>
            <p:cNvSpPr/>
            <p:nvPr/>
          </p:nvSpPr>
          <p:spPr>
            <a:xfrm>
              <a:off x="5909793" y="6753087"/>
              <a:ext cx="49748" cy="343171"/>
            </a:xfrm>
            <a:custGeom>
              <a:avLst/>
              <a:gdLst/>
              <a:ahLst/>
              <a:cxnLst/>
              <a:rect l="l" t="t" r="r" b="b"/>
              <a:pathLst>
                <a:path w="1886" h="13010" extrusionOk="0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40"/>
            <p:cNvSpPr/>
            <p:nvPr/>
          </p:nvSpPr>
          <p:spPr>
            <a:xfrm>
              <a:off x="5878535" y="6083257"/>
              <a:ext cx="61750" cy="660229"/>
            </a:xfrm>
            <a:custGeom>
              <a:avLst/>
              <a:gdLst/>
              <a:ahLst/>
              <a:cxnLst/>
              <a:rect l="l" t="t" r="r" b="b"/>
              <a:pathLst>
                <a:path w="2341" h="25030" extrusionOk="0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40"/>
            <p:cNvSpPr/>
            <p:nvPr/>
          </p:nvSpPr>
          <p:spPr>
            <a:xfrm>
              <a:off x="5956296" y="7505136"/>
              <a:ext cx="49748" cy="390493"/>
            </a:xfrm>
            <a:custGeom>
              <a:avLst/>
              <a:gdLst/>
              <a:ahLst/>
              <a:cxnLst/>
              <a:rect l="l" t="t" r="r" b="b"/>
              <a:pathLst>
                <a:path w="1886" h="14804" extrusionOk="0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40"/>
            <p:cNvSpPr/>
            <p:nvPr/>
          </p:nvSpPr>
          <p:spPr>
            <a:xfrm>
              <a:off x="5450376" y="6246375"/>
              <a:ext cx="459443" cy="506738"/>
            </a:xfrm>
            <a:custGeom>
              <a:avLst/>
              <a:gdLst/>
              <a:ahLst/>
              <a:cxnLst/>
              <a:rect l="l" t="t" r="r" b="b"/>
              <a:pathLst>
                <a:path w="17418" h="19211" extrusionOk="0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40"/>
            <p:cNvSpPr/>
            <p:nvPr/>
          </p:nvSpPr>
          <p:spPr>
            <a:xfrm>
              <a:off x="5909001" y="6734649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40"/>
            <p:cNvSpPr/>
            <p:nvPr/>
          </p:nvSpPr>
          <p:spPr>
            <a:xfrm>
              <a:off x="5302055" y="6623204"/>
              <a:ext cx="628602" cy="504338"/>
            </a:xfrm>
            <a:custGeom>
              <a:avLst/>
              <a:gdLst/>
              <a:ahLst/>
              <a:cxnLst/>
              <a:rect l="l" t="t" r="r" b="b"/>
              <a:pathLst>
                <a:path w="23831" h="19120" extrusionOk="0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40"/>
            <p:cNvSpPr/>
            <p:nvPr/>
          </p:nvSpPr>
          <p:spPr>
            <a:xfrm>
              <a:off x="5929840" y="7109869"/>
              <a:ext cx="10445" cy="16064"/>
            </a:xfrm>
            <a:custGeom>
              <a:avLst/>
              <a:gdLst/>
              <a:ahLst/>
              <a:cxnLst/>
              <a:rect l="l" t="t" r="r" b="b"/>
              <a:pathLst>
                <a:path w="396" h="609" extrusionOk="0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40"/>
            <p:cNvSpPr/>
            <p:nvPr/>
          </p:nvSpPr>
          <p:spPr>
            <a:xfrm>
              <a:off x="5313292" y="70417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40"/>
            <p:cNvSpPr/>
            <p:nvPr/>
          </p:nvSpPr>
          <p:spPr>
            <a:xfrm>
              <a:off x="5953896" y="7485089"/>
              <a:ext cx="16064" cy="14455"/>
            </a:xfrm>
            <a:custGeom>
              <a:avLst/>
              <a:gdLst/>
              <a:ahLst/>
              <a:cxnLst/>
              <a:rect l="l" t="t" r="r" b="b"/>
              <a:pathLst>
                <a:path w="609" h="548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40"/>
            <p:cNvSpPr/>
            <p:nvPr/>
          </p:nvSpPr>
          <p:spPr>
            <a:xfrm>
              <a:off x="5464831" y="7570077"/>
              <a:ext cx="508321" cy="228904"/>
            </a:xfrm>
            <a:custGeom>
              <a:avLst/>
              <a:gdLst/>
              <a:ahLst/>
              <a:cxnLst/>
              <a:rect l="l" t="t" r="r" b="b"/>
              <a:pathLst>
                <a:path w="19271" h="8678" extrusionOk="0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40"/>
            <p:cNvSpPr/>
            <p:nvPr/>
          </p:nvSpPr>
          <p:spPr>
            <a:xfrm>
              <a:off x="5972334" y="7770520"/>
              <a:ext cx="5645" cy="13664"/>
            </a:xfrm>
            <a:custGeom>
              <a:avLst/>
              <a:gdLst/>
              <a:ahLst/>
              <a:cxnLst/>
              <a:rect l="l" t="t" r="r" b="b"/>
              <a:pathLst>
                <a:path w="214" h="518" extrusionOk="0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40"/>
            <p:cNvSpPr/>
            <p:nvPr/>
          </p:nvSpPr>
          <p:spPr>
            <a:xfrm>
              <a:off x="5650819" y="6125303"/>
              <a:ext cx="244572" cy="347181"/>
            </a:xfrm>
            <a:custGeom>
              <a:avLst/>
              <a:gdLst/>
              <a:ahLst/>
              <a:cxnLst/>
              <a:rect l="l" t="t" r="r" b="b"/>
              <a:pathLst>
                <a:path w="9272" h="13162" extrusionOk="0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40"/>
            <p:cNvSpPr/>
            <p:nvPr/>
          </p:nvSpPr>
          <p:spPr>
            <a:xfrm>
              <a:off x="5893755" y="6445209"/>
              <a:ext cx="22447" cy="33631"/>
            </a:xfrm>
            <a:custGeom>
              <a:avLst/>
              <a:gdLst/>
              <a:ahLst/>
              <a:cxnLst/>
              <a:rect l="l" t="t" r="r" b="b"/>
              <a:pathLst>
                <a:path w="851" h="1275" extrusionOk="0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40"/>
            <p:cNvSpPr/>
            <p:nvPr/>
          </p:nvSpPr>
          <p:spPr>
            <a:xfrm>
              <a:off x="5924221" y="6296888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40"/>
            <p:cNvSpPr/>
            <p:nvPr/>
          </p:nvSpPr>
          <p:spPr>
            <a:xfrm>
              <a:off x="6032475" y="6136539"/>
              <a:ext cx="132310" cy="199651"/>
            </a:xfrm>
            <a:custGeom>
              <a:avLst/>
              <a:gdLst/>
              <a:ahLst/>
              <a:cxnLst/>
              <a:rect l="l" t="t" r="r" b="b"/>
              <a:pathLst>
                <a:path w="5016" h="7569" extrusionOk="0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40"/>
            <p:cNvSpPr/>
            <p:nvPr/>
          </p:nvSpPr>
          <p:spPr>
            <a:xfrm>
              <a:off x="5891909" y="6421153"/>
              <a:ext cx="33157" cy="29807"/>
            </a:xfrm>
            <a:custGeom>
              <a:avLst/>
              <a:gdLst/>
              <a:ahLst/>
              <a:cxnLst/>
              <a:rect l="l" t="t" r="r" b="b"/>
              <a:pathLst>
                <a:path w="1257" h="1130" extrusionOk="0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40"/>
            <p:cNvSpPr/>
            <p:nvPr/>
          </p:nvSpPr>
          <p:spPr>
            <a:xfrm>
              <a:off x="5940259" y="6616795"/>
              <a:ext cx="171612" cy="141937"/>
            </a:xfrm>
            <a:custGeom>
              <a:avLst/>
              <a:gdLst/>
              <a:ahLst/>
              <a:cxnLst/>
              <a:rect l="l" t="t" r="r" b="b"/>
              <a:pathLst>
                <a:path w="6506" h="5381" extrusionOk="0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40"/>
            <p:cNvSpPr/>
            <p:nvPr/>
          </p:nvSpPr>
          <p:spPr>
            <a:xfrm>
              <a:off x="6104617" y="6342574"/>
              <a:ext cx="239771" cy="315132"/>
            </a:xfrm>
            <a:custGeom>
              <a:avLst/>
              <a:gdLst/>
              <a:ahLst/>
              <a:cxnLst/>
              <a:rect l="l" t="t" r="r" b="b"/>
              <a:pathLst>
                <a:path w="9090" h="11947" extrusionOk="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40"/>
            <p:cNvSpPr/>
            <p:nvPr/>
          </p:nvSpPr>
          <p:spPr>
            <a:xfrm>
              <a:off x="5920212" y="6736258"/>
              <a:ext cx="21682" cy="27116"/>
            </a:xfrm>
            <a:custGeom>
              <a:avLst/>
              <a:gdLst/>
              <a:ahLst/>
              <a:cxnLst/>
              <a:rect l="l" t="t" r="r" b="b"/>
              <a:pathLst>
                <a:path w="822" h="1028" extrusionOk="0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40"/>
            <p:cNvSpPr/>
            <p:nvPr/>
          </p:nvSpPr>
          <p:spPr>
            <a:xfrm>
              <a:off x="5919421" y="6743459"/>
              <a:ext cx="11791" cy="12239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40"/>
            <p:cNvSpPr/>
            <p:nvPr/>
          </p:nvSpPr>
          <p:spPr>
            <a:xfrm>
              <a:off x="5927439" y="7096232"/>
              <a:ext cx="2427" cy="10445"/>
            </a:xfrm>
            <a:custGeom>
              <a:avLst/>
              <a:gdLst/>
              <a:ahLst/>
              <a:cxnLst/>
              <a:rect l="l" t="t" r="r" b="b"/>
              <a:pathLst>
                <a:path w="92" h="396" extrusionOk="0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40"/>
            <p:cNvSpPr/>
            <p:nvPr/>
          </p:nvSpPr>
          <p:spPr>
            <a:xfrm>
              <a:off x="5959514" y="6978377"/>
              <a:ext cx="184431" cy="126718"/>
            </a:xfrm>
            <a:custGeom>
              <a:avLst/>
              <a:gdLst/>
              <a:ahLst/>
              <a:cxnLst/>
              <a:rect l="l" t="t" r="r" b="b"/>
              <a:pathLst>
                <a:path w="6992" h="4804" extrusionOk="0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40"/>
            <p:cNvSpPr/>
            <p:nvPr/>
          </p:nvSpPr>
          <p:spPr>
            <a:xfrm>
              <a:off x="6142310" y="6716211"/>
              <a:ext cx="315106" cy="296668"/>
            </a:xfrm>
            <a:custGeom>
              <a:avLst/>
              <a:gdLst/>
              <a:ahLst/>
              <a:cxnLst/>
              <a:rect l="l" t="t" r="r" b="b"/>
              <a:pathLst>
                <a:path w="11946" h="11247" extrusionOk="0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40"/>
            <p:cNvSpPr/>
            <p:nvPr/>
          </p:nvSpPr>
          <p:spPr>
            <a:xfrm>
              <a:off x="5929048" y="7077794"/>
              <a:ext cx="32075" cy="36032"/>
            </a:xfrm>
            <a:custGeom>
              <a:avLst/>
              <a:gdLst/>
              <a:ahLst/>
              <a:cxnLst/>
              <a:rect l="l" t="t" r="r" b="b"/>
              <a:pathLst>
                <a:path w="1216" h="1366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40"/>
            <p:cNvSpPr/>
            <p:nvPr/>
          </p:nvSpPr>
          <p:spPr>
            <a:xfrm>
              <a:off x="5949095" y="75019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40"/>
            <p:cNvSpPr/>
            <p:nvPr/>
          </p:nvSpPr>
          <p:spPr>
            <a:xfrm>
              <a:off x="5983571" y="7408937"/>
              <a:ext cx="143520" cy="96225"/>
            </a:xfrm>
            <a:custGeom>
              <a:avLst/>
              <a:gdLst/>
              <a:ahLst/>
              <a:cxnLst/>
              <a:rect l="l" t="t" r="r" b="b"/>
              <a:pathLst>
                <a:path w="5441" h="3648" extrusionOk="0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40"/>
            <p:cNvSpPr/>
            <p:nvPr/>
          </p:nvSpPr>
          <p:spPr>
            <a:xfrm>
              <a:off x="6123055" y="7032108"/>
              <a:ext cx="359235" cy="414522"/>
            </a:xfrm>
            <a:custGeom>
              <a:avLst/>
              <a:gdLst/>
              <a:ahLst/>
              <a:cxnLst/>
              <a:rect l="l" t="t" r="r" b="b"/>
              <a:pathLst>
                <a:path w="13619" h="15715" extrusionOk="0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40"/>
            <p:cNvSpPr/>
            <p:nvPr/>
          </p:nvSpPr>
          <p:spPr>
            <a:xfrm>
              <a:off x="5955505" y="7485907"/>
              <a:ext cx="29675" cy="26826"/>
            </a:xfrm>
            <a:custGeom>
              <a:avLst/>
              <a:gdLst/>
              <a:ahLst/>
              <a:cxnLst/>
              <a:rect l="l" t="t" r="r" b="b"/>
              <a:pathLst>
                <a:path w="1125" h="1017" extrusionOk="0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40"/>
            <p:cNvSpPr/>
            <p:nvPr/>
          </p:nvSpPr>
          <p:spPr>
            <a:xfrm>
              <a:off x="5952287" y="74995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40"/>
            <p:cNvSpPr/>
            <p:nvPr/>
          </p:nvSpPr>
          <p:spPr>
            <a:xfrm>
              <a:off x="5954687" y="7492317"/>
              <a:ext cx="16064" cy="9997"/>
            </a:xfrm>
            <a:custGeom>
              <a:avLst/>
              <a:gdLst/>
              <a:ahLst/>
              <a:cxnLst/>
              <a:rect l="l" t="t" r="r" b="b"/>
              <a:pathLst>
                <a:path w="609" h="379" extrusionOk="0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40"/>
            <p:cNvSpPr/>
            <p:nvPr/>
          </p:nvSpPr>
          <p:spPr>
            <a:xfrm>
              <a:off x="5998790" y="7727235"/>
              <a:ext cx="72987" cy="39302"/>
            </a:xfrm>
            <a:custGeom>
              <a:avLst/>
              <a:gdLst/>
              <a:ahLst/>
              <a:cxnLst/>
              <a:rect l="l" t="t" r="r" b="b"/>
              <a:pathLst>
                <a:path w="2767" h="1490" extrusionOk="0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40"/>
            <p:cNvSpPr/>
            <p:nvPr/>
          </p:nvSpPr>
          <p:spPr>
            <a:xfrm>
              <a:off x="6063732" y="7436977"/>
              <a:ext cx="389675" cy="320750"/>
            </a:xfrm>
            <a:custGeom>
              <a:avLst/>
              <a:gdLst/>
              <a:ahLst/>
              <a:cxnLst/>
              <a:rect l="l" t="t" r="r" b="b"/>
              <a:pathLst>
                <a:path w="14773" h="12160" extrusionOk="0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40"/>
            <p:cNvSpPr/>
            <p:nvPr/>
          </p:nvSpPr>
          <p:spPr>
            <a:xfrm>
              <a:off x="5982938" y="7747255"/>
              <a:ext cx="16671" cy="20126"/>
            </a:xfrm>
            <a:custGeom>
              <a:avLst/>
              <a:gdLst/>
              <a:ahLst/>
              <a:cxnLst/>
              <a:rect l="l" t="t" r="r" b="b"/>
              <a:pathLst>
                <a:path w="632" h="763" extrusionOk="0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40"/>
            <p:cNvSpPr/>
            <p:nvPr/>
          </p:nvSpPr>
          <p:spPr>
            <a:xfrm>
              <a:off x="6713964" y="7863527"/>
              <a:ext cx="232544" cy="337553"/>
            </a:xfrm>
            <a:custGeom>
              <a:avLst/>
              <a:gdLst/>
              <a:ahLst/>
              <a:cxnLst/>
              <a:rect l="l" t="t" r="r" b="b"/>
              <a:pathLst>
                <a:path w="8816" h="12797" extrusionOk="0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40"/>
            <p:cNvSpPr/>
            <p:nvPr/>
          </p:nvSpPr>
          <p:spPr>
            <a:xfrm>
              <a:off x="6699535" y="7710379"/>
              <a:ext cx="270211" cy="211706"/>
            </a:xfrm>
            <a:custGeom>
              <a:avLst/>
              <a:gdLst/>
              <a:ahLst/>
              <a:cxnLst/>
              <a:rect l="l" t="t" r="r" b="b"/>
              <a:pathLst>
                <a:path w="10244" h="8026" extrusionOk="0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40"/>
            <p:cNvSpPr/>
            <p:nvPr/>
          </p:nvSpPr>
          <p:spPr>
            <a:xfrm>
              <a:off x="6546387" y="6280059"/>
              <a:ext cx="184431" cy="307878"/>
            </a:xfrm>
            <a:custGeom>
              <a:avLst/>
              <a:gdLst/>
              <a:ahLst/>
              <a:cxnLst/>
              <a:rect l="l" t="t" r="r" b="b"/>
              <a:pathLst>
                <a:path w="6992" h="11672" extrusionOk="0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40"/>
            <p:cNvSpPr/>
            <p:nvPr/>
          </p:nvSpPr>
          <p:spPr>
            <a:xfrm>
              <a:off x="6228090" y="6433181"/>
              <a:ext cx="534012" cy="722401"/>
            </a:xfrm>
            <a:custGeom>
              <a:avLst/>
              <a:gdLst/>
              <a:ahLst/>
              <a:cxnLst/>
              <a:rect l="l" t="t" r="r" b="b"/>
              <a:pathLst>
                <a:path w="20245" h="27387" extrusionOk="0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40"/>
            <p:cNvSpPr/>
            <p:nvPr/>
          </p:nvSpPr>
          <p:spPr>
            <a:xfrm>
              <a:off x="6747648" y="6277290"/>
              <a:ext cx="101844" cy="289810"/>
            </a:xfrm>
            <a:custGeom>
              <a:avLst/>
              <a:gdLst/>
              <a:ahLst/>
              <a:cxnLst/>
              <a:rect l="l" t="t" r="r" b="b"/>
              <a:pathLst>
                <a:path w="3861" h="10987" extrusionOk="0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40"/>
            <p:cNvSpPr/>
            <p:nvPr/>
          </p:nvSpPr>
          <p:spPr>
            <a:xfrm>
              <a:off x="6216880" y="6776326"/>
              <a:ext cx="566061" cy="700771"/>
            </a:xfrm>
            <a:custGeom>
              <a:avLst/>
              <a:gdLst/>
              <a:ahLst/>
              <a:cxnLst/>
              <a:rect l="l" t="t" r="r" b="b"/>
              <a:pathLst>
                <a:path w="21460" h="26567" extrusionOk="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40"/>
            <p:cNvSpPr/>
            <p:nvPr/>
          </p:nvSpPr>
          <p:spPr>
            <a:xfrm>
              <a:off x="6366809" y="6320945"/>
              <a:ext cx="376855" cy="513939"/>
            </a:xfrm>
            <a:custGeom>
              <a:avLst/>
              <a:gdLst/>
              <a:ahLst/>
              <a:cxnLst/>
              <a:rect l="l" t="t" r="r" b="b"/>
              <a:pathLst>
                <a:path w="14287" h="19484" extrusionOk="0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40"/>
            <p:cNvSpPr/>
            <p:nvPr/>
          </p:nvSpPr>
          <p:spPr>
            <a:xfrm>
              <a:off x="6787742" y="7072993"/>
              <a:ext cx="160375" cy="404895"/>
            </a:xfrm>
            <a:custGeom>
              <a:avLst/>
              <a:gdLst/>
              <a:ahLst/>
              <a:cxnLst/>
              <a:rect l="l" t="t" r="r" b="b"/>
              <a:pathLst>
                <a:path w="6080" h="15350" extrusionOk="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40"/>
            <p:cNvSpPr/>
            <p:nvPr/>
          </p:nvSpPr>
          <p:spPr>
            <a:xfrm>
              <a:off x="6808580" y="7444204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40"/>
            <p:cNvSpPr/>
            <p:nvPr/>
          </p:nvSpPr>
          <p:spPr>
            <a:xfrm>
              <a:off x="6758067" y="6494113"/>
              <a:ext cx="153965" cy="342380"/>
            </a:xfrm>
            <a:custGeom>
              <a:avLst/>
              <a:gdLst/>
              <a:ahLst/>
              <a:cxnLst/>
              <a:rect l="l" t="t" r="r" b="b"/>
              <a:pathLst>
                <a:path w="5837" h="12980" extrusionOk="0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40"/>
            <p:cNvSpPr/>
            <p:nvPr/>
          </p:nvSpPr>
          <p:spPr>
            <a:xfrm>
              <a:off x="6771704" y="6769125"/>
              <a:ext cx="172403" cy="360000"/>
            </a:xfrm>
            <a:custGeom>
              <a:avLst/>
              <a:gdLst/>
              <a:ahLst/>
              <a:cxnLst/>
              <a:rect l="l" t="t" r="r" b="b"/>
              <a:pathLst>
                <a:path w="6536" h="13648" extrusionOk="0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40"/>
            <p:cNvSpPr/>
            <p:nvPr/>
          </p:nvSpPr>
          <p:spPr>
            <a:xfrm>
              <a:off x="6821399" y="7710379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40"/>
            <p:cNvSpPr/>
            <p:nvPr/>
          </p:nvSpPr>
          <p:spPr>
            <a:xfrm>
              <a:off x="6408486" y="7610171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40"/>
            <p:cNvSpPr/>
            <p:nvPr/>
          </p:nvSpPr>
          <p:spPr>
            <a:xfrm>
              <a:off x="6239327" y="7144345"/>
              <a:ext cx="558860" cy="582811"/>
            </a:xfrm>
            <a:custGeom>
              <a:avLst/>
              <a:gdLst/>
              <a:ahLst/>
              <a:cxnLst/>
              <a:rect l="l" t="t" r="r" b="b"/>
              <a:pathLst>
                <a:path w="21187" h="22095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40"/>
            <p:cNvSpPr/>
            <p:nvPr/>
          </p:nvSpPr>
          <p:spPr>
            <a:xfrm>
              <a:off x="6859093" y="6338565"/>
              <a:ext cx="242145" cy="395293"/>
            </a:xfrm>
            <a:custGeom>
              <a:avLst/>
              <a:gdLst/>
              <a:ahLst/>
              <a:cxnLst/>
              <a:rect l="l" t="t" r="r" b="b"/>
              <a:pathLst>
                <a:path w="9180" h="14986" extrusionOk="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40"/>
            <p:cNvSpPr/>
            <p:nvPr/>
          </p:nvSpPr>
          <p:spPr>
            <a:xfrm>
              <a:off x="6788533" y="6277633"/>
              <a:ext cx="151565" cy="182849"/>
            </a:xfrm>
            <a:custGeom>
              <a:avLst/>
              <a:gdLst/>
              <a:ahLst/>
              <a:cxnLst/>
              <a:rect l="l" t="t" r="r" b="b"/>
              <a:pathLst>
                <a:path w="5746" h="6932" extrusionOk="0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40"/>
            <p:cNvSpPr/>
            <p:nvPr/>
          </p:nvSpPr>
          <p:spPr>
            <a:xfrm>
              <a:off x="6883149" y="7133925"/>
              <a:ext cx="351981" cy="550024"/>
            </a:xfrm>
            <a:custGeom>
              <a:avLst/>
              <a:gdLst/>
              <a:ahLst/>
              <a:cxnLst/>
              <a:rect l="l" t="t" r="r" b="b"/>
              <a:pathLst>
                <a:path w="13344" h="20852" extrusionOk="0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40"/>
            <p:cNvSpPr/>
            <p:nvPr/>
          </p:nvSpPr>
          <p:spPr>
            <a:xfrm>
              <a:off x="6917624" y="6529406"/>
              <a:ext cx="289440" cy="513939"/>
            </a:xfrm>
            <a:custGeom>
              <a:avLst/>
              <a:gdLst/>
              <a:ahLst/>
              <a:cxnLst/>
              <a:rect l="l" t="t" r="r" b="b"/>
              <a:pathLst>
                <a:path w="10973" h="19484" extrusionOk="0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40"/>
            <p:cNvSpPr/>
            <p:nvPr/>
          </p:nvSpPr>
          <p:spPr>
            <a:xfrm>
              <a:off x="6844664" y="7513946"/>
              <a:ext cx="346363" cy="314314"/>
            </a:xfrm>
            <a:custGeom>
              <a:avLst/>
              <a:gdLst/>
              <a:ahLst/>
              <a:cxnLst/>
              <a:rect l="l" t="t" r="r" b="b"/>
              <a:pathLst>
                <a:path w="13131" h="11916" extrusionOk="0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40"/>
            <p:cNvSpPr/>
            <p:nvPr/>
          </p:nvSpPr>
          <p:spPr>
            <a:xfrm>
              <a:off x="6930444" y="6857305"/>
              <a:ext cx="303895" cy="554059"/>
            </a:xfrm>
            <a:custGeom>
              <a:avLst/>
              <a:gdLst/>
              <a:ahLst/>
              <a:cxnLst/>
              <a:rect l="l" t="t" r="r" b="b"/>
              <a:pathLst>
                <a:path w="11521" h="21005" extrusionOk="0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40"/>
            <p:cNvSpPr/>
            <p:nvPr/>
          </p:nvSpPr>
          <p:spPr>
            <a:xfrm>
              <a:off x="6761259" y="7152363"/>
              <a:ext cx="46530" cy="331143"/>
            </a:xfrm>
            <a:custGeom>
              <a:avLst/>
              <a:gdLst/>
              <a:ahLst/>
              <a:cxnLst/>
              <a:rect l="l" t="t" r="r" b="b"/>
              <a:pathLst>
                <a:path w="1764" h="12554" extrusionOk="0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40"/>
            <p:cNvSpPr/>
            <p:nvPr/>
          </p:nvSpPr>
          <p:spPr>
            <a:xfrm>
              <a:off x="6744430" y="6850895"/>
              <a:ext cx="42521" cy="293476"/>
            </a:xfrm>
            <a:custGeom>
              <a:avLst/>
              <a:gdLst/>
              <a:ahLst/>
              <a:cxnLst/>
              <a:rect l="l" t="t" r="r" b="b"/>
              <a:pathLst>
                <a:path w="1612" h="11126" extrusionOk="0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40"/>
            <p:cNvSpPr/>
            <p:nvPr/>
          </p:nvSpPr>
          <p:spPr>
            <a:xfrm>
              <a:off x="6717973" y="6278081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40"/>
            <p:cNvSpPr/>
            <p:nvPr/>
          </p:nvSpPr>
          <p:spPr>
            <a:xfrm>
              <a:off x="6783732" y="7493899"/>
              <a:ext cx="42494" cy="334361"/>
            </a:xfrm>
            <a:custGeom>
              <a:avLst/>
              <a:gdLst/>
              <a:ahLst/>
              <a:cxnLst/>
              <a:rect l="l" t="t" r="r" b="b"/>
              <a:pathLst>
                <a:path w="1611" h="12676" extrusionOk="0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40"/>
            <p:cNvSpPr/>
            <p:nvPr/>
          </p:nvSpPr>
          <p:spPr>
            <a:xfrm>
              <a:off x="6351563" y="6417143"/>
              <a:ext cx="392893" cy="433778"/>
            </a:xfrm>
            <a:custGeom>
              <a:avLst/>
              <a:gdLst/>
              <a:ahLst/>
              <a:cxnLst/>
              <a:rect l="l" t="t" r="r" b="b"/>
              <a:pathLst>
                <a:path w="14895" h="16445" extrusionOk="0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40"/>
            <p:cNvSpPr/>
            <p:nvPr/>
          </p:nvSpPr>
          <p:spPr>
            <a:xfrm>
              <a:off x="6743638" y="6834857"/>
              <a:ext cx="16064" cy="17673"/>
            </a:xfrm>
            <a:custGeom>
              <a:avLst/>
              <a:gdLst/>
              <a:ahLst/>
              <a:cxnLst/>
              <a:rect l="l" t="t" r="r" b="b"/>
              <a:pathLst>
                <a:path w="609" h="670" extrusionOk="0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40"/>
            <p:cNvSpPr/>
            <p:nvPr/>
          </p:nvSpPr>
          <p:spPr>
            <a:xfrm>
              <a:off x="6224898" y="6739450"/>
              <a:ext cx="537995" cy="431378"/>
            </a:xfrm>
            <a:custGeom>
              <a:avLst/>
              <a:gdLst/>
              <a:ahLst/>
              <a:cxnLst/>
              <a:rect l="l" t="t" r="r" b="b"/>
              <a:pathLst>
                <a:path w="20396" h="16354" extrusionOk="0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40"/>
            <p:cNvSpPr/>
            <p:nvPr/>
          </p:nvSpPr>
          <p:spPr>
            <a:xfrm>
              <a:off x="6762076" y="7155581"/>
              <a:ext cx="8019" cy="14455"/>
            </a:xfrm>
            <a:custGeom>
              <a:avLst/>
              <a:gdLst/>
              <a:ahLst/>
              <a:cxnLst/>
              <a:rect l="l" t="t" r="r" b="b"/>
              <a:pathLst>
                <a:path w="304" h="548" extrusionOk="0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40"/>
            <p:cNvSpPr/>
            <p:nvPr/>
          </p:nvSpPr>
          <p:spPr>
            <a:xfrm>
              <a:off x="6233709" y="7097050"/>
              <a:ext cx="550024" cy="394476"/>
            </a:xfrm>
            <a:custGeom>
              <a:avLst/>
              <a:gdLst/>
              <a:ahLst/>
              <a:cxnLst/>
              <a:rect l="l" t="t" r="r" b="b"/>
              <a:pathLst>
                <a:path w="20852" h="14955" extrusionOk="0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40"/>
            <p:cNvSpPr/>
            <p:nvPr/>
          </p:nvSpPr>
          <p:spPr>
            <a:xfrm>
              <a:off x="6782123" y="7477070"/>
              <a:ext cx="13637" cy="12055"/>
            </a:xfrm>
            <a:custGeom>
              <a:avLst/>
              <a:gdLst/>
              <a:ahLst/>
              <a:cxnLst/>
              <a:rect l="l" t="t" r="r" b="b"/>
              <a:pathLst>
                <a:path w="517" h="457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40"/>
            <p:cNvSpPr/>
            <p:nvPr/>
          </p:nvSpPr>
          <p:spPr>
            <a:xfrm>
              <a:off x="6363591" y="7549239"/>
              <a:ext cx="435387" cy="196064"/>
            </a:xfrm>
            <a:custGeom>
              <a:avLst/>
              <a:gdLst/>
              <a:ahLst/>
              <a:cxnLst/>
              <a:rect l="l" t="t" r="r" b="b"/>
              <a:pathLst>
                <a:path w="16506" h="7433" extrusionOk="0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40"/>
            <p:cNvSpPr/>
            <p:nvPr/>
          </p:nvSpPr>
          <p:spPr>
            <a:xfrm>
              <a:off x="6798161" y="7721616"/>
              <a:ext cx="4827" cy="11237"/>
            </a:xfrm>
            <a:custGeom>
              <a:avLst/>
              <a:gdLst/>
              <a:ahLst/>
              <a:cxnLst/>
              <a:rect l="l" t="t" r="r" b="b"/>
              <a:pathLst>
                <a:path w="183" h="426" extrusionOk="0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40"/>
            <p:cNvSpPr/>
            <p:nvPr/>
          </p:nvSpPr>
          <p:spPr>
            <a:xfrm>
              <a:off x="6522357" y="6312926"/>
              <a:ext cx="209279" cy="297459"/>
            </a:xfrm>
            <a:custGeom>
              <a:avLst/>
              <a:gdLst/>
              <a:ahLst/>
              <a:cxnLst/>
              <a:rect l="l" t="t" r="r" b="b"/>
              <a:pathLst>
                <a:path w="7934" h="11277" extrusionOk="0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40"/>
            <p:cNvSpPr/>
            <p:nvPr/>
          </p:nvSpPr>
          <p:spPr>
            <a:xfrm>
              <a:off x="6730792" y="6587911"/>
              <a:ext cx="19387" cy="27802"/>
            </a:xfrm>
            <a:custGeom>
              <a:avLst/>
              <a:gdLst/>
              <a:ahLst/>
              <a:cxnLst/>
              <a:rect l="l" t="t" r="r" b="b"/>
              <a:pathLst>
                <a:path w="735" h="1054" extrusionOk="0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40"/>
            <p:cNvSpPr/>
            <p:nvPr/>
          </p:nvSpPr>
          <p:spPr>
            <a:xfrm>
              <a:off x="6756458" y="6460455"/>
              <a:ext cx="102661" cy="127482"/>
            </a:xfrm>
            <a:custGeom>
              <a:avLst/>
              <a:gdLst/>
              <a:ahLst/>
              <a:cxnLst/>
              <a:rect l="l" t="t" r="r" b="b"/>
              <a:pathLst>
                <a:path w="3892" h="4833" extrusionOk="0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40"/>
            <p:cNvSpPr/>
            <p:nvPr/>
          </p:nvSpPr>
          <p:spPr>
            <a:xfrm>
              <a:off x="6849465" y="6323345"/>
              <a:ext cx="113080" cy="170794"/>
            </a:xfrm>
            <a:custGeom>
              <a:avLst/>
              <a:gdLst/>
              <a:ahLst/>
              <a:cxnLst/>
              <a:rect l="l" t="t" r="r" b="b"/>
              <a:pathLst>
                <a:path w="4287" h="6475" extrusionOk="0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40"/>
            <p:cNvSpPr/>
            <p:nvPr/>
          </p:nvSpPr>
          <p:spPr>
            <a:xfrm>
              <a:off x="6729711" y="6567073"/>
              <a:ext cx="28382" cy="25032"/>
            </a:xfrm>
            <a:custGeom>
              <a:avLst/>
              <a:gdLst/>
              <a:ahLst/>
              <a:cxnLst/>
              <a:rect l="l" t="t" r="r" b="b"/>
              <a:pathLst>
                <a:path w="1076" h="949" extrusionOk="0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40"/>
            <p:cNvSpPr/>
            <p:nvPr/>
          </p:nvSpPr>
          <p:spPr>
            <a:xfrm>
              <a:off x="6770886" y="6733832"/>
              <a:ext cx="146764" cy="121099"/>
            </a:xfrm>
            <a:custGeom>
              <a:avLst/>
              <a:gdLst/>
              <a:ahLst/>
              <a:cxnLst/>
              <a:rect l="l" t="t" r="r" b="b"/>
              <a:pathLst>
                <a:path w="5564" h="4591" extrusionOk="0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40"/>
            <p:cNvSpPr/>
            <p:nvPr/>
          </p:nvSpPr>
          <p:spPr>
            <a:xfrm>
              <a:off x="6911188" y="6499731"/>
              <a:ext cx="205296" cy="269420"/>
            </a:xfrm>
            <a:custGeom>
              <a:avLst/>
              <a:gdLst/>
              <a:ahLst/>
              <a:cxnLst/>
              <a:rect l="l" t="t" r="r" b="b"/>
              <a:pathLst>
                <a:path w="7783" h="10214" extrusionOk="0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40"/>
            <p:cNvSpPr/>
            <p:nvPr/>
          </p:nvSpPr>
          <p:spPr>
            <a:xfrm>
              <a:off x="6753266" y="6836466"/>
              <a:ext cx="18438" cy="22896"/>
            </a:xfrm>
            <a:custGeom>
              <a:avLst/>
              <a:gdLst/>
              <a:ahLst/>
              <a:cxnLst/>
              <a:rect l="l" t="t" r="r" b="b"/>
              <a:pathLst>
                <a:path w="699" h="868" extrusionOk="0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40"/>
            <p:cNvSpPr/>
            <p:nvPr/>
          </p:nvSpPr>
          <p:spPr>
            <a:xfrm>
              <a:off x="6752448" y="6842876"/>
              <a:ext cx="11079" cy="10525"/>
            </a:xfrm>
            <a:custGeom>
              <a:avLst/>
              <a:gdLst/>
              <a:ahLst/>
              <a:cxnLst/>
              <a:rect l="l" t="t" r="r" b="b"/>
              <a:pathLst>
                <a:path w="420" h="399" extrusionOk="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40"/>
            <p:cNvSpPr/>
            <p:nvPr/>
          </p:nvSpPr>
          <p:spPr>
            <a:xfrm>
              <a:off x="6759676" y="7144345"/>
              <a:ext cx="1609" cy="8836"/>
            </a:xfrm>
            <a:custGeom>
              <a:avLst/>
              <a:gdLst/>
              <a:ahLst/>
              <a:cxnLst/>
              <a:rect l="l" t="t" r="r" b="b"/>
              <a:pathLst>
                <a:path w="61" h="335" extrusionOk="0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40"/>
            <p:cNvSpPr/>
            <p:nvPr/>
          </p:nvSpPr>
          <p:spPr>
            <a:xfrm>
              <a:off x="6786924" y="7043319"/>
              <a:ext cx="157975" cy="108253"/>
            </a:xfrm>
            <a:custGeom>
              <a:avLst/>
              <a:gdLst/>
              <a:ahLst/>
              <a:cxnLst/>
              <a:rect l="l" t="t" r="r" b="b"/>
              <a:pathLst>
                <a:path w="5989" h="4104" extrusionOk="0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40"/>
            <p:cNvSpPr/>
            <p:nvPr/>
          </p:nvSpPr>
          <p:spPr>
            <a:xfrm>
              <a:off x="6943263" y="6818820"/>
              <a:ext cx="270237" cy="254200"/>
            </a:xfrm>
            <a:custGeom>
              <a:avLst/>
              <a:gdLst/>
              <a:ahLst/>
              <a:cxnLst/>
              <a:rect l="l" t="t" r="r" b="b"/>
              <a:pathLst>
                <a:path w="10245" h="9637" extrusionOk="0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40"/>
            <p:cNvSpPr/>
            <p:nvPr/>
          </p:nvSpPr>
          <p:spPr>
            <a:xfrm>
              <a:off x="6761258" y="7129098"/>
              <a:ext cx="26483" cy="30123"/>
            </a:xfrm>
            <a:custGeom>
              <a:avLst/>
              <a:gdLst/>
              <a:ahLst/>
              <a:cxnLst/>
              <a:rect l="l" t="t" r="r" b="b"/>
              <a:pathLst>
                <a:path w="1004" h="1142" extrusionOk="0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40"/>
            <p:cNvSpPr/>
            <p:nvPr/>
          </p:nvSpPr>
          <p:spPr>
            <a:xfrm>
              <a:off x="6778114" y="7491499"/>
              <a:ext cx="5618" cy="8863"/>
            </a:xfrm>
            <a:custGeom>
              <a:avLst/>
              <a:gdLst/>
              <a:ahLst/>
              <a:cxnLst/>
              <a:rect l="l" t="t" r="r" b="b"/>
              <a:pathLst>
                <a:path w="213" h="336" extrusionOk="0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40"/>
            <p:cNvSpPr/>
            <p:nvPr/>
          </p:nvSpPr>
          <p:spPr>
            <a:xfrm>
              <a:off x="6807762" y="7412129"/>
              <a:ext cx="122708" cy="82614"/>
            </a:xfrm>
            <a:custGeom>
              <a:avLst/>
              <a:gdLst/>
              <a:ahLst/>
              <a:cxnLst/>
              <a:rect l="l" t="t" r="r" b="b"/>
              <a:pathLst>
                <a:path w="4652" h="3132" extrusionOk="0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40"/>
            <p:cNvSpPr/>
            <p:nvPr/>
          </p:nvSpPr>
          <p:spPr>
            <a:xfrm>
              <a:off x="6926434" y="7089822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40"/>
            <p:cNvSpPr/>
            <p:nvPr/>
          </p:nvSpPr>
          <p:spPr>
            <a:xfrm>
              <a:off x="6783732" y="7477888"/>
              <a:ext cx="24874" cy="23265"/>
            </a:xfrm>
            <a:custGeom>
              <a:avLst/>
              <a:gdLst/>
              <a:ahLst/>
              <a:cxnLst/>
              <a:rect l="l" t="t" r="r" b="b"/>
              <a:pathLst>
                <a:path w="943" h="882" extrusionOk="0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40"/>
            <p:cNvSpPr/>
            <p:nvPr/>
          </p:nvSpPr>
          <p:spPr>
            <a:xfrm>
              <a:off x="6780514" y="7489098"/>
              <a:ext cx="3218" cy="2427"/>
            </a:xfrm>
            <a:custGeom>
              <a:avLst/>
              <a:gdLst/>
              <a:ahLst/>
              <a:cxnLst/>
              <a:rect l="l" t="t" r="r" b="b"/>
              <a:pathLst>
                <a:path w="122" h="92" extrusionOk="0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40"/>
            <p:cNvSpPr/>
            <p:nvPr/>
          </p:nvSpPr>
          <p:spPr>
            <a:xfrm>
              <a:off x="6782914" y="7483480"/>
              <a:ext cx="13664" cy="8045"/>
            </a:xfrm>
            <a:custGeom>
              <a:avLst/>
              <a:gdLst/>
              <a:ahLst/>
              <a:cxnLst/>
              <a:rect l="l" t="t" r="r" b="b"/>
              <a:pathLst>
                <a:path w="518" h="305" extrusionOk="0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40"/>
            <p:cNvSpPr/>
            <p:nvPr/>
          </p:nvSpPr>
          <p:spPr>
            <a:xfrm>
              <a:off x="6820608" y="7683923"/>
              <a:ext cx="62541" cy="33710"/>
            </a:xfrm>
            <a:custGeom>
              <a:avLst/>
              <a:gdLst/>
              <a:ahLst/>
              <a:cxnLst/>
              <a:rect l="l" t="t" r="r" b="b"/>
              <a:pathLst>
                <a:path w="2371" h="1278" extrusionOk="0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6876713" y="7436185"/>
              <a:ext cx="332779" cy="274220"/>
            </a:xfrm>
            <a:custGeom>
              <a:avLst/>
              <a:gdLst/>
              <a:ahLst/>
              <a:cxnLst/>
              <a:rect l="l" t="t" r="r" b="b"/>
              <a:pathLst>
                <a:path w="12616" h="10396" extrusionOk="0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6807129" y="7701569"/>
              <a:ext cx="14297" cy="16934"/>
            </a:xfrm>
            <a:custGeom>
              <a:avLst/>
              <a:gdLst/>
              <a:ahLst/>
              <a:cxnLst/>
              <a:rect l="l" t="t" r="r" b="b"/>
              <a:pathLst>
                <a:path w="542" h="642" extrusionOk="0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40"/>
          <p:cNvGrpSpPr/>
          <p:nvPr/>
        </p:nvGrpSpPr>
        <p:grpSpPr>
          <a:xfrm>
            <a:off x="6789213" y="1221136"/>
            <a:ext cx="2012471" cy="2391463"/>
            <a:chOff x="11016213" y="5853720"/>
            <a:chExt cx="2012471" cy="2391463"/>
          </a:xfrm>
        </p:grpSpPr>
        <p:sp>
          <p:nvSpPr>
            <p:cNvPr id="337" name="Google Shape;337;p40"/>
            <p:cNvSpPr/>
            <p:nvPr/>
          </p:nvSpPr>
          <p:spPr>
            <a:xfrm>
              <a:off x="11596703" y="7707979"/>
              <a:ext cx="271820" cy="394502"/>
            </a:xfrm>
            <a:custGeom>
              <a:avLst/>
              <a:gdLst/>
              <a:ahLst/>
              <a:cxnLst/>
              <a:rect l="l" t="t" r="r" b="b"/>
              <a:pathLst>
                <a:path w="10305" h="14956" extrusionOk="0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11579874" y="7529192"/>
              <a:ext cx="315897" cy="246973"/>
            </a:xfrm>
            <a:custGeom>
              <a:avLst/>
              <a:gdLst/>
              <a:ahLst/>
              <a:cxnLst/>
              <a:rect l="l" t="t" r="r" b="b"/>
              <a:pathLst>
                <a:path w="11976" h="9363" extrusionOk="0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11400269" y="58567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11029059" y="6037123"/>
              <a:ext cx="623801" cy="843473"/>
            </a:xfrm>
            <a:custGeom>
              <a:avLst/>
              <a:gdLst/>
              <a:ahLst/>
              <a:cxnLst/>
              <a:rect l="l" t="t" r="r" b="b"/>
              <a:pathLst>
                <a:path w="23649" h="31977" extrusionOk="0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11635979" y="5853720"/>
              <a:ext cx="119490" cy="338160"/>
            </a:xfrm>
            <a:custGeom>
              <a:avLst/>
              <a:gdLst/>
              <a:ahLst/>
              <a:cxnLst/>
              <a:rect l="l" t="t" r="r" b="b"/>
              <a:pathLst>
                <a:path w="4530" h="12820" extrusionOk="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11016213" y="6437190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11191017" y="5905631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11683300" y="67835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11707356" y="7217305"/>
              <a:ext cx="137902" cy="300677"/>
            </a:xfrm>
            <a:custGeom>
              <a:avLst/>
              <a:gdLst/>
              <a:ahLst/>
              <a:cxnLst/>
              <a:rect l="l" t="t" r="r" b="b"/>
              <a:pathLst>
                <a:path w="5228" h="11399" extrusionOk="0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11648007" y="6106865"/>
              <a:ext cx="179631" cy="400094"/>
            </a:xfrm>
            <a:custGeom>
              <a:avLst/>
              <a:gdLst/>
              <a:ahLst/>
              <a:cxnLst/>
              <a:rect l="l" t="t" r="r" b="b"/>
              <a:pathLst>
                <a:path w="6810" h="15168" extrusionOk="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11664044" y="6428380"/>
              <a:ext cx="201260" cy="420932"/>
            </a:xfrm>
            <a:custGeom>
              <a:avLst/>
              <a:gdLst/>
              <a:ahLst/>
              <a:cxnLst/>
              <a:rect l="l" t="t" r="r" b="b"/>
              <a:pathLst>
                <a:path w="7630" h="15958" extrusionOk="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11722576" y="7529192"/>
              <a:ext cx="64176" cy="137480"/>
            </a:xfrm>
            <a:custGeom>
              <a:avLst/>
              <a:gdLst/>
              <a:ahLst/>
              <a:cxnLst/>
              <a:rect l="l" t="t" r="r" b="b"/>
              <a:pathLst>
                <a:path w="2433" h="5212" extrusionOk="0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40"/>
            <p:cNvSpPr/>
            <p:nvPr/>
          </p:nvSpPr>
          <p:spPr>
            <a:xfrm>
              <a:off x="11239921" y="7411338"/>
              <a:ext cx="461844" cy="254174"/>
            </a:xfrm>
            <a:custGeom>
              <a:avLst/>
              <a:gdLst/>
              <a:ahLst/>
              <a:cxnLst/>
              <a:rect l="l" t="t" r="r" b="b"/>
              <a:pathLst>
                <a:path w="17509" h="9636" extrusionOk="0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40"/>
            <p:cNvSpPr/>
            <p:nvPr/>
          </p:nvSpPr>
          <p:spPr>
            <a:xfrm>
              <a:off x="11041878" y="6866932"/>
              <a:ext cx="653476" cy="681041"/>
            </a:xfrm>
            <a:custGeom>
              <a:avLst/>
              <a:gdLst/>
              <a:ahLst/>
              <a:cxnLst/>
              <a:rect l="l" t="t" r="r" b="b"/>
              <a:pathLst>
                <a:path w="24774" h="25819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11765862" y="59248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11684091" y="5854327"/>
              <a:ext cx="177204" cy="213288"/>
            </a:xfrm>
            <a:custGeom>
              <a:avLst/>
              <a:gdLst/>
              <a:ahLst/>
              <a:cxnLst/>
              <a:rect l="l" t="t" r="r" b="b"/>
              <a:pathLst>
                <a:path w="6718" h="8086" extrusionOk="0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11793927" y="6854904"/>
              <a:ext cx="411331" cy="643031"/>
            </a:xfrm>
            <a:custGeom>
              <a:avLst/>
              <a:gdLst/>
              <a:ahLst/>
              <a:cxnLst/>
              <a:rect l="l" t="t" r="r" b="b"/>
              <a:pathLst>
                <a:path w="15594" h="24378" extrusionOk="0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11834021" y="6147750"/>
              <a:ext cx="339162" cy="601354"/>
            </a:xfrm>
            <a:custGeom>
              <a:avLst/>
              <a:gdLst/>
              <a:ahLst/>
              <a:cxnLst/>
              <a:rect l="l" t="t" r="r" b="b"/>
              <a:pathLst>
                <a:path w="12858" h="22798" extrusionOk="0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11749033" y="7299075"/>
              <a:ext cx="405712" cy="367228"/>
            </a:xfrm>
            <a:custGeom>
              <a:avLst/>
              <a:gdLst/>
              <a:ahLst/>
              <a:cxnLst/>
              <a:rect l="l" t="t" r="r" b="b"/>
              <a:pathLst>
                <a:path w="15381" h="13922" extrusionOk="0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11849267" y="6531806"/>
              <a:ext cx="355199" cy="647831"/>
            </a:xfrm>
            <a:custGeom>
              <a:avLst/>
              <a:gdLst/>
              <a:ahLst/>
              <a:cxnLst/>
              <a:rect l="l" t="t" r="r" b="b"/>
              <a:pathLst>
                <a:path w="13466" h="24560" extrusionOk="0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11652016" y="6875742"/>
              <a:ext cx="54549" cy="388092"/>
            </a:xfrm>
            <a:custGeom>
              <a:avLst/>
              <a:gdLst/>
              <a:ahLst/>
              <a:cxnLst/>
              <a:rect l="l" t="t" r="r" b="b"/>
              <a:pathLst>
                <a:path w="2068" h="14713" extrusionOk="0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11632787" y="6523788"/>
              <a:ext cx="48930" cy="343171"/>
            </a:xfrm>
            <a:custGeom>
              <a:avLst/>
              <a:gdLst/>
              <a:ahLst/>
              <a:cxnLst/>
              <a:rect l="l" t="t" r="r" b="b"/>
              <a:pathLst>
                <a:path w="1855" h="13010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11601503" y="5854327"/>
              <a:ext cx="61776" cy="660651"/>
            </a:xfrm>
            <a:custGeom>
              <a:avLst/>
              <a:gdLst/>
              <a:ahLst/>
              <a:cxnLst/>
              <a:rect l="l" t="t" r="r" b="b"/>
              <a:pathLst>
                <a:path w="2342" h="25046" extrusionOk="0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11678473" y="7276628"/>
              <a:ext cx="49748" cy="389675"/>
            </a:xfrm>
            <a:custGeom>
              <a:avLst/>
              <a:gdLst/>
              <a:ahLst/>
              <a:cxnLst/>
              <a:rect l="l" t="t" r="r" b="b"/>
              <a:pathLst>
                <a:path w="1886" h="14773" extrusionOk="0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40"/>
            <p:cNvSpPr/>
            <p:nvPr/>
          </p:nvSpPr>
          <p:spPr>
            <a:xfrm>
              <a:off x="11172579" y="6017867"/>
              <a:ext cx="460235" cy="505947"/>
            </a:xfrm>
            <a:custGeom>
              <a:avLst/>
              <a:gdLst/>
              <a:ahLst/>
              <a:cxnLst/>
              <a:rect l="l" t="t" r="r" b="b"/>
              <a:pathLst>
                <a:path w="17448" h="19181" extrusionOk="0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40"/>
            <p:cNvSpPr/>
            <p:nvPr/>
          </p:nvSpPr>
          <p:spPr>
            <a:xfrm>
              <a:off x="11631178" y="6506141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40"/>
            <p:cNvSpPr/>
            <p:nvPr/>
          </p:nvSpPr>
          <p:spPr>
            <a:xfrm>
              <a:off x="11025049" y="6393905"/>
              <a:ext cx="628602" cy="504654"/>
            </a:xfrm>
            <a:custGeom>
              <a:avLst/>
              <a:gdLst/>
              <a:ahLst/>
              <a:cxnLst/>
              <a:rect l="l" t="t" r="r" b="b"/>
              <a:pathLst>
                <a:path w="23831" h="19132" extrusionOk="0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40"/>
            <p:cNvSpPr/>
            <p:nvPr/>
          </p:nvSpPr>
          <p:spPr>
            <a:xfrm>
              <a:off x="11652834" y="6880570"/>
              <a:ext cx="9628" cy="16855"/>
            </a:xfrm>
            <a:custGeom>
              <a:avLst/>
              <a:gdLst/>
              <a:ahLst/>
              <a:cxnLst/>
              <a:rect l="l" t="t" r="r" b="b"/>
              <a:pathLst>
                <a:path w="365" h="639" extrusionOk="0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40"/>
            <p:cNvSpPr/>
            <p:nvPr/>
          </p:nvSpPr>
          <p:spPr>
            <a:xfrm>
              <a:off x="11035469" y="68124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11676890" y="7256581"/>
              <a:ext cx="15246" cy="13664"/>
            </a:xfrm>
            <a:custGeom>
              <a:avLst/>
              <a:gdLst/>
              <a:ahLst/>
              <a:cxnLst/>
              <a:rect l="l" t="t" r="r" b="b"/>
              <a:pathLst>
                <a:path w="578" h="518" extrusionOk="0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11187799" y="7340778"/>
              <a:ext cx="508347" cy="228904"/>
            </a:xfrm>
            <a:custGeom>
              <a:avLst/>
              <a:gdLst/>
              <a:ahLst/>
              <a:cxnLst/>
              <a:rect l="l" t="t" r="r" b="b"/>
              <a:pathLst>
                <a:path w="19272" h="8678" extrusionOk="0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40"/>
            <p:cNvSpPr/>
            <p:nvPr/>
          </p:nvSpPr>
          <p:spPr>
            <a:xfrm>
              <a:off x="11695328" y="7542012"/>
              <a:ext cx="5618" cy="13664"/>
            </a:xfrm>
            <a:custGeom>
              <a:avLst/>
              <a:gdLst/>
              <a:ahLst/>
              <a:cxnLst/>
              <a:rect l="l" t="t" r="r" b="b"/>
              <a:pathLst>
                <a:path w="213" h="518" extrusionOk="0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40"/>
            <p:cNvSpPr/>
            <p:nvPr/>
          </p:nvSpPr>
          <p:spPr>
            <a:xfrm>
              <a:off x="11373021" y="5896003"/>
              <a:ext cx="244546" cy="347181"/>
            </a:xfrm>
            <a:custGeom>
              <a:avLst/>
              <a:gdLst/>
              <a:ahLst/>
              <a:cxnLst/>
              <a:rect l="l" t="t" r="r" b="b"/>
              <a:pathLst>
                <a:path w="9271" h="13162" extrusionOk="0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40"/>
            <p:cNvSpPr/>
            <p:nvPr/>
          </p:nvSpPr>
          <p:spPr>
            <a:xfrm>
              <a:off x="11615932" y="6216701"/>
              <a:ext cx="23186" cy="32919"/>
            </a:xfrm>
            <a:custGeom>
              <a:avLst/>
              <a:gdLst/>
              <a:ahLst/>
              <a:cxnLst/>
              <a:rect l="l" t="t" r="r" b="b"/>
              <a:pathLst>
                <a:path w="879" h="1248" extrusionOk="0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40"/>
            <p:cNvSpPr/>
            <p:nvPr/>
          </p:nvSpPr>
          <p:spPr>
            <a:xfrm>
              <a:off x="11646398" y="6067589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40"/>
            <p:cNvSpPr/>
            <p:nvPr/>
          </p:nvSpPr>
          <p:spPr>
            <a:xfrm>
              <a:off x="11755442" y="5908031"/>
              <a:ext cx="131518" cy="198860"/>
            </a:xfrm>
            <a:custGeom>
              <a:avLst/>
              <a:gdLst/>
              <a:ahLst/>
              <a:cxnLst/>
              <a:rect l="l" t="t" r="r" b="b"/>
              <a:pathLst>
                <a:path w="4986" h="7539" extrusionOk="0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40"/>
            <p:cNvSpPr/>
            <p:nvPr/>
          </p:nvSpPr>
          <p:spPr>
            <a:xfrm>
              <a:off x="11614930" y="6191853"/>
              <a:ext cx="33104" cy="29807"/>
            </a:xfrm>
            <a:custGeom>
              <a:avLst/>
              <a:gdLst/>
              <a:ahLst/>
              <a:cxnLst/>
              <a:rect l="l" t="t" r="r" b="b"/>
              <a:pathLst>
                <a:path w="1255" h="1130" extrusionOk="0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40"/>
            <p:cNvSpPr/>
            <p:nvPr/>
          </p:nvSpPr>
          <p:spPr>
            <a:xfrm>
              <a:off x="11663253" y="6387495"/>
              <a:ext cx="170794" cy="141937"/>
            </a:xfrm>
            <a:custGeom>
              <a:avLst/>
              <a:gdLst/>
              <a:ahLst/>
              <a:cxnLst/>
              <a:rect l="l" t="t" r="r" b="b"/>
              <a:pathLst>
                <a:path w="6475" h="5381" extrusionOk="0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40"/>
            <p:cNvSpPr/>
            <p:nvPr/>
          </p:nvSpPr>
          <p:spPr>
            <a:xfrm>
              <a:off x="11827611" y="6114092"/>
              <a:ext cx="239745" cy="314314"/>
            </a:xfrm>
            <a:custGeom>
              <a:avLst/>
              <a:gdLst/>
              <a:ahLst/>
              <a:cxnLst/>
              <a:rect l="l" t="t" r="r" b="b"/>
              <a:pathLst>
                <a:path w="9089" h="11916" extrusionOk="0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40"/>
            <p:cNvSpPr/>
            <p:nvPr/>
          </p:nvSpPr>
          <p:spPr>
            <a:xfrm>
              <a:off x="11642415" y="6506959"/>
              <a:ext cx="21656" cy="27644"/>
            </a:xfrm>
            <a:custGeom>
              <a:avLst/>
              <a:gdLst/>
              <a:ahLst/>
              <a:cxnLst/>
              <a:rect l="l" t="t" r="r" b="b"/>
              <a:pathLst>
                <a:path w="821" h="1048" extrusionOk="0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40"/>
            <p:cNvSpPr/>
            <p:nvPr/>
          </p:nvSpPr>
          <p:spPr>
            <a:xfrm>
              <a:off x="11641597" y="6514951"/>
              <a:ext cx="12661" cy="12107"/>
            </a:xfrm>
            <a:custGeom>
              <a:avLst/>
              <a:gdLst/>
              <a:ahLst/>
              <a:cxnLst/>
              <a:rect l="l" t="t" r="r" b="b"/>
              <a:pathLst>
                <a:path w="480" h="459" extrusionOk="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40"/>
            <p:cNvSpPr/>
            <p:nvPr/>
          </p:nvSpPr>
          <p:spPr>
            <a:xfrm>
              <a:off x="11650407" y="6866932"/>
              <a:ext cx="1635" cy="10445"/>
            </a:xfrm>
            <a:custGeom>
              <a:avLst/>
              <a:gdLst/>
              <a:ahLst/>
              <a:cxnLst/>
              <a:rect l="l" t="t" r="r" b="b"/>
              <a:pathLst>
                <a:path w="62" h="396" extrusionOk="0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40"/>
            <p:cNvSpPr/>
            <p:nvPr/>
          </p:nvSpPr>
          <p:spPr>
            <a:xfrm>
              <a:off x="11681691" y="6749078"/>
              <a:ext cx="184431" cy="126691"/>
            </a:xfrm>
            <a:custGeom>
              <a:avLst/>
              <a:gdLst/>
              <a:ahLst/>
              <a:cxnLst/>
              <a:rect l="l" t="t" r="r" b="b"/>
              <a:pathLst>
                <a:path w="6992" h="4803" extrusionOk="0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40"/>
            <p:cNvSpPr/>
            <p:nvPr/>
          </p:nvSpPr>
          <p:spPr>
            <a:xfrm>
              <a:off x="11865305" y="6486912"/>
              <a:ext cx="315106" cy="297459"/>
            </a:xfrm>
            <a:custGeom>
              <a:avLst/>
              <a:gdLst/>
              <a:ahLst/>
              <a:cxnLst/>
              <a:rect l="l" t="t" r="r" b="b"/>
              <a:pathLst>
                <a:path w="11946" h="11277" extrusionOk="0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40"/>
            <p:cNvSpPr/>
            <p:nvPr/>
          </p:nvSpPr>
          <p:spPr>
            <a:xfrm>
              <a:off x="11651225" y="6849286"/>
              <a:ext cx="32101" cy="35319"/>
            </a:xfrm>
            <a:custGeom>
              <a:avLst/>
              <a:gdLst/>
              <a:ahLst/>
              <a:cxnLst/>
              <a:rect l="l" t="t" r="r" b="b"/>
              <a:pathLst>
                <a:path w="1217" h="1339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40"/>
            <p:cNvSpPr/>
            <p:nvPr/>
          </p:nvSpPr>
          <p:spPr>
            <a:xfrm>
              <a:off x="11671272" y="72726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40"/>
            <p:cNvSpPr/>
            <p:nvPr/>
          </p:nvSpPr>
          <p:spPr>
            <a:xfrm>
              <a:off x="11706539" y="7179611"/>
              <a:ext cx="142729" cy="97043"/>
            </a:xfrm>
            <a:custGeom>
              <a:avLst/>
              <a:gdLst/>
              <a:ahLst/>
              <a:cxnLst/>
              <a:rect l="l" t="t" r="r" b="b"/>
              <a:pathLst>
                <a:path w="5411" h="3679" extrusionOk="0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40"/>
            <p:cNvSpPr/>
            <p:nvPr/>
          </p:nvSpPr>
          <p:spPr>
            <a:xfrm>
              <a:off x="11845258" y="6803600"/>
              <a:ext cx="360000" cy="413731"/>
            </a:xfrm>
            <a:custGeom>
              <a:avLst/>
              <a:gdLst/>
              <a:ahLst/>
              <a:cxnLst/>
              <a:rect l="l" t="t" r="r" b="b"/>
              <a:pathLst>
                <a:path w="13648" h="15685" extrusionOk="0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40"/>
            <p:cNvSpPr/>
            <p:nvPr/>
          </p:nvSpPr>
          <p:spPr>
            <a:xfrm>
              <a:off x="11677682" y="7256581"/>
              <a:ext cx="29675" cy="27301"/>
            </a:xfrm>
            <a:custGeom>
              <a:avLst/>
              <a:gdLst/>
              <a:ahLst/>
              <a:cxnLst/>
              <a:rect l="l" t="t" r="r" b="b"/>
              <a:pathLst>
                <a:path w="1125" h="1035" extrusionOk="0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40"/>
            <p:cNvSpPr/>
            <p:nvPr/>
          </p:nvSpPr>
          <p:spPr>
            <a:xfrm>
              <a:off x="11674464" y="72702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40"/>
            <p:cNvSpPr/>
            <p:nvPr/>
          </p:nvSpPr>
          <p:spPr>
            <a:xfrm>
              <a:off x="11677682" y="7263808"/>
              <a:ext cx="16064" cy="9654"/>
            </a:xfrm>
            <a:custGeom>
              <a:avLst/>
              <a:gdLst/>
              <a:ahLst/>
              <a:cxnLst/>
              <a:rect l="l" t="t" r="r" b="b"/>
              <a:pathLst>
                <a:path w="609" h="366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40"/>
            <p:cNvSpPr/>
            <p:nvPr/>
          </p:nvSpPr>
          <p:spPr>
            <a:xfrm>
              <a:off x="11720967" y="7497909"/>
              <a:ext cx="72987" cy="40120"/>
            </a:xfrm>
            <a:custGeom>
              <a:avLst/>
              <a:gdLst/>
              <a:ahLst/>
              <a:cxnLst/>
              <a:rect l="l" t="t" r="r" b="b"/>
              <a:pathLst>
                <a:path w="2767" h="1521" extrusionOk="0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40"/>
            <p:cNvSpPr/>
            <p:nvPr/>
          </p:nvSpPr>
          <p:spPr>
            <a:xfrm>
              <a:off x="11786726" y="7208495"/>
              <a:ext cx="388883" cy="320724"/>
            </a:xfrm>
            <a:custGeom>
              <a:avLst/>
              <a:gdLst/>
              <a:ahLst/>
              <a:cxnLst/>
              <a:rect l="l" t="t" r="r" b="b"/>
              <a:pathLst>
                <a:path w="14743" h="12159" extrusionOk="0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40"/>
            <p:cNvSpPr/>
            <p:nvPr/>
          </p:nvSpPr>
          <p:spPr>
            <a:xfrm>
              <a:off x="11704930" y="7517955"/>
              <a:ext cx="17673" cy="20891"/>
            </a:xfrm>
            <a:custGeom>
              <a:avLst/>
              <a:gdLst/>
              <a:ahLst/>
              <a:cxnLst/>
              <a:rect l="l" t="t" r="r" b="b"/>
              <a:pathLst>
                <a:path w="670" h="792" extrusionOk="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40"/>
            <p:cNvSpPr/>
            <p:nvPr/>
          </p:nvSpPr>
          <p:spPr>
            <a:xfrm>
              <a:off x="12508309" y="7907630"/>
              <a:ext cx="232518" cy="337553"/>
            </a:xfrm>
            <a:custGeom>
              <a:avLst/>
              <a:gdLst/>
              <a:ahLst/>
              <a:cxnLst/>
              <a:rect l="l" t="t" r="r" b="b"/>
              <a:pathLst>
                <a:path w="8815" h="12797" extrusionOk="0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40"/>
            <p:cNvSpPr/>
            <p:nvPr/>
          </p:nvSpPr>
          <p:spPr>
            <a:xfrm>
              <a:off x="12493881" y="7753691"/>
              <a:ext cx="270211" cy="211679"/>
            </a:xfrm>
            <a:custGeom>
              <a:avLst/>
              <a:gdLst/>
              <a:ahLst/>
              <a:cxnLst/>
              <a:rect l="l" t="t" r="r" b="b"/>
              <a:pathLst>
                <a:path w="10244" h="8025" extrusionOk="0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40"/>
            <p:cNvSpPr/>
            <p:nvPr/>
          </p:nvSpPr>
          <p:spPr>
            <a:xfrm>
              <a:off x="12340733" y="6323345"/>
              <a:ext cx="183640" cy="307905"/>
            </a:xfrm>
            <a:custGeom>
              <a:avLst/>
              <a:gdLst/>
              <a:ahLst/>
              <a:cxnLst/>
              <a:rect l="l" t="t" r="r" b="b"/>
              <a:pathLst>
                <a:path w="6962" h="11673" extrusionOk="0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40"/>
            <p:cNvSpPr/>
            <p:nvPr/>
          </p:nvSpPr>
          <p:spPr>
            <a:xfrm>
              <a:off x="12022436" y="6477284"/>
              <a:ext cx="533195" cy="721609"/>
            </a:xfrm>
            <a:custGeom>
              <a:avLst/>
              <a:gdLst/>
              <a:ahLst/>
              <a:cxnLst/>
              <a:rect l="l" t="t" r="r" b="b"/>
              <a:pathLst>
                <a:path w="20214" h="27357" extrusionOk="0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40"/>
            <p:cNvSpPr/>
            <p:nvPr/>
          </p:nvSpPr>
          <p:spPr>
            <a:xfrm>
              <a:off x="12541967" y="6320575"/>
              <a:ext cx="101870" cy="289810"/>
            </a:xfrm>
            <a:custGeom>
              <a:avLst/>
              <a:gdLst/>
              <a:ahLst/>
              <a:cxnLst/>
              <a:rect l="l" t="t" r="r" b="b"/>
              <a:pathLst>
                <a:path w="3862" h="10987" extrusionOk="0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40"/>
            <p:cNvSpPr/>
            <p:nvPr/>
          </p:nvSpPr>
          <p:spPr>
            <a:xfrm>
              <a:off x="12011225" y="6819638"/>
              <a:ext cx="565243" cy="701562"/>
            </a:xfrm>
            <a:custGeom>
              <a:avLst/>
              <a:gdLst/>
              <a:ahLst/>
              <a:cxnLst/>
              <a:rect l="l" t="t" r="r" b="b"/>
              <a:pathLst>
                <a:path w="21429" h="26597" extrusionOk="0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40"/>
            <p:cNvSpPr/>
            <p:nvPr/>
          </p:nvSpPr>
          <p:spPr>
            <a:xfrm>
              <a:off x="12161155" y="6365021"/>
              <a:ext cx="376829" cy="513966"/>
            </a:xfrm>
            <a:custGeom>
              <a:avLst/>
              <a:gdLst/>
              <a:ahLst/>
              <a:cxnLst/>
              <a:rect l="l" t="t" r="r" b="b"/>
              <a:pathLst>
                <a:path w="14286" h="19485" extrusionOk="0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40"/>
            <p:cNvSpPr/>
            <p:nvPr/>
          </p:nvSpPr>
          <p:spPr>
            <a:xfrm>
              <a:off x="12582061" y="7116279"/>
              <a:ext cx="159584" cy="404921"/>
            </a:xfrm>
            <a:custGeom>
              <a:avLst/>
              <a:gdLst/>
              <a:ahLst/>
              <a:cxnLst/>
              <a:rect l="l" t="t" r="r" b="b"/>
              <a:pathLst>
                <a:path w="6050" h="15351" extrusionOk="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40"/>
            <p:cNvSpPr/>
            <p:nvPr/>
          </p:nvSpPr>
          <p:spPr>
            <a:xfrm>
              <a:off x="12602925" y="7487489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40"/>
            <p:cNvSpPr/>
            <p:nvPr/>
          </p:nvSpPr>
          <p:spPr>
            <a:xfrm>
              <a:off x="12551595" y="6537425"/>
              <a:ext cx="153965" cy="342354"/>
            </a:xfrm>
            <a:custGeom>
              <a:avLst/>
              <a:gdLst/>
              <a:ahLst/>
              <a:cxnLst/>
              <a:rect l="l" t="t" r="r" b="b"/>
              <a:pathLst>
                <a:path w="5837" h="12979" extrusionOk="0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40"/>
            <p:cNvSpPr/>
            <p:nvPr/>
          </p:nvSpPr>
          <p:spPr>
            <a:xfrm>
              <a:off x="12566023" y="6812410"/>
              <a:ext cx="171612" cy="360026"/>
            </a:xfrm>
            <a:custGeom>
              <a:avLst/>
              <a:gdLst/>
              <a:ahLst/>
              <a:cxnLst/>
              <a:rect l="l" t="t" r="r" b="b"/>
              <a:pathLst>
                <a:path w="6506" h="13649" extrusionOk="0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40"/>
            <p:cNvSpPr/>
            <p:nvPr/>
          </p:nvSpPr>
          <p:spPr>
            <a:xfrm>
              <a:off x="12615745" y="7753691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40"/>
            <p:cNvSpPr/>
            <p:nvPr/>
          </p:nvSpPr>
          <p:spPr>
            <a:xfrm>
              <a:off x="12202831" y="7653457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40"/>
            <p:cNvSpPr/>
            <p:nvPr/>
          </p:nvSpPr>
          <p:spPr>
            <a:xfrm>
              <a:off x="12032855" y="7187630"/>
              <a:ext cx="559651" cy="582811"/>
            </a:xfrm>
            <a:custGeom>
              <a:avLst/>
              <a:gdLst/>
              <a:ahLst/>
              <a:cxnLst/>
              <a:rect l="l" t="t" r="r" b="b"/>
              <a:pathLst>
                <a:path w="21217" h="22095" extrusionOk="0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40"/>
            <p:cNvSpPr/>
            <p:nvPr/>
          </p:nvSpPr>
          <p:spPr>
            <a:xfrm>
              <a:off x="12653412" y="6381877"/>
              <a:ext cx="242172" cy="395293"/>
            </a:xfrm>
            <a:custGeom>
              <a:avLst/>
              <a:gdLst/>
              <a:ahLst/>
              <a:cxnLst/>
              <a:rect l="l" t="t" r="r" b="b"/>
              <a:pathLst>
                <a:path w="9181" h="14986" extrusionOk="0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40"/>
            <p:cNvSpPr/>
            <p:nvPr/>
          </p:nvSpPr>
          <p:spPr>
            <a:xfrm>
              <a:off x="12582878" y="6320945"/>
              <a:ext cx="151539" cy="182822"/>
            </a:xfrm>
            <a:custGeom>
              <a:avLst/>
              <a:gdLst/>
              <a:ahLst/>
              <a:cxnLst/>
              <a:rect l="l" t="t" r="r" b="b"/>
              <a:pathLst>
                <a:path w="5745" h="6931" extrusionOk="0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40"/>
            <p:cNvSpPr/>
            <p:nvPr/>
          </p:nvSpPr>
          <p:spPr>
            <a:xfrm>
              <a:off x="12676677" y="7177211"/>
              <a:ext cx="352008" cy="550050"/>
            </a:xfrm>
            <a:custGeom>
              <a:avLst/>
              <a:gdLst/>
              <a:ahLst/>
              <a:cxnLst/>
              <a:rect l="l" t="t" r="r" b="b"/>
              <a:pathLst>
                <a:path w="13345" h="20853" extrusionOk="0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40"/>
            <p:cNvSpPr/>
            <p:nvPr/>
          </p:nvSpPr>
          <p:spPr>
            <a:xfrm>
              <a:off x="12711152" y="6572691"/>
              <a:ext cx="290258" cy="513939"/>
            </a:xfrm>
            <a:custGeom>
              <a:avLst/>
              <a:gdLst/>
              <a:ahLst/>
              <a:cxnLst/>
              <a:rect l="l" t="t" r="r" b="b"/>
              <a:pathLst>
                <a:path w="11004" h="19484" extrusionOk="0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40"/>
            <p:cNvSpPr/>
            <p:nvPr/>
          </p:nvSpPr>
          <p:spPr>
            <a:xfrm>
              <a:off x="12638192" y="7557258"/>
              <a:ext cx="347181" cy="314314"/>
            </a:xfrm>
            <a:custGeom>
              <a:avLst/>
              <a:gdLst/>
              <a:ahLst/>
              <a:cxnLst/>
              <a:rect l="l" t="t" r="r" b="b"/>
              <a:pathLst>
                <a:path w="13162" h="119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40"/>
            <p:cNvSpPr/>
            <p:nvPr/>
          </p:nvSpPr>
          <p:spPr>
            <a:xfrm>
              <a:off x="12723972" y="6900616"/>
              <a:ext cx="303895" cy="554824"/>
            </a:xfrm>
            <a:custGeom>
              <a:avLst/>
              <a:gdLst/>
              <a:ahLst/>
              <a:cxnLst/>
              <a:rect l="l" t="t" r="r" b="b"/>
              <a:pathLst>
                <a:path w="11521" h="21034" extrusionOk="0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12555604" y="7195649"/>
              <a:ext cx="46530" cy="331170"/>
            </a:xfrm>
            <a:custGeom>
              <a:avLst/>
              <a:gdLst/>
              <a:ahLst/>
              <a:cxnLst/>
              <a:rect l="l" t="t" r="r" b="b"/>
              <a:pathLst>
                <a:path w="1764" h="12555" extrusionOk="0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12538775" y="6894207"/>
              <a:ext cx="42521" cy="293450"/>
            </a:xfrm>
            <a:custGeom>
              <a:avLst/>
              <a:gdLst/>
              <a:ahLst/>
              <a:cxnLst/>
              <a:rect l="l" t="t" r="r" b="b"/>
              <a:pathLst>
                <a:path w="1612" h="11125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12512318" y="6321393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12578051" y="7538002"/>
              <a:ext cx="42521" cy="333570"/>
            </a:xfrm>
            <a:custGeom>
              <a:avLst/>
              <a:gdLst/>
              <a:ahLst/>
              <a:cxnLst/>
              <a:rect l="l" t="t" r="r" b="b"/>
              <a:pathLst>
                <a:path w="1612" h="12646" extrusionOk="0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12145117" y="6460455"/>
              <a:ext cx="393684" cy="433778"/>
            </a:xfrm>
            <a:custGeom>
              <a:avLst/>
              <a:gdLst/>
              <a:ahLst/>
              <a:cxnLst/>
              <a:rect l="l" t="t" r="r" b="b"/>
              <a:pathLst>
                <a:path w="14925" h="16445" extrusionOk="0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12537984" y="6878169"/>
              <a:ext cx="16038" cy="17647"/>
            </a:xfrm>
            <a:custGeom>
              <a:avLst/>
              <a:gdLst/>
              <a:ahLst/>
              <a:cxnLst/>
              <a:rect l="l" t="t" r="r" b="b"/>
              <a:pathLst>
                <a:path w="608" h="669" extrusionOk="0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12019217" y="6782762"/>
              <a:ext cx="537204" cy="431694"/>
            </a:xfrm>
            <a:custGeom>
              <a:avLst/>
              <a:gdLst/>
              <a:ahLst/>
              <a:cxnLst/>
              <a:rect l="l" t="t" r="r" b="b"/>
              <a:pathLst>
                <a:path w="20366" h="16366" extrusionOk="0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12555604" y="7198867"/>
              <a:ext cx="8836" cy="14455"/>
            </a:xfrm>
            <a:custGeom>
              <a:avLst/>
              <a:gdLst/>
              <a:ahLst/>
              <a:cxnLst/>
              <a:rect l="l" t="t" r="r" b="b"/>
              <a:pathLst>
                <a:path w="335" h="548" extrusionOk="0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12028054" y="7140335"/>
              <a:ext cx="549232" cy="394502"/>
            </a:xfrm>
            <a:custGeom>
              <a:avLst/>
              <a:gdLst/>
              <a:ahLst/>
              <a:cxnLst/>
              <a:rect l="l" t="t" r="r" b="b"/>
              <a:pathLst>
                <a:path w="20822" h="14956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12576469" y="7520382"/>
              <a:ext cx="13637" cy="12028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12157937" y="7592525"/>
              <a:ext cx="435387" cy="196512"/>
            </a:xfrm>
            <a:custGeom>
              <a:avLst/>
              <a:gdLst/>
              <a:ahLst/>
              <a:cxnLst/>
              <a:rect l="l" t="t" r="r" b="b"/>
              <a:pathLst>
                <a:path w="16506" h="7450" extrusionOk="0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40"/>
            <p:cNvSpPr/>
            <p:nvPr/>
          </p:nvSpPr>
          <p:spPr>
            <a:xfrm>
              <a:off x="12592480" y="7764902"/>
              <a:ext cx="4853" cy="12055"/>
            </a:xfrm>
            <a:custGeom>
              <a:avLst/>
              <a:gdLst/>
              <a:ahLst/>
              <a:cxnLst/>
              <a:rect l="l" t="t" r="r" b="b"/>
              <a:pathLst>
                <a:path w="184" h="457" extrusionOk="0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40"/>
            <p:cNvSpPr/>
            <p:nvPr/>
          </p:nvSpPr>
          <p:spPr>
            <a:xfrm>
              <a:off x="12316677" y="6357029"/>
              <a:ext cx="209279" cy="296668"/>
            </a:xfrm>
            <a:custGeom>
              <a:avLst/>
              <a:gdLst/>
              <a:ahLst/>
              <a:cxnLst/>
              <a:rect l="l" t="t" r="r" b="b"/>
              <a:pathLst>
                <a:path w="7934" h="11247" extrusionOk="0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40"/>
            <p:cNvSpPr/>
            <p:nvPr/>
          </p:nvSpPr>
          <p:spPr>
            <a:xfrm>
              <a:off x="12524347" y="6631223"/>
              <a:ext cx="20232" cy="28250"/>
            </a:xfrm>
            <a:custGeom>
              <a:avLst/>
              <a:gdLst/>
              <a:ahLst/>
              <a:cxnLst/>
              <a:rect l="l" t="t" r="r" b="b"/>
              <a:pathLst>
                <a:path w="767" h="1071" extrusionOk="0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40"/>
            <p:cNvSpPr/>
            <p:nvPr/>
          </p:nvSpPr>
          <p:spPr>
            <a:xfrm>
              <a:off x="12550803" y="6503741"/>
              <a:ext cx="102635" cy="127509"/>
            </a:xfrm>
            <a:custGeom>
              <a:avLst/>
              <a:gdLst/>
              <a:ahLst/>
              <a:cxnLst/>
              <a:rect l="l" t="t" r="r" b="b"/>
              <a:pathLst>
                <a:path w="3891" h="4834" extrusionOk="0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40"/>
            <p:cNvSpPr/>
            <p:nvPr/>
          </p:nvSpPr>
          <p:spPr>
            <a:xfrm>
              <a:off x="12643810" y="6366630"/>
              <a:ext cx="113054" cy="170794"/>
            </a:xfrm>
            <a:custGeom>
              <a:avLst/>
              <a:gdLst/>
              <a:ahLst/>
              <a:cxnLst/>
              <a:rect l="l" t="t" r="r" b="b"/>
              <a:pathLst>
                <a:path w="4286" h="6475" extrusionOk="0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40"/>
            <p:cNvSpPr/>
            <p:nvPr/>
          </p:nvSpPr>
          <p:spPr>
            <a:xfrm>
              <a:off x="12523291" y="6610385"/>
              <a:ext cx="28329" cy="25006"/>
            </a:xfrm>
            <a:custGeom>
              <a:avLst/>
              <a:gdLst/>
              <a:ahLst/>
              <a:cxnLst/>
              <a:rect l="l" t="t" r="r" b="b"/>
              <a:pathLst>
                <a:path w="1074" h="948" extrusionOk="0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40"/>
            <p:cNvSpPr/>
            <p:nvPr/>
          </p:nvSpPr>
          <p:spPr>
            <a:xfrm>
              <a:off x="12564440" y="6777143"/>
              <a:ext cx="146738" cy="121890"/>
            </a:xfrm>
            <a:custGeom>
              <a:avLst/>
              <a:gdLst/>
              <a:ahLst/>
              <a:cxnLst/>
              <a:rect l="l" t="t" r="r" b="b"/>
              <a:pathLst>
                <a:path w="5563" h="4621" extrusionOk="0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40"/>
            <p:cNvSpPr/>
            <p:nvPr/>
          </p:nvSpPr>
          <p:spPr>
            <a:xfrm>
              <a:off x="12705534" y="6543017"/>
              <a:ext cx="205270" cy="269420"/>
            </a:xfrm>
            <a:custGeom>
              <a:avLst/>
              <a:gdLst/>
              <a:ahLst/>
              <a:cxnLst/>
              <a:rect l="l" t="t" r="r" b="b"/>
              <a:pathLst>
                <a:path w="7782" h="10214" extrusionOk="0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40"/>
            <p:cNvSpPr/>
            <p:nvPr/>
          </p:nvSpPr>
          <p:spPr>
            <a:xfrm>
              <a:off x="12547585" y="6879752"/>
              <a:ext cx="18464" cy="22896"/>
            </a:xfrm>
            <a:custGeom>
              <a:avLst/>
              <a:gdLst/>
              <a:ahLst/>
              <a:cxnLst/>
              <a:rect l="l" t="t" r="r" b="b"/>
              <a:pathLst>
                <a:path w="700" h="868" extrusionOk="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40"/>
            <p:cNvSpPr/>
            <p:nvPr/>
          </p:nvSpPr>
          <p:spPr>
            <a:xfrm>
              <a:off x="12546794" y="6886188"/>
              <a:ext cx="10287" cy="10498"/>
            </a:xfrm>
            <a:custGeom>
              <a:avLst/>
              <a:gdLst/>
              <a:ahLst/>
              <a:cxnLst/>
              <a:rect l="l" t="t" r="r" b="b"/>
              <a:pathLst>
                <a:path w="390" h="398" extrusionOk="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40"/>
            <p:cNvSpPr/>
            <p:nvPr/>
          </p:nvSpPr>
          <p:spPr>
            <a:xfrm>
              <a:off x="12553995" y="7187630"/>
              <a:ext cx="1635" cy="8863"/>
            </a:xfrm>
            <a:custGeom>
              <a:avLst/>
              <a:gdLst/>
              <a:ahLst/>
              <a:cxnLst/>
              <a:rect l="l" t="t" r="r" b="b"/>
              <a:pathLst>
                <a:path w="62" h="336" extrusionOk="0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40"/>
            <p:cNvSpPr/>
            <p:nvPr/>
          </p:nvSpPr>
          <p:spPr>
            <a:xfrm>
              <a:off x="12581269" y="7086631"/>
              <a:ext cx="157975" cy="109045"/>
            </a:xfrm>
            <a:custGeom>
              <a:avLst/>
              <a:gdLst/>
              <a:ahLst/>
              <a:cxnLst/>
              <a:rect l="l" t="t" r="r" b="b"/>
              <a:pathLst>
                <a:path w="5989" h="4134" extrusionOk="0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40"/>
            <p:cNvSpPr/>
            <p:nvPr/>
          </p:nvSpPr>
          <p:spPr>
            <a:xfrm>
              <a:off x="12737609" y="6862132"/>
              <a:ext cx="270211" cy="254174"/>
            </a:xfrm>
            <a:custGeom>
              <a:avLst/>
              <a:gdLst/>
              <a:ahLst/>
              <a:cxnLst/>
              <a:rect l="l" t="t" r="r" b="b"/>
              <a:pathLst>
                <a:path w="10244" h="9636" extrusionOk="0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40"/>
            <p:cNvSpPr/>
            <p:nvPr/>
          </p:nvSpPr>
          <p:spPr>
            <a:xfrm>
              <a:off x="12554813" y="7172410"/>
              <a:ext cx="27274" cy="30176"/>
            </a:xfrm>
            <a:custGeom>
              <a:avLst/>
              <a:gdLst/>
              <a:ahLst/>
              <a:cxnLst/>
              <a:rect l="l" t="t" r="r" b="b"/>
              <a:pathLst>
                <a:path w="1034" h="1144" extrusionOk="0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40"/>
            <p:cNvSpPr/>
            <p:nvPr/>
          </p:nvSpPr>
          <p:spPr>
            <a:xfrm>
              <a:off x="12571641" y="7534811"/>
              <a:ext cx="6436" cy="8836"/>
            </a:xfrm>
            <a:custGeom>
              <a:avLst/>
              <a:gdLst/>
              <a:ahLst/>
              <a:cxnLst/>
              <a:rect l="l" t="t" r="r" b="b"/>
              <a:pathLst>
                <a:path w="244" h="335" extrusionOk="0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40"/>
            <p:cNvSpPr/>
            <p:nvPr/>
          </p:nvSpPr>
          <p:spPr>
            <a:xfrm>
              <a:off x="12602107" y="7455414"/>
              <a:ext cx="121890" cy="82614"/>
            </a:xfrm>
            <a:custGeom>
              <a:avLst/>
              <a:gdLst/>
              <a:ahLst/>
              <a:cxnLst/>
              <a:rect l="l" t="t" r="r" b="b"/>
              <a:pathLst>
                <a:path w="4621" h="3132" extrusionOk="0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40"/>
            <p:cNvSpPr/>
            <p:nvPr/>
          </p:nvSpPr>
          <p:spPr>
            <a:xfrm>
              <a:off x="12720780" y="7133108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40"/>
            <p:cNvSpPr/>
            <p:nvPr/>
          </p:nvSpPr>
          <p:spPr>
            <a:xfrm>
              <a:off x="12577260" y="7521174"/>
              <a:ext cx="25665" cy="23265"/>
            </a:xfrm>
            <a:custGeom>
              <a:avLst/>
              <a:gdLst/>
              <a:ahLst/>
              <a:cxnLst/>
              <a:rect l="l" t="t" r="r" b="b"/>
              <a:pathLst>
                <a:path w="973" h="882" extrusionOk="0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40"/>
            <p:cNvSpPr/>
            <p:nvPr/>
          </p:nvSpPr>
          <p:spPr>
            <a:xfrm>
              <a:off x="12574860" y="7532384"/>
              <a:ext cx="2427" cy="2453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40"/>
            <p:cNvSpPr/>
            <p:nvPr/>
          </p:nvSpPr>
          <p:spPr>
            <a:xfrm>
              <a:off x="12577260" y="7526792"/>
              <a:ext cx="13637" cy="8836"/>
            </a:xfrm>
            <a:custGeom>
              <a:avLst/>
              <a:gdLst/>
              <a:ahLst/>
              <a:cxnLst/>
              <a:rect l="l" t="t" r="r" b="b"/>
              <a:pathLst>
                <a:path w="517" h="335" extrusionOk="0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40"/>
            <p:cNvSpPr/>
            <p:nvPr/>
          </p:nvSpPr>
          <p:spPr>
            <a:xfrm>
              <a:off x="12614927" y="7727235"/>
              <a:ext cx="61776" cy="34502"/>
            </a:xfrm>
            <a:custGeom>
              <a:avLst/>
              <a:gdLst/>
              <a:ahLst/>
              <a:cxnLst/>
              <a:rect l="l" t="t" r="r" b="b"/>
              <a:pathLst>
                <a:path w="2342" h="1308" extrusionOk="0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40"/>
            <p:cNvSpPr/>
            <p:nvPr/>
          </p:nvSpPr>
          <p:spPr>
            <a:xfrm>
              <a:off x="12671058" y="7479471"/>
              <a:ext cx="332752" cy="274247"/>
            </a:xfrm>
            <a:custGeom>
              <a:avLst/>
              <a:gdLst/>
              <a:ahLst/>
              <a:cxnLst/>
              <a:rect l="l" t="t" r="r" b="b"/>
              <a:pathLst>
                <a:path w="12615" h="10397" extrusionOk="0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40"/>
            <p:cNvSpPr/>
            <p:nvPr/>
          </p:nvSpPr>
          <p:spPr>
            <a:xfrm>
              <a:off x="12600709" y="7744855"/>
              <a:ext cx="15062" cy="16934"/>
            </a:xfrm>
            <a:custGeom>
              <a:avLst/>
              <a:gdLst/>
              <a:ahLst/>
              <a:cxnLst/>
              <a:rect l="l" t="t" r="r" b="b"/>
              <a:pathLst>
                <a:path w="571" h="642" extrusionOk="0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5" name="Google Shape;445;p40"/>
          <p:cNvSpPr/>
          <p:nvPr/>
        </p:nvSpPr>
        <p:spPr>
          <a:xfrm>
            <a:off x="490225" y="449803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6" name="Google Shape;446;p40"/>
          <p:cNvGrpSpPr/>
          <p:nvPr/>
        </p:nvGrpSpPr>
        <p:grpSpPr>
          <a:xfrm>
            <a:off x="-1208" y="3506288"/>
            <a:ext cx="9144294" cy="1637222"/>
            <a:chOff x="6554550" y="3707188"/>
            <a:chExt cx="7127831" cy="1637222"/>
          </a:xfrm>
        </p:grpSpPr>
        <p:sp>
          <p:nvSpPr>
            <p:cNvPr id="447" name="Google Shape;447;p40"/>
            <p:cNvSpPr/>
            <p:nvPr/>
          </p:nvSpPr>
          <p:spPr>
            <a:xfrm>
              <a:off x="6554550" y="3707188"/>
              <a:ext cx="7122500" cy="468875"/>
            </a:xfrm>
            <a:custGeom>
              <a:avLst/>
              <a:gdLst/>
              <a:ahLst/>
              <a:cxnLst/>
              <a:rect l="l" t="t" r="r" b="b"/>
              <a:pathLst>
                <a:path w="284900" h="18755" extrusionOk="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0"/>
            <p:cNvSpPr/>
            <p:nvPr/>
          </p:nvSpPr>
          <p:spPr>
            <a:xfrm>
              <a:off x="6554550" y="4172238"/>
              <a:ext cx="7124025" cy="496225"/>
            </a:xfrm>
            <a:custGeom>
              <a:avLst/>
              <a:gdLst/>
              <a:ahLst/>
              <a:cxnLst/>
              <a:rect l="l" t="t" r="r" b="b"/>
              <a:pathLst>
                <a:path w="284961" h="19849" extrusionOk="0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0"/>
            <p:cNvSpPr/>
            <p:nvPr/>
          </p:nvSpPr>
          <p:spPr>
            <a:xfrm>
              <a:off x="6554556" y="4217140"/>
              <a:ext cx="7124025" cy="635279"/>
            </a:xfrm>
            <a:custGeom>
              <a:avLst/>
              <a:gdLst/>
              <a:ahLst/>
              <a:cxnLst/>
              <a:rect l="l" t="t" r="r" b="b"/>
              <a:pathLst>
                <a:path w="284961" h="6476" extrusionOk="0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0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2" name="Google Shape;452;p40"/>
          <p:cNvGrpSpPr/>
          <p:nvPr/>
        </p:nvGrpSpPr>
        <p:grpSpPr>
          <a:xfrm>
            <a:off x="3572082" y="3023058"/>
            <a:ext cx="1999791" cy="956170"/>
            <a:chOff x="1313950" y="2027925"/>
            <a:chExt cx="6516100" cy="3115575"/>
          </a:xfrm>
        </p:grpSpPr>
        <p:sp>
          <p:nvSpPr>
            <p:cNvPr id="453" name="Google Shape;453;p40"/>
            <p:cNvSpPr/>
            <p:nvPr/>
          </p:nvSpPr>
          <p:spPr>
            <a:xfrm>
              <a:off x="6738075" y="4060625"/>
              <a:ext cx="1039550" cy="1050950"/>
            </a:xfrm>
            <a:custGeom>
              <a:avLst/>
              <a:gdLst/>
              <a:ahLst/>
              <a:cxnLst/>
              <a:rect l="l" t="t" r="r" b="b"/>
              <a:pathLst>
                <a:path w="41582" h="42038" extrusionOk="0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6437150" y="3809875"/>
              <a:ext cx="1351125" cy="1313100"/>
            </a:xfrm>
            <a:custGeom>
              <a:avLst/>
              <a:gdLst/>
              <a:ahLst/>
              <a:cxnLst/>
              <a:rect l="l" t="t" r="r" b="b"/>
              <a:pathLst>
                <a:path w="54045" h="52524" extrusionOk="0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6475150" y="3328100"/>
              <a:ext cx="1354900" cy="525100"/>
            </a:xfrm>
            <a:custGeom>
              <a:avLst/>
              <a:gdLst/>
              <a:ahLst/>
              <a:cxnLst/>
              <a:rect l="l" t="t" r="r" b="b"/>
              <a:pathLst>
                <a:path w="54196" h="21004" extrusionOk="0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6468300" y="3809875"/>
              <a:ext cx="1361750" cy="100325"/>
            </a:xfrm>
            <a:custGeom>
              <a:avLst/>
              <a:gdLst/>
              <a:ahLst/>
              <a:cxnLst/>
              <a:rect l="l" t="t" r="r" b="b"/>
              <a:pathLst>
                <a:path w="54470" h="4013" extrusionOk="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0"/>
            <p:cNvSpPr/>
            <p:nvPr/>
          </p:nvSpPr>
          <p:spPr>
            <a:xfrm>
              <a:off x="2639200" y="2169275"/>
              <a:ext cx="3892200" cy="955950"/>
            </a:xfrm>
            <a:custGeom>
              <a:avLst/>
              <a:gdLst/>
              <a:ahLst/>
              <a:cxnLst/>
              <a:rect l="l" t="t" r="r" b="b"/>
              <a:pathLst>
                <a:path w="155688" h="38238" extrusionOk="0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2812475" y="2277925"/>
              <a:ext cx="3559350" cy="705975"/>
            </a:xfrm>
            <a:custGeom>
              <a:avLst/>
              <a:gdLst/>
              <a:ahLst/>
              <a:cxnLst/>
              <a:rect l="l" t="t" r="r" b="b"/>
              <a:pathLst>
                <a:path w="142374" h="28239" extrusionOk="0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2646800" y="3064425"/>
              <a:ext cx="3871675" cy="2079075"/>
            </a:xfrm>
            <a:custGeom>
              <a:avLst/>
              <a:gdLst/>
              <a:ahLst/>
              <a:cxnLst/>
              <a:rect l="l" t="t" r="r" b="b"/>
              <a:pathLst>
                <a:path w="154867" h="83163" extrusionOk="0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3114900" y="3576575"/>
              <a:ext cx="3385350" cy="1560850"/>
            </a:xfrm>
            <a:custGeom>
              <a:avLst/>
              <a:gdLst/>
              <a:ahLst/>
              <a:cxnLst/>
              <a:rect l="l" t="t" r="r" b="b"/>
              <a:pathLst>
                <a:path w="135414" h="62434" extrusionOk="0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3618700" y="3787075"/>
              <a:ext cx="1823775" cy="1345775"/>
            </a:xfrm>
            <a:custGeom>
              <a:avLst/>
              <a:gdLst/>
              <a:ahLst/>
              <a:cxnLst/>
              <a:rect l="l" t="t" r="r" b="b"/>
              <a:pathLst>
                <a:path w="72951" h="53831" extrusionOk="0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3756250" y="3931450"/>
              <a:ext cx="1567675" cy="807025"/>
            </a:xfrm>
            <a:custGeom>
              <a:avLst/>
              <a:gdLst/>
              <a:ahLst/>
              <a:cxnLst/>
              <a:rect l="l" t="t" r="r" b="b"/>
              <a:pathLst>
                <a:path w="62707" h="32281" extrusionOk="0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1355750" y="3830375"/>
              <a:ext cx="1325275" cy="1286525"/>
            </a:xfrm>
            <a:custGeom>
              <a:avLst/>
              <a:gdLst/>
              <a:ahLst/>
              <a:cxnLst/>
              <a:rect l="l" t="t" r="r" b="b"/>
              <a:pathLst>
                <a:path w="53011" h="51461" extrusionOk="0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1639200" y="4186775"/>
              <a:ext cx="1066900" cy="956725"/>
            </a:xfrm>
            <a:custGeom>
              <a:avLst/>
              <a:gdLst/>
              <a:ahLst/>
              <a:cxnLst/>
              <a:rect l="l" t="t" r="r" b="b"/>
              <a:pathLst>
                <a:path w="42676" h="38269" extrusionOk="0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1313950" y="3349375"/>
              <a:ext cx="1354925" cy="525100"/>
            </a:xfrm>
            <a:custGeom>
              <a:avLst/>
              <a:gdLst/>
              <a:ahLst/>
              <a:cxnLst/>
              <a:rect l="l" t="t" r="r" b="b"/>
              <a:pathLst>
                <a:path w="54197" h="21004" extrusionOk="0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2579175" y="2983875"/>
              <a:ext cx="3990975" cy="243950"/>
            </a:xfrm>
            <a:custGeom>
              <a:avLst/>
              <a:gdLst/>
              <a:ahLst/>
              <a:cxnLst/>
              <a:rect l="l" t="t" r="r" b="b"/>
              <a:pathLst>
                <a:path w="159639" h="9758" extrusionOk="0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2599700" y="3227800"/>
              <a:ext cx="3970450" cy="76000"/>
            </a:xfrm>
            <a:custGeom>
              <a:avLst/>
              <a:gdLst/>
              <a:ahLst/>
              <a:cxnLst/>
              <a:rect l="l" t="t" r="r" b="b"/>
              <a:pathLst>
                <a:path w="158818" h="3040" extrusionOk="0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2535875" y="2055275"/>
              <a:ext cx="4089000" cy="860225"/>
            </a:xfrm>
            <a:custGeom>
              <a:avLst/>
              <a:gdLst/>
              <a:ahLst/>
              <a:cxnLst/>
              <a:rect l="l" t="t" r="r" b="b"/>
              <a:pathLst>
                <a:path w="163560" h="34409" extrusionOk="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2520675" y="2027925"/>
              <a:ext cx="4104200" cy="860225"/>
            </a:xfrm>
            <a:custGeom>
              <a:avLst/>
              <a:gdLst/>
              <a:ahLst/>
              <a:cxnLst/>
              <a:rect l="l" t="t" r="r" b="b"/>
              <a:pathLst>
                <a:path w="164168" h="34409" extrusionOk="0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5776800" y="3874450"/>
              <a:ext cx="336650" cy="114025"/>
            </a:xfrm>
            <a:custGeom>
              <a:avLst/>
              <a:gdLst/>
              <a:ahLst/>
              <a:cxnLst/>
              <a:rect l="l" t="t" r="r" b="b"/>
              <a:pathLst>
                <a:path w="13466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3091350" y="3977050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062525" y="4135850"/>
              <a:ext cx="337425" cy="114025"/>
            </a:xfrm>
            <a:custGeom>
              <a:avLst/>
              <a:gdLst/>
              <a:ahLst/>
              <a:cxnLst/>
              <a:rect l="l" t="t" r="r" b="b"/>
              <a:pathLst>
                <a:path w="13497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7330800" y="4139650"/>
              <a:ext cx="337400" cy="114025"/>
            </a:xfrm>
            <a:custGeom>
              <a:avLst/>
              <a:gdLst/>
              <a:ahLst/>
              <a:cxnLst/>
              <a:rect l="l" t="t" r="r" b="b"/>
              <a:pathLst>
                <a:path w="13496" h="4561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5656750" y="4588750"/>
              <a:ext cx="336650" cy="114000"/>
            </a:xfrm>
            <a:custGeom>
              <a:avLst/>
              <a:gdLst/>
              <a:ahLst/>
              <a:cxnLst/>
              <a:rect l="l" t="t" r="r" b="b"/>
              <a:pathLst>
                <a:path w="1346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2114875" y="4312925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5331500" y="2713350"/>
              <a:ext cx="336675" cy="114000"/>
            </a:xfrm>
            <a:custGeom>
              <a:avLst/>
              <a:gdLst/>
              <a:ahLst/>
              <a:cxnLst/>
              <a:rect l="l" t="t" r="r" b="b"/>
              <a:pathLst>
                <a:path w="13467" h="4560" extrusionOk="0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3770700" y="2573525"/>
              <a:ext cx="337400" cy="114000"/>
            </a:xfrm>
            <a:custGeom>
              <a:avLst/>
              <a:gdLst/>
              <a:ahLst/>
              <a:cxnLst/>
              <a:rect l="l" t="t" r="r" b="b"/>
              <a:pathLst>
                <a:path w="1349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3560950" y="3746025"/>
              <a:ext cx="1938525" cy="1391400"/>
            </a:xfrm>
            <a:custGeom>
              <a:avLst/>
              <a:gdLst/>
              <a:ahLst/>
              <a:cxnLst/>
              <a:rect l="l" t="t" r="r" b="b"/>
              <a:pathLst>
                <a:path w="77541" h="55656" extrusionOk="0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445475" y="3801225"/>
              <a:ext cx="110125" cy="1322525"/>
            </a:xfrm>
            <a:custGeom>
              <a:avLst/>
              <a:gdLst/>
              <a:ahLst/>
              <a:cxnLst/>
              <a:rect l="l" t="t" r="r" b="b"/>
              <a:pathLst>
                <a:path w="4405" h="52901" extrusionOk="0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6518475" y="2882050"/>
              <a:ext cx="106400" cy="137550"/>
            </a:xfrm>
            <a:custGeom>
              <a:avLst/>
              <a:gdLst/>
              <a:ahLst/>
              <a:cxnLst/>
              <a:rect l="l" t="t" r="r" b="b"/>
              <a:pathLst>
                <a:path w="4256" h="5502" extrusionOk="0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2546500" y="2845575"/>
              <a:ext cx="98825" cy="139075"/>
            </a:xfrm>
            <a:custGeom>
              <a:avLst/>
              <a:gdLst/>
              <a:ahLst/>
              <a:cxnLst/>
              <a:rect l="l" t="t" r="r" b="b"/>
              <a:pathLst>
                <a:path w="3953" h="5563" extrusionOk="0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4265375" y="2362275"/>
              <a:ext cx="636050" cy="598050"/>
            </a:xfrm>
            <a:custGeom>
              <a:avLst/>
              <a:gdLst/>
              <a:ahLst/>
              <a:cxnLst/>
              <a:rect l="l" t="t" r="r" b="b"/>
              <a:pathLst>
                <a:path w="25442" h="23922" extrusionOk="0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4247150" y="2353150"/>
              <a:ext cx="636050" cy="598075"/>
            </a:xfrm>
            <a:custGeom>
              <a:avLst/>
              <a:gdLst/>
              <a:ahLst/>
              <a:cxnLst/>
              <a:rect l="l" t="t" r="r" b="b"/>
              <a:pathLst>
                <a:path w="25442" h="23923" extrusionOk="0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4331500" y="2385825"/>
              <a:ext cx="516750" cy="322225"/>
            </a:xfrm>
            <a:custGeom>
              <a:avLst/>
              <a:gdLst/>
              <a:ahLst/>
              <a:cxnLst/>
              <a:rect l="l" t="t" r="r" b="b"/>
              <a:pathLst>
                <a:path w="20670" h="12889" extrusionOk="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4281350" y="2500575"/>
              <a:ext cx="556250" cy="417975"/>
            </a:xfrm>
            <a:custGeom>
              <a:avLst/>
              <a:gdLst/>
              <a:ahLst/>
              <a:cxnLst/>
              <a:rect l="l" t="t" r="r" b="b"/>
              <a:pathLst>
                <a:path w="22250" h="16719" extrusionOk="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4525275" y="2515775"/>
              <a:ext cx="79800" cy="160350"/>
            </a:xfrm>
            <a:custGeom>
              <a:avLst/>
              <a:gdLst/>
              <a:ahLst/>
              <a:cxnLst/>
              <a:rect l="l" t="t" r="r" b="b"/>
              <a:pathLst>
                <a:path w="3192" h="6414" extrusionOk="0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4553375" y="2593275"/>
              <a:ext cx="252325" cy="88175"/>
            </a:xfrm>
            <a:custGeom>
              <a:avLst/>
              <a:gdLst/>
              <a:ahLst/>
              <a:cxnLst/>
              <a:rect l="l" t="t" r="r" b="b"/>
              <a:pathLst>
                <a:path w="10093" h="3527" extrusionOk="0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313950" y="3830375"/>
              <a:ext cx="1361750" cy="101100"/>
            </a:xfrm>
            <a:custGeom>
              <a:avLst/>
              <a:gdLst/>
              <a:ahLst/>
              <a:cxnLst/>
              <a:rect l="l" t="t" r="r" b="b"/>
              <a:pathLst>
                <a:path w="54470" h="4044" extrusionOk="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9" name="Google Shape;489;p40">
            <a:hlinkClick r:id="rId3" action="ppaction://hlinksldjump"/>
          </p:cNvPr>
          <p:cNvSpPr/>
          <p:nvPr/>
        </p:nvSpPr>
        <p:spPr>
          <a:xfrm>
            <a:off x="3297700" y="3851225"/>
            <a:ext cx="2548500" cy="5727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40"/>
          <p:cNvSpPr/>
          <p:nvPr/>
        </p:nvSpPr>
        <p:spPr>
          <a:xfrm>
            <a:off x="6542212" y="3762350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40"/>
          <p:cNvSpPr/>
          <p:nvPr/>
        </p:nvSpPr>
        <p:spPr>
          <a:xfrm>
            <a:off x="-14225" y="3762361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6771113" y="2827500"/>
            <a:ext cx="1104150" cy="2065350"/>
            <a:chOff x="35658225" y="12492275"/>
            <a:chExt cx="1104150" cy="2065350"/>
          </a:xfrm>
        </p:grpSpPr>
        <p:sp>
          <p:nvSpPr>
            <p:cNvPr id="493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6" name="Google Shape;556;p40"/>
          <p:cNvGrpSpPr/>
          <p:nvPr/>
        </p:nvGrpSpPr>
        <p:grpSpPr>
          <a:xfrm>
            <a:off x="1349038" y="2666913"/>
            <a:ext cx="1114025" cy="2225925"/>
            <a:chOff x="31594325" y="12376475"/>
            <a:chExt cx="1114025" cy="2225925"/>
          </a:xfrm>
        </p:grpSpPr>
        <p:sp>
          <p:nvSpPr>
            <p:cNvPr id="557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2" name="Google Shape;612;p40"/>
          <p:cNvSpPr txBox="1">
            <a:spLocks noGrp="1"/>
          </p:cNvSpPr>
          <p:nvPr>
            <p:ph type="subTitle" idx="1"/>
          </p:nvPr>
        </p:nvSpPr>
        <p:spPr>
          <a:xfrm>
            <a:off x="3529425" y="3892925"/>
            <a:ext cx="2085300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hlinkClick r:id="rId4" action="ppaction://hlinksldjump"/>
              </a:rPr>
              <a:t>Start!</a:t>
            </a:r>
            <a:endParaRPr dirty="0">
              <a:hlinkClick r:id="rId4" action="ppaction://hlinksldjump"/>
            </a:endParaRPr>
          </a:p>
        </p:txBody>
      </p:sp>
      <p:sp>
        <p:nvSpPr>
          <p:cNvPr id="613" name="Google Shape;613;p40"/>
          <p:cNvSpPr txBox="1">
            <a:spLocks noGrp="1"/>
          </p:cNvSpPr>
          <p:nvPr>
            <p:ph type="title"/>
          </p:nvPr>
        </p:nvSpPr>
        <p:spPr>
          <a:xfrm>
            <a:off x="2716481" y="1147840"/>
            <a:ext cx="3738423" cy="20730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Modals: Advice, Suggestion</a:t>
            </a:r>
            <a:br>
              <a:rPr lang="en-US" dirty="0"/>
            </a:br>
            <a:endParaRPr lang="en-US" b="1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Google Shape;844;p44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Exercise 2 Complete the sentences, using ought to or ought not to.</a:t>
            </a:r>
          </a:p>
        </p:txBody>
      </p:sp>
      <p:sp>
        <p:nvSpPr>
          <p:cNvPr id="845" name="Google Shape;845;p44"/>
          <p:cNvSpPr txBox="1">
            <a:spLocks noGrp="1"/>
          </p:cNvSpPr>
          <p:nvPr>
            <p:ph type="title" idx="2"/>
          </p:nvPr>
        </p:nvSpPr>
        <p:spPr>
          <a:xfrm>
            <a:off x="29981" y="1784184"/>
            <a:ext cx="9114019" cy="69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dirty="0"/>
              <a:t>3. This restaurant is terrible. We ____________ complain.</a:t>
            </a:r>
          </a:p>
        </p:txBody>
      </p:sp>
      <p:sp>
        <p:nvSpPr>
          <p:cNvPr id="846" name="Google Shape;846;p44">
            <a:hlinkClick r:id="rId3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44">
            <a:hlinkClick r:id="rId4" action="ppaction://hlinksldjump"/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320E37-A976-4F3E-9DE8-4815EA08A0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6553" y="2804180"/>
            <a:ext cx="2243522" cy="8352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D4C9EF0-135E-471D-830C-4043666F52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1512" y="2804180"/>
            <a:ext cx="2243522" cy="835224"/>
          </a:xfrm>
          <a:prstGeom prst="rect">
            <a:avLst/>
          </a:prstGeom>
        </p:spPr>
      </p:pic>
      <p:pic>
        <p:nvPicPr>
          <p:cNvPr id="31" name="Picture 30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CE690679-3ADE-4DDA-A985-66EAE6CD254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0399" r="7276" b="53143"/>
          <a:stretch/>
        </p:blipFill>
        <p:spPr>
          <a:xfrm>
            <a:off x="4484547" y="2436120"/>
            <a:ext cx="1064301" cy="1249687"/>
          </a:xfrm>
          <a:prstGeom prst="rect">
            <a:avLst/>
          </a:prstGeom>
        </p:spPr>
      </p:pic>
      <p:pic>
        <p:nvPicPr>
          <p:cNvPr id="32" name="Picture 31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097562E9-EA07-40DD-B7AD-A984467CB9A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50000" b="53143"/>
          <a:stretch/>
        </p:blipFill>
        <p:spPr>
          <a:xfrm>
            <a:off x="496859" y="2436120"/>
            <a:ext cx="1257300" cy="12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783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Google Shape;844;p44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Exercise 2 Complete the sentences, using ought to or ought not to.</a:t>
            </a:r>
          </a:p>
        </p:txBody>
      </p:sp>
      <p:sp>
        <p:nvSpPr>
          <p:cNvPr id="845" name="Google Shape;845;p44"/>
          <p:cNvSpPr txBox="1">
            <a:spLocks noGrp="1"/>
          </p:cNvSpPr>
          <p:nvPr>
            <p:ph type="title" idx="2"/>
          </p:nvPr>
        </p:nvSpPr>
        <p:spPr>
          <a:xfrm>
            <a:off x="29981" y="1784184"/>
            <a:ext cx="9114019" cy="69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4. You ____________park here. It’s not allowed.</a:t>
            </a:r>
          </a:p>
        </p:txBody>
      </p:sp>
      <p:sp>
        <p:nvSpPr>
          <p:cNvPr id="846" name="Google Shape;846;p44">
            <a:hlinkClick r:id="rId3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44">
            <a:hlinkClick r:id="rId4" action="ppaction://hlinksldjump"/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320E37-A976-4F3E-9DE8-4815EA08A0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6553" y="2804180"/>
            <a:ext cx="2243522" cy="8352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D4C9EF0-135E-471D-830C-4043666F52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1512" y="2804180"/>
            <a:ext cx="2243522" cy="835224"/>
          </a:xfrm>
          <a:prstGeom prst="rect">
            <a:avLst/>
          </a:prstGeom>
        </p:spPr>
      </p:pic>
      <p:pic>
        <p:nvPicPr>
          <p:cNvPr id="31" name="Picture 30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CE690679-3ADE-4DDA-A985-66EAE6CD254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0399" r="7276" b="53143"/>
          <a:stretch/>
        </p:blipFill>
        <p:spPr>
          <a:xfrm>
            <a:off x="662055" y="2456365"/>
            <a:ext cx="1064301" cy="1249687"/>
          </a:xfrm>
          <a:prstGeom prst="rect">
            <a:avLst/>
          </a:prstGeom>
        </p:spPr>
      </p:pic>
      <p:pic>
        <p:nvPicPr>
          <p:cNvPr id="32" name="Picture 31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097562E9-EA07-40DD-B7AD-A984467CB9A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50000" b="53143"/>
          <a:stretch/>
        </p:blipFill>
        <p:spPr>
          <a:xfrm>
            <a:off x="4131668" y="2440282"/>
            <a:ext cx="1257300" cy="12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9393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Google Shape;844;p44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Exercise 2 Complete the sentences, using ought to or ought not to.</a:t>
            </a:r>
          </a:p>
        </p:txBody>
      </p:sp>
      <p:sp>
        <p:nvSpPr>
          <p:cNvPr id="845" name="Google Shape;845;p44"/>
          <p:cNvSpPr txBox="1">
            <a:spLocks noGrp="1"/>
          </p:cNvSpPr>
          <p:nvPr>
            <p:ph type="title" idx="2"/>
          </p:nvPr>
        </p:nvSpPr>
        <p:spPr>
          <a:xfrm>
            <a:off x="29981" y="1784184"/>
            <a:ext cx="9114019" cy="69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5. We ____________ sit in the sun for too long.</a:t>
            </a:r>
          </a:p>
        </p:txBody>
      </p:sp>
      <p:sp>
        <p:nvSpPr>
          <p:cNvPr id="846" name="Google Shape;846;p44">
            <a:hlinkClick r:id="rId3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44">
            <a:hlinkClick r:id="rId4" action="ppaction://hlinksldjump"/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320E37-A976-4F3E-9DE8-4815EA08A0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6553" y="2804180"/>
            <a:ext cx="2243522" cy="8352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D4C9EF0-135E-471D-830C-4043666F52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1512" y="2804180"/>
            <a:ext cx="2243522" cy="835224"/>
          </a:xfrm>
          <a:prstGeom prst="rect">
            <a:avLst/>
          </a:prstGeom>
        </p:spPr>
      </p:pic>
      <p:pic>
        <p:nvPicPr>
          <p:cNvPr id="31" name="Picture 30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CE690679-3ADE-4DDA-A985-66EAE6CD254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0399" r="7276" b="53143"/>
          <a:stretch/>
        </p:blipFill>
        <p:spPr>
          <a:xfrm>
            <a:off x="662055" y="2456365"/>
            <a:ext cx="1064301" cy="1249687"/>
          </a:xfrm>
          <a:prstGeom prst="rect">
            <a:avLst/>
          </a:prstGeom>
        </p:spPr>
      </p:pic>
      <p:pic>
        <p:nvPicPr>
          <p:cNvPr id="32" name="Picture 31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097562E9-EA07-40DD-B7AD-A984467CB9A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50000" b="53143"/>
          <a:stretch/>
        </p:blipFill>
        <p:spPr>
          <a:xfrm>
            <a:off x="4131668" y="2440282"/>
            <a:ext cx="1257300" cy="12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4045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42"/>
          <p:cNvSpPr/>
          <p:nvPr/>
        </p:nvSpPr>
        <p:spPr>
          <a:xfrm>
            <a:off x="8208707" y="455463"/>
            <a:ext cx="1211396" cy="966953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1" name="Google Shape;641;p42"/>
          <p:cNvGrpSpPr/>
          <p:nvPr/>
        </p:nvGrpSpPr>
        <p:grpSpPr>
          <a:xfrm>
            <a:off x="7498213" y="3957605"/>
            <a:ext cx="1230754" cy="1438978"/>
            <a:chOff x="4786575" y="766525"/>
            <a:chExt cx="921775" cy="1077725"/>
          </a:xfrm>
        </p:grpSpPr>
        <p:sp>
          <p:nvSpPr>
            <p:cNvPr id="642" name="Google Shape;642;p42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2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2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2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2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7" name="Google Shape;647;p42"/>
          <p:cNvSpPr txBox="1">
            <a:spLocks noGrp="1"/>
          </p:cNvSpPr>
          <p:nvPr>
            <p:ph type="title"/>
          </p:nvPr>
        </p:nvSpPr>
        <p:spPr>
          <a:xfrm>
            <a:off x="975996" y="348835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Exercise 3 Choose the best option for each sentence.</a:t>
            </a:r>
          </a:p>
        </p:txBody>
      </p:sp>
      <p:grpSp>
        <p:nvGrpSpPr>
          <p:cNvPr id="656" name="Google Shape;656;p42"/>
          <p:cNvGrpSpPr/>
          <p:nvPr/>
        </p:nvGrpSpPr>
        <p:grpSpPr>
          <a:xfrm>
            <a:off x="285556" y="3645474"/>
            <a:ext cx="1380880" cy="1823176"/>
            <a:chOff x="-5969450" y="12871025"/>
            <a:chExt cx="1275875" cy="1684850"/>
          </a:xfrm>
        </p:grpSpPr>
        <p:sp>
          <p:nvSpPr>
            <p:cNvPr id="657" name="Google Shape;657;p42"/>
            <p:cNvSpPr/>
            <p:nvPr/>
          </p:nvSpPr>
          <p:spPr>
            <a:xfrm>
              <a:off x="-5932225" y="12871025"/>
              <a:ext cx="1221175" cy="1040575"/>
            </a:xfrm>
            <a:custGeom>
              <a:avLst/>
              <a:gdLst/>
              <a:ahLst/>
              <a:cxnLst/>
              <a:rect l="l" t="t" r="r" b="b"/>
              <a:pathLst>
                <a:path w="48847" h="41623" extrusionOk="0">
                  <a:moveTo>
                    <a:pt x="1156" y="0"/>
                  </a:moveTo>
                  <a:cubicBezTo>
                    <a:pt x="719" y="0"/>
                    <a:pt x="364" y="173"/>
                    <a:pt x="1" y="437"/>
                  </a:cubicBezTo>
                  <a:cubicBezTo>
                    <a:pt x="6171" y="8036"/>
                    <a:pt x="13831" y="13933"/>
                    <a:pt x="22129" y="20164"/>
                  </a:cubicBezTo>
                  <a:cubicBezTo>
                    <a:pt x="31217" y="27519"/>
                    <a:pt x="39059" y="34875"/>
                    <a:pt x="48847" y="41623"/>
                  </a:cubicBezTo>
                  <a:cubicBezTo>
                    <a:pt x="48634" y="41258"/>
                    <a:pt x="48360" y="41045"/>
                    <a:pt x="48360" y="41045"/>
                  </a:cubicBezTo>
                  <a:cubicBezTo>
                    <a:pt x="48360" y="41045"/>
                    <a:pt x="7813" y="4692"/>
                    <a:pt x="4712" y="2048"/>
                  </a:cubicBezTo>
                  <a:cubicBezTo>
                    <a:pt x="2948" y="536"/>
                    <a:pt x="1926" y="0"/>
                    <a:pt x="11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2"/>
            <p:cNvSpPr/>
            <p:nvPr/>
          </p:nvSpPr>
          <p:spPr>
            <a:xfrm>
              <a:off x="-5969450" y="12881925"/>
              <a:ext cx="1275875" cy="1673950"/>
            </a:xfrm>
            <a:custGeom>
              <a:avLst/>
              <a:gdLst/>
              <a:ahLst/>
              <a:cxnLst/>
              <a:rect l="l" t="t" r="r" b="b"/>
              <a:pathLst>
                <a:path w="51035" h="66958" extrusionOk="0">
                  <a:moveTo>
                    <a:pt x="18776" y="26232"/>
                  </a:moveTo>
                  <a:cubicBezTo>
                    <a:pt x="19069" y="26232"/>
                    <a:pt x="19453" y="26428"/>
                    <a:pt x="20122" y="26992"/>
                  </a:cubicBezTo>
                  <a:cubicBezTo>
                    <a:pt x="21278" y="27995"/>
                    <a:pt x="36445" y="41582"/>
                    <a:pt x="36445" y="41582"/>
                  </a:cubicBezTo>
                  <a:cubicBezTo>
                    <a:pt x="36445" y="41582"/>
                    <a:pt x="37114" y="42190"/>
                    <a:pt x="36506" y="42737"/>
                  </a:cubicBezTo>
                  <a:cubicBezTo>
                    <a:pt x="35503" y="43588"/>
                    <a:pt x="27083" y="51126"/>
                    <a:pt x="27083" y="51126"/>
                  </a:cubicBezTo>
                  <a:cubicBezTo>
                    <a:pt x="27083" y="51126"/>
                    <a:pt x="26799" y="51451"/>
                    <a:pt x="26439" y="51451"/>
                  </a:cubicBezTo>
                  <a:cubicBezTo>
                    <a:pt x="26259" y="51451"/>
                    <a:pt x="26060" y="51369"/>
                    <a:pt x="25867" y="51126"/>
                  </a:cubicBezTo>
                  <a:cubicBezTo>
                    <a:pt x="25823" y="51793"/>
                    <a:pt x="25735" y="52012"/>
                    <a:pt x="25604" y="52012"/>
                  </a:cubicBezTo>
                  <a:cubicBezTo>
                    <a:pt x="25466" y="52012"/>
                    <a:pt x="25280" y="51770"/>
                    <a:pt x="25047" y="51552"/>
                  </a:cubicBezTo>
                  <a:cubicBezTo>
                    <a:pt x="24469" y="50974"/>
                    <a:pt x="21247" y="40032"/>
                    <a:pt x="19150" y="33011"/>
                  </a:cubicBezTo>
                  <a:cubicBezTo>
                    <a:pt x="17334" y="26843"/>
                    <a:pt x="17981" y="26468"/>
                    <a:pt x="18165" y="26468"/>
                  </a:cubicBezTo>
                  <a:cubicBezTo>
                    <a:pt x="18191" y="26468"/>
                    <a:pt x="18208" y="26475"/>
                    <a:pt x="18208" y="26475"/>
                  </a:cubicBezTo>
                  <a:cubicBezTo>
                    <a:pt x="18399" y="26335"/>
                    <a:pt x="18564" y="26232"/>
                    <a:pt x="18776" y="26232"/>
                  </a:cubicBezTo>
                  <a:close/>
                  <a:moveTo>
                    <a:pt x="1490" y="1"/>
                  </a:moveTo>
                  <a:cubicBezTo>
                    <a:pt x="1368" y="62"/>
                    <a:pt x="1247" y="153"/>
                    <a:pt x="1156" y="244"/>
                  </a:cubicBezTo>
                  <a:cubicBezTo>
                    <a:pt x="1" y="1186"/>
                    <a:pt x="1611" y="6110"/>
                    <a:pt x="1611" y="6110"/>
                  </a:cubicBezTo>
                  <a:cubicBezTo>
                    <a:pt x="1611" y="6110"/>
                    <a:pt x="20639" y="64288"/>
                    <a:pt x="20974" y="65017"/>
                  </a:cubicBezTo>
                  <a:cubicBezTo>
                    <a:pt x="21623" y="66516"/>
                    <a:pt x="22386" y="66958"/>
                    <a:pt x="23058" y="66958"/>
                  </a:cubicBezTo>
                  <a:cubicBezTo>
                    <a:pt x="24023" y="66958"/>
                    <a:pt x="24803" y="66051"/>
                    <a:pt x="24803" y="66051"/>
                  </a:cubicBezTo>
                  <a:cubicBezTo>
                    <a:pt x="24803" y="66051"/>
                    <a:pt x="47357" y="45929"/>
                    <a:pt x="50001" y="43619"/>
                  </a:cubicBezTo>
                  <a:cubicBezTo>
                    <a:pt x="51035" y="42737"/>
                    <a:pt x="50731" y="41795"/>
                    <a:pt x="50336" y="41187"/>
                  </a:cubicBezTo>
                  <a:cubicBezTo>
                    <a:pt x="40548" y="34439"/>
                    <a:pt x="32706" y="27083"/>
                    <a:pt x="23618" y="19728"/>
                  </a:cubicBezTo>
                  <a:cubicBezTo>
                    <a:pt x="15320" y="13497"/>
                    <a:pt x="7660" y="7600"/>
                    <a:pt x="14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2"/>
            <p:cNvSpPr/>
            <p:nvPr/>
          </p:nvSpPr>
          <p:spPr>
            <a:xfrm>
              <a:off x="-5536100" y="13543625"/>
              <a:ext cx="213350" cy="638600"/>
            </a:xfrm>
            <a:custGeom>
              <a:avLst/>
              <a:gdLst/>
              <a:ahLst/>
              <a:cxnLst/>
              <a:rect l="l" t="t" r="r" b="b"/>
              <a:pathLst>
                <a:path w="8534" h="25544" extrusionOk="0">
                  <a:moveTo>
                    <a:pt x="831" y="0"/>
                  </a:moveTo>
                  <a:cubicBezTo>
                    <a:pt x="647" y="0"/>
                    <a:pt x="0" y="375"/>
                    <a:pt x="1816" y="6543"/>
                  </a:cubicBezTo>
                  <a:cubicBezTo>
                    <a:pt x="3913" y="13594"/>
                    <a:pt x="7135" y="24506"/>
                    <a:pt x="7713" y="25084"/>
                  </a:cubicBezTo>
                  <a:cubicBezTo>
                    <a:pt x="7931" y="25302"/>
                    <a:pt x="8117" y="25544"/>
                    <a:pt x="8259" y="25544"/>
                  </a:cubicBezTo>
                  <a:cubicBezTo>
                    <a:pt x="8394" y="25544"/>
                    <a:pt x="8489" y="25325"/>
                    <a:pt x="8533" y="24658"/>
                  </a:cubicBezTo>
                  <a:cubicBezTo>
                    <a:pt x="8442" y="24567"/>
                    <a:pt x="8381" y="24446"/>
                    <a:pt x="8290" y="24263"/>
                  </a:cubicBezTo>
                  <a:cubicBezTo>
                    <a:pt x="8199" y="23990"/>
                    <a:pt x="1056" y="2196"/>
                    <a:pt x="1056" y="2196"/>
                  </a:cubicBezTo>
                  <a:cubicBezTo>
                    <a:pt x="1056" y="2196"/>
                    <a:pt x="448" y="372"/>
                    <a:pt x="874" y="7"/>
                  </a:cubicBezTo>
                  <a:cubicBezTo>
                    <a:pt x="874" y="7"/>
                    <a:pt x="857" y="0"/>
                    <a:pt x="831" y="0"/>
                  </a:cubicBezTo>
                  <a:close/>
                </a:path>
              </a:pathLst>
            </a:custGeom>
            <a:solidFill>
              <a:srgbClr val="9AE3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2"/>
            <p:cNvSpPr/>
            <p:nvPr/>
          </p:nvSpPr>
          <p:spPr>
            <a:xfrm>
              <a:off x="-5845375" y="12930950"/>
              <a:ext cx="47075" cy="52700"/>
            </a:xfrm>
            <a:custGeom>
              <a:avLst/>
              <a:gdLst/>
              <a:ahLst/>
              <a:cxnLst/>
              <a:rect l="l" t="t" r="r" b="b"/>
              <a:pathLst>
                <a:path w="1883" h="2108" extrusionOk="0">
                  <a:moveTo>
                    <a:pt x="1730" y="1"/>
                  </a:moveTo>
                  <a:cubicBezTo>
                    <a:pt x="1705" y="1"/>
                    <a:pt x="1680" y="14"/>
                    <a:pt x="1664" y="46"/>
                  </a:cubicBezTo>
                  <a:cubicBezTo>
                    <a:pt x="1542" y="289"/>
                    <a:pt x="1329" y="502"/>
                    <a:pt x="1117" y="684"/>
                  </a:cubicBezTo>
                  <a:cubicBezTo>
                    <a:pt x="722" y="1079"/>
                    <a:pt x="38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0"/>
                    <a:pt x="83" y="2083"/>
                  </a:cubicBezTo>
                  <a:cubicBezTo>
                    <a:pt x="478" y="1657"/>
                    <a:pt x="873" y="1231"/>
                    <a:pt x="1238" y="806"/>
                  </a:cubicBezTo>
                  <a:cubicBezTo>
                    <a:pt x="1421" y="593"/>
                    <a:pt x="1573" y="350"/>
                    <a:pt x="1816" y="168"/>
                  </a:cubicBezTo>
                  <a:cubicBezTo>
                    <a:pt x="1883" y="101"/>
                    <a:pt x="1802" y="1"/>
                    <a:pt x="173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2"/>
            <p:cNvSpPr/>
            <p:nvPr/>
          </p:nvSpPr>
          <p:spPr>
            <a:xfrm>
              <a:off x="-5728275" y="13041475"/>
              <a:ext cx="47050" cy="52700"/>
            </a:xfrm>
            <a:custGeom>
              <a:avLst/>
              <a:gdLst/>
              <a:ahLst/>
              <a:cxnLst/>
              <a:rect l="l" t="t" r="r" b="b"/>
              <a:pathLst>
                <a:path w="1882" h="2108" extrusionOk="0">
                  <a:moveTo>
                    <a:pt x="1736" y="0"/>
                  </a:moveTo>
                  <a:cubicBezTo>
                    <a:pt x="1710" y="0"/>
                    <a:pt x="1684" y="10"/>
                    <a:pt x="1661" y="32"/>
                  </a:cubicBezTo>
                  <a:cubicBezTo>
                    <a:pt x="1539" y="276"/>
                    <a:pt x="1326" y="488"/>
                    <a:pt x="1114" y="701"/>
                  </a:cubicBezTo>
                  <a:cubicBezTo>
                    <a:pt x="718" y="1066"/>
                    <a:pt x="384" y="1583"/>
                    <a:pt x="50" y="2008"/>
                  </a:cubicBezTo>
                  <a:cubicBezTo>
                    <a:pt x="0" y="2058"/>
                    <a:pt x="32" y="2107"/>
                    <a:pt x="78" y="2107"/>
                  </a:cubicBezTo>
                  <a:cubicBezTo>
                    <a:pt x="88" y="2107"/>
                    <a:pt x="99" y="2105"/>
                    <a:pt x="111" y="2099"/>
                  </a:cubicBezTo>
                  <a:cubicBezTo>
                    <a:pt x="475" y="1674"/>
                    <a:pt x="870" y="1248"/>
                    <a:pt x="1235" y="792"/>
                  </a:cubicBezTo>
                  <a:cubicBezTo>
                    <a:pt x="1448" y="580"/>
                    <a:pt x="1600" y="336"/>
                    <a:pt x="1813" y="154"/>
                  </a:cubicBezTo>
                  <a:cubicBezTo>
                    <a:pt x="1881" y="86"/>
                    <a:pt x="1813" y="0"/>
                    <a:pt x="1736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2"/>
            <p:cNvSpPr/>
            <p:nvPr/>
          </p:nvSpPr>
          <p:spPr>
            <a:xfrm>
              <a:off x="-5609050" y="13144475"/>
              <a:ext cx="46325" cy="52700"/>
            </a:xfrm>
            <a:custGeom>
              <a:avLst/>
              <a:gdLst/>
              <a:ahLst/>
              <a:cxnLst/>
              <a:rect l="l" t="t" r="r" b="b"/>
              <a:pathLst>
                <a:path w="1853" h="2108" extrusionOk="0">
                  <a:moveTo>
                    <a:pt x="1725" y="1"/>
                  </a:moveTo>
                  <a:cubicBezTo>
                    <a:pt x="1702" y="1"/>
                    <a:pt x="1680" y="14"/>
                    <a:pt x="1664" y="46"/>
                  </a:cubicBezTo>
                  <a:cubicBezTo>
                    <a:pt x="1512" y="289"/>
                    <a:pt x="1299" y="502"/>
                    <a:pt x="1117" y="685"/>
                  </a:cubicBezTo>
                  <a:cubicBezTo>
                    <a:pt x="691" y="1080"/>
                    <a:pt x="35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1"/>
                    <a:pt x="83" y="2083"/>
                  </a:cubicBezTo>
                  <a:cubicBezTo>
                    <a:pt x="478" y="1657"/>
                    <a:pt x="843" y="1232"/>
                    <a:pt x="1238" y="806"/>
                  </a:cubicBezTo>
                  <a:cubicBezTo>
                    <a:pt x="1421" y="593"/>
                    <a:pt x="1573" y="350"/>
                    <a:pt x="1785" y="168"/>
                  </a:cubicBezTo>
                  <a:cubicBezTo>
                    <a:pt x="1852" y="101"/>
                    <a:pt x="1788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2"/>
            <p:cNvSpPr/>
            <p:nvPr/>
          </p:nvSpPr>
          <p:spPr>
            <a:xfrm>
              <a:off x="-5490575" y="13252250"/>
              <a:ext cx="46300" cy="52425"/>
            </a:xfrm>
            <a:custGeom>
              <a:avLst/>
              <a:gdLst/>
              <a:ahLst/>
              <a:cxnLst/>
              <a:rect l="l" t="t" r="r" b="b"/>
              <a:pathLst>
                <a:path w="1852" h="2097" extrusionOk="0">
                  <a:moveTo>
                    <a:pt x="1737" y="0"/>
                  </a:moveTo>
                  <a:cubicBezTo>
                    <a:pt x="1711" y="0"/>
                    <a:pt x="1685" y="15"/>
                    <a:pt x="1667" y="51"/>
                  </a:cubicBezTo>
                  <a:cubicBezTo>
                    <a:pt x="1515" y="264"/>
                    <a:pt x="1302" y="477"/>
                    <a:pt x="1119" y="690"/>
                  </a:cubicBezTo>
                  <a:cubicBezTo>
                    <a:pt x="694" y="1085"/>
                    <a:pt x="360" y="1571"/>
                    <a:pt x="25" y="2027"/>
                  </a:cubicBezTo>
                  <a:cubicBezTo>
                    <a:pt x="1" y="2052"/>
                    <a:pt x="36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46" y="1237"/>
                    <a:pt x="1211" y="811"/>
                  </a:cubicBezTo>
                  <a:cubicBezTo>
                    <a:pt x="1423" y="568"/>
                    <a:pt x="1575" y="325"/>
                    <a:pt x="1788" y="143"/>
                  </a:cubicBezTo>
                  <a:cubicBezTo>
                    <a:pt x="1852" y="79"/>
                    <a:pt x="1797" y="0"/>
                    <a:pt x="173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2"/>
            <p:cNvSpPr/>
            <p:nvPr/>
          </p:nvSpPr>
          <p:spPr>
            <a:xfrm>
              <a:off x="-5391775" y="13339000"/>
              <a:ext cx="46375" cy="52300"/>
            </a:xfrm>
            <a:custGeom>
              <a:avLst/>
              <a:gdLst/>
              <a:ahLst/>
              <a:cxnLst/>
              <a:rect l="l" t="t" r="r" b="b"/>
              <a:pathLst>
                <a:path w="1855" h="2092" extrusionOk="0">
                  <a:moveTo>
                    <a:pt x="1729" y="1"/>
                  </a:moveTo>
                  <a:cubicBezTo>
                    <a:pt x="1706" y="1"/>
                    <a:pt x="1683" y="14"/>
                    <a:pt x="1666" y="46"/>
                  </a:cubicBezTo>
                  <a:cubicBezTo>
                    <a:pt x="1514" y="290"/>
                    <a:pt x="1301" y="502"/>
                    <a:pt x="1119" y="685"/>
                  </a:cubicBezTo>
                  <a:cubicBezTo>
                    <a:pt x="724" y="1080"/>
                    <a:pt x="359" y="1566"/>
                    <a:pt x="25" y="2022"/>
                  </a:cubicBezTo>
                  <a:cubicBezTo>
                    <a:pt x="0" y="2047"/>
                    <a:pt x="35" y="2091"/>
                    <a:pt x="66" y="2091"/>
                  </a:cubicBezTo>
                  <a:cubicBezTo>
                    <a:pt x="73" y="2091"/>
                    <a:pt x="80" y="2089"/>
                    <a:pt x="85" y="2083"/>
                  </a:cubicBezTo>
                  <a:cubicBezTo>
                    <a:pt x="481" y="1657"/>
                    <a:pt x="845" y="1232"/>
                    <a:pt x="1240" y="806"/>
                  </a:cubicBezTo>
                  <a:cubicBezTo>
                    <a:pt x="1423" y="594"/>
                    <a:pt x="1575" y="320"/>
                    <a:pt x="1788" y="138"/>
                  </a:cubicBezTo>
                  <a:cubicBezTo>
                    <a:pt x="1854" y="93"/>
                    <a:pt x="1791" y="1"/>
                    <a:pt x="1729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2"/>
            <p:cNvSpPr/>
            <p:nvPr/>
          </p:nvSpPr>
          <p:spPr>
            <a:xfrm>
              <a:off x="-5298325" y="13421400"/>
              <a:ext cx="46425" cy="52725"/>
            </a:xfrm>
            <a:custGeom>
              <a:avLst/>
              <a:gdLst/>
              <a:ahLst/>
              <a:cxnLst/>
              <a:rect l="l" t="t" r="r" b="b"/>
              <a:pathLst>
                <a:path w="1857" h="2109" extrusionOk="0">
                  <a:moveTo>
                    <a:pt x="1724" y="1"/>
                  </a:moveTo>
                  <a:cubicBezTo>
                    <a:pt x="1703" y="1"/>
                    <a:pt x="1682" y="10"/>
                    <a:pt x="1667" y="33"/>
                  </a:cubicBezTo>
                  <a:cubicBezTo>
                    <a:pt x="1515" y="276"/>
                    <a:pt x="1302" y="489"/>
                    <a:pt x="1120" y="702"/>
                  </a:cubicBezTo>
                  <a:cubicBezTo>
                    <a:pt x="694" y="1067"/>
                    <a:pt x="360" y="1583"/>
                    <a:pt x="25" y="2009"/>
                  </a:cubicBezTo>
                  <a:cubicBezTo>
                    <a:pt x="0" y="2059"/>
                    <a:pt x="36" y="2108"/>
                    <a:pt x="67" y="2108"/>
                  </a:cubicBezTo>
                  <a:cubicBezTo>
                    <a:pt x="74" y="2108"/>
                    <a:pt x="81" y="2106"/>
                    <a:pt x="86" y="2100"/>
                  </a:cubicBezTo>
                  <a:cubicBezTo>
                    <a:pt x="481" y="1675"/>
                    <a:pt x="846" y="1249"/>
                    <a:pt x="1211" y="793"/>
                  </a:cubicBezTo>
                  <a:cubicBezTo>
                    <a:pt x="1424" y="580"/>
                    <a:pt x="1575" y="337"/>
                    <a:pt x="1788" y="155"/>
                  </a:cubicBezTo>
                  <a:cubicBezTo>
                    <a:pt x="1857" y="86"/>
                    <a:pt x="1788" y="1"/>
                    <a:pt x="1724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2"/>
            <p:cNvSpPr/>
            <p:nvPr/>
          </p:nvSpPr>
          <p:spPr>
            <a:xfrm>
              <a:off x="-5211700" y="13502250"/>
              <a:ext cx="47075" cy="52425"/>
            </a:xfrm>
            <a:custGeom>
              <a:avLst/>
              <a:gdLst/>
              <a:ahLst/>
              <a:cxnLst/>
              <a:rect l="l" t="t" r="r" b="b"/>
              <a:pathLst>
                <a:path w="1883" h="2097" extrusionOk="0">
                  <a:moveTo>
                    <a:pt x="1757" y="0"/>
                  </a:moveTo>
                  <a:cubicBezTo>
                    <a:pt x="1727" y="0"/>
                    <a:pt x="1694" y="15"/>
                    <a:pt x="1667" y="52"/>
                  </a:cubicBezTo>
                  <a:cubicBezTo>
                    <a:pt x="1545" y="264"/>
                    <a:pt x="1332" y="477"/>
                    <a:pt x="1120" y="690"/>
                  </a:cubicBezTo>
                  <a:cubicBezTo>
                    <a:pt x="725" y="1085"/>
                    <a:pt x="390" y="1571"/>
                    <a:pt x="25" y="2027"/>
                  </a:cubicBezTo>
                  <a:cubicBezTo>
                    <a:pt x="1" y="2052"/>
                    <a:pt x="36" y="2096"/>
                    <a:pt x="82" y="2096"/>
                  </a:cubicBezTo>
                  <a:cubicBezTo>
                    <a:pt x="93" y="2096"/>
                    <a:pt x="105" y="2094"/>
                    <a:pt x="117" y="2088"/>
                  </a:cubicBezTo>
                  <a:cubicBezTo>
                    <a:pt x="481" y="1662"/>
                    <a:pt x="877" y="1237"/>
                    <a:pt x="1241" y="811"/>
                  </a:cubicBezTo>
                  <a:cubicBezTo>
                    <a:pt x="1424" y="568"/>
                    <a:pt x="1576" y="325"/>
                    <a:pt x="1819" y="143"/>
                  </a:cubicBezTo>
                  <a:cubicBezTo>
                    <a:pt x="1883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2"/>
            <p:cNvSpPr/>
            <p:nvPr/>
          </p:nvSpPr>
          <p:spPr>
            <a:xfrm>
              <a:off x="-5120425" y="13584475"/>
              <a:ext cx="46875" cy="52675"/>
            </a:xfrm>
            <a:custGeom>
              <a:avLst/>
              <a:gdLst/>
              <a:ahLst/>
              <a:cxnLst/>
              <a:rect l="l" t="t" r="r" b="b"/>
              <a:pathLst>
                <a:path w="1875" h="2107" extrusionOk="0">
                  <a:moveTo>
                    <a:pt x="1729" y="0"/>
                  </a:moveTo>
                  <a:cubicBezTo>
                    <a:pt x="1704" y="0"/>
                    <a:pt x="1679" y="13"/>
                    <a:pt x="1663" y="45"/>
                  </a:cubicBezTo>
                  <a:cubicBezTo>
                    <a:pt x="1511" y="288"/>
                    <a:pt x="1299" y="501"/>
                    <a:pt x="1116" y="684"/>
                  </a:cubicBezTo>
                  <a:cubicBezTo>
                    <a:pt x="721" y="1079"/>
                    <a:pt x="387" y="1595"/>
                    <a:pt x="22" y="2021"/>
                  </a:cubicBezTo>
                  <a:cubicBezTo>
                    <a:pt x="0" y="2064"/>
                    <a:pt x="25" y="2107"/>
                    <a:pt x="51" y="2107"/>
                  </a:cubicBezTo>
                  <a:cubicBezTo>
                    <a:pt x="62" y="2107"/>
                    <a:pt x="74" y="2100"/>
                    <a:pt x="83" y="2082"/>
                  </a:cubicBezTo>
                  <a:cubicBezTo>
                    <a:pt x="478" y="1656"/>
                    <a:pt x="843" y="1231"/>
                    <a:pt x="1238" y="805"/>
                  </a:cubicBezTo>
                  <a:cubicBezTo>
                    <a:pt x="1420" y="592"/>
                    <a:pt x="1572" y="349"/>
                    <a:pt x="1785" y="167"/>
                  </a:cubicBezTo>
                  <a:cubicBezTo>
                    <a:pt x="1874" y="100"/>
                    <a:pt x="1799" y="0"/>
                    <a:pt x="1729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2"/>
            <p:cNvSpPr/>
            <p:nvPr/>
          </p:nvSpPr>
          <p:spPr>
            <a:xfrm>
              <a:off x="-5039950" y="13649675"/>
              <a:ext cx="47050" cy="52400"/>
            </a:xfrm>
            <a:custGeom>
              <a:avLst/>
              <a:gdLst/>
              <a:ahLst/>
              <a:cxnLst/>
              <a:rect l="l" t="t" r="r" b="b"/>
              <a:pathLst>
                <a:path w="1882" h="2096" extrusionOk="0">
                  <a:moveTo>
                    <a:pt x="1757" y="0"/>
                  </a:moveTo>
                  <a:cubicBezTo>
                    <a:pt x="1727" y="0"/>
                    <a:pt x="1694" y="15"/>
                    <a:pt x="1666" y="51"/>
                  </a:cubicBezTo>
                  <a:cubicBezTo>
                    <a:pt x="1545" y="264"/>
                    <a:pt x="1332" y="477"/>
                    <a:pt x="1119" y="690"/>
                  </a:cubicBezTo>
                  <a:cubicBezTo>
                    <a:pt x="724" y="1085"/>
                    <a:pt x="390" y="1571"/>
                    <a:pt x="25" y="2027"/>
                  </a:cubicBezTo>
                  <a:cubicBezTo>
                    <a:pt x="0" y="2052"/>
                    <a:pt x="35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76" y="1237"/>
                    <a:pt x="1241" y="811"/>
                  </a:cubicBezTo>
                  <a:cubicBezTo>
                    <a:pt x="1423" y="568"/>
                    <a:pt x="1575" y="325"/>
                    <a:pt x="1818" y="142"/>
                  </a:cubicBezTo>
                  <a:cubicBezTo>
                    <a:pt x="1882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2"/>
            <p:cNvSpPr/>
            <p:nvPr/>
          </p:nvSpPr>
          <p:spPr>
            <a:xfrm>
              <a:off x="-4959325" y="13725800"/>
              <a:ext cx="46300" cy="52700"/>
            </a:xfrm>
            <a:custGeom>
              <a:avLst/>
              <a:gdLst/>
              <a:ahLst/>
              <a:cxnLst/>
              <a:rect l="l" t="t" r="r" b="b"/>
              <a:pathLst>
                <a:path w="1852" h="2108" extrusionOk="0">
                  <a:moveTo>
                    <a:pt x="1725" y="1"/>
                  </a:moveTo>
                  <a:cubicBezTo>
                    <a:pt x="1702" y="1"/>
                    <a:pt x="1679" y="14"/>
                    <a:pt x="1663" y="46"/>
                  </a:cubicBezTo>
                  <a:cubicBezTo>
                    <a:pt x="1511" y="289"/>
                    <a:pt x="1298" y="502"/>
                    <a:pt x="1116" y="684"/>
                  </a:cubicBezTo>
                  <a:cubicBezTo>
                    <a:pt x="721" y="1079"/>
                    <a:pt x="356" y="1596"/>
                    <a:pt x="22" y="2022"/>
                  </a:cubicBezTo>
                  <a:cubicBezTo>
                    <a:pt x="0" y="2065"/>
                    <a:pt x="24" y="2108"/>
                    <a:pt x="51" y="2108"/>
                  </a:cubicBezTo>
                  <a:cubicBezTo>
                    <a:pt x="62" y="2108"/>
                    <a:pt x="74" y="2100"/>
                    <a:pt x="83" y="2082"/>
                  </a:cubicBezTo>
                  <a:cubicBezTo>
                    <a:pt x="478" y="1657"/>
                    <a:pt x="842" y="1231"/>
                    <a:pt x="1238" y="806"/>
                  </a:cubicBezTo>
                  <a:cubicBezTo>
                    <a:pt x="1420" y="593"/>
                    <a:pt x="1572" y="350"/>
                    <a:pt x="1785" y="167"/>
                  </a:cubicBezTo>
                  <a:cubicBezTo>
                    <a:pt x="1852" y="100"/>
                    <a:pt x="1787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2"/>
            <p:cNvSpPr/>
            <p:nvPr/>
          </p:nvSpPr>
          <p:spPr>
            <a:xfrm>
              <a:off x="-4866700" y="13806325"/>
              <a:ext cx="47125" cy="52300"/>
            </a:xfrm>
            <a:custGeom>
              <a:avLst/>
              <a:gdLst/>
              <a:ahLst/>
              <a:cxnLst/>
              <a:rect l="l" t="t" r="r" b="b"/>
              <a:pathLst>
                <a:path w="1885" h="2092" extrusionOk="0">
                  <a:moveTo>
                    <a:pt x="1735" y="1"/>
                  </a:moveTo>
                  <a:cubicBezTo>
                    <a:pt x="1708" y="1"/>
                    <a:pt x="1683" y="14"/>
                    <a:pt x="1666" y="47"/>
                  </a:cubicBezTo>
                  <a:cubicBezTo>
                    <a:pt x="1514" y="290"/>
                    <a:pt x="1332" y="503"/>
                    <a:pt x="1119" y="685"/>
                  </a:cubicBezTo>
                  <a:cubicBezTo>
                    <a:pt x="724" y="1080"/>
                    <a:pt x="390" y="1567"/>
                    <a:pt x="25" y="2022"/>
                  </a:cubicBezTo>
                  <a:cubicBezTo>
                    <a:pt x="0" y="2047"/>
                    <a:pt x="36" y="2092"/>
                    <a:pt x="66" y="2092"/>
                  </a:cubicBezTo>
                  <a:cubicBezTo>
                    <a:pt x="73" y="2092"/>
                    <a:pt x="80" y="2089"/>
                    <a:pt x="86" y="2083"/>
                  </a:cubicBezTo>
                  <a:cubicBezTo>
                    <a:pt x="481" y="1658"/>
                    <a:pt x="876" y="1232"/>
                    <a:pt x="1241" y="807"/>
                  </a:cubicBezTo>
                  <a:cubicBezTo>
                    <a:pt x="1423" y="594"/>
                    <a:pt x="1575" y="320"/>
                    <a:pt x="1818" y="138"/>
                  </a:cubicBezTo>
                  <a:cubicBezTo>
                    <a:pt x="1885" y="94"/>
                    <a:pt x="1806" y="1"/>
                    <a:pt x="173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1" name="Google Shape;671;p42"/>
          <p:cNvGrpSpPr/>
          <p:nvPr/>
        </p:nvGrpSpPr>
        <p:grpSpPr>
          <a:xfrm>
            <a:off x="-385433" y="3639035"/>
            <a:ext cx="1211444" cy="1630231"/>
            <a:chOff x="-1138858" y="3639035"/>
            <a:chExt cx="1211444" cy="1630231"/>
          </a:xfrm>
        </p:grpSpPr>
        <p:sp>
          <p:nvSpPr>
            <p:cNvPr id="672" name="Google Shape;672;p42"/>
            <p:cNvSpPr/>
            <p:nvPr/>
          </p:nvSpPr>
          <p:spPr>
            <a:xfrm>
              <a:off x="-985216" y="4615716"/>
              <a:ext cx="897590" cy="653550"/>
            </a:xfrm>
            <a:custGeom>
              <a:avLst/>
              <a:gdLst/>
              <a:ahLst/>
              <a:cxnLst/>
              <a:rect l="l" t="t" r="r" b="b"/>
              <a:pathLst>
                <a:path w="12432" h="9051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730" y="7934"/>
                    <a:pt x="1854" y="8390"/>
                  </a:cubicBezTo>
                  <a:cubicBezTo>
                    <a:pt x="2536" y="8648"/>
                    <a:pt x="5295" y="9051"/>
                    <a:pt x="7721" y="9051"/>
                  </a:cubicBezTo>
                  <a:cubicBezTo>
                    <a:pt x="9298" y="9051"/>
                    <a:pt x="10734" y="8881"/>
                    <a:pt x="11368" y="8390"/>
                  </a:cubicBezTo>
                  <a:cubicBezTo>
                    <a:pt x="12432" y="5958"/>
                    <a:pt x="12310" y="761"/>
                    <a:pt x="12310" y="7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2"/>
            <p:cNvSpPr/>
            <p:nvPr/>
          </p:nvSpPr>
          <p:spPr>
            <a:xfrm>
              <a:off x="-1138858" y="4236121"/>
              <a:ext cx="1211444" cy="576505"/>
            </a:xfrm>
            <a:custGeom>
              <a:avLst/>
              <a:gdLst/>
              <a:ahLst/>
              <a:cxnLst/>
              <a:rect l="l" t="t" r="r" b="b"/>
              <a:pathLst>
                <a:path w="16779" h="7984" extrusionOk="0">
                  <a:moveTo>
                    <a:pt x="9380" y="0"/>
                  </a:moveTo>
                  <a:cubicBezTo>
                    <a:pt x="4747" y="0"/>
                    <a:pt x="456" y="1914"/>
                    <a:pt x="456" y="1914"/>
                  </a:cubicBezTo>
                  <a:cubicBezTo>
                    <a:pt x="456" y="1914"/>
                    <a:pt x="0" y="3829"/>
                    <a:pt x="1034" y="6352"/>
                  </a:cubicBezTo>
                  <a:cubicBezTo>
                    <a:pt x="2801" y="7604"/>
                    <a:pt x="5904" y="7984"/>
                    <a:pt x="8827" y="7984"/>
                  </a:cubicBezTo>
                  <a:cubicBezTo>
                    <a:pt x="12290" y="7984"/>
                    <a:pt x="15499" y="7450"/>
                    <a:pt x="15928" y="7203"/>
                  </a:cubicBezTo>
                  <a:cubicBezTo>
                    <a:pt x="16718" y="6717"/>
                    <a:pt x="16779" y="2461"/>
                    <a:pt x="16779" y="2461"/>
                  </a:cubicBezTo>
                  <a:cubicBezTo>
                    <a:pt x="14665" y="598"/>
                    <a:pt x="11969" y="0"/>
                    <a:pt x="93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2"/>
            <p:cNvSpPr/>
            <p:nvPr/>
          </p:nvSpPr>
          <p:spPr>
            <a:xfrm>
              <a:off x="-1105935" y="4242619"/>
              <a:ext cx="1178521" cy="342480"/>
            </a:xfrm>
            <a:custGeom>
              <a:avLst/>
              <a:gdLst/>
              <a:ahLst/>
              <a:cxnLst/>
              <a:rect l="l" t="t" r="r" b="b"/>
              <a:pathLst>
                <a:path w="16323" h="4743" extrusionOk="0">
                  <a:moveTo>
                    <a:pt x="8177" y="0"/>
                  </a:moveTo>
                  <a:cubicBezTo>
                    <a:pt x="3648" y="0"/>
                    <a:pt x="0" y="1064"/>
                    <a:pt x="0" y="2371"/>
                  </a:cubicBezTo>
                  <a:cubicBezTo>
                    <a:pt x="0" y="3678"/>
                    <a:pt x="3648" y="4742"/>
                    <a:pt x="8177" y="4742"/>
                  </a:cubicBezTo>
                  <a:cubicBezTo>
                    <a:pt x="12675" y="4742"/>
                    <a:pt x="16323" y="3678"/>
                    <a:pt x="16323" y="2371"/>
                  </a:cubicBezTo>
                  <a:cubicBezTo>
                    <a:pt x="16323" y="1064"/>
                    <a:pt x="12675" y="0"/>
                    <a:pt x="81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2"/>
            <p:cNvSpPr/>
            <p:nvPr/>
          </p:nvSpPr>
          <p:spPr>
            <a:xfrm>
              <a:off x="-934358" y="4335256"/>
              <a:ext cx="880200" cy="139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2"/>
            <p:cNvSpPr/>
            <p:nvPr/>
          </p:nvSpPr>
          <p:spPr>
            <a:xfrm>
              <a:off x="-631941" y="3639035"/>
              <a:ext cx="546554" cy="829736"/>
            </a:xfrm>
            <a:custGeom>
              <a:avLst/>
              <a:gdLst/>
              <a:ahLst/>
              <a:cxnLst/>
              <a:rect l="l" t="t" r="r" b="b"/>
              <a:pathLst>
                <a:path w="7570" h="11491" extrusionOk="0">
                  <a:moveTo>
                    <a:pt x="3905" y="0"/>
                  </a:moveTo>
                  <a:cubicBezTo>
                    <a:pt x="2721" y="0"/>
                    <a:pt x="1152" y="6248"/>
                    <a:pt x="426" y="9575"/>
                  </a:cubicBezTo>
                  <a:cubicBezTo>
                    <a:pt x="214" y="10487"/>
                    <a:pt x="62" y="11156"/>
                    <a:pt x="1" y="11460"/>
                  </a:cubicBezTo>
                  <a:cubicBezTo>
                    <a:pt x="426" y="11460"/>
                    <a:pt x="822" y="11490"/>
                    <a:pt x="1277" y="11490"/>
                  </a:cubicBezTo>
                  <a:cubicBezTo>
                    <a:pt x="2828" y="11490"/>
                    <a:pt x="4256" y="11369"/>
                    <a:pt x="5320" y="11217"/>
                  </a:cubicBezTo>
                  <a:cubicBezTo>
                    <a:pt x="5624" y="10882"/>
                    <a:pt x="6019" y="10457"/>
                    <a:pt x="6384" y="10031"/>
                  </a:cubicBezTo>
                  <a:cubicBezTo>
                    <a:pt x="6992" y="9271"/>
                    <a:pt x="7448" y="8542"/>
                    <a:pt x="7144" y="8299"/>
                  </a:cubicBezTo>
                  <a:cubicBezTo>
                    <a:pt x="7096" y="8263"/>
                    <a:pt x="7036" y="8247"/>
                    <a:pt x="6965" y="8247"/>
                  </a:cubicBezTo>
                  <a:cubicBezTo>
                    <a:pt x="6490" y="8247"/>
                    <a:pt x="5532" y="8991"/>
                    <a:pt x="4712" y="9758"/>
                  </a:cubicBezTo>
                  <a:cubicBezTo>
                    <a:pt x="3861" y="10487"/>
                    <a:pt x="3162" y="11217"/>
                    <a:pt x="3162" y="11217"/>
                  </a:cubicBezTo>
                  <a:cubicBezTo>
                    <a:pt x="3162" y="11217"/>
                    <a:pt x="3557" y="10578"/>
                    <a:pt x="4074" y="9666"/>
                  </a:cubicBezTo>
                  <a:cubicBezTo>
                    <a:pt x="5381" y="7448"/>
                    <a:pt x="7569" y="3496"/>
                    <a:pt x="7022" y="3223"/>
                  </a:cubicBezTo>
                  <a:cubicBezTo>
                    <a:pt x="7004" y="3214"/>
                    <a:pt x="6984" y="3210"/>
                    <a:pt x="6963" y="3210"/>
                  </a:cubicBezTo>
                  <a:cubicBezTo>
                    <a:pt x="6300" y="3210"/>
                    <a:pt x="4093" y="7192"/>
                    <a:pt x="2828" y="9606"/>
                  </a:cubicBezTo>
                  <a:cubicBezTo>
                    <a:pt x="2281" y="10639"/>
                    <a:pt x="1916" y="11369"/>
                    <a:pt x="1916" y="11369"/>
                  </a:cubicBezTo>
                  <a:cubicBezTo>
                    <a:pt x="1916" y="11369"/>
                    <a:pt x="2129" y="10669"/>
                    <a:pt x="2433" y="9575"/>
                  </a:cubicBezTo>
                  <a:cubicBezTo>
                    <a:pt x="3375" y="6384"/>
                    <a:pt x="5107" y="61"/>
                    <a:pt x="3922" y="1"/>
                  </a:cubicBezTo>
                  <a:cubicBezTo>
                    <a:pt x="3916" y="0"/>
                    <a:pt x="3911" y="0"/>
                    <a:pt x="39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7" name="Google Shape;677;p42"/>
          <p:cNvSpPr/>
          <p:nvPr/>
        </p:nvSpPr>
        <p:spPr>
          <a:xfrm>
            <a:off x="12105" y="1616729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8" name="Google Shape;678;p42"/>
          <p:cNvSpPr txBox="1">
            <a:spLocks noGrp="1"/>
          </p:cNvSpPr>
          <p:nvPr>
            <p:ph type="subTitle" idx="1"/>
          </p:nvPr>
        </p:nvSpPr>
        <p:spPr>
          <a:xfrm>
            <a:off x="1428926" y="1353329"/>
            <a:ext cx="6294497" cy="52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dirty="0"/>
              <a:t>1.  Hey Rob, _________________ go to the cinema with us?</a:t>
            </a:r>
          </a:p>
        </p:txBody>
      </p:sp>
      <p:grpSp>
        <p:nvGrpSpPr>
          <p:cNvPr id="679" name="Google Shape;679;p42"/>
          <p:cNvGrpSpPr/>
          <p:nvPr/>
        </p:nvGrpSpPr>
        <p:grpSpPr>
          <a:xfrm>
            <a:off x="8095965" y="4008298"/>
            <a:ext cx="1950884" cy="1283366"/>
            <a:chOff x="2238621" y="-1082064"/>
            <a:chExt cx="1831816" cy="1205152"/>
          </a:xfrm>
        </p:grpSpPr>
        <p:grpSp>
          <p:nvGrpSpPr>
            <p:cNvPr id="680" name="Google Shape;680;p42"/>
            <p:cNvGrpSpPr/>
            <p:nvPr/>
          </p:nvGrpSpPr>
          <p:grpSpPr>
            <a:xfrm>
              <a:off x="2238621" y="-1082064"/>
              <a:ext cx="1405317" cy="1205152"/>
              <a:chOff x="7020531" y="2940607"/>
              <a:chExt cx="1260261" cy="1080756"/>
            </a:xfrm>
          </p:grpSpPr>
          <p:sp>
            <p:nvSpPr>
              <p:cNvPr id="681" name="Google Shape;681;p42"/>
              <p:cNvSpPr/>
              <p:nvPr/>
            </p:nvSpPr>
            <p:spPr>
              <a:xfrm>
                <a:off x="7047373" y="2940607"/>
                <a:ext cx="1233419" cy="1080351"/>
              </a:xfrm>
              <a:custGeom>
                <a:avLst/>
                <a:gdLst/>
                <a:ahLst/>
                <a:cxnLst/>
                <a:rect l="l" t="t" r="r" b="b"/>
                <a:pathLst>
                  <a:path w="51694" h="45274" extrusionOk="0">
                    <a:moveTo>
                      <a:pt x="37153" y="14505"/>
                    </a:moveTo>
                    <a:cubicBezTo>
                      <a:pt x="37897" y="14505"/>
                      <a:pt x="38566" y="14735"/>
                      <a:pt x="39059" y="15216"/>
                    </a:cubicBezTo>
                    <a:cubicBezTo>
                      <a:pt x="40396" y="16523"/>
                      <a:pt x="39910" y="19167"/>
                      <a:pt x="37995" y="21143"/>
                    </a:cubicBezTo>
                    <a:cubicBezTo>
                      <a:pt x="36785" y="22391"/>
                      <a:pt x="35295" y="23069"/>
                      <a:pt x="34025" y="23069"/>
                    </a:cubicBezTo>
                    <a:cubicBezTo>
                      <a:pt x="33286" y="23069"/>
                      <a:pt x="32621" y="22840"/>
                      <a:pt x="32128" y="22359"/>
                    </a:cubicBezTo>
                    <a:cubicBezTo>
                      <a:pt x="30791" y="21052"/>
                      <a:pt x="31247" y="18407"/>
                      <a:pt x="33162" y="16431"/>
                    </a:cubicBezTo>
                    <a:cubicBezTo>
                      <a:pt x="34372" y="15183"/>
                      <a:pt x="35874" y="14505"/>
                      <a:pt x="37153" y="14505"/>
                    </a:cubicBezTo>
                    <a:close/>
                    <a:moveTo>
                      <a:pt x="32645" y="1"/>
                    </a:moveTo>
                    <a:cubicBezTo>
                      <a:pt x="28949" y="1"/>
                      <a:pt x="24832" y="1426"/>
                      <a:pt x="21368" y="4091"/>
                    </a:cubicBezTo>
                    <a:cubicBezTo>
                      <a:pt x="14742" y="9167"/>
                      <a:pt x="0" y="31568"/>
                      <a:pt x="13374" y="42055"/>
                    </a:cubicBezTo>
                    <a:cubicBezTo>
                      <a:pt x="16290" y="44329"/>
                      <a:pt x="19514" y="45273"/>
                      <a:pt x="22804" y="45273"/>
                    </a:cubicBezTo>
                    <a:cubicBezTo>
                      <a:pt x="34639" y="45273"/>
                      <a:pt x="47313" y="33053"/>
                      <a:pt x="49454" y="26584"/>
                    </a:cubicBezTo>
                    <a:cubicBezTo>
                      <a:pt x="51693" y="19714"/>
                      <a:pt x="48850" y="16719"/>
                      <a:pt x="46201" y="16719"/>
                    </a:cubicBezTo>
                    <a:cubicBezTo>
                      <a:pt x="45650" y="16719"/>
                      <a:pt x="45108" y="16849"/>
                      <a:pt x="44621" y="17100"/>
                    </a:cubicBezTo>
                    <a:cubicBezTo>
                      <a:pt x="43838" y="17513"/>
                      <a:pt x="43209" y="17676"/>
                      <a:pt x="42710" y="17676"/>
                    </a:cubicBezTo>
                    <a:cubicBezTo>
                      <a:pt x="41407" y="17676"/>
                      <a:pt x="40990" y="16566"/>
                      <a:pt x="41034" y="15884"/>
                    </a:cubicBezTo>
                    <a:cubicBezTo>
                      <a:pt x="41277" y="12906"/>
                      <a:pt x="44773" y="8863"/>
                      <a:pt x="40852" y="3635"/>
                    </a:cubicBezTo>
                    <a:cubicBezTo>
                      <a:pt x="38990" y="1166"/>
                      <a:pt x="35989" y="1"/>
                      <a:pt x="32645" y="1"/>
                    </a:cubicBezTo>
                    <a:close/>
                  </a:path>
                </a:pathLst>
              </a:custGeom>
              <a:solidFill>
                <a:srgbClr val="EC97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42"/>
              <p:cNvSpPr/>
              <p:nvPr/>
            </p:nvSpPr>
            <p:spPr>
              <a:xfrm>
                <a:off x="7020531" y="2940989"/>
                <a:ext cx="1018273" cy="1065532"/>
              </a:xfrm>
              <a:custGeom>
                <a:avLst/>
                <a:gdLst/>
                <a:ahLst/>
                <a:cxnLst/>
                <a:rect l="l" t="t" r="r" b="b"/>
                <a:pathLst>
                  <a:path w="42677" h="44653" extrusionOk="0">
                    <a:moveTo>
                      <a:pt x="32630" y="1"/>
                    </a:moveTo>
                    <a:cubicBezTo>
                      <a:pt x="28941" y="1"/>
                      <a:pt x="24838" y="1417"/>
                      <a:pt x="21369" y="4075"/>
                    </a:cubicBezTo>
                    <a:cubicBezTo>
                      <a:pt x="14773" y="9151"/>
                      <a:pt x="0" y="31583"/>
                      <a:pt x="13405" y="42039"/>
                    </a:cubicBezTo>
                    <a:cubicBezTo>
                      <a:pt x="14986" y="43285"/>
                      <a:pt x="16688" y="44136"/>
                      <a:pt x="18420" y="44653"/>
                    </a:cubicBezTo>
                    <a:cubicBezTo>
                      <a:pt x="25259" y="38270"/>
                      <a:pt x="30974" y="30853"/>
                      <a:pt x="35624" y="22738"/>
                    </a:cubicBezTo>
                    <a:lnTo>
                      <a:pt x="35624" y="22738"/>
                    </a:lnTo>
                    <a:cubicBezTo>
                      <a:pt x="35073" y="22951"/>
                      <a:pt x="34522" y="23060"/>
                      <a:pt x="34006" y="23060"/>
                    </a:cubicBezTo>
                    <a:cubicBezTo>
                      <a:pt x="33272" y="23060"/>
                      <a:pt x="32611" y="22837"/>
                      <a:pt x="32129" y="22373"/>
                    </a:cubicBezTo>
                    <a:cubicBezTo>
                      <a:pt x="30791" y="21066"/>
                      <a:pt x="31278" y="18422"/>
                      <a:pt x="33193" y="16446"/>
                    </a:cubicBezTo>
                    <a:cubicBezTo>
                      <a:pt x="34410" y="15190"/>
                      <a:pt x="35922" y="14511"/>
                      <a:pt x="37197" y="14511"/>
                    </a:cubicBezTo>
                    <a:cubicBezTo>
                      <a:pt x="37929" y="14511"/>
                      <a:pt x="38583" y="14734"/>
                      <a:pt x="39059" y="15200"/>
                    </a:cubicBezTo>
                    <a:cubicBezTo>
                      <a:pt x="39181" y="15321"/>
                      <a:pt x="39302" y="15473"/>
                      <a:pt x="39393" y="15595"/>
                    </a:cubicBezTo>
                    <a:cubicBezTo>
                      <a:pt x="40579" y="13133"/>
                      <a:pt x="41673" y="10610"/>
                      <a:pt x="42676" y="8057"/>
                    </a:cubicBezTo>
                    <a:cubicBezTo>
                      <a:pt x="42554" y="6689"/>
                      <a:pt x="42068" y="5230"/>
                      <a:pt x="40883" y="3649"/>
                    </a:cubicBezTo>
                    <a:cubicBezTo>
                      <a:pt x="39000" y="1173"/>
                      <a:pt x="35986" y="1"/>
                      <a:pt x="32630" y="1"/>
                    </a:cubicBezTo>
                    <a:close/>
                  </a:path>
                </a:pathLst>
              </a:custGeom>
              <a:solidFill>
                <a:srgbClr val="F9C1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42"/>
              <p:cNvSpPr/>
              <p:nvPr/>
            </p:nvSpPr>
            <p:spPr>
              <a:xfrm>
                <a:off x="7460032" y="3133225"/>
                <a:ext cx="794466" cy="888138"/>
              </a:xfrm>
              <a:custGeom>
                <a:avLst/>
                <a:gdLst/>
                <a:ahLst/>
                <a:cxnLst/>
                <a:rect l="l" t="t" r="r" b="b"/>
                <a:pathLst>
                  <a:path w="33297" h="37219" extrusionOk="0">
                    <a:moveTo>
                      <a:pt x="24256" y="1"/>
                    </a:moveTo>
                    <a:cubicBezTo>
                      <a:pt x="23253" y="2554"/>
                      <a:pt x="22159" y="5077"/>
                      <a:pt x="20973" y="7539"/>
                    </a:cubicBezTo>
                    <a:cubicBezTo>
                      <a:pt x="21885" y="8937"/>
                      <a:pt x="21338" y="11277"/>
                      <a:pt x="19606" y="13071"/>
                    </a:cubicBezTo>
                    <a:cubicBezTo>
                      <a:pt x="18876" y="13831"/>
                      <a:pt x="18025" y="14378"/>
                      <a:pt x="17204" y="14682"/>
                    </a:cubicBezTo>
                    <a:cubicBezTo>
                      <a:pt x="12554" y="22797"/>
                      <a:pt x="6839" y="30214"/>
                      <a:pt x="0" y="36597"/>
                    </a:cubicBezTo>
                    <a:cubicBezTo>
                      <a:pt x="1447" y="37024"/>
                      <a:pt x="2930" y="37219"/>
                      <a:pt x="4426" y="37219"/>
                    </a:cubicBezTo>
                    <a:cubicBezTo>
                      <a:pt x="16255" y="37219"/>
                      <a:pt x="28903" y="25015"/>
                      <a:pt x="31034" y="18512"/>
                    </a:cubicBezTo>
                    <a:cubicBezTo>
                      <a:pt x="33296" y="11651"/>
                      <a:pt x="30446" y="8675"/>
                      <a:pt x="27793" y="8675"/>
                    </a:cubicBezTo>
                    <a:cubicBezTo>
                      <a:pt x="27238" y="8675"/>
                      <a:pt x="26691" y="8806"/>
                      <a:pt x="26201" y="9059"/>
                    </a:cubicBezTo>
                    <a:cubicBezTo>
                      <a:pt x="25421" y="9461"/>
                      <a:pt x="24793" y="9621"/>
                      <a:pt x="24295" y="9621"/>
                    </a:cubicBezTo>
                    <a:cubicBezTo>
                      <a:pt x="22989" y="9621"/>
                      <a:pt x="22571" y="8525"/>
                      <a:pt x="22615" y="7843"/>
                    </a:cubicBezTo>
                    <a:cubicBezTo>
                      <a:pt x="22797" y="5745"/>
                      <a:pt x="24530" y="3162"/>
                      <a:pt x="24256" y="1"/>
                    </a:cubicBezTo>
                    <a:close/>
                  </a:path>
                </a:pathLst>
              </a:custGeom>
              <a:solidFill>
                <a:srgbClr val="F4AE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42"/>
              <p:cNvSpPr/>
              <p:nvPr/>
            </p:nvSpPr>
            <p:spPr>
              <a:xfrm>
                <a:off x="7640604" y="3017230"/>
                <a:ext cx="159576" cy="175509"/>
              </a:xfrm>
              <a:custGeom>
                <a:avLst/>
                <a:gdLst/>
                <a:ahLst/>
                <a:cxnLst/>
                <a:rect l="l" t="t" r="r" b="b"/>
                <a:pathLst>
                  <a:path w="6688" h="7355" extrusionOk="0">
                    <a:moveTo>
                      <a:pt x="5311" y="0"/>
                    </a:moveTo>
                    <a:cubicBezTo>
                      <a:pt x="4164" y="0"/>
                      <a:pt x="2986" y="468"/>
                      <a:pt x="2037" y="1761"/>
                    </a:cubicBezTo>
                    <a:cubicBezTo>
                      <a:pt x="1" y="4558"/>
                      <a:pt x="2129" y="6746"/>
                      <a:pt x="4591" y="7354"/>
                    </a:cubicBezTo>
                    <a:cubicBezTo>
                      <a:pt x="4499" y="4679"/>
                      <a:pt x="5077" y="2096"/>
                      <a:pt x="6688" y="211"/>
                    </a:cubicBezTo>
                    <a:cubicBezTo>
                      <a:pt x="6246" y="79"/>
                      <a:pt x="5781" y="0"/>
                      <a:pt x="53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42"/>
              <p:cNvSpPr/>
              <p:nvPr/>
            </p:nvSpPr>
            <p:spPr>
              <a:xfrm>
                <a:off x="7747950" y="3022265"/>
                <a:ext cx="155233" cy="174387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7308" extrusionOk="0">
                    <a:moveTo>
                      <a:pt x="2189" y="0"/>
                    </a:moveTo>
                    <a:cubicBezTo>
                      <a:pt x="578" y="1885"/>
                      <a:pt x="0" y="4468"/>
                      <a:pt x="92" y="7143"/>
                    </a:cubicBezTo>
                    <a:cubicBezTo>
                      <a:pt x="541" y="7251"/>
                      <a:pt x="999" y="7308"/>
                      <a:pt x="1446" y="7308"/>
                    </a:cubicBezTo>
                    <a:cubicBezTo>
                      <a:pt x="2390" y="7308"/>
                      <a:pt x="3282" y="7052"/>
                      <a:pt x="3921" y="6474"/>
                    </a:cubicBezTo>
                    <a:cubicBezTo>
                      <a:pt x="6505" y="4104"/>
                      <a:pt x="5441" y="2523"/>
                      <a:pt x="4651" y="1550"/>
                    </a:cubicBezTo>
                    <a:cubicBezTo>
                      <a:pt x="4195" y="973"/>
                      <a:pt x="3283" y="335"/>
                      <a:pt x="218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42"/>
              <p:cNvSpPr/>
              <p:nvPr/>
            </p:nvSpPr>
            <p:spPr>
              <a:xfrm>
                <a:off x="7405798" y="3186176"/>
                <a:ext cx="123881" cy="177513"/>
              </a:xfrm>
              <a:custGeom>
                <a:avLst/>
                <a:gdLst/>
                <a:ahLst/>
                <a:cxnLst/>
                <a:rect l="l" t="t" r="r" b="b"/>
                <a:pathLst>
                  <a:path w="5192" h="7439" extrusionOk="0">
                    <a:moveTo>
                      <a:pt x="4918" y="1"/>
                    </a:moveTo>
                    <a:lnTo>
                      <a:pt x="4918" y="1"/>
                    </a:lnTo>
                    <a:cubicBezTo>
                      <a:pt x="3337" y="31"/>
                      <a:pt x="1665" y="760"/>
                      <a:pt x="966" y="2919"/>
                    </a:cubicBezTo>
                    <a:cubicBezTo>
                      <a:pt x="1" y="6014"/>
                      <a:pt x="2299" y="7438"/>
                      <a:pt x="4688" y="7438"/>
                    </a:cubicBezTo>
                    <a:cubicBezTo>
                      <a:pt x="4855" y="7438"/>
                      <a:pt x="5024" y="7431"/>
                      <a:pt x="5191" y="7417"/>
                    </a:cubicBezTo>
                    <a:cubicBezTo>
                      <a:pt x="4249" y="4925"/>
                      <a:pt x="3975" y="2280"/>
                      <a:pt x="491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42"/>
              <p:cNvSpPr/>
              <p:nvPr/>
            </p:nvSpPr>
            <p:spPr>
              <a:xfrm>
                <a:off x="7500642" y="3186129"/>
                <a:ext cx="150867" cy="177060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7420" extrusionOk="0">
                    <a:moveTo>
                      <a:pt x="1098" y="0"/>
                    </a:moveTo>
                    <a:cubicBezTo>
                      <a:pt x="1046" y="0"/>
                      <a:pt x="995" y="1"/>
                      <a:pt x="943" y="3"/>
                    </a:cubicBezTo>
                    <a:cubicBezTo>
                      <a:pt x="0" y="2282"/>
                      <a:pt x="274" y="4927"/>
                      <a:pt x="1216" y="7419"/>
                    </a:cubicBezTo>
                    <a:cubicBezTo>
                      <a:pt x="2645" y="7298"/>
                      <a:pt x="4013" y="6690"/>
                      <a:pt x="4621" y="5565"/>
                    </a:cubicBezTo>
                    <a:cubicBezTo>
                      <a:pt x="6323" y="2525"/>
                      <a:pt x="4803" y="1370"/>
                      <a:pt x="3769" y="702"/>
                    </a:cubicBezTo>
                    <a:cubicBezTo>
                      <a:pt x="3161" y="296"/>
                      <a:pt x="2165" y="0"/>
                      <a:pt x="109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42"/>
              <p:cNvSpPr/>
              <p:nvPr/>
            </p:nvSpPr>
            <p:spPr>
              <a:xfrm>
                <a:off x="7295398" y="3487178"/>
                <a:ext cx="149411" cy="174029"/>
              </a:xfrm>
              <a:custGeom>
                <a:avLst/>
                <a:gdLst/>
                <a:ahLst/>
                <a:cxnLst/>
                <a:rect l="l" t="t" r="r" b="b"/>
                <a:pathLst>
                  <a:path w="6262" h="7293" extrusionOk="0">
                    <a:moveTo>
                      <a:pt x="2493" y="1"/>
                    </a:moveTo>
                    <a:cubicBezTo>
                      <a:pt x="1125" y="791"/>
                      <a:pt x="0" y="2220"/>
                      <a:pt x="426" y="4469"/>
                    </a:cubicBezTo>
                    <a:cubicBezTo>
                      <a:pt x="812" y="6508"/>
                      <a:pt x="2085" y="7292"/>
                      <a:pt x="3502" y="7292"/>
                    </a:cubicBezTo>
                    <a:cubicBezTo>
                      <a:pt x="4430" y="7292"/>
                      <a:pt x="5420" y="6956"/>
                      <a:pt x="6262" y="6414"/>
                    </a:cubicBezTo>
                    <a:cubicBezTo>
                      <a:pt x="4256" y="4651"/>
                      <a:pt x="2766" y="2463"/>
                      <a:pt x="24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42"/>
              <p:cNvSpPr/>
              <p:nvPr/>
            </p:nvSpPr>
            <p:spPr>
              <a:xfrm>
                <a:off x="7354857" y="3469544"/>
                <a:ext cx="141466" cy="170712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7154" extrusionOk="0">
                    <a:moveTo>
                      <a:pt x="2575" y="0"/>
                    </a:moveTo>
                    <a:cubicBezTo>
                      <a:pt x="1855" y="0"/>
                      <a:pt x="867" y="225"/>
                      <a:pt x="1" y="740"/>
                    </a:cubicBezTo>
                    <a:cubicBezTo>
                      <a:pt x="244" y="3202"/>
                      <a:pt x="1764" y="5390"/>
                      <a:pt x="3770" y="7153"/>
                    </a:cubicBezTo>
                    <a:cubicBezTo>
                      <a:pt x="4986" y="6363"/>
                      <a:pt x="5867" y="5147"/>
                      <a:pt x="5898" y="3901"/>
                    </a:cubicBezTo>
                    <a:cubicBezTo>
                      <a:pt x="5928" y="405"/>
                      <a:pt x="4074" y="101"/>
                      <a:pt x="2828" y="10"/>
                    </a:cubicBezTo>
                    <a:cubicBezTo>
                      <a:pt x="2748" y="4"/>
                      <a:pt x="2664" y="0"/>
                      <a:pt x="257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42"/>
              <p:cNvSpPr/>
              <p:nvPr/>
            </p:nvSpPr>
            <p:spPr>
              <a:xfrm>
                <a:off x="7376617" y="3753364"/>
                <a:ext cx="164658" cy="168350"/>
              </a:xfrm>
              <a:custGeom>
                <a:avLst/>
                <a:gdLst/>
                <a:ahLst/>
                <a:cxnLst/>
                <a:rect l="l" t="t" r="r" b="b"/>
                <a:pathLst>
                  <a:path w="6901" h="7055" extrusionOk="0">
                    <a:moveTo>
                      <a:pt x="2068" y="1"/>
                    </a:moveTo>
                    <a:cubicBezTo>
                      <a:pt x="852" y="1004"/>
                      <a:pt x="1" y="2615"/>
                      <a:pt x="821" y="4743"/>
                    </a:cubicBezTo>
                    <a:cubicBezTo>
                      <a:pt x="1448" y="6403"/>
                      <a:pt x="2551" y="7054"/>
                      <a:pt x="3727" y="7054"/>
                    </a:cubicBezTo>
                    <a:cubicBezTo>
                      <a:pt x="4832" y="7054"/>
                      <a:pt x="6002" y="6478"/>
                      <a:pt x="6901" y="5624"/>
                    </a:cubicBezTo>
                    <a:cubicBezTo>
                      <a:pt x="4621" y="4256"/>
                      <a:pt x="2736" y="2372"/>
                      <a:pt x="2068" y="1"/>
                    </a:cubicBezTo>
                    <a:close/>
                  </a:path>
                </a:pathLst>
              </a:custGeom>
              <a:solidFill>
                <a:srgbClr val="F798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42"/>
              <p:cNvSpPr/>
              <p:nvPr/>
            </p:nvSpPr>
            <p:spPr>
              <a:xfrm>
                <a:off x="7425936" y="3722749"/>
                <a:ext cx="156689" cy="164842"/>
              </a:xfrm>
              <a:custGeom>
                <a:avLst/>
                <a:gdLst/>
                <a:ahLst/>
                <a:cxnLst/>
                <a:rect l="l" t="t" r="r" b="b"/>
                <a:pathLst>
                  <a:path w="6567" h="6908" extrusionOk="0">
                    <a:moveTo>
                      <a:pt x="3302" y="0"/>
                    </a:moveTo>
                    <a:cubicBezTo>
                      <a:pt x="3071" y="0"/>
                      <a:pt x="2850" y="18"/>
                      <a:pt x="2645" y="38"/>
                    </a:cubicBezTo>
                    <a:cubicBezTo>
                      <a:pt x="1916" y="129"/>
                      <a:pt x="852" y="554"/>
                      <a:pt x="1" y="1284"/>
                    </a:cubicBezTo>
                    <a:cubicBezTo>
                      <a:pt x="669" y="3655"/>
                      <a:pt x="2554" y="5539"/>
                      <a:pt x="4834" y="6907"/>
                    </a:cubicBezTo>
                    <a:cubicBezTo>
                      <a:pt x="5867" y="5934"/>
                      <a:pt x="6566" y="4597"/>
                      <a:pt x="6353" y="3351"/>
                    </a:cubicBezTo>
                    <a:cubicBezTo>
                      <a:pt x="5871" y="454"/>
                      <a:pt x="4475" y="0"/>
                      <a:pt x="33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2" name="Google Shape;692;p42"/>
            <p:cNvGrpSpPr/>
            <p:nvPr/>
          </p:nvGrpSpPr>
          <p:grpSpPr>
            <a:xfrm rot="-3668426">
              <a:off x="3073974" y="-844863"/>
              <a:ext cx="912500" cy="730750"/>
              <a:chOff x="2179003" y="2368249"/>
              <a:chExt cx="1738088" cy="1391899"/>
            </a:xfrm>
          </p:grpSpPr>
          <p:sp>
            <p:nvSpPr>
              <p:cNvPr id="693" name="Google Shape;693;p42"/>
              <p:cNvSpPr/>
              <p:nvPr/>
            </p:nvSpPr>
            <p:spPr>
              <a:xfrm rot="3281200">
                <a:off x="2454539" y="2964003"/>
                <a:ext cx="322662" cy="842178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11427" extrusionOk="0">
                    <a:moveTo>
                      <a:pt x="547" y="1"/>
                    </a:moveTo>
                    <a:cubicBezTo>
                      <a:pt x="91" y="3983"/>
                      <a:pt x="0" y="9363"/>
                      <a:pt x="2401" y="11247"/>
                    </a:cubicBezTo>
                    <a:cubicBezTo>
                      <a:pt x="2557" y="11373"/>
                      <a:pt x="2696" y="11427"/>
                      <a:pt x="2823" y="11427"/>
                    </a:cubicBezTo>
                    <a:cubicBezTo>
                      <a:pt x="3217" y="11427"/>
                      <a:pt x="3493" y="10909"/>
                      <a:pt x="3769" y="10427"/>
                    </a:cubicBezTo>
                    <a:cubicBezTo>
                      <a:pt x="4012" y="9971"/>
                      <a:pt x="4225" y="9332"/>
                      <a:pt x="4377" y="8542"/>
                    </a:cubicBezTo>
                    <a:cubicBezTo>
                      <a:pt x="2584" y="6050"/>
                      <a:pt x="1368" y="3040"/>
                      <a:pt x="547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42"/>
              <p:cNvSpPr/>
              <p:nvPr/>
            </p:nvSpPr>
            <p:spPr>
              <a:xfrm rot="3281200">
                <a:off x="2704715" y="2770707"/>
                <a:ext cx="342782" cy="983536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13345" extrusionOk="0">
                    <a:moveTo>
                      <a:pt x="3009" y="0"/>
                    </a:moveTo>
                    <a:lnTo>
                      <a:pt x="760" y="152"/>
                    </a:lnTo>
                    <a:cubicBezTo>
                      <a:pt x="760" y="152"/>
                      <a:pt x="304" y="2158"/>
                      <a:pt x="0" y="4803"/>
                    </a:cubicBezTo>
                    <a:cubicBezTo>
                      <a:pt x="821" y="7842"/>
                      <a:pt x="2037" y="10852"/>
                      <a:pt x="3830" y="13344"/>
                    </a:cubicBezTo>
                    <a:cubicBezTo>
                      <a:pt x="4651" y="8997"/>
                      <a:pt x="3952" y="608"/>
                      <a:pt x="3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42"/>
              <p:cNvSpPr/>
              <p:nvPr/>
            </p:nvSpPr>
            <p:spPr>
              <a:xfrm rot="3281200">
                <a:off x="3315949" y="2423720"/>
                <a:ext cx="403290" cy="535362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7264" extrusionOk="0">
                    <a:moveTo>
                      <a:pt x="2948" y="0"/>
                    </a:moveTo>
                    <a:cubicBezTo>
                      <a:pt x="3404" y="2432"/>
                      <a:pt x="0" y="4772"/>
                      <a:pt x="2584" y="6991"/>
                    </a:cubicBezTo>
                    <a:cubicBezTo>
                      <a:pt x="2614" y="7022"/>
                      <a:pt x="2584" y="7052"/>
                      <a:pt x="2553" y="7052"/>
                    </a:cubicBezTo>
                    <a:cubicBezTo>
                      <a:pt x="2657" y="7091"/>
                      <a:pt x="2889" y="7174"/>
                      <a:pt x="3184" y="7224"/>
                    </a:cubicBezTo>
                    <a:lnTo>
                      <a:pt x="3184" y="7224"/>
                    </a:lnTo>
                    <a:cubicBezTo>
                      <a:pt x="1587" y="4947"/>
                      <a:pt x="3525" y="2398"/>
                      <a:pt x="2948" y="0"/>
                    </a:cubicBezTo>
                    <a:close/>
                    <a:moveTo>
                      <a:pt x="3344" y="547"/>
                    </a:moveTo>
                    <a:lnTo>
                      <a:pt x="3344" y="547"/>
                    </a:lnTo>
                    <a:cubicBezTo>
                      <a:pt x="3435" y="912"/>
                      <a:pt x="3496" y="1277"/>
                      <a:pt x="3647" y="1581"/>
                    </a:cubicBezTo>
                    <a:cubicBezTo>
                      <a:pt x="3860" y="2037"/>
                      <a:pt x="4012" y="2584"/>
                      <a:pt x="3982" y="3070"/>
                    </a:cubicBezTo>
                    <a:cubicBezTo>
                      <a:pt x="3951" y="4499"/>
                      <a:pt x="3344" y="5715"/>
                      <a:pt x="3587" y="7174"/>
                    </a:cubicBezTo>
                    <a:cubicBezTo>
                      <a:pt x="3587" y="7211"/>
                      <a:pt x="3563" y="7237"/>
                      <a:pt x="3539" y="7237"/>
                    </a:cubicBezTo>
                    <a:cubicBezTo>
                      <a:pt x="3523" y="7237"/>
                      <a:pt x="3507" y="7227"/>
                      <a:pt x="3496" y="7204"/>
                    </a:cubicBezTo>
                    <a:cubicBezTo>
                      <a:pt x="3192" y="6049"/>
                      <a:pt x="3526" y="5107"/>
                      <a:pt x="3739" y="3952"/>
                    </a:cubicBezTo>
                    <a:cubicBezTo>
                      <a:pt x="3921" y="2918"/>
                      <a:pt x="3647" y="2189"/>
                      <a:pt x="3283" y="1216"/>
                    </a:cubicBezTo>
                    <a:cubicBezTo>
                      <a:pt x="3252" y="1186"/>
                      <a:pt x="3252" y="1125"/>
                      <a:pt x="3222" y="1064"/>
                    </a:cubicBezTo>
                    <a:lnTo>
                      <a:pt x="3222" y="1064"/>
                    </a:lnTo>
                    <a:cubicBezTo>
                      <a:pt x="3222" y="3131"/>
                      <a:pt x="2097" y="5137"/>
                      <a:pt x="3252" y="7204"/>
                    </a:cubicBezTo>
                    <a:cubicBezTo>
                      <a:pt x="3252" y="7215"/>
                      <a:pt x="3249" y="7225"/>
                      <a:pt x="3243" y="7233"/>
                    </a:cubicBezTo>
                    <a:lnTo>
                      <a:pt x="3243" y="7233"/>
                    </a:lnTo>
                    <a:cubicBezTo>
                      <a:pt x="3223" y="7230"/>
                      <a:pt x="3203" y="7227"/>
                      <a:pt x="3184" y="7224"/>
                    </a:cubicBezTo>
                    <a:lnTo>
                      <a:pt x="3184" y="7224"/>
                    </a:lnTo>
                    <a:cubicBezTo>
                      <a:pt x="3187" y="7227"/>
                      <a:pt x="3189" y="7231"/>
                      <a:pt x="3192" y="7234"/>
                    </a:cubicBezTo>
                    <a:cubicBezTo>
                      <a:pt x="3200" y="7243"/>
                      <a:pt x="3209" y="7247"/>
                      <a:pt x="3218" y="7247"/>
                    </a:cubicBezTo>
                    <a:cubicBezTo>
                      <a:pt x="3228" y="7247"/>
                      <a:pt x="3236" y="7241"/>
                      <a:pt x="3243" y="7233"/>
                    </a:cubicBezTo>
                    <a:lnTo>
                      <a:pt x="3243" y="7233"/>
                    </a:lnTo>
                    <a:cubicBezTo>
                      <a:pt x="3366" y="7251"/>
                      <a:pt x="3499" y="7263"/>
                      <a:pt x="3638" y="7263"/>
                    </a:cubicBezTo>
                    <a:cubicBezTo>
                      <a:pt x="3934" y="7263"/>
                      <a:pt x="4255" y="7210"/>
                      <a:pt x="4559" y="7052"/>
                    </a:cubicBezTo>
                    <a:cubicBezTo>
                      <a:pt x="4559" y="7052"/>
                      <a:pt x="4529" y="7022"/>
                      <a:pt x="4559" y="6991"/>
                    </a:cubicBezTo>
                    <a:cubicBezTo>
                      <a:pt x="5106" y="5745"/>
                      <a:pt x="5471" y="4286"/>
                      <a:pt x="5076" y="2918"/>
                    </a:cubicBezTo>
                    <a:cubicBezTo>
                      <a:pt x="4833" y="1976"/>
                      <a:pt x="4286" y="1277"/>
                      <a:pt x="3647" y="639"/>
                    </a:cubicBezTo>
                    <a:lnTo>
                      <a:pt x="3647" y="639"/>
                    </a:lnTo>
                    <a:cubicBezTo>
                      <a:pt x="4134" y="1398"/>
                      <a:pt x="4651" y="2067"/>
                      <a:pt x="4772" y="3070"/>
                    </a:cubicBezTo>
                    <a:cubicBezTo>
                      <a:pt x="4833" y="3648"/>
                      <a:pt x="4863" y="4256"/>
                      <a:pt x="4711" y="4833"/>
                    </a:cubicBezTo>
                    <a:cubicBezTo>
                      <a:pt x="4529" y="5563"/>
                      <a:pt x="4225" y="6262"/>
                      <a:pt x="4347" y="7052"/>
                    </a:cubicBezTo>
                    <a:cubicBezTo>
                      <a:pt x="4365" y="7090"/>
                      <a:pt x="4338" y="7116"/>
                      <a:pt x="4307" y="7116"/>
                    </a:cubicBezTo>
                    <a:cubicBezTo>
                      <a:pt x="4288" y="7116"/>
                      <a:pt x="4267" y="7106"/>
                      <a:pt x="4255" y="7082"/>
                    </a:cubicBezTo>
                    <a:cubicBezTo>
                      <a:pt x="3982" y="5988"/>
                      <a:pt x="4711" y="5046"/>
                      <a:pt x="4681" y="3952"/>
                    </a:cubicBezTo>
                    <a:cubicBezTo>
                      <a:pt x="4620" y="2918"/>
                      <a:pt x="4407" y="1946"/>
                      <a:pt x="3769" y="1094"/>
                    </a:cubicBezTo>
                    <a:cubicBezTo>
                      <a:pt x="3617" y="912"/>
                      <a:pt x="3496" y="730"/>
                      <a:pt x="3344" y="547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42"/>
              <p:cNvSpPr/>
              <p:nvPr/>
            </p:nvSpPr>
            <p:spPr>
              <a:xfrm rot="3281200">
                <a:off x="3411557" y="2385923"/>
                <a:ext cx="174818" cy="46158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263" extrusionOk="0">
                    <a:moveTo>
                      <a:pt x="2219" y="1"/>
                    </a:moveTo>
                    <a:cubicBezTo>
                      <a:pt x="2219" y="31"/>
                      <a:pt x="2219" y="31"/>
                      <a:pt x="2219" y="31"/>
                    </a:cubicBezTo>
                    <a:cubicBezTo>
                      <a:pt x="2098" y="1521"/>
                      <a:pt x="1156" y="1156"/>
                      <a:pt x="669" y="3436"/>
                    </a:cubicBezTo>
                    <a:cubicBezTo>
                      <a:pt x="365" y="4712"/>
                      <a:pt x="821" y="5685"/>
                      <a:pt x="1277" y="6262"/>
                    </a:cubicBezTo>
                    <a:cubicBezTo>
                      <a:pt x="1" y="4408"/>
                      <a:pt x="2371" y="1977"/>
                      <a:pt x="2219" y="1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42"/>
              <p:cNvSpPr/>
              <p:nvPr/>
            </p:nvSpPr>
            <p:spPr>
              <a:xfrm rot="3281200">
                <a:off x="3496570" y="2567043"/>
                <a:ext cx="271145" cy="506324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6870" extrusionOk="0">
                    <a:moveTo>
                      <a:pt x="1" y="0"/>
                    </a:moveTo>
                    <a:cubicBezTo>
                      <a:pt x="31" y="92"/>
                      <a:pt x="92" y="183"/>
                      <a:pt x="153" y="274"/>
                    </a:cubicBezTo>
                    <a:cubicBezTo>
                      <a:pt x="2250" y="1885"/>
                      <a:pt x="2615" y="4469"/>
                      <a:pt x="1582" y="6870"/>
                    </a:cubicBezTo>
                    <a:cubicBezTo>
                      <a:pt x="3679" y="4165"/>
                      <a:pt x="1065" y="487"/>
                      <a:pt x="1" y="0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42"/>
              <p:cNvSpPr/>
              <p:nvPr/>
            </p:nvSpPr>
            <p:spPr>
              <a:xfrm rot="3281200">
                <a:off x="3438478" y="2414098"/>
                <a:ext cx="145706" cy="533225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7235" extrusionOk="0">
                    <a:moveTo>
                      <a:pt x="1399" y="0"/>
                    </a:moveTo>
                    <a:cubicBezTo>
                      <a:pt x="1976" y="2401"/>
                      <a:pt x="1" y="4955"/>
                      <a:pt x="1581" y="7234"/>
                    </a:cubicBezTo>
                    <a:cubicBezTo>
                      <a:pt x="1581" y="7234"/>
                      <a:pt x="1612" y="7234"/>
                      <a:pt x="1612" y="7204"/>
                    </a:cubicBezTo>
                    <a:cubicBezTo>
                      <a:pt x="487" y="5107"/>
                      <a:pt x="1672" y="3131"/>
                      <a:pt x="1703" y="1064"/>
                    </a:cubicBezTo>
                    <a:cubicBezTo>
                      <a:pt x="1612" y="730"/>
                      <a:pt x="1581" y="304"/>
                      <a:pt x="142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42"/>
              <p:cNvSpPr/>
              <p:nvPr/>
            </p:nvSpPr>
            <p:spPr>
              <a:xfrm rot="3281200">
                <a:off x="3515869" y="2489403"/>
                <a:ext cx="62793" cy="515684"/>
              </a:xfrm>
              <a:custGeom>
                <a:avLst/>
                <a:gdLst/>
                <a:ahLst/>
                <a:cxnLst/>
                <a:rect l="l" t="t" r="r" b="b"/>
                <a:pathLst>
                  <a:path w="852" h="6997" extrusionOk="0">
                    <a:moveTo>
                      <a:pt x="61" y="0"/>
                    </a:moveTo>
                    <a:lnTo>
                      <a:pt x="61" y="0"/>
                    </a:lnTo>
                    <a:cubicBezTo>
                      <a:pt x="91" y="274"/>
                      <a:pt x="122" y="548"/>
                      <a:pt x="122" y="821"/>
                    </a:cubicBezTo>
                    <a:cubicBezTo>
                      <a:pt x="122" y="882"/>
                      <a:pt x="152" y="912"/>
                      <a:pt x="152" y="973"/>
                    </a:cubicBezTo>
                    <a:cubicBezTo>
                      <a:pt x="517" y="1976"/>
                      <a:pt x="760" y="2675"/>
                      <a:pt x="578" y="3739"/>
                    </a:cubicBezTo>
                    <a:cubicBezTo>
                      <a:pt x="365" y="4864"/>
                      <a:pt x="0" y="5806"/>
                      <a:pt x="304" y="6961"/>
                    </a:cubicBezTo>
                    <a:cubicBezTo>
                      <a:pt x="304" y="6987"/>
                      <a:pt x="315" y="6996"/>
                      <a:pt x="328" y="6996"/>
                    </a:cubicBezTo>
                    <a:cubicBezTo>
                      <a:pt x="345" y="6996"/>
                      <a:pt x="365" y="6979"/>
                      <a:pt x="365" y="6961"/>
                    </a:cubicBezTo>
                    <a:cubicBezTo>
                      <a:pt x="183" y="5472"/>
                      <a:pt x="790" y="4286"/>
                      <a:pt x="851" y="2858"/>
                    </a:cubicBezTo>
                    <a:cubicBezTo>
                      <a:pt x="851" y="2341"/>
                      <a:pt x="730" y="1794"/>
                      <a:pt x="517" y="1338"/>
                    </a:cubicBezTo>
                    <a:cubicBezTo>
                      <a:pt x="395" y="1064"/>
                      <a:pt x="335" y="669"/>
                      <a:pt x="243" y="304"/>
                    </a:cubicBezTo>
                    <a:cubicBezTo>
                      <a:pt x="183" y="213"/>
                      <a:pt x="122" y="122"/>
                      <a:pt x="6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42"/>
              <p:cNvSpPr/>
              <p:nvPr/>
            </p:nvSpPr>
            <p:spPr>
              <a:xfrm rot="3281200">
                <a:off x="3711370" y="2544766"/>
                <a:ext cx="20194" cy="78491"/>
              </a:xfrm>
              <a:custGeom>
                <a:avLst/>
                <a:gdLst/>
                <a:ahLst/>
                <a:cxnLst/>
                <a:rect l="l" t="t" r="r" b="b"/>
                <a:pathLst>
                  <a:path w="274" h="1065" extrusionOk="0">
                    <a:moveTo>
                      <a:pt x="0" y="0"/>
                    </a:moveTo>
                    <a:cubicBezTo>
                      <a:pt x="152" y="304"/>
                      <a:pt x="183" y="730"/>
                      <a:pt x="274" y="1064"/>
                    </a:cubicBezTo>
                    <a:cubicBezTo>
                      <a:pt x="274" y="791"/>
                      <a:pt x="243" y="517"/>
                      <a:pt x="213" y="243"/>
                    </a:cubicBezTo>
                    <a:cubicBezTo>
                      <a:pt x="183" y="213"/>
                      <a:pt x="183" y="183"/>
                      <a:pt x="152" y="152"/>
                    </a:cubicBezTo>
                    <a:cubicBezTo>
                      <a:pt x="91" y="91"/>
                      <a:pt x="61" y="6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42"/>
              <p:cNvSpPr/>
              <p:nvPr/>
            </p:nvSpPr>
            <p:spPr>
              <a:xfrm rot="3281200">
                <a:off x="3749911" y="2548728"/>
                <a:ext cx="4569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62" h="31" extrusionOk="0">
                    <a:moveTo>
                      <a:pt x="1" y="0"/>
                    </a:moveTo>
                    <a:cubicBezTo>
                      <a:pt x="1" y="0"/>
                      <a:pt x="1" y="30"/>
                      <a:pt x="1" y="30"/>
                    </a:cubicBezTo>
                    <a:cubicBezTo>
                      <a:pt x="1" y="30"/>
                      <a:pt x="14" y="17"/>
                      <a:pt x="32" y="17"/>
                    </a:cubicBezTo>
                    <a:cubicBezTo>
                      <a:pt x="41" y="17"/>
                      <a:pt x="51" y="20"/>
                      <a:pt x="62" y="30"/>
                    </a:cubicBezTo>
                    <a:cubicBezTo>
                      <a:pt x="62" y="0"/>
                      <a:pt x="62" y="0"/>
                      <a:pt x="62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42"/>
              <p:cNvSpPr/>
              <p:nvPr/>
            </p:nvSpPr>
            <p:spPr>
              <a:xfrm rot="3281200">
                <a:off x="3515055" y="2525910"/>
                <a:ext cx="112099" cy="502197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681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91"/>
                      <a:pt x="31" y="152"/>
                      <a:pt x="61" y="243"/>
                    </a:cubicBezTo>
                    <a:cubicBezTo>
                      <a:pt x="183" y="426"/>
                      <a:pt x="335" y="608"/>
                      <a:pt x="456" y="821"/>
                    </a:cubicBezTo>
                    <a:cubicBezTo>
                      <a:pt x="1095" y="1672"/>
                      <a:pt x="1308" y="2614"/>
                      <a:pt x="1338" y="3678"/>
                    </a:cubicBezTo>
                    <a:cubicBezTo>
                      <a:pt x="1368" y="4742"/>
                      <a:pt x="608" y="5684"/>
                      <a:pt x="882" y="6778"/>
                    </a:cubicBezTo>
                    <a:cubicBezTo>
                      <a:pt x="882" y="6804"/>
                      <a:pt x="898" y="6813"/>
                      <a:pt x="917" y="6813"/>
                    </a:cubicBezTo>
                    <a:cubicBezTo>
                      <a:pt x="943" y="6813"/>
                      <a:pt x="973" y="6796"/>
                      <a:pt x="973" y="6778"/>
                    </a:cubicBezTo>
                    <a:cubicBezTo>
                      <a:pt x="852" y="5988"/>
                      <a:pt x="1156" y="5289"/>
                      <a:pt x="1368" y="4560"/>
                    </a:cubicBezTo>
                    <a:cubicBezTo>
                      <a:pt x="1520" y="3982"/>
                      <a:pt x="1490" y="3374"/>
                      <a:pt x="1429" y="2797"/>
                    </a:cubicBezTo>
                    <a:cubicBezTo>
                      <a:pt x="1338" y="1794"/>
                      <a:pt x="852" y="1094"/>
                      <a:pt x="335" y="335"/>
                    </a:cubicBezTo>
                    <a:cubicBezTo>
                      <a:pt x="244" y="243"/>
                      <a:pt x="122" y="122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42"/>
              <p:cNvSpPr/>
              <p:nvPr/>
            </p:nvSpPr>
            <p:spPr>
              <a:xfrm rot="3281200">
                <a:off x="3747947" y="2562766"/>
                <a:ext cx="17983" cy="2240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304" extrusionOk="0">
                    <a:moveTo>
                      <a:pt x="1" y="0"/>
                    </a:moveTo>
                    <a:cubicBezTo>
                      <a:pt x="31" y="61"/>
                      <a:pt x="61" y="152"/>
                      <a:pt x="92" y="213"/>
                    </a:cubicBezTo>
                    <a:cubicBezTo>
                      <a:pt x="122" y="243"/>
                      <a:pt x="183" y="274"/>
                      <a:pt x="244" y="304"/>
                    </a:cubicBezTo>
                    <a:cubicBezTo>
                      <a:pt x="183" y="213"/>
                      <a:pt x="122" y="122"/>
                      <a:pt x="92" y="30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42"/>
              <p:cNvSpPr/>
              <p:nvPr/>
            </p:nvSpPr>
            <p:spPr>
              <a:xfrm rot="3281200">
                <a:off x="3731875" y="2573432"/>
                <a:ext cx="13561" cy="2697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366" extrusionOk="0">
                    <a:moveTo>
                      <a:pt x="1" y="1"/>
                    </a:moveTo>
                    <a:cubicBezTo>
                      <a:pt x="1" y="31"/>
                      <a:pt x="1" y="61"/>
                      <a:pt x="1" y="61"/>
                    </a:cubicBezTo>
                    <a:cubicBezTo>
                      <a:pt x="62" y="183"/>
                      <a:pt x="123" y="274"/>
                      <a:pt x="183" y="365"/>
                    </a:cubicBezTo>
                    <a:cubicBezTo>
                      <a:pt x="153" y="274"/>
                      <a:pt x="153" y="213"/>
                      <a:pt x="123" y="122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42"/>
              <p:cNvSpPr/>
              <p:nvPr/>
            </p:nvSpPr>
            <p:spPr>
              <a:xfrm rot="3281200">
                <a:off x="3751302" y="2558708"/>
                <a:ext cx="8991" cy="15698"/>
              </a:xfrm>
              <a:custGeom>
                <a:avLst/>
                <a:gdLst/>
                <a:ahLst/>
                <a:cxnLst/>
                <a:rect l="l" t="t" r="r" b="b"/>
                <a:pathLst>
                  <a:path w="122" h="213" extrusionOk="0">
                    <a:moveTo>
                      <a:pt x="0" y="0"/>
                    </a:moveTo>
                    <a:cubicBezTo>
                      <a:pt x="0" y="61"/>
                      <a:pt x="31" y="91"/>
                      <a:pt x="31" y="152"/>
                    </a:cubicBezTo>
                    <a:cubicBezTo>
                      <a:pt x="61" y="152"/>
                      <a:pt x="91" y="182"/>
                      <a:pt x="122" y="213"/>
                    </a:cubicBezTo>
                    <a:cubicBezTo>
                      <a:pt x="91" y="152"/>
                      <a:pt x="61" y="61"/>
                      <a:pt x="3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42"/>
              <p:cNvSpPr/>
              <p:nvPr/>
            </p:nvSpPr>
            <p:spPr>
              <a:xfrm rot="3281200">
                <a:off x="3741275" y="2569108"/>
                <a:ext cx="4496" cy="6780"/>
              </a:xfrm>
              <a:custGeom>
                <a:avLst/>
                <a:gdLst/>
                <a:ahLst/>
                <a:cxnLst/>
                <a:rect l="l" t="t" r="r" b="b"/>
                <a:pathLst>
                  <a:path w="61" h="92" extrusionOk="0">
                    <a:moveTo>
                      <a:pt x="0" y="0"/>
                    </a:moveTo>
                    <a:cubicBezTo>
                      <a:pt x="31" y="31"/>
                      <a:pt x="31" y="61"/>
                      <a:pt x="61" y="91"/>
                    </a:cubicBezTo>
                    <a:cubicBezTo>
                      <a:pt x="61" y="91"/>
                      <a:pt x="61" y="61"/>
                      <a:pt x="61" y="31"/>
                    </a:cubicBezTo>
                    <a:cubicBezTo>
                      <a:pt x="31" y="31"/>
                      <a:pt x="31" y="0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42"/>
              <p:cNvSpPr/>
              <p:nvPr/>
            </p:nvSpPr>
            <p:spPr>
              <a:xfrm rot="3281200">
                <a:off x="3748780" y="2552904"/>
                <a:ext cx="11276" cy="1002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136" extrusionOk="0">
                    <a:moveTo>
                      <a:pt x="32" y="1"/>
                    </a:moveTo>
                    <a:cubicBezTo>
                      <a:pt x="21" y="1"/>
                      <a:pt x="11" y="4"/>
                      <a:pt x="1" y="14"/>
                    </a:cubicBezTo>
                    <a:cubicBezTo>
                      <a:pt x="1" y="14"/>
                      <a:pt x="1" y="14"/>
                      <a:pt x="1" y="44"/>
                    </a:cubicBezTo>
                    <a:cubicBezTo>
                      <a:pt x="61" y="75"/>
                      <a:pt x="92" y="105"/>
                      <a:pt x="153" y="136"/>
                    </a:cubicBezTo>
                    <a:cubicBezTo>
                      <a:pt x="122" y="105"/>
                      <a:pt x="122" y="44"/>
                      <a:pt x="122" y="14"/>
                    </a:cubicBezTo>
                    <a:cubicBezTo>
                      <a:pt x="82" y="14"/>
                      <a:pt x="55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42"/>
              <p:cNvSpPr/>
              <p:nvPr/>
            </p:nvSpPr>
            <p:spPr>
              <a:xfrm rot="3281200">
                <a:off x="3283186" y="2762538"/>
                <a:ext cx="51590" cy="5159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70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53" y="244"/>
                      <a:pt x="366" y="457"/>
                      <a:pt x="639" y="700"/>
                    </a:cubicBezTo>
                    <a:lnTo>
                      <a:pt x="700" y="700"/>
                    </a:lnTo>
                    <a:cubicBezTo>
                      <a:pt x="669" y="670"/>
                      <a:pt x="639" y="670"/>
                      <a:pt x="639" y="670"/>
                    </a:cubicBezTo>
                    <a:cubicBezTo>
                      <a:pt x="639" y="670"/>
                      <a:pt x="305" y="426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42"/>
              <p:cNvSpPr/>
              <p:nvPr/>
            </p:nvSpPr>
            <p:spPr>
              <a:xfrm rot="3281200">
                <a:off x="3356734" y="2360472"/>
                <a:ext cx="253162" cy="526444"/>
              </a:xfrm>
              <a:custGeom>
                <a:avLst/>
                <a:gdLst/>
                <a:ahLst/>
                <a:cxnLst/>
                <a:rect l="l" t="t" r="r" b="b"/>
                <a:pathLst>
                  <a:path w="3435" h="7143" extrusionOk="0">
                    <a:moveTo>
                      <a:pt x="2979" y="0"/>
                    </a:moveTo>
                    <a:cubicBezTo>
                      <a:pt x="2888" y="30"/>
                      <a:pt x="2857" y="91"/>
                      <a:pt x="2857" y="213"/>
                    </a:cubicBezTo>
                    <a:cubicBezTo>
                      <a:pt x="2979" y="2189"/>
                      <a:pt x="578" y="4559"/>
                      <a:pt x="1824" y="6444"/>
                    </a:cubicBezTo>
                    <a:cubicBezTo>
                      <a:pt x="2158" y="6869"/>
                      <a:pt x="2462" y="7113"/>
                      <a:pt x="2462" y="7113"/>
                    </a:cubicBezTo>
                    <a:cubicBezTo>
                      <a:pt x="2462" y="7113"/>
                      <a:pt x="2492" y="7113"/>
                      <a:pt x="2523" y="7143"/>
                    </a:cubicBezTo>
                    <a:cubicBezTo>
                      <a:pt x="2553" y="7113"/>
                      <a:pt x="2553" y="7082"/>
                      <a:pt x="2523" y="7052"/>
                    </a:cubicBezTo>
                    <a:cubicBezTo>
                      <a:pt x="0" y="4803"/>
                      <a:pt x="3435" y="2492"/>
                      <a:pt x="2979" y="91"/>
                    </a:cubicBezTo>
                    <a:lnTo>
                      <a:pt x="2979" y="61"/>
                    </a:lnTo>
                    <a:cubicBezTo>
                      <a:pt x="2979" y="61"/>
                      <a:pt x="2979" y="61"/>
                      <a:pt x="2979" y="30"/>
                    </a:cubicBezTo>
                    <a:cubicBezTo>
                      <a:pt x="2979" y="0"/>
                      <a:pt x="2979" y="0"/>
                      <a:pt x="297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42"/>
              <p:cNvSpPr/>
              <p:nvPr/>
            </p:nvSpPr>
            <p:spPr>
              <a:xfrm rot="3281200">
                <a:off x="3751851" y="2542911"/>
                <a:ext cx="2285" cy="4569"/>
              </a:xfrm>
              <a:custGeom>
                <a:avLst/>
                <a:gdLst/>
                <a:ahLst/>
                <a:cxnLst/>
                <a:rect l="l" t="t" r="r" b="b"/>
                <a:pathLst>
                  <a:path w="31" h="62" extrusionOk="0">
                    <a:moveTo>
                      <a:pt x="0" y="0"/>
                    </a:moveTo>
                    <a:cubicBezTo>
                      <a:pt x="0" y="31"/>
                      <a:pt x="0" y="61"/>
                      <a:pt x="0" y="61"/>
                    </a:cubicBezTo>
                    <a:lnTo>
                      <a:pt x="31" y="6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42"/>
              <p:cNvSpPr/>
              <p:nvPr/>
            </p:nvSpPr>
            <p:spPr>
              <a:xfrm rot="3281200">
                <a:off x="3750860" y="2546894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30"/>
                      <a:pt x="1" y="30"/>
                    </a:cubicBezTo>
                    <a:lnTo>
                      <a:pt x="1" y="30"/>
                    </a:lnTo>
                    <a:lnTo>
                      <a:pt x="1" y="30"/>
                    </a:lnTo>
                    <a:cubicBezTo>
                      <a:pt x="1" y="3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42"/>
              <p:cNvSpPr/>
              <p:nvPr/>
            </p:nvSpPr>
            <p:spPr>
              <a:xfrm rot="3281200">
                <a:off x="3509519" y="2552166"/>
                <a:ext cx="174818" cy="50639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871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62" y="153"/>
                      <a:pt x="153" y="305"/>
                      <a:pt x="244" y="427"/>
                    </a:cubicBezTo>
                    <a:cubicBezTo>
                      <a:pt x="882" y="1095"/>
                      <a:pt x="1399" y="1794"/>
                      <a:pt x="1672" y="2737"/>
                    </a:cubicBezTo>
                    <a:cubicBezTo>
                      <a:pt x="2037" y="4104"/>
                      <a:pt x="1642" y="5563"/>
                      <a:pt x="1065" y="6810"/>
                    </a:cubicBezTo>
                    <a:cubicBezTo>
                      <a:pt x="1065" y="6810"/>
                      <a:pt x="1065" y="6840"/>
                      <a:pt x="1065" y="6870"/>
                    </a:cubicBezTo>
                    <a:cubicBezTo>
                      <a:pt x="1095" y="6840"/>
                      <a:pt x="1125" y="6840"/>
                      <a:pt x="1156" y="6810"/>
                    </a:cubicBezTo>
                    <a:cubicBezTo>
                      <a:pt x="1217" y="6749"/>
                      <a:pt x="1277" y="6688"/>
                      <a:pt x="1308" y="6597"/>
                    </a:cubicBezTo>
                    <a:cubicBezTo>
                      <a:pt x="2372" y="4226"/>
                      <a:pt x="2037" y="1642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42"/>
              <p:cNvSpPr/>
              <p:nvPr/>
            </p:nvSpPr>
            <p:spPr>
              <a:xfrm rot="3281200">
                <a:off x="3746739" y="2550367"/>
                <a:ext cx="2358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32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31" y="31"/>
                    </a:lnTo>
                    <a:cubicBezTo>
                      <a:pt x="31" y="3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42"/>
              <p:cNvSpPr/>
              <p:nvPr/>
            </p:nvSpPr>
            <p:spPr>
              <a:xfrm rot="3281200">
                <a:off x="3748153" y="2549916"/>
                <a:ext cx="74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42"/>
              <p:cNvSpPr/>
              <p:nvPr/>
            </p:nvSpPr>
            <p:spPr>
              <a:xfrm rot="3281200">
                <a:off x="3741128" y="2550015"/>
                <a:ext cx="13561" cy="1680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228" extrusionOk="0">
                    <a:moveTo>
                      <a:pt x="32" y="1"/>
                    </a:moveTo>
                    <a:cubicBezTo>
                      <a:pt x="14" y="1"/>
                      <a:pt x="1" y="14"/>
                      <a:pt x="1" y="14"/>
                    </a:cubicBezTo>
                    <a:lnTo>
                      <a:pt x="1" y="45"/>
                    </a:lnTo>
                    <a:cubicBezTo>
                      <a:pt x="1" y="45"/>
                      <a:pt x="31" y="75"/>
                      <a:pt x="31" y="75"/>
                    </a:cubicBezTo>
                    <a:cubicBezTo>
                      <a:pt x="92" y="136"/>
                      <a:pt x="122" y="166"/>
                      <a:pt x="183" y="227"/>
                    </a:cubicBezTo>
                    <a:cubicBezTo>
                      <a:pt x="153" y="166"/>
                      <a:pt x="122" y="106"/>
                      <a:pt x="62" y="14"/>
                    </a:cubicBezTo>
                    <a:cubicBezTo>
                      <a:pt x="51" y="4"/>
                      <a:pt x="41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42"/>
              <p:cNvSpPr/>
              <p:nvPr/>
            </p:nvSpPr>
            <p:spPr>
              <a:xfrm rot="3281200">
                <a:off x="3730275" y="2578513"/>
                <a:ext cx="29185" cy="38177"/>
              </a:xfrm>
              <a:custGeom>
                <a:avLst/>
                <a:gdLst/>
                <a:ahLst/>
                <a:cxnLst/>
                <a:rect l="l" t="t" r="r" b="b"/>
                <a:pathLst>
                  <a:path w="396" h="518" extrusionOk="0">
                    <a:moveTo>
                      <a:pt x="1" y="1"/>
                    </a:moveTo>
                    <a:cubicBezTo>
                      <a:pt x="31" y="62"/>
                      <a:pt x="31" y="122"/>
                      <a:pt x="62" y="183"/>
                    </a:cubicBezTo>
                    <a:cubicBezTo>
                      <a:pt x="183" y="305"/>
                      <a:pt x="305" y="426"/>
                      <a:pt x="396" y="518"/>
                    </a:cubicBezTo>
                    <a:cubicBezTo>
                      <a:pt x="305" y="396"/>
                      <a:pt x="214" y="244"/>
                      <a:pt x="153" y="92"/>
                    </a:cubicBezTo>
                    <a:cubicBezTo>
                      <a:pt x="92" y="62"/>
                      <a:pt x="31" y="3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42"/>
              <p:cNvSpPr/>
              <p:nvPr/>
            </p:nvSpPr>
            <p:spPr>
              <a:xfrm rot="3281200">
                <a:off x="3742025" y="2567438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cubicBezTo>
                      <a:pt x="1" y="30"/>
                      <a:pt x="1" y="91"/>
                      <a:pt x="31" y="122"/>
                    </a:cubicBezTo>
                    <a:lnTo>
                      <a:pt x="153" y="243"/>
                    </a:lnTo>
                    <a:cubicBezTo>
                      <a:pt x="122" y="182"/>
                      <a:pt x="122" y="122"/>
                      <a:pt x="92" y="61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42"/>
              <p:cNvSpPr/>
              <p:nvPr/>
            </p:nvSpPr>
            <p:spPr>
              <a:xfrm rot="3281200">
                <a:off x="3742886" y="2553099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61"/>
                      <a:pt x="92" y="152"/>
                      <a:pt x="122" y="213"/>
                    </a:cubicBezTo>
                    <a:cubicBezTo>
                      <a:pt x="122" y="213"/>
                      <a:pt x="153" y="244"/>
                      <a:pt x="153" y="244"/>
                    </a:cubicBezTo>
                    <a:cubicBezTo>
                      <a:pt x="153" y="213"/>
                      <a:pt x="153" y="152"/>
                      <a:pt x="153" y="92"/>
                    </a:cubicBezTo>
                    <a:cubicBezTo>
                      <a:pt x="92" y="61"/>
                      <a:pt x="61" y="31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31"/>
                    </a:moveTo>
                    <a:lnTo>
                      <a:pt x="1" y="0"/>
                    </a:lnTo>
                    <a:lnTo>
                      <a:pt x="1" y="0"/>
                    </a:lnTo>
                    <a:cubicBezTo>
                      <a:pt x="1" y="31"/>
                      <a:pt x="1" y="31"/>
                      <a:pt x="1" y="31"/>
                    </a:cubicBezTo>
                    <a:cubicBezTo>
                      <a:pt x="1" y="31"/>
                      <a:pt x="1" y="31"/>
                      <a:pt x="1" y="3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lnTo>
                      <a:pt x="1" y="31"/>
                    </a:lnTo>
                    <a:cubicBezTo>
                      <a:pt x="1" y="3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42"/>
              <p:cNvSpPr/>
              <p:nvPr/>
            </p:nvSpPr>
            <p:spPr>
              <a:xfrm rot="3281200">
                <a:off x="3178614" y="2832990"/>
                <a:ext cx="217343" cy="14637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1986" extrusionOk="0">
                    <a:moveTo>
                      <a:pt x="791" y="0"/>
                    </a:moveTo>
                    <a:cubicBezTo>
                      <a:pt x="0" y="456"/>
                      <a:pt x="669" y="1763"/>
                      <a:pt x="669" y="1763"/>
                    </a:cubicBezTo>
                    <a:cubicBezTo>
                      <a:pt x="954" y="1927"/>
                      <a:pt x="1258" y="1986"/>
                      <a:pt x="1547" y="1986"/>
                    </a:cubicBezTo>
                    <a:cubicBezTo>
                      <a:pt x="2279" y="1986"/>
                      <a:pt x="2918" y="1611"/>
                      <a:pt x="2918" y="1611"/>
                    </a:cubicBezTo>
                    <a:cubicBezTo>
                      <a:pt x="2949" y="1581"/>
                      <a:pt x="2949" y="1551"/>
                      <a:pt x="2949" y="1520"/>
                    </a:cubicBezTo>
                    <a:cubicBezTo>
                      <a:pt x="2098" y="1186"/>
                      <a:pt x="1338" y="700"/>
                      <a:pt x="79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42"/>
              <p:cNvSpPr/>
              <p:nvPr/>
            </p:nvSpPr>
            <p:spPr>
              <a:xfrm rot="3281200">
                <a:off x="3236367" y="2858296"/>
                <a:ext cx="177840" cy="128976"/>
              </a:xfrm>
              <a:custGeom>
                <a:avLst/>
                <a:gdLst/>
                <a:ahLst/>
                <a:cxnLst/>
                <a:rect l="l" t="t" r="r" b="b"/>
                <a:pathLst>
                  <a:path w="2413" h="1750" extrusionOk="0">
                    <a:moveTo>
                      <a:pt x="1113" y="1"/>
                    </a:moveTo>
                    <a:cubicBezTo>
                      <a:pt x="865" y="1"/>
                      <a:pt x="590" y="42"/>
                      <a:pt x="305" y="108"/>
                    </a:cubicBezTo>
                    <a:cubicBezTo>
                      <a:pt x="183" y="138"/>
                      <a:pt x="92" y="199"/>
                      <a:pt x="1" y="229"/>
                    </a:cubicBezTo>
                    <a:cubicBezTo>
                      <a:pt x="548" y="929"/>
                      <a:pt x="1308" y="1415"/>
                      <a:pt x="2159" y="1749"/>
                    </a:cubicBezTo>
                    <a:cubicBezTo>
                      <a:pt x="2413" y="411"/>
                      <a:pt x="1895" y="1"/>
                      <a:pt x="1113" y="1"/>
                    </a:cubicBezTo>
                    <a:close/>
                  </a:path>
                </a:pathLst>
              </a:custGeom>
              <a:solidFill>
                <a:srgbClr val="F17F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15" name="1">
            <a:extLst>
              <a:ext uri="{FF2B5EF4-FFF2-40B4-BE49-F238E27FC236}">
                <a16:creationId xmlns:a16="http://schemas.microsoft.com/office/drawing/2014/main" id="{4B473773-521F-4851-8517-6CDA0C91F9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5643" y="2101571"/>
            <a:ext cx="2048434" cy="768163"/>
          </a:xfrm>
          <a:prstGeom prst="rect">
            <a:avLst/>
          </a:prstGeom>
        </p:spPr>
      </p:pic>
      <p:pic>
        <p:nvPicPr>
          <p:cNvPr id="16" name="2">
            <a:extLst>
              <a:ext uri="{FF2B5EF4-FFF2-40B4-BE49-F238E27FC236}">
                <a16:creationId xmlns:a16="http://schemas.microsoft.com/office/drawing/2014/main" id="{23C54996-ED29-4A03-9F52-9700DFDB68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8073" y="2107976"/>
            <a:ext cx="2048434" cy="768163"/>
          </a:xfrm>
          <a:prstGeom prst="rect">
            <a:avLst/>
          </a:prstGeom>
        </p:spPr>
      </p:pic>
      <p:pic>
        <p:nvPicPr>
          <p:cNvPr id="17" name="3">
            <a:extLst>
              <a:ext uri="{FF2B5EF4-FFF2-40B4-BE49-F238E27FC236}">
                <a16:creationId xmlns:a16="http://schemas.microsoft.com/office/drawing/2014/main" id="{9BAB705B-5249-4142-A954-42CADC75B3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1241" y="3234039"/>
            <a:ext cx="2048434" cy="774259"/>
          </a:xfrm>
          <a:prstGeom prst="rect">
            <a:avLst/>
          </a:prstGeom>
        </p:spPr>
      </p:pic>
      <p:pic>
        <p:nvPicPr>
          <p:cNvPr id="18" name="4">
            <a:extLst>
              <a:ext uri="{FF2B5EF4-FFF2-40B4-BE49-F238E27FC236}">
                <a16:creationId xmlns:a16="http://schemas.microsoft.com/office/drawing/2014/main" id="{95C5D7CB-779F-43B1-BBB1-3E428B88F1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8073" y="3227434"/>
            <a:ext cx="2048434" cy="77425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C5B68BD-AB3D-456E-AA84-7928178D7E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77591" y="2107976"/>
            <a:ext cx="2078916" cy="7986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83FB951-273F-4613-AD6C-A03DC10204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85643" y="2092734"/>
            <a:ext cx="2078916" cy="798645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A07CAF4A-A29A-4A87-8EC0-8FE6B7514D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92832" y="3209653"/>
            <a:ext cx="2078916" cy="798645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AB34F79F-AC05-45E5-BF47-6AFE5CDE848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46000" y="3229675"/>
            <a:ext cx="2078916" cy="7986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42"/>
          <p:cNvSpPr/>
          <p:nvPr/>
        </p:nvSpPr>
        <p:spPr>
          <a:xfrm>
            <a:off x="7316558" y="2655704"/>
            <a:ext cx="1211396" cy="966953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1" name="Google Shape;641;p42"/>
          <p:cNvGrpSpPr/>
          <p:nvPr/>
        </p:nvGrpSpPr>
        <p:grpSpPr>
          <a:xfrm>
            <a:off x="7498213" y="3957605"/>
            <a:ext cx="1230754" cy="1438978"/>
            <a:chOff x="4786575" y="766525"/>
            <a:chExt cx="921775" cy="1077725"/>
          </a:xfrm>
        </p:grpSpPr>
        <p:sp>
          <p:nvSpPr>
            <p:cNvPr id="642" name="Google Shape;642;p42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2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2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2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2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7" name="Google Shape;647;p42"/>
          <p:cNvSpPr txBox="1">
            <a:spLocks noGrp="1"/>
          </p:cNvSpPr>
          <p:nvPr>
            <p:ph type="title"/>
          </p:nvPr>
        </p:nvSpPr>
        <p:spPr>
          <a:xfrm>
            <a:off x="975996" y="348835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Exercise 3 Choose the best option for each sentence.</a:t>
            </a:r>
          </a:p>
        </p:txBody>
      </p:sp>
      <p:grpSp>
        <p:nvGrpSpPr>
          <p:cNvPr id="656" name="Google Shape;656;p42"/>
          <p:cNvGrpSpPr/>
          <p:nvPr/>
        </p:nvGrpSpPr>
        <p:grpSpPr>
          <a:xfrm>
            <a:off x="285556" y="3645474"/>
            <a:ext cx="1380880" cy="1823176"/>
            <a:chOff x="-5969450" y="12871025"/>
            <a:chExt cx="1275875" cy="1684850"/>
          </a:xfrm>
        </p:grpSpPr>
        <p:sp>
          <p:nvSpPr>
            <p:cNvPr id="657" name="Google Shape;657;p42"/>
            <p:cNvSpPr/>
            <p:nvPr/>
          </p:nvSpPr>
          <p:spPr>
            <a:xfrm>
              <a:off x="-5932225" y="12871025"/>
              <a:ext cx="1221175" cy="1040575"/>
            </a:xfrm>
            <a:custGeom>
              <a:avLst/>
              <a:gdLst/>
              <a:ahLst/>
              <a:cxnLst/>
              <a:rect l="l" t="t" r="r" b="b"/>
              <a:pathLst>
                <a:path w="48847" h="41623" extrusionOk="0">
                  <a:moveTo>
                    <a:pt x="1156" y="0"/>
                  </a:moveTo>
                  <a:cubicBezTo>
                    <a:pt x="719" y="0"/>
                    <a:pt x="364" y="173"/>
                    <a:pt x="1" y="437"/>
                  </a:cubicBezTo>
                  <a:cubicBezTo>
                    <a:pt x="6171" y="8036"/>
                    <a:pt x="13831" y="13933"/>
                    <a:pt x="22129" y="20164"/>
                  </a:cubicBezTo>
                  <a:cubicBezTo>
                    <a:pt x="31217" y="27519"/>
                    <a:pt x="39059" y="34875"/>
                    <a:pt x="48847" y="41623"/>
                  </a:cubicBezTo>
                  <a:cubicBezTo>
                    <a:pt x="48634" y="41258"/>
                    <a:pt x="48360" y="41045"/>
                    <a:pt x="48360" y="41045"/>
                  </a:cubicBezTo>
                  <a:cubicBezTo>
                    <a:pt x="48360" y="41045"/>
                    <a:pt x="7813" y="4692"/>
                    <a:pt x="4712" y="2048"/>
                  </a:cubicBezTo>
                  <a:cubicBezTo>
                    <a:pt x="2948" y="536"/>
                    <a:pt x="1926" y="0"/>
                    <a:pt x="11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2"/>
            <p:cNvSpPr/>
            <p:nvPr/>
          </p:nvSpPr>
          <p:spPr>
            <a:xfrm>
              <a:off x="-5969450" y="12881925"/>
              <a:ext cx="1275875" cy="1673950"/>
            </a:xfrm>
            <a:custGeom>
              <a:avLst/>
              <a:gdLst/>
              <a:ahLst/>
              <a:cxnLst/>
              <a:rect l="l" t="t" r="r" b="b"/>
              <a:pathLst>
                <a:path w="51035" h="66958" extrusionOk="0">
                  <a:moveTo>
                    <a:pt x="18776" y="26232"/>
                  </a:moveTo>
                  <a:cubicBezTo>
                    <a:pt x="19069" y="26232"/>
                    <a:pt x="19453" y="26428"/>
                    <a:pt x="20122" y="26992"/>
                  </a:cubicBezTo>
                  <a:cubicBezTo>
                    <a:pt x="21278" y="27995"/>
                    <a:pt x="36445" y="41582"/>
                    <a:pt x="36445" y="41582"/>
                  </a:cubicBezTo>
                  <a:cubicBezTo>
                    <a:pt x="36445" y="41582"/>
                    <a:pt x="37114" y="42190"/>
                    <a:pt x="36506" y="42737"/>
                  </a:cubicBezTo>
                  <a:cubicBezTo>
                    <a:pt x="35503" y="43588"/>
                    <a:pt x="27083" y="51126"/>
                    <a:pt x="27083" y="51126"/>
                  </a:cubicBezTo>
                  <a:cubicBezTo>
                    <a:pt x="27083" y="51126"/>
                    <a:pt x="26799" y="51451"/>
                    <a:pt x="26439" y="51451"/>
                  </a:cubicBezTo>
                  <a:cubicBezTo>
                    <a:pt x="26259" y="51451"/>
                    <a:pt x="26060" y="51369"/>
                    <a:pt x="25867" y="51126"/>
                  </a:cubicBezTo>
                  <a:cubicBezTo>
                    <a:pt x="25823" y="51793"/>
                    <a:pt x="25735" y="52012"/>
                    <a:pt x="25604" y="52012"/>
                  </a:cubicBezTo>
                  <a:cubicBezTo>
                    <a:pt x="25466" y="52012"/>
                    <a:pt x="25280" y="51770"/>
                    <a:pt x="25047" y="51552"/>
                  </a:cubicBezTo>
                  <a:cubicBezTo>
                    <a:pt x="24469" y="50974"/>
                    <a:pt x="21247" y="40032"/>
                    <a:pt x="19150" y="33011"/>
                  </a:cubicBezTo>
                  <a:cubicBezTo>
                    <a:pt x="17334" y="26843"/>
                    <a:pt x="17981" y="26468"/>
                    <a:pt x="18165" y="26468"/>
                  </a:cubicBezTo>
                  <a:cubicBezTo>
                    <a:pt x="18191" y="26468"/>
                    <a:pt x="18208" y="26475"/>
                    <a:pt x="18208" y="26475"/>
                  </a:cubicBezTo>
                  <a:cubicBezTo>
                    <a:pt x="18399" y="26335"/>
                    <a:pt x="18564" y="26232"/>
                    <a:pt x="18776" y="26232"/>
                  </a:cubicBezTo>
                  <a:close/>
                  <a:moveTo>
                    <a:pt x="1490" y="1"/>
                  </a:moveTo>
                  <a:cubicBezTo>
                    <a:pt x="1368" y="62"/>
                    <a:pt x="1247" y="153"/>
                    <a:pt x="1156" y="244"/>
                  </a:cubicBezTo>
                  <a:cubicBezTo>
                    <a:pt x="1" y="1186"/>
                    <a:pt x="1611" y="6110"/>
                    <a:pt x="1611" y="6110"/>
                  </a:cubicBezTo>
                  <a:cubicBezTo>
                    <a:pt x="1611" y="6110"/>
                    <a:pt x="20639" y="64288"/>
                    <a:pt x="20974" y="65017"/>
                  </a:cubicBezTo>
                  <a:cubicBezTo>
                    <a:pt x="21623" y="66516"/>
                    <a:pt x="22386" y="66958"/>
                    <a:pt x="23058" y="66958"/>
                  </a:cubicBezTo>
                  <a:cubicBezTo>
                    <a:pt x="24023" y="66958"/>
                    <a:pt x="24803" y="66051"/>
                    <a:pt x="24803" y="66051"/>
                  </a:cubicBezTo>
                  <a:cubicBezTo>
                    <a:pt x="24803" y="66051"/>
                    <a:pt x="47357" y="45929"/>
                    <a:pt x="50001" y="43619"/>
                  </a:cubicBezTo>
                  <a:cubicBezTo>
                    <a:pt x="51035" y="42737"/>
                    <a:pt x="50731" y="41795"/>
                    <a:pt x="50336" y="41187"/>
                  </a:cubicBezTo>
                  <a:cubicBezTo>
                    <a:pt x="40548" y="34439"/>
                    <a:pt x="32706" y="27083"/>
                    <a:pt x="23618" y="19728"/>
                  </a:cubicBezTo>
                  <a:cubicBezTo>
                    <a:pt x="15320" y="13497"/>
                    <a:pt x="7660" y="7600"/>
                    <a:pt x="14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2"/>
            <p:cNvSpPr/>
            <p:nvPr/>
          </p:nvSpPr>
          <p:spPr>
            <a:xfrm>
              <a:off x="-5536100" y="13543625"/>
              <a:ext cx="213350" cy="638600"/>
            </a:xfrm>
            <a:custGeom>
              <a:avLst/>
              <a:gdLst/>
              <a:ahLst/>
              <a:cxnLst/>
              <a:rect l="l" t="t" r="r" b="b"/>
              <a:pathLst>
                <a:path w="8534" h="25544" extrusionOk="0">
                  <a:moveTo>
                    <a:pt x="831" y="0"/>
                  </a:moveTo>
                  <a:cubicBezTo>
                    <a:pt x="647" y="0"/>
                    <a:pt x="0" y="375"/>
                    <a:pt x="1816" y="6543"/>
                  </a:cubicBezTo>
                  <a:cubicBezTo>
                    <a:pt x="3913" y="13594"/>
                    <a:pt x="7135" y="24506"/>
                    <a:pt x="7713" y="25084"/>
                  </a:cubicBezTo>
                  <a:cubicBezTo>
                    <a:pt x="7931" y="25302"/>
                    <a:pt x="8117" y="25544"/>
                    <a:pt x="8259" y="25544"/>
                  </a:cubicBezTo>
                  <a:cubicBezTo>
                    <a:pt x="8394" y="25544"/>
                    <a:pt x="8489" y="25325"/>
                    <a:pt x="8533" y="24658"/>
                  </a:cubicBezTo>
                  <a:cubicBezTo>
                    <a:pt x="8442" y="24567"/>
                    <a:pt x="8381" y="24446"/>
                    <a:pt x="8290" y="24263"/>
                  </a:cubicBezTo>
                  <a:cubicBezTo>
                    <a:pt x="8199" y="23990"/>
                    <a:pt x="1056" y="2196"/>
                    <a:pt x="1056" y="2196"/>
                  </a:cubicBezTo>
                  <a:cubicBezTo>
                    <a:pt x="1056" y="2196"/>
                    <a:pt x="448" y="372"/>
                    <a:pt x="874" y="7"/>
                  </a:cubicBezTo>
                  <a:cubicBezTo>
                    <a:pt x="874" y="7"/>
                    <a:pt x="857" y="0"/>
                    <a:pt x="831" y="0"/>
                  </a:cubicBezTo>
                  <a:close/>
                </a:path>
              </a:pathLst>
            </a:custGeom>
            <a:solidFill>
              <a:srgbClr val="9AE3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2"/>
            <p:cNvSpPr/>
            <p:nvPr/>
          </p:nvSpPr>
          <p:spPr>
            <a:xfrm>
              <a:off x="-5845375" y="12930950"/>
              <a:ext cx="47075" cy="52700"/>
            </a:xfrm>
            <a:custGeom>
              <a:avLst/>
              <a:gdLst/>
              <a:ahLst/>
              <a:cxnLst/>
              <a:rect l="l" t="t" r="r" b="b"/>
              <a:pathLst>
                <a:path w="1883" h="2108" extrusionOk="0">
                  <a:moveTo>
                    <a:pt x="1730" y="1"/>
                  </a:moveTo>
                  <a:cubicBezTo>
                    <a:pt x="1705" y="1"/>
                    <a:pt x="1680" y="14"/>
                    <a:pt x="1664" y="46"/>
                  </a:cubicBezTo>
                  <a:cubicBezTo>
                    <a:pt x="1542" y="289"/>
                    <a:pt x="1329" y="502"/>
                    <a:pt x="1117" y="684"/>
                  </a:cubicBezTo>
                  <a:cubicBezTo>
                    <a:pt x="722" y="1079"/>
                    <a:pt x="38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0"/>
                    <a:pt x="83" y="2083"/>
                  </a:cubicBezTo>
                  <a:cubicBezTo>
                    <a:pt x="478" y="1657"/>
                    <a:pt x="873" y="1231"/>
                    <a:pt x="1238" y="806"/>
                  </a:cubicBezTo>
                  <a:cubicBezTo>
                    <a:pt x="1421" y="593"/>
                    <a:pt x="1573" y="350"/>
                    <a:pt x="1816" y="168"/>
                  </a:cubicBezTo>
                  <a:cubicBezTo>
                    <a:pt x="1883" y="101"/>
                    <a:pt x="1802" y="1"/>
                    <a:pt x="173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2"/>
            <p:cNvSpPr/>
            <p:nvPr/>
          </p:nvSpPr>
          <p:spPr>
            <a:xfrm>
              <a:off x="-5728275" y="13041475"/>
              <a:ext cx="47050" cy="52700"/>
            </a:xfrm>
            <a:custGeom>
              <a:avLst/>
              <a:gdLst/>
              <a:ahLst/>
              <a:cxnLst/>
              <a:rect l="l" t="t" r="r" b="b"/>
              <a:pathLst>
                <a:path w="1882" h="2108" extrusionOk="0">
                  <a:moveTo>
                    <a:pt x="1736" y="0"/>
                  </a:moveTo>
                  <a:cubicBezTo>
                    <a:pt x="1710" y="0"/>
                    <a:pt x="1684" y="10"/>
                    <a:pt x="1661" y="32"/>
                  </a:cubicBezTo>
                  <a:cubicBezTo>
                    <a:pt x="1539" y="276"/>
                    <a:pt x="1326" y="488"/>
                    <a:pt x="1114" y="701"/>
                  </a:cubicBezTo>
                  <a:cubicBezTo>
                    <a:pt x="718" y="1066"/>
                    <a:pt x="384" y="1583"/>
                    <a:pt x="50" y="2008"/>
                  </a:cubicBezTo>
                  <a:cubicBezTo>
                    <a:pt x="0" y="2058"/>
                    <a:pt x="32" y="2107"/>
                    <a:pt x="78" y="2107"/>
                  </a:cubicBezTo>
                  <a:cubicBezTo>
                    <a:pt x="88" y="2107"/>
                    <a:pt x="99" y="2105"/>
                    <a:pt x="111" y="2099"/>
                  </a:cubicBezTo>
                  <a:cubicBezTo>
                    <a:pt x="475" y="1674"/>
                    <a:pt x="870" y="1248"/>
                    <a:pt x="1235" y="792"/>
                  </a:cubicBezTo>
                  <a:cubicBezTo>
                    <a:pt x="1448" y="580"/>
                    <a:pt x="1600" y="336"/>
                    <a:pt x="1813" y="154"/>
                  </a:cubicBezTo>
                  <a:cubicBezTo>
                    <a:pt x="1881" y="86"/>
                    <a:pt x="1813" y="0"/>
                    <a:pt x="1736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2"/>
            <p:cNvSpPr/>
            <p:nvPr/>
          </p:nvSpPr>
          <p:spPr>
            <a:xfrm>
              <a:off x="-5609050" y="13144475"/>
              <a:ext cx="46325" cy="52700"/>
            </a:xfrm>
            <a:custGeom>
              <a:avLst/>
              <a:gdLst/>
              <a:ahLst/>
              <a:cxnLst/>
              <a:rect l="l" t="t" r="r" b="b"/>
              <a:pathLst>
                <a:path w="1853" h="2108" extrusionOk="0">
                  <a:moveTo>
                    <a:pt x="1725" y="1"/>
                  </a:moveTo>
                  <a:cubicBezTo>
                    <a:pt x="1702" y="1"/>
                    <a:pt x="1680" y="14"/>
                    <a:pt x="1664" y="46"/>
                  </a:cubicBezTo>
                  <a:cubicBezTo>
                    <a:pt x="1512" y="289"/>
                    <a:pt x="1299" y="502"/>
                    <a:pt x="1117" y="685"/>
                  </a:cubicBezTo>
                  <a:cubicBezTo>
                    <a:pt x="691" y="1080"/>
                    <a:pt x="35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1"/>
                    <a:pt x="83" y="2083"/>
                  </a:cubicBezTo>
                  <a:cubicBezTo>
                    <a:pt x="478" y="1657"/>
                    <a:pt x="843" y="1232"/>
                    <a:pt x="1238" y="806"/>
                  </a:cubicBezTo>
                  <a:cubicBezTo>
                    <a:pt x="1421" y="593"/>
                    <a:pt x="1573" y="350"/>
                    <a:pt x="1785" y="168"/>
                  </a:cubicBezTo>
                  <a:cubicBezTo>
                    <a:pt x="1852" y="101"/>
                    <a:pt x="1788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2"/>
            <p:cNvSpPr/>
            <p:nvPr/>
          </p:nvSpPr>
          <p:spPr>
            <a:xfrm>
              <a:off x="-5490575" y="13252250"/>
              <a:ext cx="46300" cy="52425"/>
            </a:xfrm>
            <a:custGeom>
              <a:avLst/>
              <a:gdLst/>
              <a:ahLst/>
              <a:cxnLst/>
              <a:rect l="l" t="t" r="r" b="b"/>
              <a:pathLst>
                <a:path w="1852" h="2097" extrusionOk="0">
                  <a:moveTo>
                    <a:pt x="1737" y="0"/>
                  </a:moveTo>
                  <a:cubicBezTo>
                    <a:pt x="1711" y="0"/>
                    <a:pt x="1685" y="15"/>
                    <a:pt x="1667" y="51"/>
                  </a:cubicBezTo>
                  <a:cubicBezTo>
                    <a:pt x="1515" y="264"/>
                    <a:pt x="1302" y="477"/>
                    <a:pt x="1119" y="690"/>
                  </a:cubicBezTo>
                  <a:cubicBezTo>
                    <a:pt x="694" y="1085"/>
                    <a:pt x="360" y="1571"/>
                    <a:pt x="25" y="2027"/>
                  </a:cubicBezTo>
                  <a:cubicBezTo>
                    <a:pt x="1" y="2052"/>
                    <a:pt x="36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46" y="1237"/>
                    <a:pt x="1211" y="811"/>
                  </a:cubicBezTo>
                  <a:cubicBezTo>
                    <a:pt x="1423" y="568"/>
                    <a:pt x="1575" y="325"/>
                    <a:pt x="1788" y="143"/>
                  </a:cubicBezTo>
                  <a:cubicBezTo>
                    <a:pt x="1852" y="79"/>
                    <a:pt x="1797" y="0"/>
                    <a:pt x="173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2"/>
            <p:cNvSpPr/>
            <p:nvPr/>
          </p:nvSpPr>
          <p:spPr>
            <a:xfrm>
              <a:off x="-5391775" y="13339000"/>
              <a:ext cx="46375" cy="52300"/>
            </a:xfrm>
            <a:custGeom>
              <a:avLst/>
              <a:gdLst/>
              <a:ahLst/>
              <a:cxnLst/>
              <a:rect l="l" t="t" r="r" b="b"/>
              <a:pathLst>
                <a:path w="1855" h="2092" extrusionOk="0">
                  <a:moveTo>
                    <a:pt x="1729" y="1"/>
                  </a:moveTo>
                  <a:cubicBezTo>
                    <a:pt x="1706" y="1"/>
                    <a:pt x="1683" y="14"/>
                    <a:pt x="1666" y="46"/>
                  </a:cubicBezTo>
                  <a:cubicBezTo>
                    <a:pt x="1514" y="290"/>
                    <a:pt x="1301" y="502"/>
                    <a:pt x="1119" y="685"/>
                  </a:cubicBezTo>
                  <a:cubicBezTo>
                    <a:pt x="724" y="1080"/>
                    <a:pt x="359" y="1566"/>
                    <a:pt x="25" y="2022"/>
                  </a:cubicBezTo>
                  <a:cubicBezTo>
                    <a:pt x="0" y="2047"/>
                    <a:pt x="35" y="2091"/>
                    <a:pt x="66" y="2091"/>
                  </a:cubicBezTo>
                  <a:cubicBezTo>
                    <a:pt x="73" y="2091"/>
                    <a:pt x="80" y="2089"/>
                    <a:pt x="85" y="2083"/>
                  </a:cubicBezTo>
                  <a:cubicBezTo>
                    <a:pt x="481" y="1657"/>
                    <a:pt x="845" y="1232"/>
                    <a:pt x="1240" y="806"/>
                  </a:cubicBezTo>
                  <a:cubicBezTo>
                    <a:pt x="1423" y="594"/>
                    <a:pt x="1575" y="320"/>
                    <a:pt x="1788" y="138"/>
                  </a:cubicBezTo>
                  <a:cubicBezTo>
                    <a:pt x="1854" y="93"/>
                    <a:pt x="1791" y="1"/>
                    <a:pt x="1729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2"/>
            <p:cNvSpPr/>
            <p:nvPr/>
          </p:nvSpPr>
          <p:spPr>
            <a:xfrm>
              <a:off x="-5298325" y="13421400"/>
              <a:ext cx="46425" cy="52725"/>
            </a:xfrm>
            <a:custGeom>
              <a:avLst/>
              <a:gdLst/>
              <a:ahLst/>
              <a:cxnLst/>
              <a:rect l="l" t="t" r="r" b="b"/>
              <a:pathLst>
                <a:path w="1857" h="2109" extrusionOk="0">
                  <a:moveTo>
                    <a:pt x="1724" y="1"/>
                  </a:moveTo>
                  <a:cubicBezTo>
                    <a:pt x="1703" y="1"/>
                    <a:pt x="1682" y="10"/>
                    <a:pt x="1667" y="33"/>
                  </a:cubicBezTo>
                  <a:cubicBezTo>
                    <a:pt x="1515" y="276"/>
                    <a:pt x="1302" y="489"/>
                    <a:pt x="1120" y="702"/>
                  </a:cubicBezTo>
                  <a:cubicBezTo>
                    <a:pt x="694" y="1067"/>
                    <a:pt x="360" y="1583"/>
                    <a:pt x="25" y="2009"/>
                  </a:cubicBezTo>
                  <a:cubicBezTo>
                    <a:pt x="0" y="2059"/>
                    <a:pt x="36" y="2108"/>
                    <a:pt x="67" y="2108"/>
                  </a:cubicBezTo>
                  <a:cubicBezTo>
                    <a:pt x="74" y="2108"/>
                    <a:pt x="81" y="2106"/>
                    <a:pt x="86" y="2100"/>
                  </a:cubicBezTo>
                  <a:cubicBezTo>
                    <a:pt x="481" y="1675"/>
                    <a:pt x="846" y="1249"/>
                    <a:pt x="1211" y="793"/>
                  </a:cubicBezTo>
                  <a:cubicBezTo>
                    <a:pt x="1424" y="580"/>
                    <a:pt x="1575" y="337"/>
                    <a:pt x="1788" y="155"/>
                  </a:cubicBezTo>
                  <a:cubicBezTo>
                    <a:pt x="1857" y="86"/>
                    <a:pt x="1788" y="1"/>
                    <a:pt x="1724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2"/>
            <p:cNvSpPr/>
            <p:nvPr/>
          </p:nvSpPr>
          <p:spPr>
            <a:xfrm>
              <a:off x="-5211700" y="13502250"/>
              <a:ext cx="47075" cy="52425"/>
            </a:xfrm>
            <a:custGeom>
              <a:avLst/>
              <a:gdLst/>
              <a:ahLst/>
              <a:cxnLst/>
              <a:rect l="l" t="t" r="r" b="b"/>
              <a:pathLst>
                <a:path w="1883" h="2097" extrusionOk="0">
                  <a:moveTo>
                    <a:pt x="1757" y="0"/>
                  </a:moveTo>
                  <a:cubicBezTo>
                    <a:pt x="1727" y="0"/>
                    <a:pt x="1694" y="15"/>
                    <a:pt x="1667" y="52"/>
                  </a:cubicBezTo>
                  <a:cubicBezTo>
                    <a:pt x="1545" y="264"/>
                    <a:pt x="1332" y="477"/>
                    <a:pt x="1120" y="690"/>
                  </a:cubicBezTo>
                  <a:cubicBezTo>
                    <a:pt x="725" y="1085"/>
                    <a:pt x="390" y="1571"/>
                    <a:pt x="25" y="2027"/>
                  </a:cubicBezTo>
                  <a:cubicBezTo>
                    <a:pt x="1" y="2052"/>
                    <a:pt x="36" y="2096"/>
                    <a:pt x="82" y="2096"/>
                  </a:cubicBezTo>
                  <a:cubicBezTo>
                    <a:pt x="93" y="2096"/>
                    <a:pt x="105" y="2094"/>
                    <a:pt x="117" y="2088"/>
                  </a:cubicBezTo>
                  <a:cubicBezTo>
                    <a:pt x="481" y="1662"/>
                    <a:pt x="877" y="1237"/>
                    <a:pt x="1241" y="811"/>
                  </a:cubicBezTo>
                  <a:cubicBezTo>
                    <a:pt x="1424" y="568"/>
                    <a:pt x="1576" y="325"/>
                    <a:pt x="1819" y="143"/>
                  </a:cubicBezTo>
                  <a:cubicBezTo>
                    <a:pt x="1883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2"/>
            <p:cNvSpPr/>
            <p:nvPr/>
          </p:nvSpPr>
          <p:spPr>
            <a:xfrm>
              <a:off x="-5120425" y="13584475"/>
              <a:ext cx="46875" cy="52675"/>
            </a:xfrm>
            <a:custGeom>
              <a:avLst/>
              <a:gdLst/>
              <a:ahLst/>
              <a:cxnLst/>
              <a:rect l="l" t="t" r="r" b="b"/>
              <a:pathLst>
                <a:path w="1875" h="2107" extrusionOk="0">
                  <a:moveTo>
                    <a:pt x="1729" y="0"/>
                  </a:moveTo>
                  <a:cubicBezTo>
                    <a:pt x="1704" y="0"/>
                    <a:pt x="1679" y="13"/>
                    <a:pt x="1663" y="45"/>
                  </a:cubicBezTo>
                  <a:cubicBezTo>
                    <a:pt x="1511" y="288"/>
                    <a:pt x="1299" y="501"/>
                    <a:pt x="1116" y="684"/>
                  </a:cubicBezTo>
                  <a:cubicBezTo>
                    <a:pt x="721" y="1079"/>
                    <a:pt x="387" y="1595"/>
                    <a:pt x="22" y="2021"/>
                  </a:cubicBezTo>
                  <a:cubicBezTo>
                    <a:pt x="0" y="2064"/>
                    <a:pt x="25" y="2107"/>
                    <a:pt x="51" y="2107"/>
                  </a:cubicBezTo>
                  <a:cubicBezTo>
                    <a:pt x="62" y="2107"/>
                    <a:pt x="74" y="2100"/>
                    <a:pt x="83" y="2082"/>
                  </a:cubicBezTo>
                  <a:cubicBezTo>
                    <a:pt x="478" y="1656"/>
                    <a:pt x="843" y="1231"/>
                    <a:pt x="1238" y="805"/>
                  </a:cubicBezTo>
                  <a:cubicBezTo>
                    <a:pt x="1420" y="592"/>
                    <a:pt x="1572" y="349"/>
                    <a:pt x="1785" y="167"/>
                  </a:cubicBezTo>
                  <a:cubicBezTo>
                    <a:pt x="1874" y="100"/>
                    <a:pt x="1799" y="0"/>
                    <a:pt x="1729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2"/>
            <p:cNvSpPr/>
            <p:nvPr/>
          </p:nvSpPr>
          <p:spPr>
            <a:xfrm>
              <a:off x="-5039950" y="13649675"/>
              <a:ext cx="47050" cy="52400"/>
            </a:xfrm>
            <a:custGeom>
              <a:avLst/>
              <a:gdLst/>
              <a:ahLst/>
              <a:cxnLst/>
              <a:rect l="l" t="t" r="r" b="b"/>
              <a:pathLst>
                <a:path w="1882" h="2096" extrusionOk="0">
                  <a:moveTo>
                    <a:pt x="1757" y="0"/>
                  </a:moveTo>
                  <a:cubicBezTo>
                    <a:pt x="1727" y="0"/>
                    <a:pt x="1694" y="15"/>
                    <a:pt x="1666" y="51"/>
                  </a:cubicBezTo>
                  <a:cubicBezTo>
                    <a:pt x="1545" y="264"/>
                    <a:pt x="1332" y="477"/>
                    <a:pt x="1119" y="690"/>
                  </a:cubicBezTo>
                  <a:cubicBezTo>
                    <a:pt x="724" y="1085"/>
                    <a:pt x="390" y="1571"/>
                    <a:pt x="25" y="2027"/>
                  </a:cubicBezTo>
                  <a:cubicBezTo>
                    <a:pt x="0" y="2052"/>
                    <a:pt x="35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76" y="1237"/>
                    <a:pt x="1241" y="811"/>
                  </a:cubicBezTo>
                  <a:cubicBezTo>
                    <a:pt x="1423" y="568"/>
                    <a:pt x="1575" y="325"/>
                    <a:pt x="1818" y="142"/>
                  </a:cubicBezTo>
                  <a:cubicBezTo>
                    <a:pt x="1882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2"/>
            <p:cNvSpPr/>
            <p:nvPr/>
          </p:nvSpPr>
          <p:spPr>
            <a:xfrm>
              <a:off x="-4959325" y="13725800"/>
              <a:ext cx="46300" cy="52700"/>
            </a:xfrm>
            <a:custGeom>
              <a:avLst/>
              <a:gdLst/>
              <a:ahLst/>
              <a:cxnLst/>
              <a:rect l="l" t="t" r="r" b="b"/>
              <a:pathLst>
                <a:path w="1852" h="2108" extrusionOk="0">
                  <a:moveTo>
                    <a:pt x="1725" y="1"/>
                  </a:moveTo>
                  <a:cubicBezTo>
                    <a:pt x="1702" y="1"/>
                    <a:pt x="1679" y="14"/>
                    <a:pt x="1663" y="46"/>
                  </a:cubicBezTo>
                  <a:cubicBezTo>
                    <a:pt x="1511" y="289"/>
                    <a:pt x="1298" y="502"/>
                    <a:pt x="1116" y="684"/>
                  </a:cubicBezTo>
                  <a:cubicBezTo>
                    <a:pt x="721" y="1079"/>
                    <a:pt x="356" y="1596"/>
                    <a:pt x="22" y="2022"/>
                  </a:cubicBezTo>
                  <a:cubicBezTo>
                    <a:pt x="0" y="2065"/>
                    <a:pt x="24" y="2108"/>
                    <a:pt x="51" y="2108"/>
                  </a:cubicBezTo>
                  <a:cubicBezTo>
                    <a:pt x="62" y="2108"/>
                    <a:pt x="74" y="2100"/>
                    <a:pt x="83" y="2082"/>
                  </a:cubicBezTo>
                  <a:cubicBezTo>
                    <a:pt x="478" y="1657"/>
                    <a:pt x="842" y="1231"/>
                    <a:pt x="1238" y="806"/>
                  </a:cubicBezTo>
                  <a:cubicBezTo>
                    <a:pt x="1420" y="593"/>
                    <a:pt x="1572" y="350"/>
                    <a:pt x="1785" y="167"/>
                  </a:cubicBezTo>
                  <a:cubicBezTo>
                    <a:pt x="1852" y="100"/>
                    <a:pt x="1787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2"/>
            <p:cNvSpPr/>
            <p:nvPr/>
          </p:nvSpPr>
          <p:spPr>
            <a:xfrm>
              <a:off x="-4866700" y="13806325"/>
              <a:ext cx="47125" cy="52300"/>
            </a:xfrm>
            <a:custGeom>
              <a:avLst/>
              <a:gdLst/>
              <a:ahLst/>
              <a:cxnLst/>
              <a:rect l="l" t="t" r="r" b="b"/>
              <a:pathLst>
                <a:path w="1885" h="2092" extrusionOk="0">
                  <a:moveTo>
                    <a:pt x="1735" y="1"/>
                  </a:moveTo>
                  <a:cubicBezTo>
                    <a:pt x="1708" y="1"/>
                    <a:pt x="1683" y="14"/>
                    <a:pt x="1666" y="47"/>
                  </a:cubicBezTo>
                  <a:cubicBezTo>
                    <a:pt x="1514" y="290"/>
                    <a:pt x="1332" y="503"/>
                    <a:pt x="1119" y="685"/>
                  </a:cubicBezTo>
                  <a:cubicBezTo>
                    <a:pt x="724" y="1080"/>
                    <a:pt x="390" y="1567"/>
                    <a:pt x="25" y="2022"/>
                  </a:cubicBezTo>
                  <a:cubicBezTo>
                    <a:pt x="0" y="2047"/>
                    <a:pt x="36" y="2092"/>
                    <a:pt x="66" y="2092"/>
                  </a:cubicBezTo>
                  <a:cubicBezTo>
                    <a:pt x="73" y="2092"/>
                    <a:pt x="80" y="2089"/>
                    <a:pt x="86" y="2083"/>
                  </a:cubicBezTo>
                  <a:cubicBezTo>
                    <a:pt x="481" y="1658"/>
                    <a:pt x="876" y="1232"/>
                    <a:pt x="1241" y="807"/>
                  </a:cubicBezTo>
                  <a:cubicBezTo>
                    <a:pt x="1423" y="594"/>
                    <a:pt x="1575" y="320"/>
                    <a:pt x="1818" y="138"/>
                  </a:cubicBezTo>
                  <a:cubicBezTo>
                    <a:pt x="1885" y="94"/>
                    <a:pt x="1806" y="1"/>
                    <a:pt x="173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1" name="Google Shape;671;p42"/>
          <p:cNvGrpSpPr/>
          <p:nvPr/>
        </p:nvGrpSpPr>
        <p:grpSpPr>
          <a:xfrm>
            <a:off x="-385433" y="3639035"/>
            <a:ext cx="1211444" cy="1630231"/>
            <a:chOff x="-1138858" y="3639035"/>
            <a:chExt cx="1211444" cy="1630231"/>
          </a:xfrm>
        </p:grpSpPr>
        <p:sp>
          <p:nvSpPr>
            <p:cNvPr id="672" name="Google Shape;672;p42"/>
            <p:cNvSpPr/>
            <p:nvPr/>
          </p:nvSpPr>
          <p:spPr>
            <a:xfrm>
              <a:off x="-985216" y="4615716"/>
              <a:ext cx="897590" cy="653550"/>
            </a:xfrm>
            <a:custGeom>
              <a:avLst/>
              <a:gdLst/>
              <a:ahLst/>
              <a:cxnLst/>
              <a:rect l="l" t="t" r="r" b="b"/>
              <a:pathLst>
                <a:path w="12432" h="9051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730" y="7934"/>
                    <a:pt x="1854" y="8390"/>
                  </a:cubicBezTo>
                  <a:cubicBezTo>
                    <a:pt x="2536" y="8648"/>
                    <a:pt x="5295" y="9051"/>
                    <a:pt x="7721" y="9051"/>
                  </a:cubicBezTo>
                  <a:cubicBezTo>
                    <a:pt x="9298" y="9051"/>
                    <a:pt x="10734" y="8881"/>
                    <a:pt x="11368" y="8390"/>
                  </a:cubicBezTo>
                  <a:cubicBezTo>
                    <a:pt x="12432" y="5958"/>
                    <a:pt x="12310" y="761"/>
                    <a:pt x="12310" y="7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2"/>
            <p:cNvSpPr/>
            <p:nvPr/>
          </p:nvSpPr>
          <p:spPr>
            <a:xfrm>
              <a:off x="-1138858" y="4236121"/>
              <a:ext cx="1211444" cy="576505"/>
            </a:xfrm>
            <a:custGeom>
              <a:avLst/>
              <a:gdLst/>
              <a:ahLst/>
              <a:cxnLst/>
              <a:rect l="l" t="t" r="r" b="b"/>
              <a:pathLst>
                <a:path w="16779" h="7984" extrusionOk="0">
                  <a:moveTo>
                    <a:pt x="9380" y="0"/>
                  </a:moveTo>
                  <a:cubicBezTo>
                    <a:pt x="4747" y="0"/>
                    <a:pt x="456" y="1914"/>
                    <a:pt x="456" y="1914"/>
                  </a:cubicBezTo>
                  <a:cubicBezTo>
                    <a:pt x="456" y="1914"/>
                    <a:pt x="0" y="3829"/>
                    <a:pt x="1034" y="6352"/>
                  </a:cubicBezTo>
                  <a:cubicBezTo>
                    <a:pt x="2801" y="7604"/>
                    <a:pt x="5904" y="7984"/>
                    <a:pt x="8827" y="7984"/>
                  </a:cubicBezTo>
                  <a:cubicBezTo>
                    <a:pt x="12290" y="7984"/>
                    <a:pt x="15499" y="7450"/>
                    <a:pt x="15928" y="7203"/>
                  </a:cubicBezTo>
                  <a:cubicBezTo>
                    <a:pt x="16718" y="6717"/>
                    <a:pt x="16779" y="2461"/>
                    <a:pt x="16779" y="2461"/>
                  </a:cubicBezTo>
                  <a:cubicBezTo>
                    <a:pt x="14665" y="598"/>
                    <a:pt x="11969" y="0"/>
                    <a:pt x="93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2"/>
            <p:cNvSpPr/>
            <p:nvPr/>
          </p:nvSpPr>
          <p:spPr>
            <a:xfrm>
              <a:off x="-1105935" y="4242619"/>
              <a:ext cx="1178521" cy="342480"/>
            </a:xfrm>
            <a:custGeom>
              <a:avLst/>
              <a:gdLst/>
              <a:ahLst/>
              <a:cxnLst/>
              <a:rect l="l" t="t" r="r" b="b"/>
              <a:pathLst>
                <a:path w="16323" h="4743" extrusionOk="0">
                  <a:moveTo>
                    <a:pt x="8177" y="0"/>
                  </a:moveTo>
                  <a:cubicBezTo>
                    <a:pt x="3648" y="0"/>
                    <a:pt x="0" y="1064"/>
                    <a:pt x="0" y="2371"/>
                  </a:cubicBezTo>
                  <a:cubicBezTo>
                    <a:pt x="0" y="3678"/>
                    <a:pt x="3648" y="4742"/>
                    <a:pt x="8177" y="4742"/>
                  </a:cubicBezTo>
                  <a:cubicBezTo>
                    <a:pt x="12675" y="4742"/>
                    <a:pt x="16323" y="3678"/>
                    <a:pt x="16323" y="2371"/>
                  </a:cubicBezTo>
                  <a:cubicBezTo>
                    <a:pt x="16323" y="1064"/>
                    <a:pt x="12675" y="0"/>
                    <a:pt x="81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2"/>
            <p:cNvSpPr/>
            <p:nvPr/>
          </p:nvSpPr>
          <p:spPr>
            <a:xfrm>
              <a:off x="-934358" y="4335256"/>
              <a:ext cx="880200" cy="139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2"/>
            <p:cNvSpPr/>
            <p:nvPr/>
          </p:nvSpPr>
          <p:spPr>
            <a:xfrm>
              <a:off x="-631941" y="3639035"/>
              <a:ext cx="546554" cy="829736"/>
            </a:xfrm>
            <a:custGeom>
              <a:avLst/>
              <a:gdLst/>
              <a:ahLst/>
              <a:cxnLst/>
              <a:rect l="l" t="t" r="r" b="b"/>
              <a:pathLst>
                <a:path w="7570" h="11491" extrusionOk="0">
                  <a:moveTo>
                    <a:pt x="3905" y="0"/>
                  </a:moveTo>
                  <a:cubicBezTo>
                    <a:pt x="2721" y="0"/>
                    <a:pt x="1152" y="6248"/>
                    <a:pt x="426" y="9575"/>
                  </a:cubicBezTo>
                  <a:cubicBezTo>
                    <a:pt x="214" y="10487"/>
                    <a:pt x="62" y="11156"/>
                    <a:pt x="1" y="11460"/>
                  </a:cubicBezTo>
                  <a:cubicBezTo>
                    <a:pt x="426" y="11460"/>
                    <a:pt x="822" y="11490"/>
                    <a:pt x="1277" y="11490"/>
                  </a:cubicBezTo>
                  <a:cubicBezTo>
                    <a:pt x="2828" y="11490"/>
                    <a:pt x="4256" y="11369"/>
                    <a:pt x="5320" y="11217"/>
                  </a:cubicBezTo>
                  <a:cubicBezTo>
                    <a:pt x="5624" y="10882"/>
                    <a:pt x="6019" y="10457"/>
                    <a:pt x="6384" y="10031"/>
                  </a:cubicBezTo>
                  <a:cubicBezTo>
                    <a:pt x="6992" y="9271"/>
                    <a:pt x="7448" y="8542"/>
                    <a:pt x="7144" y="8299"/>
                  </a:cubicBezTo>
                  <a:cubicBezTo>
                    <a:pt x="7096" y="8263"/>
                    <a:pt x="7036" y="8247"/>
                    <a:pt x="6965" y="8247"/>
                  </a:cubicBezTo>
                  <a:cubicBezTo>
                    <a:pt x="6490" y="8247"/>
                    <a:pt x="5532" y="8991"/>
                    <a:pt x="4712" y="9758"/>
                  </a:cubicBezTo>
                  <a:cubicBezTo>
                    <a:pt x="3861" y="10487"/>
                    <a:pt x="3162" y="11217"/>
                    <a:pt x="3162" y="11217"/>
                  </a:cubicBezTo>
                  <a:cubicBezTo>
                    <a:pt x="3162" y="11217"/>
                    <a:pt x="3557" y="10578"/>
                    <a:pt x="4074" y="9666"/>
                  </a:cubicBezTo>
                  <a:cubicBezTo>
                    <a:pt x="5381" y="7448"/>
                    <a:pt x="7569" y="3496"/>
                    <a:pt x="7022" y="3223"/>
                  </a:cubicBezTo>
                  <a:cubicBezTo>
                    <a:pt x="7004" y="3214"/>
                    <a:pt x="6984" y="3210"/>
                    <a:pt x="6963" y="3210"/>
                  </a:cubicBezTo>
                  <a:cubicBezTo>
                    <a:pt x="6300" y="3210"/>
                    <a:pt x="4093" y="7192"/>
                    <a:pt x="2828" y="9606"/>
                  </a:cubicBezTo>
                  <a:cubicBezTo>
                    <a:pt x="2281" y="10639"/>
                    <a:pt x="1916" y="11369"/>
                    <a:pt x="1916" y="11369"/>
                  </a:cubicBezTo>
                  <a:cubicBezTo>
                    <a:pt x="1916" y="11369"/>
                    <a:pt x="2129" y="10669"/>
                    <a:pt x="2433" y="9575"/>
                  </a:cubicBezTo>
                  <a:cubicBezTo>
                    <a:pt x="3375" y="6384"/>
                    <a:pt x="5107" y="61"/>
                    <a:pt x="3922" y="1"/>
                  </a:cubicBezTo>
                  <a:cubicBezTo>
                    <a:pt x="3916" y="0"/>
                    <a:pt x="3911" y="0"/>
                    <a:pt x="39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7" name="Google Shape;677;p42"/>
          <p:cNvSpPr/>
          <p:nvPr/>
        </p:nvSpPr>
        <p:spPr>
          <a:xfrm>
            <a:off x="208021" y="1888354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8" name="Google Shape;678;p42"/>
          <p:cNvSpPr txBox="1">
            <a:spLocks noGrp="1"/>
          </p:cNvSpPr>
          <p:nvPr>
            <p:ph type="subTitle" idx="1"/>
          </p:nvPr>
        </p:nvSpPr>
        <p:spPr>
          <a:xfrm>
            <a:off x="949576" y="1242690"/>
            <a:ext cx="7714846" cy="52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SzPts val="1100"/>
            </a:pPr>
            <a:r>
              <a:rPr lang="en-US" sz="1800" b="1" dirty="0"/>
              <a:t>2.  So, we all want Japanese, right?  ______ that restaurant near the mall?</a:t>
            </a:r>
          </a:p>
        </p:txBody>
      </p:sp>
      <p:grpSp>
        <p:nvGrpSpPr>
          <p:cNvPr id="679" name="Google Shape;679;p42"/>
          <p:cNvGrpSpPr/>
          <p:nvPr/>
        </p:nvGrpSpPr>
        <p:grpSpPr>
          <a:xfrm>
            <a:off x="8095965" y="4008298"/>
            <a:ext cx="1950884" cy="1283366"/>
            <a:chOff x="2238621" y="-1082064"/>
            <a:chExt cx="1831816" cy="1205152"/>
          </a:xfrm>
        </p:grpSpPr>
        <p:grpSp>
          <p:nvGrpSpPr>
            <p:cNvPr id="680" name="Google Shape;680;p42"/>
            <p:cNvGrpSpPr/>
            <p:nvPr/>
          </p:nvGrpSpPr>
          <p:grpSpPr>
            <a:xfrm>
              <a:off x="2238621" y="-1082064"/>
              <a:ext cx="1405317" cy="1205152"/>
              <a:chOff x="7020531" y="2940607"/>
              <a:chExt cx="1260261" cy="1080756"/>
            </a:xfrm>
          </p:grpSpPr>
          <p:sp>
            <p:nvSpPr>
              <p:cNvPr id="681" name="Google Shape;681;p42"/>
              <p:cNvSpPr/>
              <p:nvPr/>
            </p:nvSpPr>
            <p:spPr>
              <a:xfrm>
                <a:off x="7047373" y="2940607"/>
                <a:ext cx="1233419" cy="1080351"/>
              </a:xfrm>
              <a:custGeom>
                <a:avLst/>
                <a:gdLst/>
                <a:ahLst/>
                <a:cxnLst/>
                <a:rect l="l" t="t" r="r" b="b"/>
                <a:pathLst>
                  <a:path w="51694" h="45274" extrusionOk="0">
                    <a:moveTo>
                      <a:pt x="37153" y="14505"/>
                    </a:moveTo>
                    <a:cubicBezTo>
                      <a:pt x="37897" y="14505"/>
                      <a:pt x="38566" y="14735"/>
                      <a:pt x="39059" y="15216"/>
                    </a:cubicBezTo>
                    <a:cubicBezTo>
                      <a:pt x="40396" y="16523"/>
                      <a:pt x="39910" y="19167"/>
                      <a:pt x="37995" y="21143"/>
                    </a:cubicBezTo>
                    <a:cubicBezTo>
                      <a:pt x="36785" y="22391"/>
                      <a:pt x="35295" y="23069"/>
                      <a:pt x="34025" y="23069"/>
                    </a:cubicBezTo>
                    <a:cubicBezTo>
                      <a:pt x="33286" y="23069"/>
                      <a:pt x="32621" y="22840"/>
                      <a:pt x="32128" y="22359"/>
                    </a:cubicBezTo>
                    <a:cubicBezTo>
                      <a:pt x="30791" y="21052"/>
                      <a:pt x="31247" y="18407"/>
                      <a:pt x="33162" y="16431"/>
                    </a:cubicBezTo>
                    <a:cubicBezTo>
                      <a:pt x="34372" y="15183"/>
                      <a:pt x="35874" y="14505"/>
                      <a:pt x="37153" y="14505"/>
                    </a:cubicBezTo>
                    <a:close/>
                    <a:moveTo>
                      <a:pt x="32645" y="1"/>
                    </a:moveTo>
                    <a:cubicBezTo>
                      <a:pt x="28949" y="1"/>
                      <a:pt x="24832" y="1426"/>
                      <a:pt x="21368" y="4091"/>
                    </a:cubicBezTo>
                    <a:cubicBezTo>
                      <a:pt x="14742" y="9167"/>
                      <a:pt x="0" y="31568"/>
                      <a:pt x="13374" y="42055"/>
                    </a:cubicBezTo>
                    <a:cubicBezTo>
                      <a:pt x="16290" y="44329"/>
                      <a:pt x="19514" y="45273"/>
                      <a:pt x="22804" y="45273"/>
                    </a:cubicBezTo>
                    <a:cubicBezTo>
                      <a:pt x="34639" y="45273"/>
                      <a:pt x="47313" y="33053"/>
                      <a:pt x="49454" y="26584"/>
                    </a:cubicBezTo>
                    <a:cubicBezTo>
                      <a:pt x="51693" y="19714"/>
                      <a:pt x="48850" y="16719"/>
                      <a:pt x="46201" y="16719"/>
                    </a:cubicBezTo>
                    <a:cubicBezTo>
                      <a:pt x="45650" y="16719"/>
                      <a:pt x="45108" y="16849"/>
                      <a:pt x="44621" y="17100"/>
                    </a:cubicBezTo>
                    <a:cubicBezTo>
                      <a:pt x="43838" y="17513"/>
                      <a:pt x="43209" y="17676"/>
                      <a:pt x="42710" y="17676"/>
                    </a:cubicBezTo>
                    <a:cubicBezTo>
                      <a:pt x="41407" y="17676"/>
                      <a:pt x="40990" y="16566"/>
                      <a:pt x="41034" y="15884"/>
                    </a:cubicBezTo>
                    <a:cubicBezTo>
                      <a:pt x="41277" y="12906"/>
                      <a:pt x="44773" y="8863"/>
                      <a:pt x="40852" y="3635"/>
                    </a:cubicBezTo>
                    <a:cubicBezTo>
                      <a:pt x="38990" y="1166"/>
                      <a:pt x="35989" y="1"/>
                      <a:pt x="32645" y="1"/>
                    </a:cubicBezTo>
                    <a:close/>
                  </a:path>
                </a:pathLst>
              </a:custGeom>
              <a:solidFill>
                <a:srgbClr val="EC97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42"/>
              <p:cNvSpPr/>
              <p:nvPr/>
            </p:nvSpPr>
            <p:spPr>
              <a:xfrm>
                <a:off x="7020531" y="2940989"/>
                <a:ext cx="1018273" cy="1065532"/>
              </a:xfrm>
              <a:custGeom>
                <a:avLst/>
                <a:gdLst/>
                <a:ahLst/>
                <a:cxnLst/>
                <a:rect l="l" t="t" r="r" b="b"/>
                <a:pathLst>
                  <a:path w="42677" h="44653" extrusionOk="0">
                    <a:moveTo>
                      <a:pt x="32630" y="1"/>
                    </a:moveTo>
                    <a:cubicBezTo>
                      <a:pt x="28941" y="1"/>
                      <a:pt x="24838" y="1417"/>
                      <a:pt x="21369" y="4075"/>
                    </a:cubicBezTo>
                    <a:cubicBezTo>
                      <a:pt x="14773" y="9151"/>
                      <a:pt x="0" y="31583"/>
                      <a:pt x="13405" y="42039"/>
                    </a:cubicBezTo>
                    <a:cubicBezTo>
                      <a:pt x="14986" y="43285"/>
                      <a:pt x="16688" y="44136"/>
                      <a:pt x="18420" y="44653"/>
                    </a:cubicBezTo>
                    <a:cubicBezTo>
                      <a:pt x="25259" y="38270"/>
                      <a:pt x="30974" y="30853"/>
                      <a:pt x="35624" y="22738"/>
                    </a:cubicBezTo>
                    <a:lnTo>
                      <a:pt x="35624" y="22738"/>
                    </a:lnTo>
                    <a:cubicBezTo>
                      <a:pt x="35073" y="22951"/>
                      <a:pt x="34522" y="23060"/>
                      <a:pt x="34006" y="23060"/>
                    </a:cubicBezTo>
                    <a:cubicBezTo>
                      <a:pt x="33272" y="23060"/>
                      <a:pt x="32611" y="22837"/>
                      <a:pt x="32129" y="22373"/>
                    </a:cubicBezTo>
                    <a:cubicBezTo>
                      <a:pt x="30791" y="21066"/>
                      <a:pt x="31278" y="18422"/>
                      <a:pt x="33193" y="16446"/>
                    </a:cubicBezTo>
                    <a:cubicBezTo>
                      <a:pt x="34410" y="15190"/>
                      <a:pt x="35922" y="14511"/>
                      <a:pt x="37197" y="14511"/>
                    </a:cubicBezTo>
                    <a:cubicBezTo>
                      <a:pt x="37929" y="14511"/>
                      <a:pt x="38583" y="14734"/>
                      <a:pt x="39059" y="15200"/>
                    </a:cubicBezTo>
                    <a:cubicBezTo>
                      <a:pt x="39181" y="15321"/>
                      <a:pt x="39302" y="15473"/>
                      <a:pt x="39393" y="15595"/>
                    </a:cubicBezTo>
                    <a:cubicBezTo>
                      <a:pt x="40579" y="13133"/>
                      <a:pt x="41673" y="10610"/>
                      <a:pt x="42676" y="8057"/>
                    </a:cubicBezTo>
                    <a:cubicBezTo>
                      <a:pt x="42554" y="6689"/>
                      <a:pt x="42068" y="5230"/>
                      <a:pt x="40883" y="3649"/>
                    </a:cubicBezTo>
                    <a:cubicBezTo>
                      <a:pt x="39000" y="1173"/>
                      <a:pt x="35986" y="1"/>
                      <a:pt x="32630" y="1"/>
                    </a:cubicBezTo>
                    <a:close/>
                  </a:path>
                </a:pathLst>
              </a:custGeom>
              <a:solidFill>
                <a:srgbClr val="F9C1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42"/>
              <p:cNvSpPr/>
              <p:nvPr/>
            </p:nvSpPr>
            <p:spPr>
              <a:xfrm>
                <a:off x="7460032" y="3133225"/>
                <a:ext cx="794466" cy="888138"/>
              </a:xfrm>
              <a:custGeom>
                <a:avLst/>
                <a:gdLst/>
                <a:ahLst/>
                <a:cxnLst/>
                <a:rect l="l" t="t" r="r" b="b"/>
                <a:pathLst>
                  <a:path w="33297" h="37219" extrusionOk="0">
                    <a:moveTo>
                      <a:pt x="24256" y="1"/>
                    </a:moveTo>
                    <a:cubicBezTo>
                      <a:pt x="23253" y="2554"/>
                      <a:pt x="22159" y="5077"/>
                      <a:pt x="20973" y="7539"/>
                    </a:cubicBezTo>
                    <a:cubicBezTo>
                      <a:pt x="21885" y="8937"/>
                      <a:pt x="21338" y="11277"/>
                      <a:pt x="19606" y="13071"/>
                    </a:cubicBezTo>
                    <a:cubicBezTo>
                      <a:pt x="18876" y="13831"/>
                      <a:pt x="18025" y="14378"/>
                      <a:pt x="17204" y="14682"/>
                    </a:cubicBezTo>
                    <a:cubicBezTo>
                      <a:pt x="12554" y="22797"/>
                      <a:pt x="6839" y="30214"/>
                      <a:pt x="0" y="36597"/>
                    </a:cubicBezTo>
                    <a:cubicBezTo>
                      <a:pt x="1447" y="37024"/>
                      <a:pt x="2930" y="37219"/>
                      <a:pt x="4426" y="37219"/>
                    </a:cubicBezTo>
                    <a:cubicBezTo>
                      <a:pt x="16255" y="37219"/>
                      <a:pt x="28903" y="25015"/>
                      <a:pt x="31034" y="18512"/>
                    </a:cubicBezTo>
                    <a:cubicBezTo>
                      <a:pt x="33296" y="11651"/>
                      <a:pt x="30446" y="8675"/>
                      <a:pt x="27793" y="8675"/>
                    </a:cubicBezTo>
                    <a:cubicBezTo>
                      <a:pt x="27238" y="8675"/>
                      <a:pt x="26691" y="8806"/>
                      <a:pt x="26201" y="9059"/>
                    </a:cubicBezTo>
                    <a:cubicBezTo>
                      <a:pt x="25421" y="9461"/>
                      <a:pt x="24793" y="9621"/>
                      <a:pt x="24295" y="9621"/>
                    </a:cubicBezTo>
                    <a:cubicBezTo>
                      <a:pt x="22989" y="9621"/>
                      <a:pt x="22571" y="8525"/>
                      <a:pt x="22615" y="7843"/>
                    </a:cubicBezTo>
                    <a:cubicBezTo>
                      <a:pt x="22797" y="5745"/>
                      <a:pt x="24530" y="3162"/>
                      <a:pt x="24256" y="1"/>
                    </a:cubicBezTo>
                    <a:close/>
                  </a:path>
                </a:pathLst>
              </a:custGeom>
              <a:solidFill>
                <a:srgbClr val="F4AE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42"/>
              <p:cNvSpPr/>
              <p:nvPr/>
            </p:nvSpPr>
            <p:spPr>
              <a:xfrm>
                <a:off x="7640604" y="3017230"/>
                <a:ext cx="159576" cy="175509"/>
              </a:xfrm>
              <a:custGeom>
                <a:avLst/>
                <a:gdLst/>
                <a:ahLst/>
                <a:cxnLst/>
                <a:rect l="l" t="t" r="r" b="b"/>
                <a:pathLst>
                  <a:path w="6688" h="7355" extrusionOk="0">
                    <a:moveTo>
                      <a:pt x="5311" y="0"/>
                    </a:moveTo>
                    <a:cubicBezTo>
                      <a:pt x="4164" y="0"/>
                      <a:pt x="2986" y="468"/>
                      <a:pt x="2037" y="1761"/>
                    </a:cubicBezTo>
                    <a:cubicBezTo>
                      <a:pt x="1" y="4558"/>
                      <a:pt x="2129" y="6746"/>
                      <a:pt x="4591" y="7354"/>
                    </a:cubicBezTo>
                    <a:cubicBezTo>
                      <a:pt x="4499" y="4679"/>
                      <a:pt x="5077" y="2096"/>
                      <a:pt x="6688" y="211"/>
                    </a:cubicBezTo>
                    <a:cubicBezTo>
                      <a:pt x="6246" y="79"/>
                      <a:pt x="5781" y="0"/>
                      <a:pt x="53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42"/>
              <p:cNvSpPr/>
              <p:nvPr/>
            </p:nvSpPr>
            <p:spPr>
              <a:xfrm>
                <a:off x="7747950" y="3022265"/>
                <a:ext cx="155233" cy="174387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7308" extrusionOk="0">
                    <a:moveTo>
                      <a:pt x="2189" y="0"/>
                    </a:moveTo>
                    <a:cubicBezTo>
                      <a:pt x="578" y="1885"/>
                      <a:pt x="0" y="4468"/>
                      <a:pt x="92" y="7143"/>
                    </a:cubicBezTo>
                    <a:cubicBezTo>
                      <a:pt x="541" y="7251"/>
                      <a:pt x="999" y="7308"/>
                      <a:pt x="1446" y="7308"/>
                    </a:cubicBezTo>
                    <a:cubicBezTo>
                      <a:pt x="2390" y="7308"/>
                      <a:pt x="3282" y="7052"/>
                      <a:pt x="3921" y="6474"/>
                    </a:cubicBezTo>
                    <a:cubicBezTo>
                      <a:pt x="6505" y="4104"/>
                      <a:pt x="5441" y="2523"/>
                      <a:pt x="4651" y="1550"/>
                    </a:cubicBezTo>
                    <a:cubicBezTo>
                      <a:pt x="4195" y="973"/>
                      <a:pt x="3283" y="335"/>
                      <a:pt x="218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42"/>
              <p:cNvSpPr/>
              <p:nvPr/>
            </p:nvSpPr>
            <p:spPr>
              <a:xfrm>
                <a:off x="7405798" y="3186176"/>
                <a:ext cx="123881" cy="177513"/>
              </a:xfrm>
              <a:custGeom>
                <a:avLst/>
                <a:gdLst/>
                <a:ahLst/>
                <a:cxnLst/>
                <a:rect l="l" t="t" r="r" b="b"/>
                <a:pathLst>
                  <a:path w="5192" h="7439" extrusionOk="0">
                    <a:moveTo>
                      <a:pt x="4918" y="1"/>
                    </a:moveTo>
                    <a:lnTo>
                      <a:pt x="4918" y="1"/>
                    </a:lnTo>
                    <a:cubicBezTo>
                      <a:pt x="3337" y="31"/>
                      <a:pt x="1665" y="760"/>
                      <a:pt x="966" y="2919"/>
                    </a:cubicBezTo>
                    <a:cubicBezTo>
                      <a:pt x="1" y="6014"/>
                      <a:pt x="2299" y="7438"/>
                      <a:pt x="4688" y="7438"/>
                    </a:cubicBezTo>
                    <a:cubicBezTo>
                      <a:pt x="4855" y="7438"/>
                      <a:pt x="5024" y="7431"/>
                      <a:pt x="5191" y="7417"/>
                    </a:cubicBezTo>
                    <a:cubicBezTo>
                      <a:pt x="4249" y="4925"/>
                      <a:pt x="3975" y="2280"/>
                      <a:pt x="491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42"/>
              <p:cNvSpPr/>
              <p:nvPr/>
            </p:nvSpPr>
            <p:spPr>
              <a:xfrm>
                <a:off x="7500642" y="3186129"/>
                <a:ext cx="150867" cy="177060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7420" extrusionOk="0">
                    <a:moveTo>
                      <a:pt x="1098" y="0"/>
                    </a:moveTo>
                    <a:cubicBezTo>
                      <a:pt x="1046" y="0"/>
                      <a:pt x="995" y="1"/>
                      <a:pt x="943" y="3"/>
                    </a:cubicBezTo>
                    <a:cubicBezTo>
                      <a:pt x="0" y="2282"/>
                      <a:pt x="274" y="4927"/>
                      <a:pt x="1216" y="7419"/>
                    </a:cubicBezTo>
                    <a:cubicBezTo>
                      <a:pt x="2645" y="7298"/>
                      <a:pt x="4013" y="6690"/>
                      <a:pt x="4621" y="5565"/>
                    </a:cubicBezTo>
                    <a:cubicBezTo>
                      <a:pt x="6323" y="2525"/>
                      <a:pt x="4803" y="1370"/>
                      <a:pt x="3769" y="702"/>
                    </a:cubicBezTo>
                    <a:cubicBezTo>
                      <a:pt x="3161" y="296"/>
                      <a:pt x="2165" y="0"/>
                      <a:pt x="109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42"/>
              <p:cNvSpPr/>
              <p:nvPr/>
            </p:nvSpPr>
            <p:spPr>
              <a:xfrm>
                <a:off x="7295398" y="3487178"/>
                <a:ext cx="149411" cy="174029"/>
              </a:xfrm>
              <a:custGeom>
                <a:avLst/>
                <a:gdLst/>
                <a:ahLst/>
                <a:cxnLst/>
                <a:rect l="l" t="t" r="r" b="b"/>
                <a:pathLst>
                  <a:path w="6262" h="7293" extrusionOk="0">
                    <a:moveTo>
                      <a:pt x="2493" y="1"/>
                    </a:moveTo>
                    <a:cubicBezTo>
                      <a:pt x="1125" y="791"/>
                      <a:pt x="0" y="2220"/>
                      <a:pt x="426" y="4469"/>
                    </a:cubicBezTo>
                    <a:cubicBezTo>
                      <a:pt x="812" y="6508"/>
                      <a:pt x="2085" y="7292"/>
                      <a:pt x="3502" y="7292"/>
                    </a:cubicBezTo>
                    <a:cubicBezTo>
                      <a:pt x="4430" y="7292"/>
                      <a:pt x="5420" y="6956"/>
                      <a:pt x="6262" y="6414"/>
                    </a:cubicBezTo>
                    <a:cubicBezTo>
                      <a:pt x="4256" y="4651"/>
                      <a:pt x="2766" y="2463"/>
                      <a:pt x="24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42"/>
              <p:cNvSpPr/>
              <p:nvPr/>
            </p:nvSpPr>
            <p:spPr>
              <a:xfrm>
                <a:off x="7354857" y="3469544"/>
                <a:ext cx="141466" cy="170712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7154" extrusionOk="0">
                    <a:moveTo>
                      <a:pt x="2575" y="0"/>
                    </a:moveTo>
                    <a:cubicBezTo>
                      <a:pt x="1855" y="0"/>
                      <a:pt x="867" y="225"/>
                      <a:pt x="1" y="740"/>
                    </a:cubicBezTo>
                    <a:cubicBezTo>
                      <a:pt x="244" y="3202"/>
                      <a:pt x="1764" y="5390"/>
                      <a:pt x="3770" y="7153"/>
                    </a:cubicBezTo>
                    <a:cubicBezTo>
                      <a:pt x="4986" y="6363"/>
                      <a:pt x="5867" y="5147"/>
                      <a:pt x="5898" y="3901"/>
                    </a:cubicBezTo>
                    <a:cubicBezTo>
                      <a:pt x="5928" y="405"/>
                      <a:pt x="4074" y="101"/>
                      <a:pt x="2828" y="10"/>
                    </a:cubicBezTo>
                    <a:cubicBezTo>
                      <a:pt x="2748" y="4"/>
                      <a:pt x="2664" y="0"/>
                      <a:pt x="257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42"/>
              <p:cNvSpPr/>
              <p:nvPr/>
            </p:nvSpPr>
            <p:spPr>
              <a:xfrm>
                <a:off x="7376617" y="3753364"/>
                <a:ext cx="164658" cy="168350"/>
              </a:xfrm>
              <a:custGeom>
                <a:avLst/>
                <a:gdLst/>
                <a:ahLst/>
                <a:cxnLst/>
                <a:rect l="l" t="t" r="r" b="b"/>
                <a:pathLst>
                  <a:path w="6901" h="7055" extrusionOk="0">
                    <a:moveTo>
                      <a:pt x="2068" y="1"/>
                    </a:moveTo>
                    <a:cubicBezTo>
                      <a:pt x="852" y="1004"/>
                      <a:pt x="1" y="2615"/>
                      <a:pt x="821" y="4743"/>
                    </a:cubicBezTo>
                    <a:cubicBezTo>
                      <a:pt x="1448" y="6403"/>
                      <a:pt x="2551" y="7054"/>
                      <a:pt x="3727" y="7054"/>
                    </a:cubicBezTo>
                    <a:cubicBezTo>
                      <a:pt x="4832" y="7054"/>
                      <a:pt x="6002" y="6478"/>
                      <a:pt x="6901" y="5624"/>
                    </a:cubicBezTo>
                    <a:cubicBezTo>
                      <a:pt x="4621" y="4256"/>
                      <a:pt x="2736" y="2372"/>
                      <a:pt x="2068" y="1"/>
                    </a:cubicBezTo>
                    <a:close/>
                  </a:path>
                </a:pathLst>
              </a:custGeom>
              <a:solidFill>
                <a:srgbClr val="F798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42"/>
              <p:cNvSpPr/>
              <p:nvPr/>
            </p:nvSpPr>
            <p:spPr>
              <a:xfrm>
                <a:off x="7425936" y="3722749"/>
                <a:ext cx="156689" cy="164842"/>
              </a:xfrm>
              <a:custGeom>
                <a:avLst/>
                <a:gdLst/>
                <a:ahLst/>
                <a:cxnLst/>
                <a:rect l="l" t="t" r="r" b="b"/>
                <a:pathLst>
                  <a:path w="6567" h="6908" extrusionOk="0">
                    <a:moveTo>
                      <a:pt x="3302" y="0"/>
                    </a:moveTo>
                    <a:cubicBezTo>
                      <a:pt x="3071" y="0"/>
                      <a:pt x="2850" y="18"/>
                      <a:pt x="2645" y="38"/>
                    </a:cubicBezTo>
                    <a:cubicBezTo>
                      <a:pt x="1916" y="129"/>
                      <a:pt x="852" y="554"/>
                      <a:pt x="1" y="1284"/>
                    </a:cubicBezTo>
                    <a:cubicBezTo>
                      <a:pt x="669" y="3655"/>
                      <a:pt x="2554" y="5539"/>
                      <a:pt x="4834" y="6907"/>
                    </a:cubicBezTo>
                    <a:cubicBezTo>
                      <a:pt x="5867" y="5934"/>
                      <a:pt x="6566" y="4597"/>
                      <a:pt x="6353" y="3351"/>
                    </a:cubicBezTo>
                    <a:cubicBezTo>
                      <a:pt x="5871" y="454"/>
                      <a:pt x="4475" y="0"/>
                      <a:pt x="33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2" name="Google Shape;692;p42"/>
            <p:cNvGrpSpPr/>
            <p:nvPr/>
          </p:nvGrpSpPr>
          <p:grpSpPr>
            <a:xfrm rot="-3668426">
              <a:off x="3073974" y="-844863"/>
              <a:ext cx="912500" cy="730750"/>
              <a:chOff x="2179003" y="2368249"/>
              <a:chExt cx="1738088" cy="1391899"/>
            </a:xfrm>
          </p:grpSpPr>
          <p:sp>
            <p:nvSpPr>
              <p:cNvPr id="693" name="Google Shape;693;p42"/>
              <p:cNvSpPr/>
              <p:nvPr/>
            </p:nvSpPr>
            <p:spPr>
              <a:xfrm rot="3281200">
                <a:off x="2454539" y="2964003"/>
                <a:ext cx="322662" cy="842178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11427" extrusionOk="0">
                    <a:moveTo>
                      <a:pt x="547" y="1"/>
                    </a:moveTo>
                    <a:cubicBezTo>
                      <a:pt x="91" y="3983"/>
                      <a:pt x="0" y="9363"/>
                      <a:pt x="2401" y="11247"/>
                    </a:cubicBezTo>
                    <a:cubicBezTo>
                      <a:pt x="2557" y="11373"/>
                      <a:pt x="2696" y="11427"/>
                      <a:pt x="2823" y="11427"/>
                    </a:cubicBezTo>
                    <a:cubicBezTo>
                      <a:pt x="3217" y="11427"/>
                      <a:pt x="3493" y="10909"/>
                      <a:pt x="3769" y="10427"/>
                    </a:cubicBezTo>
                    <a:cubicBezTo>
                      <a:pt x="4012" y="9971"/>
                      <a:pt x="4225" y="9332"/>
                      <a:pt x="4377" y="8542"/>
                    </a:cubicBezTo>
                    <a:cubicBezTo>
                      <a:pt x="2584" y="6050"/>
                      <a:pt x="1368" y="3040"/>
                      <a:pt x="547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42"/>
              <p:cNvSpPr/>
              <p:nvPr/>
            </p:nvSpPr>
            <p:spPr>
              <a:xfrm rot="3281200">
                <a:off x="2704715" y="2770707"/>
                <a:ext cx="342782" cy="983536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13345" extrusionOk="0">
                    <a:moveTo>
                      <a:pt x="3009" y="0"/>
                    </a:moveTo>
                    <a:lnTo>
                      <a:pt x="760" y="152"/>
                    </a:lnTo>
                    <a:cubicBezTo>
                      <a:pt x="760" y="152"/>
                      <a:pt x="304" y="2158"/>
                      <a:pt x="0" y="4803"/>
                    </a:cubicBezTo>
                    <a:cubicBezTo>
                      <a:pt x="821" y="7842"/>
                      <a:pt x="2037" y="10852"/>
                      <a:pt x="3830" y="13344"/>
                    </a:cubicBezTo>
                    <a:cubicBezTo>
                      <a:pt x="4651" y="8997"/>
                      <a:pt x="3952" y="608"/>
                      <a:pt x="3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42"/>
              <p:cNvSpPr/>
              <p:nvPr/>
            </p:nvSpPr>
            <p:spPr>
              <a:xfrm rot="3281200">
                <a:off x="3315949" y="2423720"/>
                <a:ext cx="403290" cy="535362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7264" extrusionOk="0">
                    <a:moveTo>
                      <a:pt x="2948" y="0"/>
                    </a:moveTo>
                    <a:cubicBezTo>
                      <a:pt x="3404" y="2432"/>
                      <a:pt x="0" y="4772"/>
                      <a:pt x="2584" y="6991"/>
                    </a:cubicBezTo>
                    <a:cubicBezTo>
                      <a:pt x="2614" y="7022"/>
                      <a:pt x="2584" y="7052"/>
                      <a:pt x="2553" y="7052"/>
                    </a:cubicBezTo>
                    <a:cubicBezTo>
                      <a:pt x="2657" y="7091"/>
                      <a:pt x="2889" y="7174"/>
                      <a:pt x="3184" y="7224"/>
                    </a:cubicBezTo>
                    <a:lnTo>
                      <a:pt x="3184" y="7224"/>
                    </a:lnTo>
                    <a:cubicBezTo>
                      <a:pt x="1587" y="4947"/>
                      <a:pt x="3525" y="2398"/>
                      <a:pt x="2948" y="0"/>
                    </a:cubicBezTo>
                    <a:close/>
                    <a:moveTo>
                      <a:pt x="3344" y="547"/>
                    </a:moveTo>
                    <a:lnTo>
                      <a:pt x="3344" y="547"/>
                    </a:lnTo>
                    <a:cubicBezTo>
                      <a:pt x="3435" y="912"/>
                      <a:pt x="3496" y="1277"/>
                      <a:pt x="3647" y="1581"/>
                    </a:cubicBezTo>
                    <a:cubicBezTo>
                      <a:pt x="3860" y="2037"/>
                      <a:pt x="4012" y="2584"/>
                      <a:pt x="3982" y="3070"/>
                    </a:cubicBezTo>
                    <a:cubicBezTo>
                      <a:pt x="3951" y="4499"/>
                      <a:pt x="3344" y="5715"/>
                      <a:pt x="3587" y="7174"/>
                    </a:cubicBezTo>
                    <a:cubicBezTo>
                      <a:pt x="3587" y="7211"/>
                      <a:pt x="3563" y="7237"/>
                      <a:pt x="3539" y="7237"/>
                    </a:cubicBezTo>
                    <a:cubicBezTo>
                      <a:pt x="3523" y="7237"/>
                      <a:pt x="3507" y="7227"/>
                      <a:pt x="3496" y="7204"/>
                    </a:cubicBezTo>
                    <a:cubicBezTo>
                      <a:pt x="3192" y="6049"/>
                      <a:pt x="3526" y="5107"/>
                      <a:pt x="3739" y="3952"/>
                    </a:cubicBezTo>
                    <a:cubicBezTo>
                      <a:pt x="3921" y="2918"/>
                      <a:pt x="3647" y="2189"/>
                      <a:pt x="3283" y="1216"/>
                    </a:cubicBezTo>
                    <a:cubicBezTo>
                      <a:pt x="3252" y="1186"/>
                      <a:pt x="3252" y="1125"/>
                      <a:pt x="3222" y="1064"/>
                    </a:cubicBezTo>
                    <a:lnTo>
                      <a:pt x="3222" y="1064"/>
                    </a:lnTo>
                    <a:cubicBezTo>
                      <a:pt x="3222" y="3131"/>
                      <a:pt x="2097" y="5137"/>
                      <a:pt x="3252" y="7204"/>
                    </a:cubicBezTo>
                    <a:cubicBezTo>
                      <a:pt x="3252" y="7215"/>
                      <a:pt x="3249" y="7225"/>
                      <a:pt x="3243" y="7233"/>
                    </a:cubicBezTo>
                    <a:lnTo>
                      <a:pt x="3243" y="7233"/>
                    </a:lnTo>
                    <a:cubicBezTo>
                      <a:pt x="3223" y="7230"/>
                      <a:pt x="3203" y="7227"/>
                      <a:pt x="3184" y="7224"/>
                    </a:cubicBezTo>
                    <a:lnTo>
                      <a:pt x="3184" y="7224"/>
                    </a:lnTo>
                    <a:cubicBezTo>
                      <a:pt x="3187" y="7227"/>
                      <a:pt x="3189" y="7231"/>
                      <a:pt x="3192" y="7234"/>
                    </a:cubicBezTo>
                    <a:cubicBezTo>
                      <a:pt x="3200" y="7243"/>
                      <a:pt x="3209" y="7247"/>
                      <a:pt x="3218" y="7247"/>
                    </a:cubicBezTo>
                    <a:cubicBezTo>
                      <a:pt x="3228" y="7247"/>
                      <a:pt x="3236" y="7241"/>
                      <a:pt x="3243" y="7233"/>
                    </a:cubicBezTo>
                    <a:lnTo>
                      <a:pt x="3243" y="7233"/>
                    </a:lnTo>
                    <a:cubicBezTo>
                      <a:pt x="3366" y="7251"/>
                      <a:pt x="3499" y="7263"/>
                      <a:pt x="3638" y="7263"/>
                    </a:cubicBezTo>
                    <a:cubicBezTo>
                      <a:pt x="3934" y="7263"/>
                      <a:pt x="4255" y="7210"/>
                      <a:pt x="4559" y="7052"/>
                    </a:cubicBezTo>
                    <a:cubicBezTo>
                      <a:pt x="4559" y="7052"/>
                      <a:pt x="4529" y="7022"/>
                      <a:pt x="4559" y="6991"/>
                    </a:cubicBezTo>
                    <a:cubicBezTo>
                      <a:pt x="5106" y="5745"/>
                      <a:pt x="5471" y="4286"/>
                      <a:pt x="5076" y="2918"/>
                    </a:cubicBezTo>
                    <a:cubicBezTo>
                      <a:pt x="4833" y="1976"/>
                      <a:pt x="4286" y="1277"/>
                      <a:pt x="3647" y="639"/>
                    </a:cubicBezTo>
                    <a:lnTo>
                      <a:pt x="3647" y="639"/>
                    </a:lnTo>
                    <a:cubicBezTo>
                      <a:pt x="4134" y="1398"/>
                      <a:pt x="4651" y="2067"/>
                      <a:pt x="4772" y="3070"/>
                    </a:cubicBezTo>
                    <a:cubicBezTo>
                      <a:pt x="4833" y="3648"/>
                      <a:pt x="4863" y="4256"/>
                      <a:pt x="4711" y="4833"/>
                    </a:cubicBezTo>
                    <a:cubicBezTo>
                      <a:pt x="4529" y="5563"/>
                      <a:pt x="4225" y="6262"/>
                      <a:pt x="4347" y="7052"/>
                    </a:cubicBezTo>
                    <a:cubicBezTo>
                      <a:pt x="4365" y="7090"/>
                      <a:pt x="4338" y="7116"/>
                      <a:pt x="4307" y="7116"/>
                    </a:cubicBezTo>
                    <a:cubicBezTo>
                      <a:pt x="4288" y="7116"/>
                      <a:pt x="4267" y="7106"/>
                      <a:pt x="4255" y="7082"/>
                    </a:cubicBezTo>
                    <a:cubicBezTo>
                      <a:pt x="3982" y="5988"/>
                      <a:pt x="4711" y="5046"/>
                      <a:pt x="4681" y="3952"/>
                    </a:cubicBezTo>
                    <a:cubicBezTo>
                      <a:pt x="4620" y="2918"/>
                      <a:pt x="4407" y="1946"/>
                      <a:pt x="3769" y="1094"/>
                    </a:cubicBezTo>
                    <a:cubicBezTo>
                      <a:pt x="3617" y="912"/>
                      <a:pt x="3496" y="730"/>
                      <a:pt x="3344" y="547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42"/>
              <p:cNvSpPr/>
              <p:nvPr/>
            </p:nvSpPr>
            <p:spPr>
              <a:xfrm rot="3281200">
                <a:off x="3411557" y="2385923"/>
                <a:ext cx="174818" cy="46158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263" extrusionOk="0">
                    <a:moveTo>
                      <a:pt x="2219" y="1"/>
                    </a:moveTo>
                    <a:cubicBezTo>
                      <a:pt x="2219" y="31"/>
                      <a:pt x="2219" y="31"/>
                      <a:pt x="2219" y="31"/>
                    </a:cubicBezTo>
                    <a:cubicBezTo>
                      <a:pt x="2098" y="1521"/>
                      <a:pt x="1156" y="1156"/>
                      <a:pt x="669" y="3436"/>
                    </a:cubicBezTo>
                    <a:cubicBezTo>
                      <a:pt x="365" y="4712"/>
                      <a:pt x="821" y="5685"/>
                      <a:pt x="1277" y="6262"/>
                    </a:cubicBezTo>
                    <a:cubicBezTo>
                      <a:pt x="1" y="4408"/>
                      <a:pt x="2371" y="1977"/>
                      <a:pt x="2219" y="1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42"/>
              <p:cNvSpPr/>
              <p:nvPr/>
            </p:nvSpPr>
            <p:spPr>
              <a:xfrm rot="3281200">
                <a:off x="3496570" y="2567043"/>
                <a:ext cx="271145" cy="506324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6870" extrusionOk="0">
                    <a:moveTo>
                      <a:pt x="1" y="0"/>
                    </a:moveTo>
                    <a:cubicBezTo>
                      <a:pt x="31" y="92"/>
                      <a:pt x="92" y="183"/>
                      <a:pt x="153" y="274"/>
                    </a:cubicBezTo>
                    <a:cubicBezTo>
                      <a:pt x="2250" y="1885"/>
                      <a:pt x="2615" y="4469"/>
                      <a:pt x="1582" y="6870"/>
                    </a:cubicBezTo>
                    <a:cubicBezTo>
                      <a:pt x="3679" y="4165"/>
                      <a:pt x="1065" y="487"/>
                      <a:pt x="1" y="0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42"/>
              <p:cNvSpPr/>
              <p:nvPr/>
            </p:nvSpPr>
            <p:spPr>
              <a:xfrm rot="3281200">
                <a:off x="3438478" y="2414098"/>
                <a:ext cx="145706" cy="533225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7235" extrusionOk="0">
                    <a:moveTo>
                      <a:pt x="1399" y="0"/>
                    </a:moveTo>
                    <a:cubicBezTo>
                      <a:pt x="1976" y="2401"/>
                      <a:pt x="1" y="4955"/>
                      <a:pt x="1581" y="7234"/>
                    </a:cubicBezTo>
                    <a:cubicBezTo>
                      <a:pt x="1581" y="7234"/>
                      <a:pt x="1612" y="7234"/>
                      <a:pt x="1612" y="7204"/>
                    </a:cubicBezTo>
                    <a:cubicBezTo>
                      <a:pt x="487" y="5107"/>
                      <a:pt x="1672" y="3131"/>
                      <a:pt x="1703" y="1064"/>
                    </a:cubicBezTo>
                    <a:cubicBezTo>
                      <a:pt x="1612" y="730"/>
                      <a:pt x="1581" y="304"/>
                      <a:pt x="142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42"/>
              <p:cNvSpPr/>
              <p:nvPr/>
            </p:nvSpPr>
            <p:spPr>
              <a:xfrm rot="3281200">
                <a:off x="3515869" y="2489403"/>
                <a:ext cx="62793" cy="515684"/>
              </a:xfrm>
              <a:custGeom>
                <a:avLst/>
                <a:gdLst/>
                <a:ahLst/>
                <a:cxnLst/>
                <a:rect l="l" t="t" r="r" b="b"/>
                <a:pathLst>
                  <a:path w="852" h="6997" extrusionOk="0">
                    <a:moveTo>
                      <a:pt x="61" y="0"/>
                    </a:moveTo>
                    <a:lnTo>
                      <a:pt x="61" y="0"/>
                    </a:lnTo>
                    <a:cubicBezTo>
                      <a:pt x="91" y="274"/>
                      <a:pt x="122" y="548"/>
                      <a:pt x="122" y="821"/>
                    </a:cubicBezTo>
                    <a:cubicBezTo>
                      <a:pt x="122" y="882"/>
                      <a:pt x="152" y="912"/>
                      <a:pt x="152" y="973"/>
                    </a:cubicBezTo>
                    <a:cubicBezTo>
                      <a:pt x="517" y="1976"/>
                      <a:pt x="760" y="2675"/>
                      <a:pt x="578" y="3739"/>
                    </a:cubicBezTo>
                    <a:cubicBezTo>
                      <a:pt x="365" y="4864"/>
                      <a:pt x="0" y="5806"/>
                      <a:pt x="304" y="6961"/>
                    </a:cubicBezTo>
                    <a:cubicBezTo>
                      <a:pt x="304" y="6987"/>
                      <a:pt x="315" y="6996"/>
                      <a:pt x="328" y="6996"/>
                    </a:cubicBezTo>
                    <a:cubicBezTo>
                      <a:pt x="345" y="6996"/>
                      <a:pt x="365" y="6979"/>
                      <a:pt x="365" y="6961"/>
                    </a:cubicBezTo>
                    <a:cubicBezTo>
                      <a:pt x="183" y="5472"/>
                      <a:pt x="790" y="4286"/>
                      <a:pt x="851" y="2858"/>
                    </a:cubicBezTo>
                    <a:cubicBezTo>
                      <a:pt x="851" y="2341"/>
                      <a:pt x="730" y="1794"/>
                      <a:pt x="517" y="1338"/>
                    </a:cubicBezTo>
                    <a:cubicBezTo>
                      <a:pt x="395" y="1064"/>
                      <a:pt x="335" y="669"/>
                      <a:pt x="243" y="304"/>
                    </a:cubicBezTo>
                    <a:cubicBezTo>
                      <a:pt x="183" y="213"/>
                      <a:pt x="122" y="122"/>
                      <a:pt x="6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42"/>
              <p:cNvSpPr/>
              <p:nvPr/>
            </p:nvSpPr>
            <p:spPr>
              <a:xfrm rot="3281200">
                <a:off x="3711370" y="2544766"/>
                <a:ext cx="20194" cy="78491"/>
              </a:xfrm>
              <a:custGeom>
                <a:avLst/>
                <a:gdLst/>
                <a:ahLst/>
                <a:cxnLst/>
                <a:rect l="l" t="t" r="r" b="b"/>
                <a:pathLst>
                  <a:path w="274" h="1065" extrusionOk="0">
                    <a:moveTo>
                      <a:pt x="0" y="0"/>
                    </a:moveTo>
                    <a:cubicBezTo>
                      <a:pt x="152" y="304"/>
                      <a:pt x="183" y="730"/>
                      <a:pt x="274" y="1064"/>
                    </a:cubicBezTo>
                    <a:cubicBezTo>
                      <a:pt x="274" y="791"/>
                      <a:pt x="243" y="517"/>
                      <a:pt x="213" y="243"/>
                    </a:cubicBezTo>
                    <a:cubicBezTo>
                      <a:pt x="183" y="213"/>
                      <a:pt x="183" y="183"/>
                      <a:pt x="152" y="152"/>
                    </a:cubicBezTo>
                    <a:cubicBezTo>
                      <a:pt x="91" y="91"/>
                      <a:pt x="61" y="6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42"/>
              <p:cNvSpPr/>
              <p:nvPr/>
            </p:nvSpPr>
            <p:spPr>
              <a:xfrm rot="3281200">
                <a:off x="3749911" y="2548728"/>
                <a:ext cx="4569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62" h="31" extrusionOk="0">
                    <a:moveTo>
                      <a:pt x="1" y="0"/>
                    </a:moveTo>
                    <a:cubicBezTo>
                      <a:pt x="1" y="0"/>
                      <a:pt x="1" y="30"/>
                      <a:pt x="1" y="30"/>
                    </a:cubicBezTo>
                    <a:cubicBezTo>
                      <a:pt x="1" y="30"/>
                      <a:pt x="14" y="17"/>
                      <a:pt x="32" y="17"/>
                    </a:cubicBezTo>
                    <a:cubicBezTo>
                      <a:pt x="41" y="17"/>
                      <a:pt x="51" y="20"/>
                      <a:pt x="62" y="30"/>
                    </a:cubicBezTo>
                    <a:cubicBezTo>
                      <a:pt x="62" y="0"/>
                      <a:pt x="62" y="0"/>
                      <a:pt x="62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42"/>
              <p:cNvSpPr/>
              <p:nvPr/>
            </p:nvSpPr>
            <p:spPr>
              <a:xfrm rot="3281200">
                <a:off x="3515055" y="2525910"/>
                <a:ext cx="112099" cy="502197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681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91"/>
                      <a:pt x="31" y="152"/>
                      <a:pt x="61" y="243"/>
                    </a:cubicBezTo>
                    <a:cubicBezTo>
                      <a:pt x="183" y="426"/>
                      <a:pt x="335" y="608"/>
                      <a:pt x="456" y="821"/>
                    </a:cubicBezTo>
                    <a:cubicBezTo>
                      <a:pt x="1095" y="1672"/>
                      <a:pt x="1308" y="2614"/>
                      <a:pt x="1338" y="3678"/>
                    </a:cubicBezTo>
                    <a:cubicBezTo>
                      <a:pt x="1368" y="4742"/>
                      <a:pt x="608" y="5684"/>
                      <a:pt x="882" y="6778"/>
                    </a:cubicBezTo>
                    <a:cubicBezTo>
                      <a:pt x="882" y="6804"/>
                      <a:pt x="898" y="6813"/>
                      <a:pt x="917" y="6813"/>
                    </a:cubicBezTo>
                    <a:cubicBezTo>
                      <a:pt x="943" y="6813"/>
                      <a:pt x="973" y="6796"/>
                      <a:pt x="973" y="6778"/>
                    </a:cubicBezTo>
                    <a:cubicBezTo>
                      <a:pt x="852" y="5988"/>
                      <a:pt x="1156" y="5289"/>
                      <a:pt x="1368" y="4560"/>
                    </a:cubicBezTo>
                    <a:cubicBezTo>
                      <a:pt x="1520" y="3982"/>
                      <a:pt x="1490" y="3374"/>
                      <a:pt x="1429" y="2797"/>
                    </a:cubicBezTo>
                    <a:cubicBezTo>
                      <a:pt x="1338" y="1794"/>
                      <a:pt x="852" y="1094"/>
                      <a:pt x="335" y="335"/>
                    </a:cubicBezTo>
                    <a:cubicBezTo>
                      <a:pt x="244" y="243"/>
                      <a:pt x="122" y="122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42"/>
              <p:cNvSpPr/>
              <p:nvPr/>
            </p:nvSpPr>
            <p:spPr>
              <a:xfrm rot="3281200">
                <a:off x="3747947" y="2562766"/>
                <a:ext cx="17983" cy="2240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304" extrusionOk="0">
                    <a:moveTo>
                      <a:pt x="1" y="0"/>
                    </a:moveTo>
                    <a:cubicBezTo>
                      <a:pt x="31" y="61"/>
                      <a:pt x="61" y="152"/>
                      <a:pt x="92" y="213"/>
                    </a:cubicBezTo>
                    <a:cubicBezTo>
                      <a:pt x="122" y="243"/>
                      <a:pt x="183" y="274"/>
                      <a:pt x="244" y="304"/>
                    </a:cubicBezTo>
                    <a:cubicBezTo>
                      <a:pt x="183" y="213"/>
                      <a:pt x="122" y="122"/>
                      <a:pt x="92" y="30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42"/>
              <p:cNvSpPr/>
              <p:nvPr/>
            </p:nvSpPr>
            <p:spPr>
              <a:xfrm rot="3281200">
                <a:off x="3731875" y="2573432"/>
                <a:ext cx="13561" cy="2697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366" extrusionOk="0">
                    <a:moveTo>
                      <a:pt x="1" y="1"/>
                    </a:moveTo>
                    <a:cubicBezTo>
                      <a:pt x="1" y="31"/>
                      <a:pt x="1" y="61"/>
                      <a:pt x="1" y="61"/>
                    </a:cubicBezTo>
                    <a:cubicBezTo>
                      <a:pt x="62" y="183"/>
                      <a:pt x="123" y="274"/>
                      <a:pt x="183" y="365"/>
                    </a:cubicBezTo>
                    <a:cubicBezTo>
                      <a:pt x="153" y="274"/>
                      <a:pt x="153" y="213"/>
                      <a:pt x="123" y="122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42"/>
              <p:cNvSpPr/>
              <p:nvPr/>
            </p:nvSpPr>
            <p:spPr>
              <a:xfrm rot="3281200">
                <a:off x="3751302" y="2558708"/>
                <a:ext cx="8991" cy="15698"/>
              </a:xfrm>
              <a:custGeom>
                <a:avLst/>
                <a:gdLst/>
                <a:ahLst/>
                <a:cxnLst/>
                <a:rect l="l" t="t" r="r" b="b"/>
                <a:pathLst>
                  <a:path w="122" h="213" extrusionOk="0">
                    <a:moveTo>
                      <a:pt x="0" y="0"/>
                    </a:moveTo>
                    <a:cubicBezTo>
                      <a:pt x="0" y="61"/>
                      <a:pt x="31" y="91"/>
                      <a:pt x="31" y="152"/>
                    </a:cubicBezTo>
                    <a:cubicBezTo>
                      <a:pt x="61" y="152"/>
                      <a:pt x="91" y="182"/>
                      <a:pt x="122" y="213"/>
                    </a:cubicBezTo>
                    <a:cubicBezTo>
                      <a:pt x="91" y="152"/>
                      <a:pt x="61" y="61"/>
                      <a:pt x="3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42"/>
              <p:cNvSpPr/>
              <p:nvPr/>
            </p:nvSpPr>
            <p:spPr>
              <a:xfrm rot="3281200">
                <a:off x="3741275" y="2569108"/>
                <a:ext cx="4496" cy="6780"/>
              </a:xfrm>
              <a:custGeom>
                <a:avLst/>
                <a:gdLst/>
                <a:ahLst/>
                <a:cxnLst/>
                <a:rect l="l" t="t" r="r" b="b"/>
                <a:pathLst>
                  <a:path w="61" h="92" extrusionOk="0">
                    <a:moveTo>
                      <a:pt x="0" y="0"/>
                    </a:moveTo>
                    <a:cubicBezTo>
                      <a:pt x="31" y="31"/>
                      <a:pt x="31" y="61"/>
                      <a:pt x="61" y="91"/>
                    </a:cubicBezTo>
                    <a:cubicBezTo>
                      <a:pt x="61" y="91"/>
                      <a:pt x="61" y="61"/>
                      <a:pt x="61" y="31"/>
                    </a:cubicBezTo>
                    <a:cubicBezTo>
                      <a:pt x="31" y="31"/>
                      <a:pt x="31" y="0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42"/>
              <p:cNvSpPr/>
              <p:nvPr/>
            </p:nvSpPr>
            <p:spPr>
              <a:xfrm rot="3281200">
                <a:off x="3748780" y="2552904"/>
                <a:ext cx="11276" cy="1002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136" extrusionOk="0">
                    <a:moveTo>
                      <a:pt x="32" y="1"/>
                    </a:moveTo>
                    <a:cubicBezTo>
                      <a:pt x="21" y="1"/>
                      <a:pt x="11" y="4"/>
                      <a:pt x="1" y="14"/>
                    </a:cubicBezTo>
                    <a:cubicBezTo>
                      <a:pt x="1" y="14"/>
                      <a:pt x="1" y="14"/>
                      <a:pt x="1" y="44"/>
                    </a:cubicBezTo>
                    <a:cubicBezTo>
                      <a:pt x="61" y="75"/>
                      <a:pt x="92" y="105"/>
                      <a:pt x="153" y="136"/>
                    </a:cubicBezTo>
                    <a:cubicBezTo>
                      <a:pt x="122" y="105"/>
                      <a:pt x="122" y="44"/>
                      <a:pt x="122" y="14"/>
                    </a:cubicBezTo>
                    <a:cubicBezTo>
                      <a:pt x="82" y="14"/>
                      <a:pt x="55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42"/>
              <p:cNvSpPr/>
              <p:nvPr/>
            </p:nvSpPr>
            <p:spPr>
              <a:xfrm rot="3281200">
                <a:off x="3283186" y="2762538"/>
                <a:ext cx="51590" cy="5159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70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53" y="244"/>
                      <a:pt x="366" y="457"/>
                      <a:pt x="639" y="700"/>
                    </a:cubicBezTo>
                    <a:lnTo>
                      <a:pt x="700" y="700"/>
                    </a:lnTo>
                    <a:cubicBezTo>
                      <a:pt x="669" y="670"/>
                      <a:pt x="639" y="670"/>
                      <a:pt x="639" y="670"/>
                    </a:cubicBezTo>
                    <a:cubicBezTo>
                      <a:pt x="639" y="670"/>
                      <a:pt x="305" y="426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42"/>
              <p:cNvSpPr/>
              <p:nvPr/>
            </p:nvSpPr>
            <p:spPr>
              <a:xfrm rot="3281200">
                <a:off x="3356734" y="2360472"/>
                <a:ext cx="253162" cy="526444"/>
              </a:xfrm>
              <a:custGeom>
                <a:avLst/>
                <a:gdLst/>
                <a:ahLst/>
                <a:cxnLst/>
                <a:rect l="l" t="t" r="r" b="b"/>
                <a:pathLst>
                  <a:path w="3435" h="7143" extrusionOk="0">
                    <a:moveTo>
                      <a:pt x="2979" y="0"/>
                    </a:moveTo>
                    <a:cubicBezTo>
                      <a:pt x="2888" y="30"/>
                      <a:pt x="2857" y="91"/>
                      <a:pt x="2857" y="213"/>
                    </a:cubicBezTo>
                    <a:cubicBezTo>
                      <a:pt x="2979" y="2189"/>
                      <a:pt x="578" y="4559"/>
                      <a:pt x="1824" y="6444"/>
                    </a:cubicBezTo>
                    <a:cubicBezTo>
                      <a:pt x="2158" y="6869"/>
                      <a:pt x="2462" y="7113"/>
                      <a:pt x="2462" y="7113"/>
                    </a:cubicBezTo>
                    <a:cubicBezTo>
                      <a:pt x="2462" y="7113"/>
                      <a:pt x="2492" y="7113"/>
                      <a:pt x="2523" y="7143"/>
                    </a:cubicBezTo>
                    <a:cubicBezTo>
                      <a:pt x="2553" y="7113"/>
                      <a:pt x="2553" y="7082"/>
                      <a:pt x="2523" y="7052"/>
                    </a:cubicBezTo>
                    <a:cubicBezTo>
                      <a:pt x="0" y="4803"/>
                      <a:pt x="3435" y="2492"/>
                      <a:pt x="2979" y="91"/>
                    </a:cubicBezTo>
                    <a:lnTo>
                      <a:pt x="2979" y="61"/>
                    </a:lnTo>
                    <a:cubicBezTo>
                      <a:pt x="2979" y="61"/>
                      <a:pt x="2979" y="61"/>
                      <a:pt x="2979" y="30"/>
                    </a:cubicBezTo>
                    <a:cubicBezTo>
                      <a:pt x="2979" y="0"/>
                      <a:pt x="2979" y="0"/>
                      <a:pt x="297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42"/>
              <p:cNvSpPr/>
              <p:nvPr/>
            </p:nvSpPr>
            <p:spPr>
              <a:xfrm rot="3281200">
                <a:off x="3751851" y="2542911"/>
                <a:ext cx="2285" cy="4569"/>
              </a:xfrm>
              <a:custGeom>
                <a:avLst/>
                <a:gdLst/>
                <a:ahLst/>
                <a:cxnLst/>
                <a:rect l="l" t="t" r="r" b="b"/>
                <a:pathLst>
                  <a:path w="31" h="62" extrusionOk="0">
                    <a:moveTo>
                      <a:pt x="0" y="0"/>
                    </a:moveTo>
                    <a:cubicBezTo>
                      <a:pt x="0" y="31"/>
                      <a:pt x="0" y="61"/>
                      <a:pt x="0" y="61"/>
                    </a:cubicBezTo>
                    <a:lnTo>
                      <a:pt x="31" y="6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42"/>
              <p:cNvSpPr/>
              <p:nvPr/>
            </p:nvSpPr>
            <p:spPr>
              <a:xfrm rot="3281200">
                <a:off x="3750860" y="2546894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30"/>
                      <a:pt x="1" y="30"/>
                    </a:cubicBezTo>
                    <a:lnTo>
                      <a:pt x="1" y="30"/>
                    </a:lnTo>
                    <a:lnTo>
                      <a:pt x="1" y="30"/>
                    </a:lnTo>
                    <a:cubicBezTo>
                      <a:pt x="1" y="3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42"/>
              <p:cNvSpPr/>
              <p:nvPr/>
            </p:nvSpPr>
            <p:spPr>
              <a:xfrm rot="3281200">
                <a:off x="3509519" y="2552166"/>
                <a:ext cx="174818" cy="50639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871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62" y="153"/>
                      <a:pt x="153" y="305"/>
                      <a:pt x="244" y="427"/>
                    </a:cubicBezTo>
                    <a:cubicBezTo>
                      <a:pt x="882" y="1095"/>
                      <a:pt x="1399" y="1794"/>
                      <a:pt x="1672" y="2737"/>
                    </a:cubicBezTo>
                    <a:cubicBezTo>
                      <a:pt x="2037" y="4104"/>
                      <a:pt x="1642" y="5563"/>
                      <a:pt x="1065" y="6810"/>
                    </a:cubicBezTo>
                    <a:cubicBezTo>
                      <a:pt x="1065" y="6810"/>
                      <a:pt x="1065" y="6840"/>
                      <a:pt x="1065" y="6870"/>
                    </a:cubicBezTo>
                    <a:cubicBezTo>
                      <a:pt x="1095" y="6840"/>
                      <a:pt x="1125" y="6840"/>
                      <a:pt x="1156" y="6810"/>
                    </a:cubicBezTo>
                    <a:cubicBezTo>
                      <a:pt x="1217" y="6749"/>
                      <a:pt x="1277" y="6688"/>
                      <a:pt x="1308" y="6597"/>
                    </a:cubicBezTo>
                    <a:cubicBezTo>
                      <a:pt x="2372" y="4226"/>
                      <a:pt x="2037" y="1642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42"/>
              <p:cNvSpPr/>
              <p:nvPr/>
            </p:nvSpPr>
            <p:spPr>
              <a:xfrm rot="3281200">
                <a:off x="3746739" y="2550367"/>
                <a:ext cx="2358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32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31" y="31"/>
                    </a:lnTo>
                    <a:cubicBezTo>
                      <a:pt x="31" y="3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42"/>
              <p:cNvSpPr/>
              <p:nvPr/>
            </p:nvSpPr>
            <p:spPr>
              <a:xfrm rot="3281200">
                <a:off x="3748153" y="2549916"/>
                <a:ext cx="74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42"/>
              <p:cNvSpPr/>
              <p:nvPr/>
            </p:nvSpPr>
            <p:spPr>
              <a:xfrm rot="3281200">
                <a:off x="3741128" y="2550015"/>
                <a:ext cx="13561" cy="1680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228" extrusionOk="0">
                    <a:moveTo>
                      <a:pt x="32" y="1"/>
                    </a:moveTo>
                    <a:cubicBezTo>
                      <a:pt x="14" y="1"/>
                      <a:pt x="1" y="14"/>
                      <a:pt x="1" y="14"/>
                    </a:cubicBezTo>
                    <a:lnTo>
                      <a:pt x="1" y="45"/>
                    </a:lnTo>
                    <a:cubicBezTo>
                      <a:pt x="1" y="45"/>
                      <a:pt x="31" y="75"/>
                      <a:pt x="31" y="75"/>
                    </a:cubicBezTo>
                    <a:cubicBezTo>
                      <a:pt x="92" y="136"/>
                      <a:pt x="122" y="166"/>
                      <a:pt x="183" y="227"/>
                    </a:cubicBezTo>
                    <a:cubicBezTo>
                      <a:pt x="153" y="166"/>
                      <a:pt x="122" y="106"/>
                      <a:pt x="62" y="14"/>
                    </a:cubicBezTo>
                    <a:cubicBezTo>
                      <a:pt x="51" y="4"/>
                      <a:pt x="41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42"/>
              <p:cNvSpPr/>
              <p:nvPr/>
            </p:nvSpPr>
            <p:spPr>
              <a:xfrm rot="3281200">
                <a:off x="3730275" y="2578513"/>
                <a:ext cx="29185" cy="38177"/>
              </a:xfrm>
              <a:custGeom>
                <a:avLst/>
                <a:gdLst/>
                <a:ahLst/>
                <a:cxnLst/>
                <a:rect l="l" t="t" r="r" b="b"/>
                <a:pathLst>
                  <a:path w="396" h="518" extrusionOk="0">
                    <a:moveTo>
                      <a:pt x="1" y="1"/>
                    </a:moveTo>
                    <a:cubicBezTo>
                      <a:pt x="31" y="62"/>
                      <a:pt x="31" y="122"/>
                      <a:pt x="62" y="183"/>
                    </a:cubicBezTo>
                    <a:cubicBezTo>
                      <a:pt x="183" y="305"/>
                      <a:pt x="305" y="426"/>
                      <a:pt x="396" y="518"/>
                    </a:cubicBezTo>
                    <a:cubicBezTo>
                      <a:pt x="305" y="396"/>
                      <a:pt x="214" y="244"/>
                      <a:pt x="153" y="92"/>
                    </a:cubicBezTo>
                    <a:cubicBezTo>
                      <a:pt x="92" y="62"/>
                      <a:pt x="31" y="3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42"/>
              <p:cNvSpPr/>
              <p:nvPr/>
            </p:nvSpPr>
            <p:spPr>
              <a:xfrm rot="3281200">
                <a:off x="3742025" y="2567438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cubicBezTo>
                      <a:pt x="1" y="30"/>
                      <a:pt x="1" y="91"/>
                      <a:pt x="31" y="122"/>
                    </a:cubicBezTo>
                    <a:lnTo>
                      <a:pt x="153" y="243"/>
                    </a:lnTo>
                    <a:cubicBezTo>
                      <a:pt x="122" y="182"/>
                      <a:pt x="122" y="122"/>
                      <a:pt x="92" y="61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42"/>
              <p:cNvSpPr/>
              <p:nvPr/>
            </p:nvSpPr>
            <p:spPr>
              <a:xfrm rot="3281200">
                <a:off x="3742886" y="2553099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61"/>
                      <a:pt x="92" y="152"/>
                      <a:pt x="122" y="213"/>
                    </a:cubicBezTo>
                    <a:cubicBezTo>
                      <a:pt x="122" y="213"/>
                      <a:pt x="153" y="244"/>
                      <a:pt x="153" y="244"/>
                    </a:cubicBezTo>
                    <a:cubicBezTo>
                      <a:pt x="153" y="213"/>
                      <a:pt x="153" y="152"/>
                      <a:pt x="153" y="92"/>
                    </a:cubicBezTo>
                    <a:cubicBezTo>
                      <a:pt x="92" y="61"/>
                      <a:pt x="61" y="31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31"/>
                    </a:moveTo>
                    <a:lnTo>
                      <a:pt x="1" y="0"/>
                    </a:lnTo>
                    <a:lnTo>
                      <a:pt x="1" y="0"/>
                    </a:lnTo>
                    <a:cubicBezTo>
                      <a:pt x="1" y="31"/>
                      <a:pt x="1" y="31"/>
                      <a:pt x="1" y="31"/>
                    </a:cubicBezTo>
                    <a:cubicBezTo>
                      <a:pt x="1" y="31"/>
                      <a:pt x="1" y="31"/>
                      <a:pt x="1" y="3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lnTo>
                      <a:pt x="1" y="31"/>
                    </a:lnTo>
                    <a:cubicBezTo>
                      <a:pt x="1" y="3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42"/>
              <p:cNvSpPr/>
              <p:nvPr/>
            </p:nvSpPr>
            <p:spPr>
              <a:xfrm rot="3281200">
                <a:off x="3178614" y="2832990"/>
                <a:ext cx="217343" cy="14637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1986" extrusionOk="0">
                    <a:moveTo>
                      <a:pt x="791" y="0"/>
                    </a:moveTo>
                    <a:cubicBezTo>
                      <a:pt x="0" y="456"/>
                      <a:pt x="669" y="1763"/>
                      <a:pt x="669" y="1763"/>
                    </a:cubicBezTo>
                    <a:cubicBezTo>
                      <a:pt x="954" y="1927"/>
                      <a:pt x="1258" y="1986"/>
                      <a:pt x="1547" y="1986"/>
                    </a:cubicBezTo>
                    <a:cubicBezTo>
                      <a:pt x="2279" y="1986"/>
                      <a:pt x="2918" y="1611"/>
                      <a:pt x="2918" y="1611"/>
                    </a:cubicBezTo>
                    <a:cubicBezTo>
                      <a:pt x="2949" y="1581"/>
                      <a:pt x="2949" y="1551"/>
                      <a:pt x="2949" y="1520"/>
                    </a:cubicBezTo>
                    <a:cubicBezTo>
                      <a:pt x="2098" y="1186"/>
                      <a:pt x="1338" y="700"/>
                      <a:pt x="79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42"/>
              <p:cNvSpPr/>
              <p:nvPr/>
            </p:nvSpPr>
            <p:spPr>
              <a:xfrm rot="3281200">
                <a:off x="3236367" y="2858296"/>
                <a:ext cx="177840" cy="128976"/>
              </a:xfrm>
              <a:custGeom>
                <a:avLst/>
                <a:gdLst/>
                <a:ahLst/>
                <a:cxnLst/>
                <a:rect l="l" t="t" r="r" b="b"/>
                <a:pathLst>
                  <a:path w="2413" h="1750" extrusionOk="0">
                    <a:moveTo>
                      <a:pt x="1113" y="1"/>
                    </a:moveTo>
                    <a:cubicBezTo>
                      <a:pt x="865" y="1"/>
                      <a:pt x="590" y="42"/>
                      <a:pt x="305" y="108"/>
                    </a:cubicBezTo>
                    <a:cubicBezTo>
                      <a:pt x="183" y="138"/>
                      <a:pt x="92" y="199"/>
                      <a:pt x="1" y="229"/>
                    </a:cubicBezTo>
                    <a:cubicBezTo>
                      <a:pt x="548" y="929"/>
                      <a:pt x="1308" y="1415"/>
                      <a:pt x="2159" y="1749"/>
                    </a:cubicBezTo>
                    <a:cubicBezTo>
                      <a:pt x="2413" y="411"/>
                      <a:pt x="1895" y="1"/>
                      <a:pt x="1113" y="1"/>
                    </a:cubicBezTo>
                    <a:close/>
                  </a:path>
                </a:pathLst>
              </a:custGeom>
              <a:solidFill>
                <a:srgbClr val="F17F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49C23FB7-127E-4FE7-99D1-E1126AC196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386" y="2069507"/>
            <a:ext cx="2048434" cy="7681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4A7C96-CE7A-42B3-A59C-3D604B4E5B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2796" y="2069506"/>
            <a:ext cx="2048434" cy="76816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C5B68BD-AB3D-456E-AA84-7928178D7E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8145" y="2039023"/>
            <a:ext cx="2078916" cy="798645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AB34F79F-AC05-45E5-BF47-6AFE5CDE84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6999" y="2039024"/>
            <a:ext cx="2078916" cy="7986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AC6E85-8486-4C77-9A05-CBBEEF2722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9483" y="3161771"/>
            <a:ext cx="2042337" cy="7742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C1E2DE-0E2A-4F27-BAA7-7640B4097C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32796" y="3169516"/>
            <a:ext cx="2048434" cy="768163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A07CAF4A-A29A-4A87-8EC0-8FE6B7514D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258" y="3137385"/>
            <a:ext cx="2078916" cy="7986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83FB951-273F-4613-AD6C-A03DC10204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06999" y="3137385"/>
            <a:ext cx="2078916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192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42"/>
          <p:cNvSpPr/>
          <p:nvPr/>
        </p:nvSpPr>
        <p:spPr>
          <a:xfrm>
            <a:off x="48591" y="27121"/>
            <a:ext cx="1211396" cy="966953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1" name="Google Shape;641;p42"/>
          <p:cNvGrpSpPr/>
          <p:nvPr/>
        </p:nvGrpSpPr>
        <p:grpSpPr>
          <a:xfrm>
            <a:off x="7498213" y="3957605"/>
            <a:ext cx="1230754" cy="1438978"/>
            <a:chOff x="4786575" y="766525"/>
            <a:chExt cx="921775" cy="1077725"/>
          </a:xfrm>
        </p:grpSpPr>
        <p:sp>
          <p:nvSpPr>
            <p:cNvPr id="642" name="Google Shape;642;p42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2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2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2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2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7" name="Google Shape;647;p42"/>
          <p:cNvSpPr txBox="1">
            <a:spLocks noGrp="1"/>
          </p:cNvSpPr>
          <p:nvPr>
            <p:ph type="title"/>
          </p:nvPr>
        </p:nvSpPr>
        <p:spPr>
          <a:xfrm>
            <a:off x="975996" y="348835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Exercise 3 Choose the best option for each sentence.</a:t>
            </a:r>
          </a:p>
        </p:txBody>
      </p:sp>
      <p:grpSp>
        <p:nvGrpSpPr>
          <p:cNvPr id="656" name="Google Shape;656;p42"/>
          <p:cNvGrpSpPr/>
          <p:nvPr/>
        </p:nvGrpSpPr>
        <p:grpSpPr>
          <a:xfrm>
            <a:off x="285556" y="3645474"/>
            <a:ext cx="1380880" cy="1823176"/>
            <a:chOff x="-5969450" y="12871025"/>
            <a:chExt cx="1275875" cy="1684850"/>
          </a:xfrm>
        </p:grpSpPr>
        <p:sp>
          <p:nvSpPr>
            <p:cNvPr id="657" name="Google Shape;657;p42"/>
            <p:cNvSpPr/>
            <p:nvPr/>
          </p:nvSpPr>
          <p:spPr>
            <a:xfrm>
              <a:off x="-5932225" y="12871025"/>
              <a:ext cx="1221175" cy="1040575"/>
            </a:xfrm>
            <a:custGeom>
              <a:avLst/>
              <a:gdLst/>
              <a:ahLst/>
              <a:cxnLst/>
              <a:rect l="l" t="t" r="r" b="b"/>
              <a:pathLst>
                <a:path w="48847" h="41623" extrusionOk="0">
                  <a:moveTo>
                    <a:pt x="1156" y="0"/>
                  </a:moveTo>
                  <a:cubicBezTo>
                    <a:pt x="719" y="0"/>
                    <a:pt x="364" y="173"/>
                    <a:pt x="1" y="437"/>
                  </a:cubicBezTo>
                  <a:cubicBezTo>
                    <a:pt x="6171" y="8036"/>
                    <a:pt x="13831" y="13933"/>
                    <a:pt x="22129" y="20164"/>
                  </a:cubicBezTo>
                  <a:cubicBezTo>
                    <a:pt x="31217" y="27519"/>
                    <a:pt x="39059" y="34875"/>
                    <a:pt x="48847" y="41623"/>
                  </a:cubicBezTo>
                  <a:cubicBezTo>
                    <a:pt x="48634" y="41258"/>
                    <a:pt x="48360" y="41045"/>
                    <a:pt x="48360" y="41045"/>
                  </a:cubicBezTo>
                  <a:cubicBezTo>
                    <a:pt x="48360" y="41045"/>
                    <a:pt x="7813" y="4692"/>
                    <a:pt x="4712" y="2048"/>
                  </a:cubicBezTo>
                  <a:cubicBezTo>
                    <a:pt x="2948" y="536"/>
                    <a:pt x="1926" y="0"/>
                    <a:pt x="11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2"/>
            <p:cNvSpPr/>
            <p:nvPr/>
          </p:nvSpPr>
          <p:spPr>
            <a:xfrm>
              <a:off x="-5969450" y="12881925"/>
              <a:ext cx="1275875" cy="1673950"/>
            </a:xfrm>
            <a:custGeom>
              <a:avLst/>
              <a:gdLst/>
              <a:ahLst/>
              <a:cxnLst/>
              <a:rect l="l" t="t" r="r" b="b"/>
              <a:pathLst>
                <a:path w="51035" h="66958" extrusionOk="0">
                  <a:moveTo>
                    <a:pt x="18776" y="26232"/>
                  </a:moveTo>
                  <a:cubicBezTo>
                    <a:pt x="19069" y="26232"/>
                    <a:pt x="19453" y="26428"/>
                    <a:pt x="20122" y="26992"/>
                  </a:cubicBezTo>
                  <a:cubicBezTo>
                    <a:pt x="21278" y="27995"/>
                    <a:pt x="36445" y="41582"/>
                    <a:pt x="36445" y="41582"/>
                  </a:cubicBezTo>
                  <a:cubicBezTo>
                    <a:pt x="36445" y="41582"/>
                    <a:pt x="37114" y="42190"/>
                    <a:pt x="36506" y="42737"/>
                  </a:cubicBezTo>
                  <a:cubicBezTo>
                    <a:pt x="35503" y="43588"/>
                    <a:pt x="27083" y="51126"/>
                    <a:pt x="27083" y="51126"/>
                  </a:cubicBezTo>
                  <a:cubicBezTo>
                    <a:pt x="27083" y="51126"/>
                    <a:pt x="26799" y="51451"/>
                    <a:pt x="26439" y="51451"/>
                  </a:cubicBezTo>
                  <a:cubicBezTo>
                    <a:pt x="26259" y="51451"/>
                    <a:pt x="26060" y="51369"/>
                    <a:pt x="25867" y="51126"/>
                  </a:cubicBezTo>
                  <a:cubicBezTo>
                    <a:pt x="25823" y="51793"/>
                    <a:pt x="25735" y="52012"/>
                    <a:pt x="25604" y="52012"/>
                  </a:cubicBezTo>
                  <a:cubicBezTo>
                    <a:pt x="25466" y="52012"/>
                    <a:pt x="25280" y="51770"/>
                    <a:pt x="25047" y="51552"/>
                  </a:cubicBezTo>
                  <a:cubicBezTo>
                    <a:pt x="24469" y="50974"/>
                    <a:pt x="21247" y="40032"/>
                    <a:pt x="19150" y="33011"/>
                  </a:cubicBezTo>
                  <a:cubicBezTo>
                    <a:pt x="17334" y="26843"/>
                    <a:pt x="17981" y="26468"/>
                    <a:pt x="18165" y="26468"/>
                  </a:cubicBezTo>
                  <a:cubicBezTo>
                    <a:pt x="18191" y="26468"/>
                    <a:pt x="18208" y="26475"/>
                    <a:pt x="18208" y="26475"/>
                  </a:cubicBezTo>
                  <a:cubicBezTo>
                    <a:pt x="18399" y="26335"/>
                    <a:pt x="18564" y="26232"/>
                    <a:pt x="18776" y="26232"/>
                  </a:cubicBezTo>
                  <a:close/>
                  <a:moveTo>
                    <a:pt x="1490" y="1"/>
                  </a:moveTo>
                  <a:cubicBezTo>
                    <a:pt x="1368" y="62"/>
                    <a:pt x="1247" y="153"/>
                    <a:pt x="1156" y="244"/>
                  </a:cubicBezTo>
                  <a:cubicBezTo>
                    <a:pt x="1" y="1186"/>
                    <a:pt x="1611" y="6110"/>
                    <a:pt x="1611" y="6110"/>
                  </a:cubicBezTo>
                  <a:cubicBezTo>
                    <a:pt x="1611" y="6110"/>
                    <a:pt x="20639" y="64288"/>
                    <a:pt x="20974" y="65017"/>
                  </a:cubicBezTo>
                  <a:cubicBezTo>
                    <a:pt x="21623" y="66516"/>
                    <a:pt x="22386" y="66958"/>
                    <a:pt x="23058" y="66958"/>
                  </a:cubicBezTo>
                  <a:cubicBezTo>
                    <a:pt x="24023" y="66958"/>
                    <a:pt x="24803" y="66051"/>
                    <a:pt x="24803" y="66051"/>
                  </a:cubicBezTo>
                  <a:cubicBezTo>
                    <a:pt x="24803" y="66051"/>
                    <a:pt x="47357" y="45929"/>
                    <a:pt x="50001" y="43619"/>
                  </a:cubicBezTo>
                  <a:cubicBezTo>
                    <a:pt x="51035" y="42737"/>
                    <a:pt x="50731" y="41795"/>
                    <a:pt x="50336" y="41187"/>
                  </a:cubicBezTo>
                  <a:cubicBezTo>
                    <a:pt x="40548" y="34439"/>
                    <a:pt x="32706" y="27083"/>
                    <a:pt x="23618" y="19728"/>
                  </a:cubicBezTo>
                  <a:cubicBezTo>
                    <a:pt x="15320" y="13497"/>
                    <a:pt x="7660" y="7600"/>
                    <a:pt x="14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2"/>
            <p:cNvSpPr/>
            <p:nvPr/>
          </p:nvSpPr>
          <p:spPr>
            <a:xfrm>
              <a:off x="-5536100" y="13543625"/>
              <a:ext cx="213350" cy="638600"/>
            </a:xfrm>
            <a:custGeom>
              <a:avLst/>
              <a:gdLst/>
              <a:ahLst/>
              <a:cxnLst/>
              <a:rect l="l" t="t" r="r" b="b"/>
              <a:pathLst>
                <a:path w="8534" h="25544" extrusionOk="0">
                  <a:moveTo>
                    <a:pt x="831" y="0"/>
                  </a:moveTo>
                  <a:cubicBezTo>
                    <a:pt x="647" y="0"/>
                    <a:pt x="0" y="375"/>
                    <a:pt x="1816" y="6543"/>
                  </a:cubicBezTo>
                  <a:cubicBezTo>
                    <a:pt x="3913" y="13594"/>
                    <a:pt x="7135" y="24506"/>
                    <a:pt x="7713" y="25084"/>
                  </a:cubicBezTo>
                  <a:cubicBezTo>
                    <a:pt x="7931" y="25302"/>
                    <a:pt x="8117" y="25544"/>
                    <a:pt x="8259" y="25544"/>
                  </a:cubicBezTo>
                  <a:cubicBezTo>
                    <a:pt x="8394" y="25544"/>
                    <a:pt x="8489" y="25325"/>
                    <a:pt x="8533" y="24658"/>
                  </a:cubicBezTo>
                  <a:cubicBezTo>
                    <a:pt x="8442" y="24567"/>
                    <a:pt x="8381" y="24446"/>
                    <a:pt x="8290" y="24263"/>
                  </a:cubicBezTo>
                  <a:cubicBezTo>
                    <a:pt x="8199" y="23990"/>
                    <a:pt x="1056" y="2196"/>
                    <a:pt x="1056" y="2196"/>
                  </a:cubicBezTo>
                  <a:cubicBezTo>
                    <a:pt x="1056" y="2196"/>
                    <a:pt x="448" y="372"/>
                    <a:pt x="874" y="7"/>
                  </a:cubicBezTo>
                  <a:cubicBezTo>
                    <a:pt x="874" y="7"/>
                    <a:pt x="857" y="0"/>
                    <a:pt x="831" y="0"/>
                  </a:cubicBezTo>
                  <a:close/>
                </a:path>
              </a:pathLst>
            </a:custGeom>
            <a:solidFill>
              <a:srgbClr val="9AE3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2"/>
            <p:cNvSpPr/>
            <p:nvPr/>
          </p:nvSpPr>
          <p:spPr>
            <a:xfrm>
              <a:off x="-5845375" y="12930950"/>
              <a:ext cx="47075" cy="52700"/>
            </a:xfrm>
            <a:custGeom>
              <a:avLst/>
              <a:gdLst/>
              <a:ahLst/>
              <a:cxnLst/>
              <a:rect l="l" t="t" r="r" b="b"/>
              <a:pathLst>
                <a:path w="1883" h="2108" extrusionOk="0">
                  <a:moveTo>
                    <a:pt x="1730" y="1"/>
                  </a:moveTo>
                  <a:cubicBezTo>
                    <a:pt x="1705" y="1"/>
                    <a:pt x="1680" y="14"/>
                    <a:pt x="1664" y="46"/>
                  </a:cubicBezTo>
                  <a:cubicBezTo>
                    <a:pt x="1542" y="289"/>
                    <a:pt x="1329" y="502"/>
                    <a:pt x="1117" y="684"/>
                  </a:cubicBezTo>
                  <a:cubicBezTo>
                    <a:pt x="722" y="1079"/>
                    <a:pt x="38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0"/>
                    <a:pt x="83" y="2083"/>
                  </a:cubicBezTo>
                  <a:cubicBezTo>
                    <a:pt x="478" y="1657"/>
                    <a:pt x="873" y="1231"/>
                    <a:pt x="1238" y="806"/>
                  </a:cubicBezTo>
                  <a:cubicBezTo>
                    <a:pt x="1421" y="593"/>
                    <a:pt x="1573" y="350"/>
                    <a:pt x="1816" y="168"/>
                  </a:cubicBezTo>
                  <a:cubicBezTo>
                    <a:pt x="1883" y="101"/>
                    <a:pt x="1802" y="1"/>
                    <a:pt x="173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2"/>
            <p:cNvSpPr/>
            <p:nvPr/>
          </p:nvSpPr>
          <p:spPr>
            <a:xfrm>
              <a:off x="-5728275" y="13041475"/>
              <a:ext cx="47050" cy="52700"/>
            </a:xfrm>
            <a:custGeom>
              <a:avLst/>
              <a:gdLst/>
              <a:ahLst/>
              <a:cxnLst/>
              <a:rect l="l" t="t" r="r" b="b"/>
              <a:pathLst>
                <a:path w="1882" h="2108" extrusionOk="0">
                  <a:moveTo>
                    <a:pt x="1736" y="0"/>
                  </a:moveTo>
                  <a:cubicBezTo>
                    <a:pt x="1710" y="0"/>
                    <a:pt x="1684" y="10"/>
                    <a:pt x="1661" y="32"/>
                  </a:cubicBezTo>
                  <a:cubicBezTo>
                    <a:pt x="1539" y="276"/>
                    <a:pt x="1326" y="488"/>
                    <a:pt x="1114" y="701"/>
                  </a:cubicBezTo>
                  <a:cubicBezTo>
                    <a:pt x="718" y="1066"/>
                    <a:pt x="384" y="1583"/>
                    <a:pt x="50" y="2008"/>
                  </a:cubicBezTo>
                  <a:cubicBezTo>
                    <a:pt x="0" y="2058"/>
                    <a:pt x="32" y="2107"/>
                    <a:pt x="78" y="2107"/>
                  </a:cubicBezTo>
                  <a:cubicBezTo>
                    <a:pt x="88" y="2107"/>
                    <a:pt x="99" y="2105"/>
                    <a:pt x="111" y="2099"/>
                  </a:cubicBezTo>
                  <a:cubicBezTo>
                    <a:pt x="475" y="1674"/>
                    <a:pt x="870" y="1248"/>
                    <a:pt x="1235" y="792"/>
                  </a:cubicBezTo>
                  <a:cubicBezTo>
                    <a:pt x="1448" y="580"/>
                    <a:pt x="1600" y="336"/>
                    <a:pt x="1813" y="154"/>
                  </a:cubicBezTo>
                  <a:cubicBezTo>
                    <a:pt x="1881" y="86"/>
                    <a:pt x="1813" y="0"/>
                    <a:pt x="1736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2"/>
            <p:cNvSpPr/>
            <p:nvPr/>
          </p:nvSpPr>
          <p:spPr>
            <a:xfrm>
              <a:off x="-5609050" y="13144475"/>
              <a:ext cx="46325" cy="52700"/>
            </a:xfrm>
            <a:custGeom>
              <a:avLst/>
              <a:gdLst/>
              <a:ahLst/>
              <a:cxnLst/>
              <a:rect l="l" t="t" r="r" b="b"/>
              <a:pathLst>
                <a:path w="1853" h="2108" extrusionOk="0">
                  <a:moveTo>
                    <a:pt x="1725" y="1"/>
                  </a:moveTo>
                  <a:cubicBezTo>
                    <a:pt x="1702" y="1"/>
                    <a:pt x="1680" y="14"/>
                    <a:pt x="1664" y="46"/>
                  </a:cubicBezTo>
                  <a:cubicBezTo>
                    <a:pt x="1512" y="289"/>
                    <a:pt x="1299" y="502"/>
                    <a:pt x="1117" y="685"/>
                  </a:cubicBezTo>
                  <a:cubicBezTo>
                    <a:pt x="691" y="1080"/>
                    <a:pt x="35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1"/>
                    <a:pt x="83" y="2083"/>
                  </a:cubicBezTo>
                  <a:cubicBezTo>
                    <a:pt x="478" y="1657"/>
                    <a:pt x="843" y="1232"/>
                    <a:pt x="1238" y="806"/>
                  </a:cubicBezTo>
                  <a:cubicBezTo>
                    <a:pt x="1421" y="593"/>
                    <a:pt x="1573" y="350"/>
                    <a:pt x="1785" y="168"/>
                  </a:cubicBezTo>
                  <a:cubicBezTo>
                    <a:pt x="1852" y="101"/>
                    <a:pt x="1788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2"/>
            <p:cNvSpPr/>
            <p:nvPr/>
          </p:nvSpPr>
          <p:spPr>
            <a:xfrm>
              <a:off x="-5490575" y="13252250"/>
              <a:ext cx="46300" cy="52425"/>
            </a:xfrm>
            <a:custGeom>
              <a:avLst/>
              <a:gdLst/>
              <a:ahLst/>
              <a:cxnLst/>
              <a:rect l="l" t="t" r="r" b="b"/>
              <a:pathLst>
                <a:path w="1852" h="2097" extrusionOk="0">
                  <a:moveTo>
                    <a:pt x="1737" y="0"/>
                  </a:moveTo>
                  <a:cubicBezTo>
                    <a:pt x="1711" y="0"/>
                    <a:pt x="1685" y="15"/>
                    <a:pt x="1667" y="51"/>
                  </a:cubicBezTo>
                  <a:cubicBezTo>
                    <a:pt x="1515" y="264"/>
                    <a:pt x="1302" y="477"/>
                    <a:pt x="1119" y="690"/>
                  </a:cubicBezTo>
                  <a:cubicBezTo>
                    <a:pt x="694" y="1085"/>
                    <a:pt x="360" y="1571"/>
                    <a:pt x="25" y="2027"/>
                  </a:cubicBezTo>
                  <a:cubicBezTo>
                    <a:pt x="1" y="2052"/>
                    <a:pt x="36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46" y="1237"/>
                    <a:pt x="1211" y="811"/>
                  </a:cubicBezTo>
                  <a:cubicBezTo>
                    <a:pt x="1423" y="568"/>
                    <a:pt x="1575" y="325"/>
                    <a:pt x="1788" y="143"/>
                  </a:cubicBezTo>
                  <a:cubicBezTo>
                    <a:pt x="1852" y="79"/>
                    <a:pt x="1797" y="0"/>
                    <a:pt x="173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2"/>
            <p:cNvSpPr/>
            <p:nvPr/>
          </p:nvSpPr>
          <p:spPr>
            <a:xfrm>
              <a:off x="-5391775" y="13339000"/>
              <a:ext cx="46375" cy="52300"/>
            </a:xfrm>
            <a:custGeom>
              <a:avLst/>
              <a:gdLst/>
              <a:ahLst/>
              <a:cxnLst/>
              <a:rect l="l" t="t" r="r" b="b"/>
              <a:pathLst>
                <a:path w="1855" h="2092" extrusionOk="0">
                  <a:moveTo>
                    <a:pt x="1729" y="1"/>
                  </a:moveTo>
                  <a:cubicBezTo>
                    <a:pt x="1706" y="1"/>
                    <a:pt x="1683" y="14"/>
                    <a:pt x="1666" y="46"/>
                  </a:cubicBezTo>
                  <a:cubicBezTo>
                    <a:pt x="1514" y="290"/>
                    <a:pt x="1301" y="502"/>
                    <a:pt x="1119" y="685"/>
                  </a:cubicBezTo>
                  <a:cubicBezTo>
                    <a:pt x="724" y="1080"/>
                    <a:pt x="359" y="1566"/>
                    <a:pt x="25" y="2022"/>
                  </a:cubicBezTo>
                  <a:cubicBezTo>
                    <a:pt x="0" y="2047"/>
                    <a:pt x="35" y="2091"/>
                    <a:pt x="66" y="2091"/>
                  </a:cubicBezTo>
                  <a:cubicBezTo>
                    <a:pt x="73" y="2091"/>
                    <a:pt x="80" y="2089"/>
                    <a:pt x="85" y="2083"/>
                  </a:cubicBezTo>
                  <a:cubicBezTo>
                    <a:pt x="481" y="1657"/>
                    <a:pt x="845" y="1232"/>
                    <a:pt x="1240" y="806"/>
                  </a:cubicBezTo>
                  <a:cubicBezTo>
                    <a:pt x="1423" y="594"/>
                    <a:pt x="1575" y="320"/>
                    <a:pt x="1788" y="138"/>
                  </a:cubicBezTo>
                  <a:cubicBezTo>
                    <a:pt x="1854" y="93"/>
                    <a:pt x="1791" y="1"/>
                    <a:pt x="1729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2"/>
            <p:cNvSpPr/>
            <p:nvPr/>
          </p:nvSpPr>
          <p:spPr>
            <a:xfrm>
              <a:off x="-5298325" y="13421400"/>
              <a:ext cx="46425" cy="52725"/>
            </a:xfrm>
            <a:custGeom>
              <a:avLst/>
              <a:gdLst/>
              <a:ahLst/>
              <a:cxnLst/>
              <a:rect l="l" t="t" r="r" b="b"/>
              <a:pathLst>
                <a:path w="1857" h="2109" extrusionOk="0">
                  <a:moveTo>
                    <a:pt x="1724" y="1"/>
                  </a:moveTo>
                  <a:cubicBezTo>
                    <a:pt x="1703" y="1"/>
                    <a:pt x="1682" y="10"/>
                    <a:pt x="1667" y="33"/>
                  </a:cubicBezTo>
                  <a:cubicBezTo>
                    <a:pt x="1515" y="276"/>
                    <a:pt x="1302" y="489"/>
                    <a:pt x="1120" y="702"/>
                  </a:cubicBezTo>
                  <a:cubicBezTo>
                    <a:pt x="694" y="1067"/>
                    <a:pt x="360" y="1583"/>
                    <a:pt x="25" y="2009"/>
                  </a:cubicBezTo>
                  <a:cubicBezTo>
                    <a:pt x="0" y="2059"/>
                    <a:pt x="36" y="2108"/>
                    <a:pt x="67" y="2108"/>
                  </a:cubicBezTo>
                  <a:cubicBezTo>
                    <a:pt x="74" y="2108"/>
                    <a:pt x="81" y="2106"/>
                    <a:pt x="86" y="2100"/>
                  </a:cubicBezTo>
                  <a:cubicBezTo>
                    <a:pt x="481" y="1675"/>
                    <a:pt x="846" y="1249"/>
                    <a:pt x="1211" y="793"/>
                  </a:cubicBezTo>
                  <a:cubicBezTo>
                    <a:pt x="1424" y="580"/>
                    <a:pt x="1575" y="337"/>
                    <a:pt x="1788" y="155"/>
                  </a:cubicBezTo>
                  <a:cubicBezTo>
                    <a:pt x="1857" y="86"/>
                    <a:pt x="1788" y="1"/>
                    <a:pt x="1724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2"/>
            <p:cNvSpPr/>
            <p:nvPr/>
          </p:nvSpPr>
          <p:spPr>
            <a:xfrm>
              <a:off x="-5211700" y="13502250"/>
              <a:ext cx="47075" cy="52425"/>
            </a:xfrm>
            <a:custGeom>
              <a:avLst/>
              <a:gdLst/>
              <a:ahLst/>
              <a:cxnLst/>
              <a:rect l="l" t="t" r="r" b="b"/>
              <a:pathLst>
                <a:path w="1883" h="2097" extrusionOk="0">
                  <a:moveTo>
                    <a:pt x="1757" y="0"/>
                  </a:moveTo>
                  <a:cubicBezTo>
                    <a:pt x="1727" y="0"/>
                    <a:pt x="1694" y="15"/>
                    <a:pt x="1667" y="52"/>
                  </a:cubicBezTo>
                  <a:cubicBezTo>
                    <a:pt x="1545" y="264"/>
                    <a:pt x="1332" y="477"/>
                    <a:pt x="1120" y="690"/>
                  </a:cubicBezTo>
                  <a:cubicBezTo>
                    <a:pt x="725" y="1085"/>
                    <a:pt x="390" y="1571"/>
                    <a:pt x="25" y="2027"/>
                  </a:cubicBezTo>
                  <a:cubicBezTo>
                    <a:pt x="1" y="2052"/>
                    <a:pt x="36" y="2096"/>
                    <a:pt x="82" y="2096"/>
                  </a:cubicBezTo>
                  <a:cubicBezTo>
                    <a:pt x="93" y="2096"/>
                    <a:pt x="105" y="2094"/>
                    <a:pt x="117" y="2088"/>
                  </a:cubicBezTo>
                  <a:cubicBezTo>
                    <a:pt x="481" y="1662"/>
                    <a:pt x="877" y="1237"/>
                    <a:pt x="1241" y="811"/>
                  </a:cubicBezTo>
                  <a:cubicBezTo>
                    <a:pt x="1424" y="568"/>
                    <a:pt x="1576" y="325"/>
                    <a:pt x="1819" y="143"/>
                  </a:cubicBezTo>
                  <a:cubicBezTo>
                    <a:pt x="1883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2"/>
            <p:cNvSpPr/>
            <p:nvPr/>
          </p:nvSpPr>
          <p:spPr>
            <a:xfrm>
              <a:off x="-5120425" y="13584475"/>
              <a:ext cx="46875" cy="52675"/>
            </a:xfrm>
            <a:custGeom>
              <a:avLst/>
              <a:gdLst/>
              <a:ahLst/>
              <a:cxnLst/>
              <a:rect l="l" t="t" r="r" b="b"/>
              <a:pathLst>
                <a:path w="1875" h="2107" extrusionOk="0">
                  <a:moveTo>
                    <a:pt x="1729" y="0"/>
                  </a:moveTo>
                  <a:cubicBezTo>
                    <a:pt x="1704" y="0"/>
                    <a:pt x="1679" y="13"/>
                    <a:pt x="1663" y="45"/>
                  </a:cubicBezTo>
                  <a:cubicBezTo>
                    <a:pt x="1511" y="288"/>
                    <a:pt x="1299" y="501"/>
                    <a:pt x="1116" y="684"/>
                  </a:cubicBezTo>
                  <a:cubicBezTo>
                    <a:pt x="721" y="1079"/>
                    <a:pt x="387" y="1595"/>
                    <a:pt x="22" y="2021"/>
                  </a:cubicBezTo>
                  <a:cubicBezTo>
                    <a:pt x="0" y="2064"/>
                    <a:pt x="25" y="2107"/>
                    <a:pt x="51" y="2107"/>
                  </a:cubicBezTo>
                  <a:cubicBezTo>
                    <a:pt x="62" y="2107"/>
                    <a:pt x="74" y="2100"/>
                    <a:pt x="83" y="2082"/>
                  </a:cubicBezTo>
                  <a:cubicBezTo>
                    <a:pt x="478" y="1656"/>
                    <a:pt x="843" y="1231"/>
                    <a:pt x="1238" y="805"/>
                  </a:cubicBezTo>
                  <a:cubicBezTo>
                    <a:pt x="1420" y="592"/>
                    <a:pt x="1572" y="349"/>
                    <a:pt x="1785" y="167"/>
                  </a:cubicBezTo>
                  <a:cubicBezTo>
                    <a:pt x="1874" y="100"/>
                    <a:pt x="1799" y="0"/>
                    <a:pt x="1729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2"/>
            <p:cNvSpPr/>
            <p:nvPr/>
          </p:nvSpPr>
          <p:spPr>
            <a:xfrm>
              <a:off x="-5039950" y="13649675"/>
              <a:ext cx="47050" cy="52400"/>
            </a:xfrm>
            <a:custGeom>
              <a:avLst/>
              <a:gdLst/>
              <a:ahLst/>
              <a:cxnLst/>
              <a:rect l="l" t="t" r="r" b="b"/>
              <a:pathLst>
                <a:path w="1882" h="2096" extrusionOk="0">
                  <a:moveTo>
                    <a:pt x="1757" y="0"/>
                  </a:moveTo>
                  <a:cubicBezTo>
                    <a:pt x="1727" y="0"/>
                    <a:pt x="1694" y="15"/>
                    <a:pt x="1666" y="51"/>
                  </a:cubicBezTo>
                  <a:cubicBezTo>
                    <a:pt x="1545" y="264"/>
                    <a:pt x="1332" y="477"/>
                    <a:pt x="1119" y="690"/>
                  </a:cubicBezTo>
                  <a:cubicBezTo>
                    <a:pt x="724" y="1085"/>
                    <a:pt x="390" y="1571"/>
                    <a:pt x="25" y="2027"/>
                  </a:cubicBezTo>
                  <a:cubicBezTo>
                    <a:pt x="0" y="2052"/>
                    <a:pt x="35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76" y="1237"/>
                    <a:pt x="1241" y="811"/>
                  </a:cubicBezTo>
                  <a:cubicBezTo>
                    <a:pt x="1423" y="568"/>
                    <a:pt x="1575" y="325"/>
                    <a:pt x="1818" y="142"/>
                  </a:cubicBezTo>
                  <a:cubicBezTo>
                    <a:pt x="1882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2"/>
            <p:cNvSpPr/>
            <p:nvPr/>
          </p:nvSpPr>
          <p:spPr>
            <a:xfrm>
              <a:off x="-4959325" y="13725800"/>
              <a:ext cx="46300" cy="52700"/>
            </a:xfrm>
            <a:custGeom>
              <a:avLst/>
              <a:gdLst/>
              <a:ahLst/>
              <a:cxnLst/>
              <a:rect l="l" t="t" r="r" b="b"/>
              <a:pathLst>
                <a:path w="1852" h="2108" extrusionOk="0">
                  <a:moveTo>
                    <a:pt x="1725" y="1"/>
                  </a:moveTo>
                  <a:cubicBezTo>
                    <a:pt x="1702" y="1"/>
                    <a:pt x="1679" y="14"/>
                    <a:pt x="1663" y="46"/>
                  </a:cubicBezTo>
                  <a:cubicBezTo>
                    <a:pt x="1511" y="289"/>
                    <a:pt x="1298" y="502"/>
                    <a:pt x="1116" y="684"/>
                  </a:cubicBezTo>
                  <a:cubicBezTo>
                    <a:pt x="721" y="1079"/>
                    <a:pt x="356" y="1596"/>
                    <a:pt x="22" y="2022"/>
                  </a:cubicBezTo>
                  <a:cubicBezTo>
                    <a:pt x="0" y="2065"/>
                    <a:pt x="24" y="2108"/>
                    <a:pt x="51" y="2108"/>
                  </a:cubicBezTo>
                  <a:cubicBezTo>
                    <a:pt x="62" y="2108"/>
                    <a:pt x="74" y="2100"/>
                    <a:pt x="83" y="2082"/>
                  </a:cubicBezTo>
                  <a:cubicBezTo>
                    <a:pt x="478" y="1657"/>
                    <a:pt x="842" y="1231"/>
                    <a:pt x="1238" y="806"/>
                  </a:cubicBezTo>
                  <a:cubicBezTo>
                    <a:pt x="1420" y="593"/>
                    <a:pt x="1572" y="350"/>
                    <a:pt x="1785" y="167"/>
                  </a:cubicBezTo>
                  <a:cubicBezTo>
                    <a:pt x="1852" y="100"/>
                    <a:pt x="1787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2"/>
            <p:cNvSpPr/>
            <p:nvPr/>
          </p:nvSpPr>
          <p:spPr>
            <a:xfrm>
              <a:off x="-4866700" y="13806325"/>
              <a:ext cx="47125" cy="52300"/>
            </a:xfrm>
            <a:custGeom>
              <a:avLst/>
              <a:gdLst/>
              <a:ahLst/>
              <a:cxnLst/>
              <a:rect l="l" t="t" r="r" b="b"/>
              <a:pathLst>
                <a:path w="1885" h="2092" extrusionOk="0">
                  <a:moveTo>
                    <a:pt x="1735" y="1"/>
                  </a:moveTo>
                  <a:cubicBezTo>
                    <a:pt x="1708" y="1"/>
                    <a:pt x="1683" y="14"/>
                    <a:pt x="1666" y="47"/>
                  </a:cubicBezTo>
                  <a:cubicBezTo>
                    <a:pt x="1514" y="290"/>
                    <a:pt x="1332" y="503"/>
                    <a:pt x="1119" y="685"/>
                  </a:cubicBezTo>
                  <a:cubicBezTo>
                    <a:pt x="724" y="1080"/>
                    <a:pt x="390" y="1567"/>
                    <a:pt x="25" y="2022"/>
                  </a:cubicBezTo>
                  <a:cubicBezTo>
                    <a:pt x="0" y="2047"/>
                    <a:pt x="36" y="2092"/>
                    <a:pt x="66" y="2092"/>
                  </a:cubicBezTo>
                  <a:cubicBezTo>
                    <a:pt x="73" y="2092"/>
                    <a:pt x="80" y="2089"/>
                    <a:pt x="86" y="2083"/>
                  </a:cubicBezTo>
                  <a:cubicBezTo>
                    <a:pt x="481" y="1658"/>
                    <a:pt x="876" y="1232"/>
                    <a:pt x="1241" y="807"/>
                  </a:cubicBezTo>
                  <a:cubicBezTo>
                    <a:pt x="1423" y="594"/>
                    <a:pt x="1575" y="320"/>
                    <a:pt x="1818" y="138"/>
                  </a:cubicBezTo>
                  <a:cubicBezTo>
                    <a:pt x="1885" y="94"/>
                    <a:pt x="1806" y="1"/>
                    <a:pt x="173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1" name="Google Shape;671;p42"/>
          <p:cNvGrpSpPr/>
          <p:nvPr/>
        </p:nvGrpSpPr>
        <p:grpSpPr>
          <a:xfrm>
            <a:off x="-385433" y="3639035"/>
            <a:ext cx="1211444" cy="1630231"/>
            <a:chOff x="-1138858" y="3639035"/>
            <a:chExt cx="1211444" cy="1630231"/>
          </a:xfrm>
        </p:grpSpPr>
        <p:sp>
          <p:nvSpPr>
            <p:cNvPr id="672" name="Google Shape;672;p42"/>
            <p:cNvSpPr/>
            <p:nvPr/>
          </p:nvSpPr>
          <p:spPr>
            <a:xfrm>
              <a:off x="-985216" y="4615716"/>
              <a:ext cx="897590" cy="653550"/>
            </a:xfrm>
            <a:custGeom>
              <a:avLst/>
              <a:gdLst/>
              <a:ahLst/>
              <a:cxnLst/>
              <a:rect l="l" t="t" r="r" b="b"/>
              <a:pathLst>
                <a:path w="12432" h="9051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730" y="7934"/>
                    <a:pt x="1854" y="8390"/>
                  </a:cubicBezTo>
                  <a:cubicBezTo>
                    <a:pt x="2536" y="8648"/>
                    <a:pt x="5295" y="9051"/>
                    <a:pt x="7721" y="9051"/>
                  </a:cubicBezTo>
                  <a:cubicBezTo>
                    <a:pt x="9298" y="9051"/>
                    <a:pt x="10734" y="8881"/>
                    <a:pt x="11368" y="8390"/>
                  </a:cubicBezTo>
                  <a:cubicBezTo>
                    <a:pt x="12432" y="5958"/>
                    <a:pt x="12310" y="761"/>
                    <a:pt x="12310" y="7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2"/>
            <p:cNvSpPr/>
            <p:nvPr/>
          </p:nvSpPr>
          <p:spPr>
            <a:xfrm>
              <a:off x="-1138858" y="4236121"/>
              <a:ext cx="1211444" cy="576505"/>
            </a:xfrm>
            <a:custGeom>
              <a:avLst/>
              <a:gdLst/>
              <a:ahLst/>
              <a:cxnLst/>
              <a:rect l="l" t="t" r="r" b="b"/>
              <a:pathLst>
                <a:path w="16779" h="7984" extrusionOk="0">
                  <a:moveTo>
                    <a:pt x="9380" y="0"/>
                  </a:moveTo>
                  <a:cubicBezTo>
                    <a:pt x="4747" y="0"/>
                    <a:pt x="456" y="1914"/>
                    <a:pt x="456" y="1914"/>
                  </a:cubicBezTo>
                  <a:cubicBezTo>
                    <a:pt x="456" y="1914"/>
                    <a:pt x="0" y="3829"/>
                    <a:pt x="1034" y="6352"/>
                  </a:cubicBezTo>
                  <a:cubicBezTo>
                    <a:pt x="2801" y="7604"/>
                    <a:pt x="5904" y="7984"/>
                    <a:pt x="8827" y="7984"/>
                  </a:cubicBezTo>
                  <a:cubicBezTo>
                    <a:pt x="12290" y="7984"/>
                    <a:pt x="15499" y="7450"/>
                    <a:pt x="15928" y="7203"/>
                  </a:cubicBezTo>
                  <a:cubicBezTo>
                    <a:pt x="16718" y="6717"/>
                    <a:pt x="16779" y="2461"/>
                    <a:pt x="16779" y="2461"/>
                  </a:cubicBezTo>
                  <a:cubicBezTo>
                    <a:pt x="14665" y="598"/>
                    <a:pt x="11969" y="0"/>
                    <a:pt x="93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2"/>
            <p:cNvSpPr/>
            <p:nvPr/>
          </p:nvSpPr>
          <p:spPr>
            <a:xfrm>
              <a:off x="-1105935" y="4242619"/>
              <a:ext cx="1178521" cy="342480"/>
            </a:xfrm>
            <a:custGeom>
              <a:avLst/>
              <a:gdLst/>
              <a:ahLst/>
              <a:cxnLst/>
              <a:rect l="l" t="t" r="r" b="b"/>
              <a:pathLst>
                <a:path w="16323" h="4743" extrusionOk="0">
                  <a:moveTo>
                    <a:pt x="8177" y="0"/>
                  </a:moveTo>
                  <a:cubicBezTo>
                    <a:pt x="3648" y="0"/>
                    <a:pt x="0" y="1064"/>
                    <a:pt x="0" y="2371"/>
                  </a:cubicBezTo>
                  <a:cubicBezTo>
                    <a:pt x="0" y="3678"/>
                    <a:pt x="3648" y="4742"/>
                    <a:pt x="8177" y="4742"/>
                  </a:cubicBezTo>
                  <a:cubicBezTo>
                    <a:pt x="12675" y="4742"/>
                    <a:pt x="16323" y="3678"/>
                    <a:pt x="16323" y="2371"/>
                  </a:cubicBezTo>
                  <a:cubicBezTo>
                    <a:pt x="16323" y="1064"/>
                    <a:pt x="12675" y="0"/>
                    <a:pt x="81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2"/>
            <p:cNvSpPr/>
            <p:nvPr/>
          </p:nvSpPr>
          <p:spPr>
            <a:xfrm>
              <a:off x="-934358" y="4335256"/>
              <a:ext cx="880200" cy="139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2"/>
            <p:cNvSpPr/>
            <p:nvPr/>
          </p:nvSpPr>
          <p:spPr>
            <a:xfrm>
              <a:off x="-631941" y="3639035"/>
              <a:ext cx="546554" cy="829736"/>
            </a:xfrm>
            <a:custGeom>
              <a:avLst/>
              <a:gdLst/>
              <a:ahLst/>
              <a:cxnLst/>
              <a:rect l="l" t="t" r="r" b="b"/>
              <a:pathLst>
                <a:path w="7570" h="11491" extrusionOk="0">
                  <a:moveTo>
                    <a:pt x="3905" y="0"/>
                  </a:moveTo>
                  <a:cubicBezTo>
                    <a:pt x="2721" y="0"/>
                    <a:pt x="1152" y="6248"/>
                    <a:pt x="426" y="9575"/>
                  </a:cubicBezTo>
                  <a:cubicBezTo>
                    <a:pt x="214" y="10487"/>
                    <a:pt x="62" y="11156"/>
                    <a:pt x="1" y="11460"/>
                  </a:cubicBezTo>
                  <a:cubicBezTo>
                    <a:pt x="426" y="11460"/>
                    <a:pt x="822" y="11490"/>
                    <a:pt x="1277" y="11490"/>
                  </a:cubicBezTo>
                  <a:cubicBezTo>
                    <a:pt x="2828" y="11490"/>
                    <a:pt x="4256" y="11369"/>
                    <a:pt x="5320" y="11217"/>
                  </a:cubicBezTo>
                  <a:cubicBezTo>
                    <a:pt x="5624" y="10882"/>
                    <a:pt x="6019" y="10457"/>
                    <a:pt x="6384" y="10031"/>
                  </a:cubicBezTo>
                  <a:cubicBezTo>
                    <a:pt x="6992" y="9271"/>
                    <a:pt x="7448" y="8542"/>
                    <a:pt x="7144" y="8299"/>
                  </a:cubicBezTo>
                  <a:cubicBezTo>
                    <a:pt x="7096" y="8263"/>
                    <a:pt x="7036" y="8247"/>
                    <a:pt x="6965" y="8247"/>
                  </a:cubicBezTo>
                  <a:cubicBezTo>
                    <a:pt x="6490" y="8247"/>
                    <a:pt x="5532" y="8991"/>
                    <a:pt x="4712" y="9758"/>
                  </a:cubicBezTo>
                  <a:cubicBezTo>
                    <a:pt x="3861" y="10487"/>
                    <a:pt x="3162" y="11217"/>
                    <a:pt x="3162" y="11217"/>
                  </a:cubicBezTo>
                  <a:cubicBezTo>
                    <a:pt x="3162" y="11217"/>
                    <a:pt x="3557" y="10578"/>
                    <a:pt x="4074" y="9666"/>
                  </a:cubicBezTo>
                  <a:cubicBezTo>
                    <a:pt x="5381" y="7448"/>
                    <a:pt x="7569" y="3496"/>
                    <a:pt x="7022" y="3223"/>
                  </a:cubicBezTo>
                  <a:cubicBezTo>
                    <a:pt x="7004" y="3214"/>
                    <a:pt x="6984" y="3210"/>
                    <a:pt x="6963" y="3210"/>
                  </a:cubicBezTo>
                  <a:cubicBezTo>
                    <a:pt x="6300" y="3210"/>
                    <a:pt x="4093" y="7192"/>
                    <a:pt x="2828" y="9606"/>
                  </a:cubicBezTo>
                  <a:cubicBezTo>
                    <a:pt x="2281" y="10639"/>
                    <a:pt x="1916" y="11369"/>
                    <a:pt x="1916" y="11369"/>
                  </a:cubicBezTo>
                  <a:cubicBezTo>
                    <a:pt x="1916" y="11369"/>
                    <a:pt x="2129" y="10669"/>
                    <a:pt x="2433" y="9575"/>
                  </a:cubicBezTo>
                  <a:cubicBezTo>
                    <a:pt x="3375" y="6384"/>
                    <a:pt x="5107" y="61"/>
                    <a:pt x="3922" y="1"/>
                  </a:cubicBezTo>
                  <a:cubicBezTo>
                    <a:pt x="3916" y="0"/>
                    <a:pt x="3911" y="0"/>
                    <a:pt x="39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7" name="Google Shape;677;p42"/>
          <p:cNvSpPr/>
          <p:nvPr/>
        </p:nvSpPr>
        <p:spPr>
          <a:xfrm>
            <a:off x="7251598" y="2178447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8" name="Google Shape;678;p42"/>
          <p:cNvSpPr txBox="1">
            <a:spLocks noGrp="1"/>
          </p:cNvSpPr>
          <p:nvPr>
            <p:ph type="subTitle" idx="1"/>
          </p:nvPr>
        </p:nvSpPr>
        <p:spPr>
          <a:xfrm>
            <a:off x="725755" y="1308504"/>
            <a:ext cx="7901305" cy="52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SzPts val="1100"/>
            </a:pPr>
            <a:r>
              <a:rPr lang="en-US" sz="1800" b="1" dirty="0"/>
              <a:t>3.  What can we do after class?  _________________ we watch the game in a bar?</a:t>
            </a:r>
          </a:p>
        </p:txBody>
      </p:sp>
      <p:grpSp>
        <p:nvGrpSpPr>
          <p:cNvPr id="679" name="Google Shape;679;p42"/>
          <p:cNvGrpSpPr/>
          <p:nvPr/>
        </p:nvGrpSpPr>
        <p:grpSpPr>
          <a:xfrm>
            <a:off x="8095965" y="4008298"/>
            <a:ext cx="1950884" cy="1283366"/>
            <a:chOff x="2238621" y="-1082064"/>
            <a:chExt cx="1831816" cy="1205152"/>
          </a:xfrm>
        </p:grpSpPr>
        <p:grpSp>
          <p:nvGrpSpPr>
            <p:cNvPr id="680" name="Google Shape;680;p42"/>
            <p:cNvGrpSpPr/>
            <p:nvPr/>
          </p:nvGrpSpPr>
          <p:grpSpPr>
            <a:xfrm>
              <a:off x="2238621" y="-1082064"/>
              <a:ext cx="1405317" cy="1205152"/>
              <a:chOff x="7020531" y="2940607"/>
              <a:chExt cx="1260261" cy="1080756"/>
            </a:xfrm>
          </p:grpSpPr>
          <p:sp>
            <p:nvSpPr>
              <p:cNvPr id="681" name="Google Shape;681;p42"/>
              <p:cNvSpPr/>
              <p:nvPr/>
            </p:nvSpPr>
            <p:spPr>
              <a:xfrm>
                <a:off x="7047373" y="2940607"/>
                <a:ext cx="1233419" cy="1080351"/>
              </a:xfrm>
              <a:custGeom>
                <a:avLst/>
                <a:gdLst/>
                <a:ahLst/>
                <a:cxnLst/>
                <a:rect l="l" t="t" r="r" b="b"/>
                <a:pathLst>
                  <a:path w="51694" h="45274" extrusionOk="0">
                    <a:moveTo>
                      <a:pt x="37153" y="14505"/>
                    </a:moveTo>
                    <a:cubicBezTo>
                      <a:pt x="37897" y="14505"/>
                      <a:pt x="38566" y="14735"/>
                      <a:pt x="39059" y="15216"/>
                    </a:cubicBezTo>
                    <a:cubicBezTo>
                      <a:pt x="40396" y="16523"/>
                      <a:pt x="39910" y="19167"/>
                      <a:pt x="37995" y="21143"/>
                    </a:cubicBezTo>
                    <a:cubicBezTo>
                      <a:pt x="36785" y="22391"/>
                      <a:pt x="35295" y="23069"/>
                      <a:pt x="34025" y="23069"/>
                    </a:cubicBezTo>
                    <a:cubicBezTo>
                      <a:pt x="33286" y="23069"/>
                      <a:pt x="32621" y="22840"/>
                      <a:pt x="32128" y="22359"/>
                    </a:cubicBezTo>
                    <a:cubicBezTo>
                      <a:pt x="30791" y="21052"/>
                      <a:pt x="31247" y="18407"/>
                      <a:pt x="33162" y="16431"/>
                    </a:cubicBezTo>
                    <a:cubicBezTo>
                      <a:pt x="34372" y="15183"/>
                      <a:pt x="35874" y="14505"/>
                      <a:pt x="37153" y="14505"/>
                    </a:cubicBezTo>
                    <a:close/>
                    <a:moveTo>
                      <a:pt x="32645" y="1"/>
                    </a:moveTo>
                    <a:cubicBezTo>
                      <a:pt x="28949" y="1"/>
                      <a:pt x="24832" y="1426"/>
                      <a:pt x="21368" y="4091"/>
                    </a:cubicBezTo>
                    <a:cubicBezTo>
                      <a:pt x="14742" y="9167"/>
                      <a:pt x="0" y="31568"/>
                      <a:pt x="13374" y="42055"/>
                    </a:cubicBezTo>
                    <a:cubicBezTo>
                      <a:pt x="16290" y="44329"/>
                      <a:pt x="19514" y="45273"/>
                      <a:pt x="22804" y="45273"/>
                    </a:cubicBezTo>
                    <a:cubicBezTo>
                      <a:pt x="34639" y="45273"/>
                      <a:pt x="47313" y="33053"/>
                      <a:pt x="49454" y="26584"/>
                    </a:cubicBezTo>
                    <a:cubicBezTo>
                      <a:pt x="51693" y="19714"/>
                      <a:pt x="48850" y="16719"/>
                      <a:pt x="46201" y="16719"/>
                    </a:cubicBezTo>
                    <a:cubicBezTo>
                      <a:pt x="45650" y="16719"/>
                      <a:pt x="45108" y="16849"/>
                      <a:pt x="44621" y="17100"/>
                    </a:cubicBezTo>
                    <a:cubicBezTo>
                      <a:pt x="43838" y="17513"/>
                      <a:pt x="43209" y="17676"/>
                      <a:pt x="42710" y="17676"/>
                    </a:cubicBezTo>
                    <a:cubicBezTo>
                      <a:pt x="41407" y="17676"/>
                      <a:pt x="40990" y="16566"/>
                      <a:pt x="41034" y="15884"/>
                    </a:cubicBezTo>
                    <a:cubicBezTo>
                      <a:pt x="41277" y="12906"/>
                      <a:pt x="44773" y="8863"/>
                      <a:pt x="40852" y="3635"/>
                    </a:cubicBezTo>
                    <a:cubicBezTo>
                      <a:pt x="38990" y="1166"/>
                      <a:pt x="35989" y="1"/>
                      <a:pt x="32645" y="1"/>
                    </a:cubicBezTo>
                    <a:close/>
                  </a:path>
                </a:pathLst>
              </a:custGeom>
              <a:solidFill>
                <a:srgbClr val="EC97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42"/>
              <p:cNvSpPr/>
              <p:nvPr/>
            </p:nvSpPr>
            <p:spPr>
              <a:xfrm>
                <a:off x="7020531" y="2940989"/>
                <a:ext cx="1018273" cy="1065532"/>
              </a:xfrm>
              <a:custGeom>
                <a:avLst/>
                <a:gdLst/>
                <a:ahLst/>
                <a:cxnLst/>
                <a:rect l="l" t="t" r="r" b="b"/>
                <a:pathLst>
                  <a:path w="42677" h="44653" extrusionOk="0">
                    <a:moveTo>
                      <a:pt x="32630" y="1"/>
                    </a:moveTo>
                    <a:cubicBezTo>
                      <a:pt x="28941" y="1"/>
                      <a:pt x="24838" y="1417"/>
                      <a:pt x="21369" y="4075"/>
                    </a:cubicBezTo>
                    <a:cubicBezTo>
                      <a:pt x="14773" y="9151"/>
                      <a:pt x="0" y="31583"/>
                      <a:pt x="13405" y="42039"/>
                    </a:cubicBezTo>
                    <a:cubicBezTo>
                      <a:pt x="14986" y="43285"/>
                      <a:pt x="16688" y="44136"/>
                      <a:pt x="18420" y="44653"/>
                    </a:cubicBezTo>
                    <a:cubicBezTo>
                      <a:pt x="25259" y="38270"/>
                      <a:pt x="30974" y="30853"/>
                      <a:pt x="35624" y="22738"/>
                    </a:cubicBezTo>
                    <a:lnTo>
                      <a:pt x="35624" y="22738"/>
                    </a:lnTo>
                    <a:cubicBezTo>
                      <a:pt x="35073" y="22951"/>
                      <a:pt x="34522" y="23060"/>
                      <a:pt x="34006" y="23060"/>
                    </a:cubicBezTo>
                    <a:cubicBezTo>
                      <a:pt x="33272" y="23060"/>
                      <a:pt x="32611" y="22837"/>
                      <a:pt x="32129" y="22373"/>
                    </a:cubicBezTo>
                    <a:cubicBezTo>
                      <a:pt x="30791" y="21066"/>
                      <a:pt x="31278" y="18422"/>
                      <a:pt x="33193" y="16446"/>
                    </a:cubicBezTo>
                    <a:cubicBezTo>
                      <a:pt x="34410" y="15190"/>
                      <a:pt x="35922" y="14511"/>
                      <a:pt x="37197" y="14511"/>
                    </a:cubicBezTo>
                    <a:cubicBezTo>
                      <a:pt x="37929" y="14511"/>
                      <a:pt x="38583" y="14734"/>
                      <a:pt x="39059" y="15200"/>
                    </a:cubicBezTo>
                    <a:cubicBezTo>
                      <a:pt x="39181" y="15321"/>
                      <a:pt x="39302" y="15473"/>
                      <a:pt x="39393" y="15595"/>
                    </a:cubicBezTo>
                    <a:cubicBezTo>
                      <a:pt x="40579" y="13133"/>
                      <a:pt x="41673" y="10610"/>
                      <a:pt x="42676" y="8057"/>
                    </a:cubicBezTo>
                    <a:cubicBezTo>
                      <a:pt x="42554" y="6689"/>
                      <a:pt x="42068" y="5230"/>
                      <a:pt x="40883" y="3649"/>
                    </a:cubicBezTo>
                    <a:cubicBezTo>
                      <a:pt x="39000" y="1173"/>
                      <a:pt x="35986" y="1"/>
                      <a:pt x="32630" y="1"/>
                    </a:cubicBezTo>
                    <a:close/>
                  </a:path>
                </a:pathLst>
              </a:custGeom>
              <a:solidFill>
                <a:srgbClr val="F9C1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42"/>
              <p:cNvSpPr/>
              <p:nvPr/>
            </p:nvSpPr>
            <p:spPr>
              <a:xfrm>
                <a:off x="7460032" y="3133225"/>
                <a:ext cx="794466" cy="888138"/>
              </a:xfrm>
              <a:custGeom>
                <a:avLst/>
                <a:gdLst/>
                <a:ahLst/>
                <a:cxnLst/>
                <a:rect l="l" t="t" r="r" b="b"/>
                <a:pathLst>
                  <a:path w="33297" h="37219" extrusionOk="0">
                    <a:moveTo>
                      <a:pt x="24256" y="1"/>
                    </a:moveTo>
                    <a:cubicBezTo>
                      <a:pt x="23253" y="2554"/>
                      <a:pt x="22159" y="5077"/>
                      <a:pt x="20973" y="7539"/>
                    </a:cubicBezTo>
                    <a:cubicBezTo>
                      <a:pt x="21885" y="8937"/>
                      <a:pt x="21338" y="11277"/>
                      <a:pt x="19606" y="13071"/>
                    </a:cubicBezTo>
                    <a:cubicBezTo>
                      <a:pt x="18876" y="13831"/>
                      <a:pt x="18025" y="14378"/>
                      <a:pt x="17204" y="14682"/>
                    </a:cubicBezTo>
                    <a:cubicBezTo>
                      <a:pt x="12554" y="22797"/>
                      <a:pt x="6839" y="30214"/>
                      <a:pt x="0" y="36597"/>
                    </a:cubicBezTo>
                    <a:cubicBezTo>
                      <a:pt x="1447" y="37024"/>
                      <a:pt x="2930" y="37219"/>
                      <a:pt x="4426" y="37219"/>
                    </a:cubicBezTo>
                    <a:cubicBezTo>
                      <a:pt x="16255" y="37219"/>
                      <a:pt x="28903" y="25015"/>
                      <a:pt x="31034" y="18512"/>
                    </a:cubicBezTo>
                    <a:cubicBezTo>
                      <a:pt x="33296" y="11651"/>
                      <a:pt x="30446" y="8675"/>
                      <a:pt x="27793" y="8675"/>
                    </a:cubicBezTo>
                    <a:cubicBezTo>
                      <a:pt x="27238" y="8675"/>
                      <a:pt x="26691" y="8806"/>
                      <a:pt x="26201" y="9059"/>
                    </a:cubicBezTo>
                    <a:cubicBezTo>
                      <a:pt x="25421" y="9461"/>
                      <a:pt x="24793" y="9621"/>
                      <a:pt x="24295" y="9621"/>
                    </a:cubicBezTo>
                    <a:cubicBezTo>
                      <a:pt x="22989" y="9621"/>
                      <a:pt x="22571" y="8525"/>
                      <a:pt x="22615" y="7843"/>
                    </a:cubicBezTo>
                    <a:cubicBezTo>
                      <a:pt x="22797" y="5745"/>
                      <a:pt x="24530" y="3162"/>
                      <a:pt x="24256" y="1"/>
                    </a:cubicBezTo>
                    <a:close/>
                  </a:path>
                </a:pathLst>
              </a:custGeom>
              <a:solidFill>
                <a:srgbClr val="F4AE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42"/>
              <p:cNvSpPr/>
              <p:nvPr/>
            </p:nvSpPr>
            <p:spPr>
              <a:xfrm>
                <a:off x="7640604" y="3017230"/>
                <a:ext cx="159576" cy="175509"/>
              </a:xfrm>
              <a:custGeom>
                <a:avLst/>
                <a:gdLst/>
                <a:ahLst/>
                <a:cxnLst/>
                <a:rect l="l" t="t" r="r" b="b"/>
                <a:pathLst>
                  <a:path w="6688" h="7355" extrusionOk="0">
                    <a:moveTo>
                      <a:pt x="5311" y="0"/>
                    </a:moveTo>
                    <a:cubicBezTo>
                      <a:pt x="4164" y="0"/>
                      <a:pt x="2986" y="468"/>
                      <a:pt x="2037" y="1761"/>
                    </a:cubicBezTo>
                    <a:cubicBezTo>
                      <a:pt x="1" y="4558"/>
                      <a:pt x="2129" y="6746"/>
                      <a:pt x="4591" y="7354"/>
                    </a:cubicBezTo>
                    <a:cubicBezTo>
                      <a:pt x="4499" y="4679"/>
                      <a:pt x="5077" y="2096"/>
                      <a:pt x="6688" y="211"/>
                    </a:cubicBezTo>
                    <a:cubicBezTo>
                      <a:pt x="6246" y="79"/>
                      <a:pt x="5781" y="0"/>
                      <a:pt x="53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42"/>
              <p:cNvSpPr/>
              <p:nvPr/>
            </p:nvSpPr>
            <p:spPr>
              <a:xfrm>
                <a:off x="7747950" y="3022265"/>
                <a:ext cx="155233" cy="174387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7308" extrusionOk="0">
                    <a:moveTo>
                      <a:pt x="2189" y="0"/>
                    </a:moveTo>
                    <a:cubicBezTo>
                      <a:pt x="578" y="1885"/>
                      <a:pt x="0" y="4468"/>
                      <a:pt x="92" y="7143"/>
                    </a:cubicBezTo>
                    <a:cubicBezTo>
                      <a:pt x="541" y="7251"/>
                      <a:pt x="999" y="7308"/>
                      <a:pt x="1446" y="7308"/>
                    </a:cubicBezTo>
                    <a:cubicBezTo>
                      <a:pt x="2390" y="7308"/>
                      <a:pt x="3282" y="7052"/>
                      <a:pt x="3921" y="6474"/>
                    </a:cubicBezTo>
                    <a:cubicBezTo>
                      <a:pt x="6505" y="4104"/>
                      <a:pt x="5441" y="2523"/>
                      <a:pt x="4651" y="1550"/>
                    </a:cubicBezTo>
                    <a:cubicBezTo>
                      <a:pt x="4195" y="973"/>
                      <a:pt x="3283" y="335"/>
                      <a:pt x="218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42"/>
              <p:cNvSpPr/>
              <p:nvPr/>
            </p:nvSpPr>
            <p:spPr>
              <a:xfrm>
                <a:off x="7405798" y="3186176"/>
                <a:ext cx="123881" cy="177513"/>
              </a:xfrm>
              <a:custGeom>
                <a:avLst/>
                <a:gdLst/>
                <a:ahLst/>
                <a:cxnLst/>
                <a:rect l="l" t="t" r="r" b="b"/>
                <a:pathLst>
                  <a:path w="5192" h="7439" extrusionOk="0">
                    <a:moveTo>
                      <a:pt x="4918" y="1"/>
                    </a:moveTo>
                    <a:lnTo>
                      <a:pt x="4918" y="1"/>
                    </a:lnTo>
                    <a:cubicBezTo>
                      <a:pt x="3337" y="31"/>
                      <a:pt x="1665" y="760"/>
                      <a:pt x="966" y="2919"/>
                    </a:cubicBezTo>
                    <a:cubicBezTo>
                      <a:pt x="1" y="6014"/>
                      <a:pt x="2299" y="7438"/>
                      <a:pt x="4688" y="7438"/>
                    </a:cubicBezTo>
                    <a:cubicBezTo>
                      <a:pt x="4855" y="7438"/>
                      <a:pt x="5024" y="7431"/>
                      <a:pt x="5191" y="7417"/>
                    </a:cubicBezTo>
                    <a:cubicBezTo>
                      <a:pt x="4249" y="4925"/>
                      <a:pt x="3975" y="2280"/>
                      <a:pt x="491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42"/>
              <p:cNvSpPr/>
              <p:nvPr/>
            </p:nvSpPr>
            <p:spPr>
              <a:xfrm>
                <a:off x="7500642" y="3186129"/>
                <a:ext cx="150867" cy="177060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7420" extrusionOk="0">
                    <a:moveTo>
                      <a:pt x="1098" y="0"/>
                    </a:moveTo>
                    <a:cubicBezTo>
                      <a:pt x="1046" y="0"/>
                      <a:pt x="995" y="1"/>
                      <a:pt x="943" y="3"/>
                    </a:cubicBezTo>
                    <a:cubicBezTo>
                      <a:pt x="0" y="2282"/>
                      <a:pt x="274" y="4927"/>
                      <a:pt x="1216" y="7419"/>
                    </a:cubicBezTo>
                    <a:cubicBezTo>
                      <a:pt x="2645" y="7298"/>
                      <a:pt x="4013" y="6690"/>
                      <a:pt x="4621" y="5565"/>
                    </a:cubicBezTo>
                    <a:cubicBezTo>
                      <a:pt x="6323" y="2525"/>
                      <a:pt x="4803" y="1370"/>
                      <a:pt x="3769" y="702"/>
                    </a:cubicBezTo>
                    <a:cubicBezTo>
                      <a:pt x="3161" y="296"/>
                      <a:pt x="2165" y="0"/>
                      <a:pt x="109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42"/>
              <p:cNvSpPr/>
              <p:nvPr/>
            </p:nvSpPr>
            <p:spPr>
              <a:xfrm>
                <a:off x="7295398" y="3487178"/>
                <a:ext cx="149411" cy="174029"/>
              </a:xfrm>
              <a:custGeom>
                <a:avLst/>
                <a:gdLst/>
                <a:ahLst/>
                <a:cxnLst/>
                <a:rect l="l" t="t" r="r" b="b"/>
                <a:pathLst>
                  <a:path w="6262" h="7293" extrusionOk="0">
                    <a:moveTo>
                      <a:pt x="2493" y="1"/>
                    </a:moveTo>
                    <a:cubicBezTo>
                      <a:pt x="1125" y="791"/>
                      <a:pt x="0" y="2220"/>
                      <a:pt x="426" y="4469"/>
                    </a:cubicBezTo>
                    <a:cubicBezTo>
                      <a:pt x="812" y="6508"/>
                      <a:pt x="2085" y="7292"/>
                      <a:pt x="3502" y="7292"/>
                    </a:cubicBezTo>
                    <a:cubicBezTo>
                      <a:pt x="4430" y="7292"/>
                      <a:pt x="5420" y="6956"/>
                      <a:pt x="6262" y="6414"/>
                    </a:cubicBezTo>
                    <a:cubicBezTo>
                      <a:pt x="4256" y="4651"/>
                      <a:pt x="2766" y="2463"/>
                      <a:pt x="24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42"/>
              <p:cNvSpPr/>
              <p:nvPr/>
            </p:nvSpPr>
            <p:spPr>
              <a:xfrm>
                <a:off x="7354857" y="3469544"/>
                <a:ext cx="141466" cy="170712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7154" extrusionOk="0">
                    <a:moveTo>
                      <a:pt x="2575" y="0"/>
                    </a:moveTo>
                    <a:cubicBezTo>
                      <a:pt x="1855" y="0"/>
                      <a:pt x="867" y="225"/>
                      <a:pt x="1" y="740"/>
                    </a:cubicBezTo>
                    <a:cubicBezTo>
                      <a:pt x="244" y="3202"/>
                      <a:pt x="1764" y="5390"/>
                      <a:pt x="3770" y="7153"/>
                    </a:cubicBezTo>
                    <a:cubicBezTo>
                      <a:pt x="4986" y="6363"/>
                      <a:pt x="5867" y="5147"/>
                      <a:pt x="5898" y="3901"/>
                    </a:cubicBezTo>
                    <a:cubicBezTo>
                      <a:pt x="5928" y="405"/>
                      <a:pt x="4074" y="101"/>
                      <a:pt x="2828" y="10"/>
                    </a:cubicBezTo>
                    <a:cubicBezTo>
                      <a:pt x="2748" y="4"/>
                      <a:pt x="2664" y="0"/>
                      <a:pt x="257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42"/>
              <p:cNvSpPr/>
              <p:nvPr/>
            </p:nvSpPr>
            <p:spPr>
              <a:xfrm>
                <a:off x="7376617" y="3753364"/>
                <a:ext cx="164658" cy="168350"/>
              </a:xfrm>
              <a:custGeom>
                <a:avLst/>
                <a:gdLst/>
                <a:ahLst/>
                <a:cxnLst/>
                <a:rect l="l" t="t" r="r" b="b"/>
                <a:pathLst>
                  <a:path w="6901" h="7055" extrusionOk="0">
                    <a:moveTo>
                      <a:pt x="2068" y="1"/>
                    </a:moveTo>
                    <a:cubicBezTo>
                      <a:pt x="852" y="1004"/>
                      <a:pt x="1" y="2615"/>
                      <a:pt x="821" y="4743"/>
                    </a:cubicBezTo>
                    <a:cubicBezTo>
                      <a:pt x="1448" y="6403"/>
                      <a:pt x="2551" y="7054"/>
                      <a:pt x="3727" y="7054"/>
                    </a:cubicBezTo>
                    <a:cubicBezTo>
                      <a:pt x="4832" y="7054"/>
                      <a:pt x="6002" y="6478"/>
                      <a:pt x="6901" y="5624"/>
                    </a:cubicBezTo>
                    <a:cubicBezTo>
                      <a:pt x="4621" y="4256"/>
                      <a:pt x="2736" y="2372"/>
                      <a:pt x="2068" y="1"/>
                    </a:cubicBezTo>
                    <a:close/>
                  </a:path>
                </a:pathLst>
              </a:custGeom>
              <a:solidFill>
                <a:srgbClr val="F798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42"/>
              <p:cNvSpPr/>
              <p:nvPr/>
            </p:nvSpPr>
            <p:spPr>
              <a:xfrm>
                <a:off x="7425936" y="3722749"/>
                <a:ext cx="156689" cy="164842"/>
              </a:xfrm>
              <a:custGeom>
                <a:avLst/>
                <a:gdLst/>
                <a:ahLst/>
                <a:cxnLst/>
                <a:rect l="l" t="t" r="r" b="b"/>
                <a:pathLst>
                  <a:path w="6567" h="6908" extrusionOk="0">
                    <a:moveTo>
                      <a:pt x="3302" y="0"/>
                    </a:moveTo>
                    <a:cubicBezTo>
                      <a:pt x="3071" y="0"/>
                      <a:pt x="2850" y="18"/>
                      <a:pt x="2645" y="38"/>
                    </a:cubicBezTo>
                    <a:cubicBezTo>
                      <a:pt x="1916" y="129"/>
                      <a:pt x="852" y="554"/>
                      <a:pt x="1" y="1284"/>
                    </a:cubicBezTo>
                    <a:cubicBezTo>
                      <a:pt x="669" y="3655"/>
                      <a:pt x="2554" y="5539"/>
                      <a:pt x="4834" y="6907"/>
                    </a:cubicBezTo>
                    <a:cubicBezTo>
                      <a:pt x="5867" y="5934"/>
                      <a:pt x="6566" y="4597"/>
                      <a:pt x="6353" y="3351"/>
                    </a:cubicBezTo>
                    <a:cubicBezTo>
                      <a:pt x="5871" y="454"/>
                      <a:pt x="4475" y="0"/>
                      <a:pt x="33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2" name="Google Shape;692;p42"/>
            <p:cNvGrpSpPr/>
            <p:nvPr/>
          </p:nvGrpSpPr>
          <p:grpSpPr>
            <a:xfrm rot="-3668426">
              <a:off x="3073974" y="-844863"/>
              <a:ext cx="912500" cy="730750"/>
              <a:chOff x="2179003" y="2368249"/>
              <a:chExt cx="1738088" cy="1391899"/>
            </a:xfrm>
          </p:grpSpPr>
          <p:sp>
            <p:nvSpPr>
              <p:cNvPr id="693" name="Google Shape;693;p42"/>
              <p:cNvSpPr/>
              <p:nvPr/>
            </p:nvSpPr>
            <p:spPr>
              <a:xfrm rot="3281200">
                <a:off x="2454539" y="2964003"/>
                <a:ext cx="322662" cy="842178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11427" extrusionOk="0">
                    <a:moveTo>
                      <a:pt x="547" y="1"/>
                    </a:moveTo>
                    <a:cubicBezTo>
                      <a:pt x="91" y="3983"/>
                      <a:pt x="0" y="9363"/>
                      <a:pt x="2401" y="11247"/>
                    </a:cubicBezTo>
                    <a:cubicBezTo>
                      <a:pt x="2557" y="11373"/>
                      <a:pt x="2696" y="11427"/>
                      <a:pt x="2823" y="11427"/>
                    </a:cubicBezTo>
                    <a:cubicBezTo>
                      <a:pt x="3217" y="11427"/>
                      <a:pt x="3493" y="10909"/>
                      <a:pt x="3769" y="10427"/>
                    </a:cubicBezTo>
                    <a:cubicBezTo>
                      <a:pt x="4012" y="9971"/>
                      <a:pt x="4225" y="9332"/>
                      <a:pt x="4377" y="8542"/>
                    </a:cubicBezTo>
                    <a:cubicBezTo>
                      <a:pt x="2584" y="6050"/>
                      <a:pt x="1368" y="3040"/>
                      <a:pt x="547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42"/>
              <p:cNvSpPr/>
              <p:nvPr/>
            </p:nvSpPr>
            <p:spPr>
              <a:xfrm rot="3281200">
                <a:off x="2704715" y="2770707"/>
                <a:ext cx="342782" cy="983536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13345" extrusionOk="0">
                    <a:moveTo>
                      <a:pt x="3009" y="0"/>
                    </a:moveTo>
                    <a:lnTo>
                      <a:pt x="760" y="152"/>
                    </a:lnTo>
                    <a:cubicBezTo>
                      <a:pt x="760" y="152"/>
                      <a:pt x="304" y="2158"/>
                      <a:pt x="0" y="4803"/>
                    </a:cubicBezTo>
                    <a:cubicBezTo>
                      <a:pt x="821" y="7842"/>
                      <a:pt x="2037" y="10852"/>
                      <a:pt x="3830" y="13344"/>
                    </a:cubicBezTo>
                    <a:cubicBezTo>
                      <a:pt x="4651" y="8997"/>
                      <a:pt x="3952" y="608"/>
                      <a:pt x="3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42"/>
              <p:cNvSpPr/>
              <p:nvPr/>
            </p:nvSpPr>
            <p:spPr>
              <a:xfrm rot="3281200">
                <a:off x="3315949" y="2423720"/>
                <a:ext cx="403290" cy="535362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7264" extrusionOk="0">
                    <a:moveTo>
                      <a:pt x="2948" y="0"/>
                    </a:moveTo>
                    <a:cubicBezTo>
                      <a:pt x="3404" y="2432"/>
                      <a:pt x="0" y="4772"/>
                      <a:pt x="2584" y="6991"/>
                    </a:cubicBezTo>
                    <a:cubicBezTo>
                      <a:pt x="2614" y="7022"/>
                      <a:pt x="2584" y="7052"/>
                      <a:pt x="2553" y="7052"/>
                    </a:cubicBezTo>
                    <a:cubicBezTo>
                      <a:pt x="2657" y="7091"/>
                      <a:pt x="2889" y="7174"/>
                      <a:pt x="3184" y="7224"/>
                    </a:cubicBezTo>
                    <a:lnTo>
                      <a:pt x="3184" y="7224"/>
                    </a:lnTo>
                    <a:cubicBezTo>
                      <a:pt x="1587" y="4947"/>
                      <a:pt x="3525" y="2398"/>
                      <a:pt x="2948" y="0"/>
                    </a:cubicBezTo>
                    <a:close/>
                    <a:moveTo>
                      <a:pt x="3344" y="547"/>
                    </a:moveTo>
                    <a:lnTo>
                      <a:pt x="3344" y="547"/>
                    </a:lnTo>
                    <a:cubicBezTo>
                      <a:pt x="3435" y="912"/>
                      <a:pt x="3496" y="1277"/>
                      <a:pt x="3647" y="1581"/>
                    </a:cubicBezTo>
                    <a:cubicBezTo>
                      <a:pt x="3860" y="2037"/>
                      <a:pt x="4012" y="2584"/>
                      <a:pt x="3982" y="3070"/>
                    </a:cubicBezTo>
                    <a:cubicBezTo>
                      <a:pt x="3951" y="4499"/>
                      <a:pt x="3344" y="5715"/>
                      <a:pt x="3587" y="7174"/>
                    </a:cubicBezTo>
                    <a:cubicBezTo>
                      <a:pt x="3587" y="7211"/>
                      <a:pt x="3563" y="7237"/>
                      <a:pt x="3539" y="7237"/>
                    </a:cubicBezTo>
                    <a:cubicBezTo>
                      <a:pt x="3523" y="7237"/>
                      <a:pt x="3507" y="7227"/>
                      <a:pt x="3496" y="7204"/>
                    </a:cubicBezTo>
                    <a:cubicBezTo>
                      <a:pt x="3192" y="6049"/>
                      <a:pt x="3526" y="5107"/>
                      <a:pt x="3739" y="3952"/>
                    </a:cubicBezTo>
                    <a:cubicBezTo>
                      <a:pt x="3921" y="2918"/>
                      <a:pt x="3647" y="2189"/>
                      <a:pt x="3283" y="1216"/>
                    </a:cubicBezTo>
                    <a:cubicBezTo>
                      <a:pt x="3252" y="1186"/>
                      <a:pt x="3252" y="1125"/>
                      <a:pt x="3222" y="1064"/>
                    </a:cubicBezTo>
                    <a:lnTo>
                      <a:pt x="3222" y="1064"/>
                    </a:lnTo>
                    <a:cubicBezTo>
                      <a:pt x="3222" y="3131"/>
                      <a:pt x="2097" y="5137"/>
                      <a:pt x="3252" y="7204"/>
                    </a:cubicBezTo>
                    <a:cubicBezTo>
                      <a:pt x="3252" y="7215"/>
                      <a:pt x="3249" y="7225"/>
                      <a:pt x="3243" y="7233"/>
                    </a:cubicBezTo>
                    <a:lnTo>
                      <a:pt x="3243" y="7233"/>
                    </a:lnTo>
                    <a:cubicBezTo>
                      <a:pt x="3223" y="7230"/>
                      <a:pt x="3203" y="7227"/>
                      <a:pt x="3184" y="7224"/>
                    </a:cubicBezTo>
                    <a:lnTo>
                      <a:pt x="3184" y="7224"/>
                    </a:lnTo>
                    <a:cubicBezTo>
                      <a:pt x="3187" y="7227"/>
                      <a:pt x="3189" y="7231"/>
                      <a:pt x="3192" y="7234"/>
                    </a:cubicBezTo>
                    <a:cubicBezTo>
                      <a:pt x="3200" y="7243"/>
                      <a:pt x="3209" y="7247"/>
                      <a:pt x="3218" y="7247"/>
                    </a:cubicBezTo>
                    <a:cubicBezTo>
                      <a:pt x="3228" y="7247"/>
                      <a:pt x="3236" y="7241"/>
                      <a:pt x="3243" y="7233"/>
                    </a:cubicBezTo>
                    <a:lnTo>
                      <a:pt x="3243" y="7233"/>
                    </a:lnTo>
                    <a:cubicBezTo>
                      <a:pt x="3366" y="7251"/>
                      <a:pt x="3499" y="7263"/>
                      <a:pt x="3638" y="7263"/>
                    </a:cubicBezTo>
                    <a:cubicBezTo>
                      <a:pt x="3934" y="7263"/>
                      <a:pt x="4255" y="7210"/>
                      <a:pt x="4559" y="7052"/>
                    </a:cubicBezTo>
                    <a:cubicBezTo>
                      <a:pt x="4559" y="7052"/>
                      <a:pt x="4529" y="7022"/>
                      <a:pt x="4559" y="6991"/>
                    </a:cubicBezTo>
                    <a:cubicBezTo>
                      <a:pt x="5106" y="5745"/>
                      <a:pt x="5471" y="4286"/>
                      <a:pt x="5076" y="2918"/>
                    </a:cubicBezTo>
                    <a:cubicBezTo>
                      <a:pt x="4833" y="1976"/>
                      <a:pt x="4286" y="1277"/>
                      <a:pt x="3647" y="639"/>
                    </a:cubicBezTo>
                    <a:lnTo>
                      <a:pt x="3647" y="639"/>
                    </a:lnTo>
                    <a:cubicBezTo>
                      <a:pt x="4134" y="1398"/>
                      <a:pt x="4651" y="2067"/>
                      <a:pt x="4772" y="3070"/>
                    </a:cubicBezTo>
                    <a:cubicBezTo>
                      <a:pt x="4833" y="3648"/>
                      <a:pt x="4863" y="4256"/>
                      <a:pt x="4711" y="4833"/>
                    </a:cubicBezTo>
                    <a:cubicBezTo>
                      <a:pt x="4529" y="5563"/>
                      <a:pt x="4225" y="6262"/>
                      <a:pt x="4347" y="7052"/>
                    </a:cubicBezTo>
                    <a:cubicBezTo>
                      <a:pt x="4365" y="7090"/>
                      <a:pt x="4338" y="7116"/>
                      <a:pt x="4307" y="7116"/>
                    </a:cubicBezTo>
                    <a:cubicBezTo>
                      <a:pt x="4288" y="7116"/>
                      <a:pt x="4267" y="7106"/>
                      <a:pt x="4255" y="7082"/>
                    </a:cubicBezTo>
                    <a:cubicBezTo>
                      <a:pt x="3982" y="5988"/>
                      <a:pt x="4711" y="5046"/>
                      <a:pt x="4681" y="3952"/>
                    </a:cubicBezTo>
                    <a:cubicBezTo>
                      <a:pt x="4620" y="2918"/>
                      <a:pt x="4407" y="1946"/>
                      <a:pt x="3769" y="1094"/>
                    </a:cubicBezTo>
                    <a:cubicBezTo>
                      <a:pt x="3617" y="912"/>
                      <a:pt x="3496" y="730"/>
                      <a:pt x="3344" y="547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42"/>
              <p:cNvSpPr/>
              <p:nvPr/>
            </p:nvSpPr>
            <p:spPr>
              <a:xfrm rot="3281200">
                <a:off x="3411557" y="2385923"/>
                <a:ext cx="174818" cy="46158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263" extrusionOk="0">
                    <a:moveTo>
                      <a:pt x="2219" y="1"/>
                    </a:moveTo>
                    <a:cubicBezTo>
                      <a:pt x="2219" y="31"/>
                      <a:pt x="2219" y="31"/>
                      <a:pt x="2219" y="31"/>
                    </a:cubicBezTo>
                    <a:cubicBezTo>
                      <a:pt x="2098" y="1521"/>
                      <a:pt x="1156" y="1156"/>
                      <a:pt x="669" y="3436"/>
                    </a:cubicBezTo>
                    <a:cubicBezTo>
                      <a:pt x="365" y="4712"/>
                      <a:pt x="821" y="5685"/>
                      <a:pt x="1277" y="6262"/>
                    </a:cubicBezTo>
                    <a:cubicBezTo>
                      <a:pt x="1" y="4408"/>
                      <a:pt x="2371" y="1977"/>
                      <a:pt x="2219" y="1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42"/>
              <p:cNvSpPr/>
              <p:nvPr/>
            </p:nvSpPr>
            <p:spPr>
              <a:xfrm rot="3281200">
                <a:off x="3496570" y="2567043"/>
                <a:ext cx="271145" cy="506324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6870" extrusionOk="0">
                    <a:moveTo>
                      <a:pt x="1" y="0"/>
                    </a:moveTo>
                    <a:cubicBezTo>
                      <a:pt x="31" y="92"/>
                      <a:pt x="92" y="183"/>
                      <a:pt x="153" y="274"/>
                    </a:cubicBezTo>
                    <a:cubicBezTo>
                      <a:pt x="2250" y="1885"/>
                      <a:pt x="2615" y="4469"/>
                      <a:pt x="1582" y="6870"/>
                    </a:cubicBezTo>
                    <a:cubicBezTo>
                      <a:pt x="3679" y="4165"/>
                      <a:pt x="1065" y="487"/>
                      <a:pt x="1" y="0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42"/>
              <p:cNvSpPr/>
              <p:nvPr/>
            </p:nvSpPr>
            <p:spPr>
              <a:xfrm rot="3281200">
                <a:off x="3438478" y="2414098"/>
                <a:ext cx="145706" cy="533225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7235" extrusionOk="0">
                    <a:moveTo>
                      <a:pt x="1399" y="0"/>
                    </a:moveTo>
                    <a:cubicBezTo>
                      <a:pt x="1976" y="2401"/>
                      <a:pt x="1" y="4955"/>
                      <a:pt x="1581" y="7234"/>
                    </a:cubicBezTo>
                    <a:cubicBezTo>
                      <a:pt x="1581" y="7234"/>
                      <a:pt x="1612" y="7234"/>
                      <a:pt x="1612" y="7204"/>
                    </a:cubicBezTo>
                    <a:cubicBezTo>
                      <a:pt x="487" y="5107"/>
                      <a:pt x="1672" y="3131"/>
                      <a:pt x="1703" y="1064"/>
                    </a:cubicBezTo>
                    <a:cubicBezTo>
                      <a:pt x="1612" y="730"/>
                      <a:pt x="1581" y="304"/>
                      <a:pt x="142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42"/>
              <p:cNvSpPr/>
              <p:nvPr/>
            </p:nvSpPr>
            <p:spPr>
              <a:xfrm rot="3281200">
                <a:off x="3515869" y="2489403"/>
                <a:ext cx="62793" cy="515684"/>
              </a:xfrm>
              <a:custGeom>
                <a:avLst/>
                <a:gdLst/>
                <a:ahLst/>
                <a:cxnLst/>
                <a:rect l="l" t="t" r="r" b="b"/>
                <a:pathLst>
                  <a:path w="852" h="6997" extrusionOk="0">
                    <a:moveTo>
                      <a:pt x="61" y="0"/>
                    </a:moveTo>
                    <a:lnTo>
                      <a:pt x="61" y="0"/>
                    </a:lnTo>
                    <a:cubicBezTo>
                      <a:pt x="91" y="274"/>
                      <a:pt x="122" y="548"/>
                      <a:pt x="122" y="821"/>
                    </a:cubicBezTo>
                    <a:cubicBezTo>
                      <a:pt x="122" y="882"/>
                      <a:pt x="152" y="912"/>
                      <a:pt x="152" y="973"/>
                    </a:cubicBezTo>
                    <a:cubicBezTo>
                      <a:pt x="517" y="1976"/>
                      <a:pt x="760" y="2675"/>
                      <a:pt x="578" y="3739"/>
                    </a:cubicBezTo>
                    <a:cubicBezTo>
                      <a:pt x="365" y="4864"/>
                      <a:pt x="0" y="5806"/>
                      <a:pt x="304" y="6961"/>
                    </a:cubicBezTo>
                    <a:cubicBezTo>
                      <a:pt x="304" y="6987"/>
                      <a:pt x="315" y="6996"/>
                      <a:pt x="328" y="6996"/>
                    </a:cubicBezTo>
                    <a:cubicBezTo>
                      <a:pt x="345" y="6996"/>
                      <a:pt x="365" y="6979"/>
                      <a:pt x="365" y="6961"/>
                    </a:cubicBezTo>
                    <a:cubicBezTo>
                      <a:pt x="183" y="5472"/>
                      <a:pt x="790" y="4286"/>
                      <a:pt x="851" y="2858"/>
                    </a:cubicBezTo>
                    <a:cubicBezTo>
                      <a:pt x="851" y="2341"/>
                      <a:pt x="730" y="1794"/>
                      <a:pt x="517" y="1338"/>
                    </a:cubicBezTo>
                    <a:cubicBezTo>
                      <a:pt x="395" y="1064"/>
                      <a:pt x="335" y="669"/>
                      <a:pt x="243" y="304"/>
                    </a:cubicBezTo>
                    <a:cubicBezTo>
                      <a:pt x="183" y="213"/>
                      <a:pt x="122" y="122"/>
                      <a:pt x="6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42"/>
              <p:cNvSpPr/>
              <p:nvPr/>
            </p:nvSpPr>
            <p:spPr>
              <a:xfrm rot="3281200">
                <a:off x="3711370" y="2544766"/>
                <a:ext cx="20194" cy="78491"/>
              </a:xfrm>
              <a:custGeom>
                <a:avLst/>
                <a:gdLst/>
                <a:ahLst/>
                <a:cxnLst/>
                <a:rect l="l" t="t" r="r" b="b"/>
                <a:pathLst>
                  <a:path w="274" h="1065" extrusionOk="0">
                    <a:moveTo>
                      <a:pt x="0" y="0"/>
                    </a:moveTo>
                    <a:cubicBezTo>
                      <a:pt x="152" y="304"/>
                      <a:pt x="183" y="730"/>
                      <a:pt x="274" y="1064"/>
                    </a:cubicBezTo>
                    <a:cubicBezTo>
                      <a:pt x="274" y="791"/>
                      <a:pt x="243" y="517"/>
                      <a:pt x="213" y="243"/>
                    </a:cubicBezTo>
                    <a:cubicBezTo>
                      <a:pt x="183" y="213"/>
                      <a:pt x="183" y="183"/>
                      <a:pt x="152" y="152"/>
                    </a:cubicBezTo>
                    <a:cubicBezTo>
                      <a:pt x="91" y="91"/>
                      <a:pt x="61" y="6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42"/>
              <p:cNvSpPr/>
              <p:nvPr/>
            </p:nvSpPr>
            <p:spPr>
              <a:xfrm rot="3281200">
                <a:off x="3749911" y="2548728"/>
                <a:ext cx="4569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62" h="31" extrusionOk="0">
                    <a:moveTo>
                      <a:pt x="1" y="0"/>
                    </a:moveTo>
                    <a:cubicBezTo>
                      <a:pt x="1" y="0"/>
                      <a:pt x="1" y="30"/>
                      <a:pt x="1" y="30"/>
                    </a:cubicBezTo>
                    <a:cubicBezTo>
                      <a:pt x="1" y="30"/>
                      <a:pt x="14" y="17"/>
                      <a:pt x="32" y="17"/>
                    </a:cubicBezTo>
                    <a:cubicBezTo>
                      <a:pt x="41" y="17"/>
                      <a:pt x="51" y="20"/>
                      <a:pt x="62" y="30"/>
                    </a:cubicBezTo>
                    <a:cubicBezTo>
                      <a:pt x="62" y="0"/>
                      <a:pt x="62" y="0"/>
                      <a:pt x="62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42"/>
              <p:cNvSpPr/>
              <p:nvPr/>
            </p:nvSpPr>
            <p:spPr>
              <a:xfrm rot="3281200">
                <a:off x="3515055" y="2525910"/>
                <a:ext cx="112099" cy="502197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681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91"/>
                      <a:pt x="31" y="152"/>
                      <a:pt x="61" y="243"/>
                    </a:cubicBezTo>
                    <a:cubicBezTo>
                      <a:pt x="183" y="426"/>
                      <a:pt x="335" y="608"/>
                      <a:pt x="456" y="821"/>
                    </a:cubicBezTo>
                    <a:cubicBezTo>
                      <a:pt x="1095" y="1672"/>
                      <a:pt x="1308" y="2614"/>
                      <a:pt x="1338" y="3678"/>
                    </a:cubicBezTo>
                    <a:cubicBezTo>
                      <a:pt x="1368" y="4742"/>
                      <a:pt x="608" y="5684"/>
                      <a:pt x="882" y="6778"/>
                    </a:cubicBezTo>
                    <a:cubicBezTo>
                      <a:pt x="882" y="6804"/>
                      <a:pt x="898" y="6813"/>
                      <a:pt x="917" y="6813"/>
                    </a:cubicBezTo>
                    <a:cubicBezTo>
                      <a:pt x="943" y="6813"/>
                      <a:pt x="973" y="6796"/>
                      <a:pt x="973" y="6778"/>
                    </a:cubicBezTo>
                    <a:cubicBezTo>
                      <a:pt x="852" y="5988"/>
                      <a:pt x="1156" y="5289"/>
                      <a:pt x="1368" y="4560"/>
                    </a:cubicBezTo>
                    <a:cubicBezTo>
                      <a:pt x="1520" y="3982"/>
                      <a:pt x="1490" y="3374"/>
                      <a:pt x="1429" y="2797"/>
                    </a:cubicBezTo>
                    <a:cubicBezTo>
                      <a:pt x="1338" y="1794"/>
                      <a:pt x="852" y="1094"/>
                      <a:pt x="335" y="335"/>
                    </a:cubicBezTo>
                    <a:cubicBezTo>
                      <a:pt x="244" y="243"/>
                      <a:pt x="122" y="122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42"/>
              <p:cNvSpPr/>
              <p:nvPr/>
            </p:nvSpPr>
            <p:spPr>
              <a:xfrm rot="3281200">
                <a:off x="3747947" y="2562766"/>
                <a:ext cx="17983" cy="2240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304" extrusionOk="0">
                    <a:moveTo>
                      <a:pt x="1" y="0"/>
                    </a:moveTo>
                    <a:cubicBezTo>
                      <a:pt x="31" y="61"/>
                      <a:pt x="61" y="152"/>
                      <a:pt x="92" y="213"/>
                    </a:cubicBezTo>
                    <a:cubicBezTo>
                      <a:pt x="122" y="243"/>
                      <a:pt x="183" y="274"/>
                      <a:pt x="244" y="304"/>
                    </a:cubicBezTo>
                    <a:cubicBezTo>
                      <a:pt x="183" y="213"/>
                      <a:pt x="122" y="122"/>
                      <a:pt x="92" y="30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42"/>
              <p:cNvSpPr/>
              <p:nvPr/>
            </p:nvSpPr>
            <p:spPr>
              <a:xfrm rot="3281200">
                <a:off x="3731875" y="2573432"/>
                <a:ext cx="13561" cy="2697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366" extrusionOk="0">
                    <a:moveTo>
                      <a:pt x="1" y="1"/>
                    </a:moveTo>
                    <a:cubicBezTo>
                      <a:pt x="1" y="31"/>
                      <a:pt x="1" y="61"/>
                      <a:pt x="1" y="61"/>
                    </a:cubicBezTo>
                    <a:cubicBezTo>
                      <a:pt x="62" y="183"/>
                      <a:pt x="123" y="274"/>
                      <a:pt x="183" y="365"/>
                    </a:cubicBezTo>
                    <a:cubicBezTo>
                      <a:pt x="153" y="274"/>
                      <a:pt x="153" y="213"/>
                      <a:pt x="123" y="122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42"/>
              <p:cNvSpPr/>
              <p:nvPr/>
            </p:nvSpPr>
            <p:spPr>
              <a:xfrm rot="3281200">
                <a:off x="3751302" y="2558708"/>
                <a:ext cx="8991" cy="15698"/>
              </a:xfrm>
              <a:custGeom>
                <a:avLst/>
                <a:gdLst/>
                <a:ahLst/>
                <a:cxnLst/>
                <a:rect l="l" t="t" r="r" b="b"/>
                <a:pathLst>
                  <a:path w="122" h="213" extrusionOk="0">
                    <a:moveTo>
                      <a:pt x="0" y="0"/>
                    </a:moveTo>
                    <a:cubicBezTo>
                      <a:pt x="0" y="61"/>
                      <a:pt x="31" y="91"/>
                      <a:pt x="31" y="152"/>
                    </a:cubicBezTo>
                    <a:cubicBezTo>
                      <a:pt x="61" y="152"/>
                      <a:pt x="91" y="182"/>
                      <a:pt x="122" y="213"/>
                    </a:cubicBezTo>
                    <a:cubicBezTo>
                      <a:pt x="91" y="152"/>
                      <a:pt x="61" y="61"/>
                      <a:pt x="3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42"/>
              <p:cNvSpPr/>
              <p:nvPr/>
            </p:nvSpPr>
            <p:spPr>
              <a:xfrm rot="3281200">
                <a:off x="3741275" y="2569108"/>
                <a:ext cx="4496" cy="6780"/>
              </a:xfrm>
              <a:custGeom>
                <a:avLst/>
                <a:gdLst/>
                <a:ahLst/>
                <a:cxnLst/>
                <a:rect l="l" t="t" r="r" b="b"/>
                <a:pathLst>
                  <a:path w="61" h="92" extrusionOk="0">
                    <a:moveTo>
                      <a:pt x="0" y="0"/>
                    </a:moveTo>
                    <a:cubicBezTo>
                      <a:pt x="31" y="31"/>
                      <a:pt x="31" y="61"/>
                      <a:pt x="61" y="91"/>
                    </a:cubicBezTo>
                    <a:cubicBezTo>
                      <a:pt x="61" y="91"/>
                      <a:pt x="61" y="61"/>
                      <a:pt x="61" y="31"/>
                    </a:cubicBezTo>
                    <a:cubicBezTo>
                      <a:pt x="31" y="31"/>
                      <a:pt x="31" y="0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42"/>
              <p:cNvSpPr/>
              <p:nvPr/>
            </p:nvSpPr>
            <p:spPr>
              <a:xfrm rot="3281200">
                <a:off x="3748780" y="2552904"/>
                <a:ext cx="11276" cy="1002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136" extrusionOk="0">
                    <a:moveTo>
                      <a:pt x="32" y="1"/>
                    </a:moveTo>
                    <a:cubicBezTo>
                      <a:pt x="21" y="1"/>
                      <a:pt x="11" y="4"/>
                      <a:pt x="1" y="14"/>
                    </a:cubicBezTo>
                    <a:cubicBezTo>
                      <a:pt x="1" y="14"/>
                      <a:pt x="1" y="14"/>
                      <a:pt x="1" y="44"/>
                    </a:cubicBezTo>
                    <a:cubicBezTo>
                      <a:pt x="61" y="75"/>
                      <a:pt x="92" y="105"/>
                      <a:pt x="153" y="136"/>
                    </a:cubicBezTo>
                    <a:cubicBezTo>
                      <a:pt x="122" y="105"/>
                      <a:pt x="122" y="44"/>
                      <a:pt x="122" y="14"/>
                    </a:cubicBezTo>
                    <a:cubicBezTo>
                      <a:pt x="82" y="14"/>
                      <a:pt x="55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42"/>
              <p:cNvSpPr/>
              <p:nvPr/>
            </p:nvSpPr>
            <p:spPr>
              <a:xfrm rot="3281200">
                <a:off x="3283186" y="2762538"/>
                <a:ext cx="51590" cy="5159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70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53" y="244"/>
                      <a:pt x="366" y="457"/>
                      <a:pt x="639" y="700"/>
                    </a:cubicBezTo>
                    <a:lnTo>
                      <a:pt x="700" y="700"/>
                    </a:lnTo>
                    <a:cubicBezTo>
                      <a:pt x="669" y="670"/>
                      <a:pt x="639" y="670"/>
                      <a:pt x="639" y="670"/>
                    </a:cubicBezTo>
                    <a:cubicBezTo>
                      <a:pt x="639" y="670"/>
                      <a:pt x="305" y="426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42"/>
              <p:cNvSpPr/>
              <p:nvPr/>
            </p:nvSpPr>
            <p:spPr>
              <a:xfrm rot="3281200">
                <a:off x="3356734" y="2360472"/>
                <a:ext cx="253162" cy="526444"/>
              </a:xfrm>
              <a:custGeom>
                <a:avLst/>
                <a:gdLst/>
                <a:ahLst/>
                <a:cxnLst/>
                <a:rect l="l" t="t" r="r" b="b"/>
                <a:pathLst>
                  <a:path w="3435" h="7143" extrusionOk="0">
                    <a:moveTo>
                      <a:pt x="2979" y="0"/>
                    </a:moveTo>
                    <a:cubicBezTo>
                      <a:pt x="2888" y="30"/>
                      <a:pt x="2857" y="91"/>
                      <a:pt x="2857" y="213"/>
                    </a:cubicBezTo>
                    <a:cubicBezTo>
                      <a:pt x="2979" y="2189"/>
                      <a:pt x="578" y="4559"/>
                      <a:pt x="1824" y="6444"/>
                    </a:cubicBezTo>
                    <a:cubicBezTo>
                      <a:pt x="2158" y="6869"/>
                      <a:pt x="2462" y="7113"/>
                      <a:pt x="2462" y="7113"/>
                    </a:cubicBezTo>
                    <a:cubicBezTo>
                      <a:pt x="2462" y="7113"/>
                      <a:pt x="2492" y="7113"/>
                      <a:pt x="2523" y="7143"/>
                    </a:cubicBezTo>
                    <a:cubicBezTo>
                      <a:pt x="2553" y="7113"/>
                      <a:pt x="2553" y="7082"/>
                      <a:pt x="2523" y="7052"/>
                    </a:cubicBezTo>
                    <a:cubicBezTo>
                      <a:pt x="0" y="4803"/>
                      <a:pt x="3435" y="2492"/>
                      <a:pt x="2979" y="91"/>
                    </a:cubicBezTo>
                    <a:lnTo>
                      <a:pt x="2979" y="61"/>
                    </a:lnTo>
                    <a:cubicBezTo>
                      <a:pt x="2979" y="61"/>
                      <a:pt x="2979" y="61"/>
                      <a:pt x="2979" y="30"/>
                    </a:cubicBezTo>
                    <a:cubicBezTo>
                      <a:pt x="2979" y="0"/>
                      <a:pt x="2979" y="0"/>
                      <a:pt x="297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42"/>
              <p:cNvSpPr/>
              <p:nvPr/>
            </p:nvSpPr>
            <p:spPr>
              <a:xfrm rot="3281200">
                <a:off x="3751851" y="2542911"/>
                <a:ext cx="2285" cy="4569"/>
              </a:xfrm>
              <a:custGeom>
                <a:avLst/>
                <a:gdLst/>
                <a:ahLst/>
                <a:cxnLst/>
                <a:rect l="l" t="t" r="r" b="b"/>
                <a:pathLst>
                  <a:path w="31" h="62" extrusionOk="0">
                    <a:moveTo>
                      <a:pt x="0" y="0"/>
                    </a:moveTo>
                    <a:cubicBezTo>
                      <a:pt x="0" y="31"/>
                      <a:pt x="0" y="61"/>
                      <a:pt x="0" y="61"/>
                    </a:cubicBezTo>
                    <a:lnTo>
                      <a:pt x="31" y="6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42"/>
              <p:cNvSpPr/>
              <p:nvPr/>
            </p:nvSpPr>
            <p:spPr>
              <a:xfrm rot="3281200">
                <a:off x="3750860" y="2546894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30"/>
                      <a:pt x="1" y="30"/>
                    </a:cubicBezTo>
                    <a:lnTo>
                      <a:pt x="1" y="30"/>
                    </a:lnTo>
                    <a:lnTo>
                      <a:pt x="1" y="30"/>
                    </a:lnTo>
                    <a:cubicBezTo>
                      <a:pt x="1" y="3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42"/>
              <p:cNvSpPr/>
              <p:nvPr/>
            </p:nvSpPr>
            <p:spPr>
              <a:xfrm rot="3281200">
                <a:off x="3509519" y="2552166"/>
                <a:ext cx="174818" cy="50639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871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62" y="153"/>
                      <a:pt x="153" y="305"/>
                      <a:pt x="244" y="427"/>
                    </a:cubicBezTo>
                    <a:cubicBezTo>
                      <a:pt x="882" y="1095"/>
                      <a:pt x="1399" y="1794"/>
                      <a:pt x="1672" y="2737"/>
                    </a:cubicBezTo>
                    <a:cubicBezTo>
                      <a:pt x="2037" y="4104"/>
                      <a:pt x="1642" y="5563"/>
                      <a:pt x="1065" y="6810"/>
                    </a:cubicBezTo>
                    <a:cubicBezTo>
                      <a:pt x="1065" y="6810"/>
                      <a:pt x="1065" y="6840"/>
                      <a:pt x="1065" y="6870"/>
                    </a:cubicBezTo>
                    <a:cubicBezTo>
                      <a:pt x="1095" y="6840"/>
                      <a:pt x="1125" y="6840"/>
                      <a:pt x="1156" y="6810"/>
                    </a:cubicBezTo>
                    <a:cubicBezTo>
                      <a:pt x="1217" y="6749"/>
                      <a:pt x="1277" y="6688"/>
                      <a:pt x="1308" y="6597"/>
                    </a:cubicBezTo>
                    <a:cubicBezTo>
                      <a:pt x="2372" y="4226"/>
                      <a:pt x="2037" y="1642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42"/>
              <p:cNvSpPr/>
              <p:nvPr/>
            </p:nvSpPr>
            <p:spPr>
              <a:xfrm rot="3281200">
                <a:off x="3746739" y="2550367"/>
                <a:ext cx="2358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32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31" y="31"/>
                    </a:lnTo>
                    <a:cubicBezTo>
                      <a:pt x="31" y="3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42"/>
              <p:cNvSpPr/>
              <p:nvPr/>
            </p:nvSpPr>
            <p:spPr>
              <a:xfrm rot="3281200">
                <a:off x="3748153" y="2549916"/>
                <a:ext cx="74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42"/>
              <p:cNvSpPr/>
              <p:nvPr/>
            </p:nvSpPr>
            <p:spPr>
              <a:xfrm rot="3281200">
                <a:off x="3741128" y="2550015"/>
                <a:ext cx="13561" cy="1680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228" extrusionOk="0">
                    <a:moveTo>
                      <a:pt x="32" y="1"/>
                    </a:moveTo>
                    <a:cubicBezTo>
                      <a:pt x="14" y="1"/>
                      <a:pt x="1" y="14"/>
                      <a:pt x="1" y="14"/>
                    </a:cubicBezTo>
                    <a:lnTo>
                      <a:pt x="1" y="45"/>
                    </a:lnTo>
                    <a:cubicBezTo>
                      <a:pt x="1" y="45"/>
                      <a:pt x="31" y="75"/>
                      <a:pt x="31" y="75"/>
                    </a:cubicBezTo>
                    <a:cubicBezTo>
                      <a:pt x="92" y="136"/>
                      <a:pt x="122" y="166"/>
                      <a:pt x="183" y="227"/>
                    </a:cubicBezTo>
                    <a:cubicBezTo>
                      <a:pt x="153" y="166"/>
                      <a:pt x="122" y="106"/>
                      <a:pt x="62" y="14"/>
                    </a:cubicBezTo>
                    <a:cubicBezTo>
                      <a:pt x="51" y="4"/>
                      <a:pt x="41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42"/>
              <p:cNvSpPr/>
              <p:nvPr/>
            </p:nvSpPr>
            <p:spPr>
              <a:xfrm rot="3281200">
                <a:off x="3730275" y="2578513"/>
                <a:ext cx="29185" cy="38177"/>
              </a:xfrm>
              <a:custGeom>
                <a:avLst/>
                <a:gdLst/>
                <a:ahLst/>
                <a:cxnLst/>
                <a:rect l="l" t="t" r="r" b="b"/>
                <a:pathLst>
                  <a:path w="396" h="518" extrusionOk="0">
                    <a:moveTo>
                      <a:pt x="1" y="1"/>
                    </a:moveTo>
                    <a:cubicBezTo>
                      <a:pt x="31" y="62"/>
                      <a:pt x="31" y="122"/>
                      <a:pt x="62" y="183"/>
                    </a:cubicBezTo>
                    <a:cubicBezTo>
                      <a:pt x="183" y="305"/>
                      <a:pt x="305" y="426"/>
                      <a:pt x="396" y="518"/>
                    </a:cubicBezTo>
                    <a:cubicBezTo>
                      <a:pt x="305" y="396"/>
                      <a:pt x="214" y="244"/>
                      <a:pt x="153" y="92"/>
                    </a:cubicBezTo>
                    <a:cubicBezTo>
                      <a:pt x="92" y="62"/>
                      <a:pt x="31" y="3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42"/>
              <p:cNvSpPr/>
              <p:nvPr/>
            </p:nvSpPr>
            <p:spPr>
              <a:xfrm rot="3281200">
                <a:off x="3742025" y="2567438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cubicBezTo>
                      <a:pt x="1" y="30"/>
                      <a:pt x="1" y="91"/>
                      <a:pt x="31" y="122"/>
                    </a:cubicBezTo>
                    <a:lnTo>
                      <a:pt x="153" y="243"/>
                    </a:lnTo>
                    <a:cubicBezTo>
                      <a:pt x="122" y="182"/>
                      <a:pt x="122" y="122"/>
                      <a:pt x="92" y="61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42"/>
              <p:cNvSpPr/>
              <p:nvPr/>
            </p:nvSpPr>
            <p:spPr>
              <a:xfrm rot="3281200">
                <a:off x="3742886" y="2553099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61"/>
                      <a:pt x="92" y="152"/>
                      <a:pt x="122" y="213"/>
                    </a:cubicBezTo>
                    <a:cubicBezTo>
                      <a:pt x="122" y="213"/>
                      <a:pt x="153" y="244"/>
                      <a:pt x="153" y="244"/>
                    </a:cubicBezTo>
                    <a:cubicBezTo>
                      <a:pt x="153" y="213"/>
                      <a:pt x="153" y="152"/>
                      <a:pt x="153" y="92"/>
                    </a:cubicBezTo>
                    <a:cubicBezTo>
                      <a:pt x="92" y="61"/>
                      <a:pt x="61" y="31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31"/>
                    </a:moveTo>
                    <a:lnTo>
                      <a:pt x="1" y="0"/>
                    </a:lnTo>
                    <a:lnTo>
                      <a:pt x="1" y="0"/>
                    </a:lnTo>
                    <a:cubicBezTo>
                      <a:pt x="1" y="31"/>
                      <a:pt x="1" y="31"/>
                      <a:pt x="1" y="31"/>
                    </a:cubicBezTo>
                    <a:cubicBezTo>
                      <a:pt x="1" y="31"/>
                      <a:pt x="1" y="31"/>
                      <a:pt x="1" y="3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lnTo>
                      <a:pt x="1" y="31"/>
                    </a:lnTo>
                    <a:cubicBezTo>
                      <a:pt x="1" y="3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42"/>
              <p:cNvSpPr/>
              <p:nvPr/>
            </p:nvSpPr>
            <p:spPr>
              <a:xfrm rot="3281200">
                <a:off x="3178614" y="2832990"/>
                <a:ext cx="217343" cy="14637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1986" extrusionOk="0">
                    <a:moveTo>
                      <a:pt x="791" y="0"/>
                    </a:moveTo>
                    <a:cubicBezTo>
                      <a:pt x="0" y="456"/>
                      <a:pt x="669" y="1763"/>
                      <a:pt x="669" y="1763"/>
                    </a:cubicBezTo>
                    <a:cubicBezTo>
                      <a:pt x="954" y="1927"/>
                      <a:pt x="1258" y="1986"/>
                      <a:pt x="1547" y="1986"/>
                    </a:cubicBezTo>
                    <a:cubicBezTo>
                      <a:pt x="2279" y="1986"/>
                      <a:pt x="2918" y="1611"/>
                      <a:pt x="2918" y="1611"/>
                    </a:cubicBezTo>
                    <a:cubicBezTo>
                      <a:pt x="2949" y="1581"/>
                      <a:pt x="2949" y="1551"/>
                      <a:pt x="2949" y="1520"/>
                    </a:cubicBezTo>
                    <a:cubicBezTo>
                      <a:pt x="2098" y="1186"/>
                      <a:pt x="1338" y="700"/>
                      <a:pt x="79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42"/>
              <p:cNvSpPr/>
              <p:nvPr/>
            </p:nvSpPr>
            <p:spPr>
              <a:xfrm rot="3281200">
                <a:off x="3236367" y="2858296"/>
                <a:ext cx="177840" cy="128976"/>
              </a:xfrm>
              <a:custGeom>
                <a:avLst/>
                <a:gdLst/>
                <a:ahLst/>
                <a:cxnLst/>
                <a:rect l="l" t="t" r="r" b="b"/>
                <a:pathLst>
                  <a:path w="2413" h="1750" extrusionOk="0">
                    <a:moveTo>
                      <a:pt x="1113" y="1"/>
                    </a:moveTo>
                    <a:cubicBezTo>
                      <a:pt x="865" y="1"/>
                      <a:pt x="590" y="42"/>
                      <a:pt x="305" y="108"/>
                    </a:cubicBezTo>
                    <a:cubicBezTo>
                      <a:pt x="183" y="138"/>
                      <a:pt x="92" y="199"/>
                      <a:pt x="1" y="229"/>
                    </a:cubicBezTo>
                    <a:cubicBezTo>
                      <a:pt x="548" y="929"/>
                      <a:pt x="1308" y="1415"/>
                      <a:pt x="2159" y="1749"/>
                    </a:cubicBezTo>
                    <a:cubicBezTo>
                      <a:pt x="2413" y="411"/>
                      <a:pt x="1895" y="1"/>
                      <a:pt x="1113" y="1"/>
                    </a:cubicBezTo>
                    <a:close/>
                  </a:path>
                </a:pathLst>
              </a:custGeom>
              <a:solidFill>
                <a:srgbClr val="F17F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49C23FB7-127E-4FE7-99D1-E1126AC196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386" y="2069507"/>
            <a:ext cx="2048434" cy="7681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4A7C96-CE7A-42B3-A59C-3D604B4E5B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2796" y="2069506"/>
            <a:ext cx="2048434" cy="76816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C5B68BD-AB3D-456E-AA84-7928178D7E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8145" y="2039023"/>
            <a:ext cx="2078916" cy="7986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AC6E85-8486-4C77-9A05-CBBEEF2722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9483" y="3161771"/>
            <a:ext cx="2042337" cy="7742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C1E2DE-0E2A-4F27-BAA7-7640B4097C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32796" y="3169516"/>
            <a:ext cx="2048434" cy="768163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A07CAF4A-A29A-4A87-8EC0-8FE6B7514D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258" y="3137385"/>
            <a:ext cx="2078916" cy="7986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83FB951-273F-4613-AD6C-A03DC10204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17555" y="2054264"/>
            <a:ext cx="2078916" cy="798645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AB34F79F-AC05-45E5-BF47-6AFE5CDE84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2314" y="3137384"/>
            <a:ext cx="2078916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4289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42"/>
          <p:cNvSpPr/>
          <p:nvPr/>
        </p:nvSpPr>
        <p:spPr>
          <a:xfrm>
            <a:off x="7994132" y="886238"/>
            <a:ext cx="1211396" cy="966953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1" name="Google Shape;641;p42"/>
          <p:cNvGrpSpPr/>
          <p:nvPr/>
        </p:nvGrpSpPr>
        <p:grpSpPr>
          <a:xfrm>
            <a:off x="7498213" y="3957605"/>
            <a:ext cx="1230754" cy="1438978"/>
            <a:chOff x="4786575" y="766525"/>
            <a:chExt cx="921775" cy="1077725"/>
          </a:xfrm>
        </p:grpSpPr>
        <p:sp>
          <p:nvSpPr>
            <p:cNvPr id="642" name="Google Shape;642;p42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2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2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2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2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7" name="Google Shape;647;p42"/>
          <p:cNvSpPr txBox="1">
            <a:spLocks noGrp="1"/>
          </p:cNvSpPr>
          <p:nvPr>
            <p:ph type="title"/>
          </p:nvPr>
        </p:nvSpPr>
        <p:spPr>
          <a:xfrm>
            <a:off x="975996" y="348835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Exercise 3 Choose the best option for each sentence.</a:t>
            </a:r>
          </a:p>
        </p:txBody>
      </p:sp>
      <p:grpSp>
        <p:nvGrpSpPr>
          <p:cNvPr id="656" name="Google Shape;656;p42"/>
          <p:cNvGrpSpPr/>
          <p:nvPr/>
        </p:nvGrpSpPr>
        <p:grpSpPr>
          <a:xfrm>
            <a:off x="285556" y="3645474"/>
            <a:ext cx="1380880" cy="1823176"/>
            <a:chOff x="-5969450" y="12871025"/>
            <a:chExt cx="1275875" cy="1684850"/>
          </a:xfrm>
        </p:grpSpPr>
        <p:sp>
          <p:nvSpPr>
            <p:cNvPr id="657" name="Google Shape;657;p42"/>
            <p:cNvSpPr/>
            <p:nvPr/>
          </p:nvSpPr>
          <p:spPr>
            <a:xfrm>
              <a:off x="-5932225" y="12871025"/>
              <a:ext cx="1221175" cy="1040575"/>
            </a:xfrm>
            <a:custGeom>
              <a:avLst/>
              <a:gdLst/>
              <a:ahLst/>
              <a:cxnLst/>
              <a:rect l="l" t="t" r="r" b="b"/>
              <a:pathLst>
                <a:path w="48847" h="41623" extrusionOk="0">
                  <a:moveTo>
                    <a:pt x="1156" y="0"/>
                  </a:moveTo>
                  <a:cubicBezTo>
                    <a:pt x="719" y="0"/>
                    <a:pt x="364" y="173"/>
                    <a:pt x="1" y="437"/>
                  </a:cubicBezTo>
                  <a:cubicBezTo>
                    <a:pt x="6171" y="8036"/>
                    <a:pt x="13831" y="13933"/>
                    <a:pt x="22129" y="20164"/>
                  </a:cubicBezTo>
                  <a:cubicBezTo>
                    <a:pt x="31217" y="27519"/>
                    <a:pt x="39059" y="34875"/>
                    <a:pt x="48847" y="41623"/>
                  </a:cubicBezTo>
                  <a:cubicBezTo>
                    <a:pt x="48634" y="41258"/>
                    <a:pt x="48360" y="41045"/>
                    <a:pt x="48360" y="41045"/>
                  </a:cubicBezTo>
                  <a:cubicBezTo>
                    <a:pt x="48360" y="41045"/>
                    <a:pt x="7813" y="4692"/>
                    <a:pt x="4712" y="2048"/>
                  </a:cubicBezTo>
                  <a:cubicBezTo>
                    <a:pt x="2948" y="536"/>
                    <a:pt x="1926" y="0"/>
                    <a:pt x="11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2"/>
            <p:cNvSpPr/>
            <p:nvPr/>
          </p:nvSpPr>
          <p:spPr>
            <a:xfrm>
              <a:off x="-5969450" y="12881925"/>
              <a:ext cx="1275875" cy="1673950"/>
            </a:xfrm>
            <a:custGeom>
              <a:avLst/>
              <a:gdLst/>
              <a:ahLst/>
              <a:cxnLst/>
              <a:rect l="l" t="t" r="r" b="b"/>
              <a:pathLst>
                <a:path w="51035" h="66958" extrusionOk="0">
                  <a:moveTo>
                    <a:pt x="18776" y="26232"/>
                  </a:moveTo>
                  <a:cubicBezTo>
                    <a:pt x="19069" y="26232"/>
                    <a:pt x="19453" y="26428"/>
                    <a:pt x="20122" y="26992"/>
                  </a:cubicBezTo>
                  <a:cubicBezTo>
                    <a:pt x="21278" y="27995"/>
                    <a:pt x="36445" y="41582"/>
                    <a:pt x="36445" y="41582"/>
                  </a:cubicBezTo>
                  <a:cubicBezTo>
                    <a:pt x="36445" y="41582"/>
                    <a:pt x="37114" y="42190"/>
                    <a:pt x="36506" y="42737"/>
                  </a:cubicBezTo>
                  <a:cubicBezTo>
                    <a:pt x="35503" y="43588"/>
                    <a:pt x="27083" y="51126"/>
                    <a:pt x="27083" y="51126"/>
                  </a:cubicBezTo>
                  <a:cubicBezTo>
                    <a:pt x="27083" y="51126"/>
                    <a:pt x="26799" y="51451"/>
                    <a:pt x="26439" y="51451"/>
                  </a:cubicBezTo>
                  <a:cubicBezTo>
                    <a:pt x="26259" y="51451"/>
                    <a:pt x="26060" y="51369"/>
                    <a:pt x="25867" y="51126"/>
                  </a:cubicBezTo>
                  <a:cubicBezTo>
                    <a:pt x="25823" y="51793"/>
                    <a:pt x="25735" y="52012"/>
                    <a:pt x="25604" y="52012"/>
                  </a:cubicBezTo>
                  <a:cubicBezTo>
                    <a:pt x="25466" y="52012"/>
                    <a:pt x="25280" y="51770"/>
                    <a:pt x="25047" y="51552"/>
                  </a:cubicBezTo>
                  <a:cubicBezTo>
                    <a:pt x="24469" y="50974"/>
                    <a:pt x="21247" y="40032"/>
                    <a:pt x="19150" y="33011"/>
                  </a:cubicBezTo>
                  <a:cubicBezTo>
                    <a:pt x="17334" y="26843"/>
                    <a:pt x="17981" y="26468"/>
                    <a:pt x="18165" y="26468"/>
                  </a:cubicBezTo>
                  <a:cubicBezTo>
                    <a:pt x="18191" y="26468"/>
                    <a:pt x="18208" y="26475"/>
                    <a:pt x="18208" y="26475"/>
                  </a:cubicBezTo>
                  <a:cubicBezTo>
                    <a:pt x="18399" y="26335"/>
                    <a:pt x="18564" y="26232"/>
                    <a:pt x="18776" y="26232"/>
                  </a:cubicBezTo>
                  <a:close/>
                  <a:moveTo>
                    <a:pt x="1490" y="1"/>
                  </a:moveTo>
                  <a:cubicBezTo>
                    <a:pt x="1368" y="62"/>
                    <a:pt x="1247" y="153"/>
                    <a:pt x="1156" y="244"/>
                  </a:cubicBezTo>
                  <a:cubicBezTo>
                    <a:pt x="1" y="1186"/>
                    <a:pt x="1611" y="6110"/>
                    <a:pt x="1611" y="6110"/>
                  </a:cubicBezTo>
                  <a:cubicBezTo>
                    <a:pt x="1611" y="6110"/>
                    <a:pt x="20639" y="64288"/>
                    <a:pt x="20974" y="65017"/>
                  </a:cubicBezTo>
                  <a:cubicBezTo>
                    <a:pt x="21623" y="66516"/>
                    <a:pt x="22386" y="66958"/>
                    <a:pt x="23058" y="66958"/>
                  </a:cubicBezTo>
                  <a:cubicBezTo>
                    <a:pt x="24023" y="66958"/>
                    <a:pt x="24803" y="66051"/>
                    <a:pt x="24803" y="66051"/>
                  </a:cubicBezTo>
                  <a:cubicBezTo>
                    <a:pt x="24803" y="66051"/>
                    <a:pt x="47357" y="45929"/>
                    <a:pt x="50001" y="43619"/>
                  </a:cubicBezTo>
                  <a:cubicBezTo>
                    <a:pt x="51035" y="42737"/>
                    <a:pt x="50731" y="41795"/>
                    <a:pt x="50336" y="41187"/>
                  </a:cubicBezTo>
                  <a:cubicBezTo>
                    <a:pt x="40548" y="34439"/>
                    <a:pt x="32706" y="27083"/>
                    <a:pt x="23618" y="19728"/>
                  </a:cubicBezTo>
                  <a:cubicBezTo>
                    <a:pt x="15320" y="13497"/>
                    <a:pt x="7660" y="7600"/>
                    <a:pt x="14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2"/>
            <p:cNvSpPr/>
            <p:nvPr/>
          </p:nvSpPr>
          <p:spPr>
            <a:xfrm>
              <a:off x="-5536100" y="13543625"/>
              <a:ext cx="213350" cy="638600"/>
            </a:xfrm>
            <a:custGeom>
              <a:avLst/>
              <a:gdLst/>
              <a:ahLst/>
              <a:cxnLst/>
              <a:rect l="l" t="t" r="r" b="b"/>
              <a:pathLst>
                <a:path w="8534" h="25544" extrusionOk="0">
                  <a:moveTo>
                    <a:pt x="831" y="0"/>
                  </a:moveTo>
                  <a:cubicBezTo>
                    <a:pt x="647" y="0"/>
                    <a:pt x="0" y="375"/>
                    <a:pt x="1816" y="6543"/>
                  </a:cubicBezTo>
                  <a:cubicBezTo>
                    <a:pt x="3913" y="13594"/>
                    <a:pt x="7135" y="24506"/>
                    <a:pt x="7713" y="25084"/>
                  </a:cubicBezTo>
                  <a:cubicBezTo>
                    <a:pt x="7931" y="25302"/>
                    <a:pt x="8117" y="25544"/>
                    <a:pt x="8259" y="25544"/>
                  </a:cubicBezTo>
                  <a:cubicBezTo>
                    <a:pt x="8394" y="25544"/>
                    <a:pt x="8489" y="25325"/>
                    <a:pt x="8533" y="24658"/>
                  </a:cubicBezTo>
                  <a:cubicBezTo>
                    <a:pt x="8442" y="24567"/>
                    <a:pt x="8381" y="24446"/>
                    <a:pt x="8290" y="24263"/>
                  </a:cubicBezTo>
                  <a:cubicBezTo>
                    <a:pt x="8199" y="23990"/>
                    <a:pt x="1056" y="2196"/>
                    <a:pt x="1056" y="2196"/>
                  </a:cubicBezTo>
                  <a:cubicBezTo>
                    <a:pt x="1056" y="2196"/>
                    <a:pt x="448" y="372"/>
                    <a:pt x="874" y="7"/>
                  </a:cubicBezTo>
                  <a:cubicBezTo>
                    <a:pt x="874" y="7"/>
                    <a:pt x="857" y="0"/>
                    <a:pt x="831" y="0"/>
                  </a:cubicBezTo>
                  <a:close/>
                </a:path>
              </a:pathLst>
            </a:custGeom>
            <a:solidFill>
              <a:srgbClr val="9AE3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2"/>
            <p:cNvSpPr/>
            <p:nvPr/>
          </p:nvSpPr>
          <p:spPr>
            <a:xfrm>
              <a:off x="-5845375" y="12930950"/>
              <a:ext cx="47075" cy="52700"/>
            </a:xfrm>
            <a:custGeom>
              <a:avLst/>
              <a:gdLst/>
              <a:ahLst/>
              <a:cxnLst/>
              <a:rect l="l" t="t" r="r" b="b"/>
              <a:pathLst>
                <a:path w="1883" h="2108" extrusionOk="0">
                  <a:moveTo>
                    <a:pt x="1730" y="1"/>
                  </a:moveTo>
                  <a:cubicBezTo>
                    <a:pt x="1705" y="1"/>
                    <a:pt x="1680" y="14"/>
                    <a:pt x="1664" y="46"/>
                  </a:cubicBezTo>
                  <a:cubicBezTo>
                    <a:pt x="1542" y="289"/>
                    <a:pt x="1329" y="502"/>
                    <a:pt x="1117" y="684"/>
                  </a:cubicBezTo>
                  <a:cubicBezTo>
                    <a:pt x="722" y="1079"/>
                    <a:pt x="38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0"/>
                    <a:pt x="83" y="2083"/>
                  </a:cubicBezTo>
                  <a:cubicBezTo>
                    <a:pt x="478" y="1657"/>
                    <a:pt x="873" y="1231"/>
                    <a:pt x="1238" y="806"/>
                  </a:cubicBezTo>
                  <a:cubicBezTo>
                    <a:pt x="1421" y="593"/>
                    <a:pt x="1573" y="350"/>
                    <a:pt x="1816" y="168"/>
                  </a:cubicBezTo>
                  <a:cubicBezTo>
                    <a:pt x="1883" y="101"/>
                    <a:pt x="1802" y="1"/>
                    <a:pt x="173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2"/>
            <p:cNvSpPr/>
            <p:nvPr/>
          </p:nvSpPr>
          <p:spPr>
            <a:xfrm>
              <a:off x="-5728275" y="13041475"/>
              <a:ext cx="47050" cy="52700"/>
            </a:xfrm>
            <a:custGeom>
              <a:avLst/>
              <a:gdLst/>
              <a:ahLst/>
              <a:cxnLst/>
              <a:rect l="l" t="t" r="r" b="b"/>
              <a:pathLst>
                <a:path w="1882" h="2108" extrusionOk="0">
                  <a:moveTo>
                    <a:pt x="1736" y="0"/>
                  </a:moveTo>
                  <a:cubicBezTo>
                    <a:pt x="1710" y="0"/>
                    <a:pt x="1684" y="10"/>
                    <a:pt x="1661" y="32"/>
                  </a:cubicBezTo>
                  <a:cubicBezTo>
                    <a:pt x="1539" y="276"/>
                    <a:pt x="1326" y="488"/>
                    <a:pt x="1114" y="701"/>
                  </a:cubicBezTo>
                  <a:cubicBezTo>
                    <a:pt x="718" y="1066"/>
                    <a:pt x="384" y="1583"/>
                    <a:pt x="50" y="2008"/>
                  </a:cubicBezTo>
                  <a:cubicBezTo>
                    <a:pt x="0" y="2058"/>
                    <a:pt x="32" y="2107"/>
                    <a:pt x="78" y="2107"/>
                  </a:cubicBezTo>
                  <a:cubicBezTo>
                    <a:pt x="88" y="2107"/>
                    <a:pt x="99" y="2105"/>
                    <a:pt x="111" y="2099"/>
                  </a:cubicBezTo>
                  <a:cubicBezTo>
                    <a:pt x="475" y="1674"/>
                    <a:pt x="870" y="1248"/>
                    <a:pt x="1235" y="792"/>
                  </a:cubicBezTo>
                  <a:cubicBezTo>
                    <a:pt x="1448" y="580"/>
                    <a:pt x="1600" y="336"/>
                    <a:pt x="1813" y="154"/>
                  </a:cubicBezTo>
                  <a:cubicBezTo>
                    <a:pt x="1881" y="86"/>
                    <a:pt x="1813" y="0"/>
                    <a:pt x="1736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2"/>
            <p:cNvSpPr/>
            <p:nvPr/>
          </p:nvSpPr>
          <p:spPr>
            <a:xfrm>
              <a:off x="-5609050" y="13144475"/>
              <a:ext cx="46325" cy="52700"/>
            </a:xfrm>
            <a:custGeom>
              <a:avLst/>
              <a:gdLst/>
              <a:ahLst/>
              <a:cxnLst/>
              <a:rect l="l" t="t" r="r" b="b"/>
              <a:pathLst>
                <a:path w="1853" h="2108" extrusionOk="0">
                  <a:moveTo>
                    <a:pt x="1725" y="1"/>
                  </a:moveTo>
                  <a:cubicBezTo>
                    <a:pt x="1702" y="1"/>
                    <a:pt x="1680" y="14"/>
                    <a:pt x="1664" y="46"/>
                  </a:cubicBezTo>
                  <a:cubicBezTo>
                    <a:pt x="1512" y="289"/>
                    <a:pt x="1299" y="502"/>
                    <a:pt x="1117" y="685"/>
                  </a:cubicBezTo>
                  <a:cubicBezTo>
                    <a:pt x="691" y="1080"/>
                    <a:pt x="35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1"/>
                    <a:pt x="83" y="2083"/>
                  </a:cubicBezTo>
                  <a:cubicBezTo>
                    <a:pt x="478" y="1657"/>
                    <a:pt x="843" y="1232"/>
                    <a:pt x="1238" y="806"/>
                  </a:cubicBezTo>
                  <a:cubicBezTo>
                    <a:pt x="1421" y="593"/>
                    <a:pt x="1573" y="350"/>
                    <a:pt x="1785" y="168"/>
                  </a:cubicBezTo>
                  <a:cubicBezTo>
                    <a:pt x="1852" y="101"/>
                    <a:pt x="1788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2"/>
            <p:cNvSpPr/>
            <p:nvPr/>
          </p:nvSpPr>
          <p:spPr>
            <a:xfrm>
              <a:off x="-5490575" y="13252250"/>
              <a:ext cx="46300" cy="52425"/>
            </a:xfrm>
            <a:custGeom>
              <a:avLst/>
              <a:gdLst/>
              <a:ahLst/>
              <a:cxnLst/>
              <a:rect l="l" t="t" r="r" b="b"/>
              <a:pathLst>
                <a:path w="1852" h="2097" extrusionOk="0">
                  <a:moveTo>
                    <a:pt x="1737" y="0"/>
                  </a:moveTo>
                  <a:cubicBezTo>
                    <a:pt x="1711" y="0"/>
                    <a:pt x="1685" y="15"/>
                    <a:pt x="1667" y="51"/>
                  </a:cubicBezTo>
                  <a:cubicBezTo>
                    <a:pt x="1515" y="264"/>
                    <a:pt x="1302" y="477"/>
                    <a:pt x="1119" y="690"/>
                  </a:cubicBezTo>
                  <a:cubicBezTo>
                    <a:pt x="694" y="1085"/>
                    <a:pt x="360" y="1571"/>
                    <a:pt x="25" y="2027"/>
                  </a:cubicBezTo>
                  <a:cubicBezTo>
                    <a:pt x="1" y="2052"/>
                    <a:pt x="36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46" y="1237"/>
                    <a:pt x="1211" y="811"/>
                  </a:cubicBezTo>
                  <a:cubicBezTo>
                    <a:pt x="1423" y="568"/>
                    <a:pt x="1575" y="325"/>
                    <a:pt x="1788" y="143"/>
                  </a:cubicBezTo>
                  <a:cubicBezTo>
                    <a:pt x="1852" y="79"/>
                    <a:pt x="1797" y="0"/>
                    <a:pt x="173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2"/>
            <p:cNvSpPr/>
            <p:nvPr/>
          </p:nvSpPr>
          <p:spPr>
            <a:xfrm>
              <a:off x="-5391775" y="13339000"/>
              <a:ext cx="46375" cy="52300"/>
            </a:xfrm>
            <a:custGeom>
              <a:avLst/>
              <a:gdLst/>
              <a:ahLst/>
              <a:cxnLst/>
              <a:rect l="l" t="t" r="r" b="b"/>
              <a:pathLst>
                <a:path w="1855" h="2092" extrusionOk="0">
                  <a:moveTo>
                    <a:pt x="1729" y="1"/>
                  </a:moveTo>
                  <a:cubicBezTo>
                    <a:pt x="1706" y="1"/>
                    <a:pt x="1683" y="14"/>
                    <a:pt x="1666" y="46"/>
                  </a:cubicBezTo>
                  <a:cubicBezTo>
                    <a:pt x="1514" y="290"/>
                    <a:pt x="1301" y="502"/>
                    <a:pt x="1119" y="685"/>
                  </a:cubicBezTo>
                  <a:cubicBezTo>
                    <a:pt x="724" y="1080"/>
                    <a:pt x="359" y="1566"/>
                    <a:pt x="25" y="2022"/>
                  </a:cubicBezTo>
                  <a:cubicBezTo>
                    <a:pt x="0" y="2047"/>
                    <a:pt x="35" y="2091"/>
                    <a:pt x="66" y="2091"/>
                  </a:cubicBezTo>
                  <a:cubicBezTo>
                    <a:pt x="73" y="2091"/>
                    <a:pt x="80" y="2089"/>
                    <a:pt x="85" y="2083"/>
                  </a:cubicBezTo>
                  <a:cubicBezTo>
                    <a:pt x="481" y="1657"/>
                    <a:pt x="845" y="1232"/>
                    <a:pt x="1240" y="806"/>
                  </a:cubicBezTo>
                  <a:cubicBezTo>
                    <a:pt x="1423" y="594"/>
                    <a:pt x="1575" y="320"/>
                    <a:pt x="1788" y="138"/>
                  </a:cubicBezTo>
                  <a:cubicBezTo>
                    <a:pt x="1854" y="93"/>
                    <a:pt x="1791" y="1"/>
                    <a:pt x="1729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2"/>
            <p:cNvSpPr/>
            <p:nvPr/>
          </p:nvSpPr>
          <p:spPr>
            <a:xfrm>
              <a:off x="-5298325" y="13421400"/>
              <a:ext cx="46425" cy="52725"/>
            </a:xfrm>
            <a:custGeom>
              <a:avLst/>
              <a:gdLst/>
              <a:ahLst/>
              <a:cxnLst/>
              <a:rect l="l" t="t" r="r" b="b"/>
              <a:pathLst>
                <a:path w="1857" h="2109" extrusionOk="0">
                  <a:moveTo>
                    <a:pt x="1724" y="1"/>
                  </a:moveTo>
                  <a:cubicBezTo>
                    <a:pt x="1703" y="1"/>
                    <a:pt x="1682" y="10"/>
                    <a:pt x="1667" y="33"/>
                  </a:cubicBezTo>
                  <a:cubicBezTo>
                    <a:pt x="1515" y="276"/>
                    <a:pt x="1302" y="489"/>
                    <a:pt x="1120" y="702"/>
                  </a:cubicBezTo>
                  <a:cubicBezTo>
                    <a:pt x="694" y="1067"/>
                    <a:pt x="360" y="1583"/>
                    <a:pt x="25" y="2009"/>
                  </a:cubicBezTo>
                  <a:cubicBezTo>
                    <a:pt x="0" y="2059"/>
                    <a:pt x="36" y="2108"/>
                    <a:pt x="67" y="2108"/>
                  </a:cubicBezTo>
                  <a:cubicBezTo>
                    <a:pt x="74" y="2108"/>
                    <a:pt x="81" y="2106"/>
                    <a:pt x="86" y="2100"/>
                  </a:cubicBezTo>
                  <a:cubicBezTo>
                    <a:pt x="481" y="1675"/>
                    <a:pt x="846" y="1249"/>
                    <a:pt x="1211" y="793"/>
                  </a:cubicBezTo>
                  <a:cubicBezTo>
                    <a:pt x="1424" y="580"/>
                    <a:pt x="1575" y="337"/>
                    <a:pt x="1788" y="155"/>
                  </a:cubicBezTo>
                  <a:cubicBezTo>
                    <a:pt x="1857" y="86"/>
                    <a:pt x="1788" y="1"/>
                    <a:pt x="1724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2"/>
            <p:cNvSpPr/>
            <p:nvPr/>
          </p:nvSpPr>
          <p:spPr>
            <a:xfrm>
              <a:off x="-5211700" y="13502250"/>
              <a:ext cx="47075" cy="52425"/>
            </a:xfrm>
            <a:custGeom>
              <a:avLst/>
              <a:gdLst/>
              <a:ahLst/>
              <a:cxnLst/>
              <a:rect l="l" t="t" r="r" b="b"/>
              <a:pathLst>
                <a:path w="1883" h="2097" extrusionOk="0">
                  <a:moveTo>
                    <a:pt x="1757" y="0"/>
                  </a:moveTo>
                  <a:cubicBezTo>
                    <a:pt x="1727" y="0"/>
                    <a:pt x="1694" y="15"/>
                    <a:pt x="1667" y="52"/>
                  </a:cubicBezTo>
                  <a:cubicBezTo>
                    <a:pt x="1545" y="264"/>
                    <a:pt x="1332" y="477"/>
                    <a:pt x="1120" y="690"/>
                  </a:cubicBezTo>
                  <a:cubicBezTo>
                    <a:pt x="725" y="1085"/>
                    <a:pt x="390" y="1571"/>
                    <a:pt x="25" y="2027"/>
                  </a:cubicBezTo>
                  <a:cubicBezTo>
                    <a:pt x="1" y="2052"/>
                    <a:pt x="36" y="2096"/>
                    <a:pt x="82" y="2096"/>
                  </a:cubicBezTo>
                  <a:cubicBezTo>
                    <a:pt x="93" y="2096"/>
                    <a:pt x="105" y="2094"/>
                    <a:pt x="117" y="2088"/>
                  </a:cubicBezTo>
                  <a:cubicBezTo>
                    <a:pt x="481" y="1662"/>
                    <a:pt x="877" y="1237"/>
                    <a:pt x="1241" y="811"/>
                  </a:cubicBezTo>
                  <a:cubicBezTo>
                    <a:pt x="1424" y="568"/>
                    <a:pt x="1576" y="325"/>
                    <a:pt x="1819" y="143"/>
                  </a:cubicBezTo>
                  <a:cubicBezTo>
                    <a:pt x="1883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2"/>
            <p:cNvSpPr/>
            <p:nvPr/>
          </p:nvSpPr>
          <p:spPr>
            <a:xfrm>
              <a:off x="-5120425" y="13584475"/>
              <a:ext cx="46875" cy="52675"/>
            </a:xfrm>
            <a:custGeom>
              <a:avLst/>
              <a:gdLst/>
              <a:ahLst/>
              <a:cxnLst/>
              <a:rect l="l" t="t" r="r" b="b"/>
              <a:pathLst>
                <a:path w="1875" h="2107" extrusionOk="0">
                  <a:moveTo>
                    <a:pt x="1729" y="0"/>
                  </a:moveTo>
                  <a:cubicBezTo>
                    <a:pt x="1704" y="0"/>
                    <a:pt x="1679" y="13"/>
                    <a:pt x="1663" y="45"/>
                  </a:cubicBezTo>
                  <a:cubicBezTo>
                    <a:pt x="1511" y="288"/>
                    <a:pt x="1299" y="501"/>
                    <a:pt x="1116" y="684"/>
                  </a:cubicBezTo>
                  <a:cubicBezTo>
                    <a:pt x="721" y="1079"/>
                    <a:pt x="387" y="1595"/>
                    <a:pt x="22" y="2021"/>
                  </a:cubicBezTo>
                  <a:cubicBezTo>
                    <a:pt x="0" y="2064"/>
                    <a:pt x="25" y="2107"/>
                    <a:pt x="51" y="2107"/>
                  </a:cubicBezTo>
                  <a:cubicBezTo>
                    <a:pt x="62" y="2107"/>
                    <a:pt x="74" y="2100"/>
                    <a:pt x="83" y="2082"/>
                  </a:cubicBezTo>
                  <a:cubicBezTo>
                    <a:pt x="478" y="1656"/>
                    <a:pt x="843" y="1231"/>
                    <a:pt x="1238" y="805"/>
                  </a:cubicBezTo>
                  <a:cubicBezTo>
                    <a:pt x="1420" y="592"/>
                    <a:pt x="1572" y="349"/>
                    <a:pt x="1785" y="167"/>
                  </a:cubicBezTo>
                  <a:cubicBezTo>
                    <a:pt x="1874" y="100"/>
                    <a:pt x="1799" y="0"/>
                    <a:pt x="1729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2"/>
            <p:cNvSpPr/>
            <p:nvPr/>
          </p:nvSpPr>
          <p:spPr>
            <a:xfrm>
              <a:off x="-5039950" y="13649675"/>
              <a:ext cx="47050" cy="52400"/>
            </a:xfrm>
            <a:custGeom>
              <a:avLst/>
              <a:gdLst/>
              <a:ahLst/>
              <a:cxnLst/>
              <a:rect l="l" t="t" r="r" b="b"/>
              <a:pathLst>
                <a:path w="1882" h="2096" extrusionOk="0">
                  <a:moveTo>
                    <a:pt x="1757" y="0"/>
                  </a:moveTo>
                  <a:cubicBezTo>
                    <a:pt x="1727" y="0"/>
                    <a:pt x="1694" y="15"/>
                    <a:pt x="1666" y="51"/>
                  </a:cubicBezTo>
                  <a:cubicBezTo>
                    <a:pt x="1545" y="264"/>
                    <a:pt x="1332" y="477"/>
                    <a:pt x="1119" y="690"/>
                  </a:cubicBezTo>
                  <a:cubicBezTo>
                    <a:pt x="724" y="1085"/>
                    <a:pt x="390" y="1571"/>
                    <a:pt x="25" y="2027"/>
                  </a:cubicBezTo>
                  <a:cubicBezTo>
                    <a:pt x="0" y="2052"/>
                    <a:pt x="35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76" y="1237"/>
                    <a:pt x="1241" y="811"/>
                  </a:cubicBezTo>
                  <a:cubicBezTo>
                    <a:pt x="1423" y="568"/>
                    <a:pt x="1575" y="325"/>
                    <a:pt x="1818" y="142"/>
                  </a:cubicBezTo>
                  <a:cubicBezTo>
                    <a:pt x="1882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2"/>
            <p:cNvSpPr/>
            <p:nvPr/>
          </p:nvSpPr>
          <p:spPr>
            <a:xfrm>
              <a:off x="-4959325" y="13725800"/>
              <a:ext cx="46300" cy="52700"/>
            </a:xfrm>
            <a:custGeom>
              <a:avLst/>
              <a:gdLst/>
              <a:ahLst/>
              <a:cxnLst/>
              <a:rect l="l" t="t" r="r" b="b"/>
              <a:pathLst>
                <a:path w="1852" h="2108" extrusionOk="0">
                  <a:moveTo>
                    <a:pt x="1725" y="1"/>
                  </a:moveTo>
                  <a:cubicBezTo>
                    <a:pt x="1702" y="1"/>
                    <a:pt x="1679" y="14"/>
                    <a:pt x="1663" y="46"/>
                  </a:cubicBezTo>
                  <a:cubicBezTo>
                    <a:pt x="1511" y="289"/>
                    <a:pt x="1298" y="502"/>
                    <a:pt x="1116" y="684"/>
                  </a:cubicBezTo>
                  <a:cubicBezTo>
                    <a:pt x="721" y="1079"/>
                    <a:pt x="356" y="1596"/>
                    <a:pt x="22" y="2022"/>
                  </a:cubicBezTo>
                  <a:cubicBezTo>
                    <a:pt x="0" y="2065"/>
                    <a:pt x="24" y="2108"/>
                    <a:pt x="51" y="2108"/>
                  </a:cubicBezTo>
                  <a:cubicBezTo>
                    <a:pt x="62" y="2108"/>
                    <a:pt x="74" y="2100"/>
                    <a:pt x="83" y="2082"/>
                  </a:cubicBezTo>
                  <a:cubicBezTo>
                    <a:pt x="478" y="1657"/>
                    <a:pt x="842" y="1231"/>
                    <a:pt x="1238" y="806"/>
                  </a:cubicBezTo>
                  <a:cubicBezTo>
                    <a:pt x="1420" y="593"/>
                    <a:pt x="1572" y="350"/>
                    <a:pt x="1785" y="167"/>
                  </a:cubicBezTo>
                  <a:cubicBezTo>
                    <a:pt x="1852" y="100"/>
                    <a:pt x="1787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2"/>
            <p:cNvSpPr/>
            <p:nvPr/>
          </p:nvSpPr>
          <p:spPr>
            <a:xfrm>
              <a:off x="-4866700" y="13806325"/>
              <a:ext cx="47125" cy="52300"/>
            </a:xfrm>
            <a:custGeom>
              <a:avLst/>
              <a:gdLst/>
              <a:ahLst/>
              <a:cxnLst/>
              <a:rect l="l" t="t" r="r" b="b"/>
              <a:pathLst>
                <a:path w="1885" h="2092" extrusionOk="0">
                  <a:moveTo>
                    <a:pt x="1735" y="1"/>
                  </a:moveTo>
                  <a:cubicBezTo>
                    <a:pt x="1708" y="1"/>
                    <a:pt x="1683" y="14"/>
                    <a:pt x="1666" y="47"/>
                  </a:cubicBezTo>
                  <a:cubicBezTo>
                    <a:pt x="1514" y="290"/>
                    <a:pt x="1332" y="503"/>
                    <a:pt x="1119" y="685"/>
                  </a:cubicBezTo>
                  <a:cubicBezTo>
                    <a:pt x="724" y="1080"/>
                    <a:pt x="390" y="1567"/>
                    <a:pt x="25" y="2022"/>
                  </a:cubicBezTo>
                  <a:cubicBezTo>
                    <a:pt x="0" y="2047"/>
                    <a:pt x="36" y="2092"/>
                    <a:pt x="66" y="2092"/>
                  </a:cubicBezTo>
                  <a:cubicBezTo>
                    <a:pt x="73" y="2092"/>
                    <a:pt x="80" y="2089"/>
                    <a:pt x="86" y="2083"/>
                  </a:cubicBezTo>
                  <a:cubicBezTo>
                    <a:pt x="481" y="1658"/>
                    <a:pt x="876" y="1232"/>
                    <a:pt x="1241" y="807"/>
                  </a:cubicBezTo>
                  <a:cubicBezTo>
                    <a:pt x="1423" y="594"/>
                    <a:pt x="1575" y="320"/>
                    <a:pt x="1818" y="138"/>
                  </a:cubicBezTo>
                  <a:cubicBezTo>
                    <a:pt x="1885" y="94"/>
                    <a:pt x="1806" y="1"/>
                    <a:pt x="173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1" name="Google Shape;671;p42"/>
          <p:cNvGrpSpPr/>
          <p:nvPr/>
        </p:nvGrpSpPr>
        <p:grpSpPr>
          <a:xfrm>
            <a:off x="-385433" y="3639035"/>
            <a:ext cx="1211444" cy="1630231"/>
            <a:chOff x="-1138858" y="3639035"/>
            <a:chExt cx="1211444" cy="1630231"/>
          </a:xfrm>
        </p:grpSpPr>
        <p:sp>
          <p:nvSpPr>
            <p:cNvPr id="672" name="Google Shape;672;p42"/>
            <p:cNvSpPr/>
            <p:nvPr/>
          </p:nvSpPr>
          <p:spPr>
            <a:xfrm>
              <a:off x="-985216" y="4615716"/>
              <a:ext cx="897590" cy="653550"/>
            </a:xfrm>
            <a:custGeom>
              <a:avLst/>
              <a:gdLst/>
              <a:ahLst/>
              <a:cxnLst/>
              <a:rect l="l" t="t" r="r" b="b"/>
              <a:pathLst>
                <a:path w="12432" h="9051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730" y="7934"/>
                    <a:pt x="1854" y="8390"/>
                  </a:cubicBezTo>
                  <a:cubicBezTo>
                    <a:pt x="2536" y="8648"/>
                    <a:pt x="5295" y="9051"/>
                    <a:pt x="7721" y="9051"/>
                  </a:cubicBezTo>
                  <a:cubicBezTo>
                    <a:pt x="9298" y="9051"/>
                    <a:pt x="10734" y="8881"/>
                    <a:pt x="11368" y="8390"/>
                  </a:cubicBezTo>
                  <a:cubicBezTo>
                    <a:pt x="12432" y="5958"/>
                    <a:pt x="12310" y="761"/>
                    <a:pt x="12310" y="7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2"/>
            <p:cNvSpPr/>
            <p:nvPr/>
          </p:nvSpPr>
          <p:spPr>
            <a:xfrm>
              <a:off x="-1138858" y="4236121"/>
              <a:ext cx="1211444" cy="576505"/>
            </a:xfrm>
            <a:custGeom>
              <a:avLst/>
              <a:gdLst/>
              <a:ahLst/>
              <a:cxnLst/>
              <a:rect l="l" t="t" r="r" b="b"/>
              <a:pathLst>
                <a:path w="16779" h="7984" extrusionOk="0">
                  <a:moveTo>
                    <a:pt x="9380" y="0"/>
                  </a:moveTo>
                  <a:cubicBezTo>
                    <a:pt x="4747" y="0"/>
                    <a:pt x="456" y="1914"/>
                    <a:pt x="456" y="1914"/>
                  </a:cubicBezTo>
                  <a:cubicBezTo>
                    <a:pt x="456" y="1914"/>
                    <a:pt x="0" y="3829"/>
                    <a:pt x="1034" y="6352"/>
                  </a:cubicBezTo>
                  <a:cubicBezTo>
                    <a:pt x="2801" y="7604"/>
                    <a:pt x="5904" y="7984"/>
                    <a:pt x="8827" y="7984"/>
                  </a:cubicBezTo>
                  <a:cubicBezTo>
                    <a:pt x="12290" y="7984"/>
                    <a:pt x="15499" y="7450"/>
                    <a:pt x="15928" y="7203"/>
                  </a:cubicBezTo>
                  <a:cubicBezTo>
                    <a:pt x="16718" y="6717"/>
                    <a:pt x="16779" y="2461"/>
                    <a:pt x="16779" y="2461"/>
                  </a:cubicBezTo>
                  <a:cubicBezTo>
                    <a:pt x="14665" y="598"/>
                    <a:pt x="11969" y="0"/>
                    <a:pt x="93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2"/>
            <p:cNvSpPr/>
            <p:nvPr/>
          </p:nvSpPr>
          <p:spPr>
            <a:xfrm>
              <a:off x="-1105935" y="4242619"/>
              <a:ext cx="1178521" cy="342480"/>
            </a:xfrm>
            <a:custGeom>
              <a:avLst/>
              <a:gdLst/>
              <a:ahLst/>
              <a:cxnLst/>
              <a:rect l="l" t="t" r="r" b="b"/>
              <a:pathLst>
                <a:path w="16323" h="4743" extrusionOk="0">
                  <a:moveTo>
                    <a:pt x="8177" y="0"/>
                  </a:moveTo>
                  <a:cubicBezTo>
                    <a:pt x="3648" y="0"/>
                    <a:pt x="0" y="1064"/>
                    <a:pt x="0" y="2371"/>
                  </a:cubicBezTo>
                  <a:cubicBezTo>
                    <a:pt x="0" y="3678"/>
                    <a:pt x="3648" y="4742"/>
                    <a:pt x="8177" y="4742"/>
                  </a:cubicBezTo>
                  <a:cubicBezTo>
                    <a:pt x="12675" y="4742"/>
                    <a:pt x="16323" y="3678"/>
                    <a:pt x="16323" y="2371"/>
                  </a:cubicBezTo>
                  <a:cubicBezTo>
                    <a:pt x="16323" y="1064"/>
                    <a:pt x="12675" y="0"/>
                    <a:pt x="81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2"/>
            <p:cNvSpPr/>
            <p:nvPr/>
          </p:nvSpPr>
          <p:spPr>
            <a:xfrm>
              <a:off x="-934358" y="4335256"/>
              <a:ext cx="880200" cy="139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2"/>
            <p:cNvSpPr/>
            <p:nvPr/>
          </p:nvSpPr>
          <p:spPr>
            <a:xfrm>
              <a:off x="-631941" y="3639035"/>
              <a:ext cx="546554" cy="829736"/>
            </a:xfrm>
            <a:custGeom>
              <a:avLst/>
              <a:gdLst/>
              <a:ahLst/>
              <a:cxnLst/>
              <a:rect l="l" t="t" r="r" b="b"/>
              <a:pathLst>
                <a:path w="7570" h="11491" extrusionOk="0">
                  <a:moveTo>
                    <a:pt x="3905" y="0"/>
                  </a:moveTo>
                  <a:cubicBezTo>
                    <a:pt x="2721" y="0"/>
                    <a:pt x="1152" y="6248"/>
                    <a:pt x="426" y="9575"/>
                  </a:cubicBezTo>
                  <a:cubicBezTo>
                    <a:pt x="214" y="10487"/>
                    <a:pt x="62" y="11156"/>
                    <a:pt x="1" y="11460"/>
                  </a:cubicBezTo>
                  <a:cubicBezTo>
                    <a:pt x="426" y="11460"/>
                    <a:pt x="822" y="11490"/>
                    <a:pt x="1277" y="11490"/>
                  </a:cubicBezTo>
                  <a:cubicBezTo>
                    <a:pt x="2828" y="11490"/>
                    <a:pt x="4256" y="11369"/>
                    <a:pt x="5320" y="11217"/>
                  </a:cubicBezTo>
                  <a:cubicBezTo>
                    <a:pt x="5624" y="10882"/>
                    <a:pt x="6019" y="10457"/>
                    <a:pt x="6384" y="10031"/>
                  </a:cubicBezTo>
                  <a:cubicBezTo>
                    <a:pt x="6992" y="9271"/>
                    <a:pt x="7448" y="8542"/>
                    <a:pt x="7144" y="8299"/>
                  </a:cubicBezTo>
                  <a:cubicBezTo>
                    <a:pt x="7096" y="8263"/>
                    <a:pt x="7036" y="8247"/>
                    <a:pt x="6965" y="8247"/>
                  </a:cubicBezTo>
                  <a:cubicBezTo>
                    <a:pt x="6490" y="8247"/>
                    <a:pt x="5532" y="8991"/>
                    <a:pt x="4712" y="9758"/>
                  </a:cubicBezTo>
                  <a:cubicBezTo>
                    <a:pt x="3861" y="10487"/>
                    <a:pt x="3162" y="11217"/>
                    <a:pt x="3162" y="11217"/>
                  </a:cubicBezTo>
                  <a:cubicBezTo>
                    <a:pt x="3162" y="11217"/>
                    <a:pt x="3557" y="10578"/>
                    <a:pt x="4074" y="9666"/>
                  </a:cubicBezTo>
                  <a:cubicBezTo>
                    <a:pt x="5381" y="7448"/>
                    <a:pt x="7569" y="3496"/>
                    <a:pt x="7022" y="3223"/>
                  </a:cubicBezTo>
                  <a:cubicBezTo>
                    <a:pt x="7004" y="3214"/>
                    <a:pt x="6984" y="3210"/>
                    <a:pt x="6963" y="3210"/>
                  </a:cubicBezTo>
                  <a:cubicBezTo>
                    <a:pt x="6300" y="3210"/>
                    <a:pt x="4093" y="7192"/>
                    <a:pt x="2828" y="9606"/>
                  </a:cubicBezTo>
                  <a:cubicBezTo>
                    <a:pt x="2281" y="10639"/>
                    <a:pt x="1916" y="11369"/>
                    <a:pt x="1916" y="11369"/>
                  </a:cubicBezTo>
                  <a:cubicBezTo>
                    <a:pt x="1916" y="11369"/>
                    <a:pt x="2129" y="10669"/>
                    <a:pt x="2433" y="9575"/>
                  </a:cubicBezTo>
                  <a:cubicBezTo>
                    <a:pt x="3375" y="6384"/>
                    <a:pt x="5107" y="61"/>
                    <a:pt x="3922" y="1"/>
                  </a:cubicBezTo>
                  <a:cubicBezTo>
                    <a:pt x="3916" y="0"/>
                    <a:pt x="3911" y="0"/>
                    <a:pt x="39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7" name="Google Shape;677;p42"/>
          <p:cNvSpPr/>
          <p:nvPr/>
        </p:nvSpPr>
        <p:spPr>
          <a:xfrm>
            <a:off x="146221" y="40612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8" name="Google Shape;678;p42"/>
          <p:cNvSpPr txBox="1">
            <a:spLocks noGrp="1"/>
          </p:cNvSpPr>
          <p:nvPr>
            <p:ph type="subTitle" idx="1"/>
          </p:nvPr>
        </p:nvSpPr>
        <p:spPr>
          <a:xfrm>
            <a:off x="949576" y="1146891"/>
            <a:ext cx="7714846" cy="8246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buSzPts val="1100"/>
            </a:pPr>
            <a:r>
              <a:rPr lang="en-US" sz="1800" b="1" dirty="0"/>
              <a:t>4.  A: It's getting so hot in here!</a:t>
            </a:r>
          </a:p>
          <a:p>
            <a:pPr marL="0" lvl="0" indent="0" algn="l">
              <a:buSzPts val="1100"/>
            </a:pPr>
            <a:r>
              <a:rPr lang="en-US" sz="1800" b="1" dirty="0"/>
              <a:t>     </a:t>
            </a:r>
            <a:r>
              <a:rPr lang="th-TH" sz="1800" b="1" dirty="0"/>
              <a:t> </a:t>
            </a:r>
            <a:r>
              <a:rPr lang="en-US" sz="1800" b="1" dirty="0"/>
              <a:t>B: _________________  get out of here and go to park by the bay!</a:t>
            </a:r>
          </a:p>
        </p:txBody>
      </p:sp>
      <p:grpSp>
        <p:nvGrpSpPr>
          <p:cNvPr id="679" name="Google Shape;679;p42"/>
          <p:cNvGrpSpPr/>
          <p:nvPr/>
        </p:nvGrpSpPr>
        <p:grpSpPr>
          <a:xfrm>
            <a:off x="8095965" y="4008298"/>
            <a:ext cx="1950884" cy="1283366"/>
            <a:chOff x="2238621" y="-1082064"/>
            <a:chExt cx="1831816" cy="1205152"/>
          </a:xfrm>
        </p:grpSpPr>
        <p:grpSp>
          <p:nvGrpSpPr>
            <p:cNvPr id="680" name="Google Shape;680;p42"/>
            <p:cNvGrpSpPr/>
            <p:nvPr/>
          </p:nvGrpSpPr>
          <p:grpSpPr>
            <a:xfrm>
              <a:off x="2238621" y="-1082064"/>
              <a:ext cx="1405317" cy="1205152"/>
              <a:chOff x="7020531" y="2940607"/>
              <a:chExt cx="1260261" cy="1080756"/>
            </a:xfrm>
          </p:grpSpPr>
          <p:sp>
            <p:nvSpPr>
              <p:cNvPr id="681" name="Google Shape;681;p42"/>
              <p:cNvSpPr/>
              <p:nvPr/>
            </p:nvSpPr>
            <p:spPr>
              <a:xfrm>
                <a:off x="7047373" y="2940607"/>
                <a:ext cx="1233419" cy="1080351"/>
              </a:xfrm>
              <a:custGeom>
                <a:avLst/>
                <a:gdLst/>
                <a:ahLst/>
                <a:cxnLst/>
                <a:rect l="l" t="t" r="r" b="b"/>
                <a:pathLst>
                  <a:path w="51694" h="45274" extrusionOk="0">
                    <a:moveTo>
                      <a:pt x="37153" y="14505"/>
                    </a:moveTo>
                    <a:cubicBezTo>
                      <a:pt x="37897" y="14505"/>
                      <a:pt x="38566" y="14735"/>
                      <a:pt x="39059" y="15216"/>
                    </a:cubicBezTo>
                    <a:cubicBezTo>
                      <a:pt x="40396" y="16523"/>
                      <a:pt x="39910" y="19167"/>
                      <a:pt x="37995" y="21143"/>
                    </a:cubicBezTo>
                    <a:cubicBezTo>
                      <a:pt x="36785" y="22391"/>
                      <a:pt x="35295" y="23069"/>
                      <a:pt x="34025" y="23069"/>
                    </a:cubicBezTo>
                    <a:cubicBezTo>
                      <a:pt x="33286" y="23069"/>
                      <a:pt x="32621" y="22840"/>
                      <a:pt x="32128" y="22359"/>
                    </a:cubicBezTo>
                    <a:cubicBezTo>
                      <a:pt x="30791" y="21052"/>
                      <a:pt x="31247" y="18407"/>
                      <a:pt x="33162" y="16431"/>
                    </a:cubicBezTo>
                    <a:cubicBezTo>
                      <a:pt x="34372" y="15183"/>
                      <a:pt x="35874" y="14505"/>
                      <a:pt x="37153" y="14505"/>
                    </a:cubicBezTo>
                    <a:close/>
                    <a:moveTo>
                      <a:pt x="32645" y="1"/>
                    </a:moveTo>
                    <a:cubicBezTo>
                      <a:pt x="28949" y="1"/>
                      <a:pt x="24832" y="1426"/>
                      <a:pt x="21368" y="4091"/>
                    </a:cubicBezTo>
                    <a:cubicBezTo>
                      <a:pt x="14742" y="9167"/>
                      <a:pt x="0" y="31568"/>
                      <a:pt x="13374" y="42055"/>
                    </a:cubicBezTo>
                    <a:cubicBezTo>
                      <a:pt x="16290" y="44329"/>
                      <a:pt x="19514" y="45273"/>
                      <a:pt x="22804" y="45273"/>
                    </a:cubicBezTo>
                    <a:cubicBezTo>
                      <a:pt x="34639" y="45273"/>
                      <a:pt x="47313" y="33053"/>
                      <a:pt x="49454" y="26584"/>
                    </a:cubicBezTo>
                    <a:cubicBezTo>
                      <a:pt x="51693" y="19714"/>
                      <a:pt x="48850" y="16719"/>
                      <a:pt x="46201" y="16719"/>
                    </a:cubicBezTo>
                    <a:cubicBezTo>
                      <a:pt x="45650" y="16719"/>
                      <a:pt x="45108" y="16849"/>
                      <a:pt x="44621" y="17100"/>
                    </a:cubicBezTo>
                    <a:cubicBezTo>
                      <a:pt x="43838" y="17513"/>
                      <a:pt x="43209" y="17676"/>
                      <a:pt x="42710" y="17676"/>
                    </a:cubicBezTo>
                    <a:cubicBezTo>
                      <a:pt x="41407" y="17676"/>
                      <a:pt x="40990" y="16566"/>
                      <a:pt x="41034" y="15884"/>
                    </a:cubicBezTo>
                    <a:cubicBezTo>
                      <a:pt x="41277" y="12906"/>
                      <a:pt x="44773" y="8863"/>
                      <a:pt x="40852" y="3635"/>
                    </a:cubicBezTo>
                    <a:cubicBezTo>
                      <a:pt x="38990" y="1166"/>
                      <a:pt x="35989" y="1"/>
                      <a:pt x="32645" y="1"/>
                    </a:cubicBezTo>
                    <a:close/>
                  </a:path>
                </a:pathLst>
              </a:custGeom>
              <a:solidFill>
                <a:srgbClr val="EC97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42"/>
              <p:cNvSpPr/>
              <p:nvPr/>
            </p:nvSpPr>
            <p:spPr>
              <a:xfrm>
                <a:off x="7020531" y="2940989"/>
                <a:ext cx="1018273" cy="1065532"/>
              </a:xfrm>
              <a:custGeom>
                <a:avLst/>
                <a:gdLst/>
                <a:ahLst/>
                <a:cxnLst/>
                <a:rect l="l" t="t" r="r" b="b"/>
                <a:pathLst>
                  <a:path w="42677" h="44653" extrusionOk="0">
                    <a:moveTo>
                      <a:pt x="32630" y="1"/>
                    </a:moveTo>
                    <a:cubicBezTo>
                      <a:pt x="28941" y="1"/>
                      <a:pt x="24838" y="1417"/>
                      <a:pt x="21369" y="4075"/>
                    </a:cubicBezTo>
                    <a:cubicBezTo>
                      <a:pt x="14773" y="9151"/>
                      <a:pt x="0" y="31583"/>
                      <a:pt x="13405" y="42039"/>
                    </a:cubicBezTo>
                    <a:cubicBezTo>
                      <a:pt x="14986" y="43285"/>
                      <a:pt x="16688" y="44136"/>
                      <a:pt x="18420" y="44653"/>
                    </a:cubicBezTo>
                    <a:cubicBezTo>
                      <a:pt x="25259" y="38270"/>
                      <a:pt x="30974" y="30853"/>
                      <a:pt x="35624" y="22738"/>
                    </a:cubicBezTo>
                    <a:lnTo>
                      <a:pt x="35624" y="22738"/>
                    </a:lnTo>
                    <a:cubicBezTo>
                      <a:pt x="35073" y="22951"/>
                      <a:pt x="34522" y="23060"/>
                      <a:pt x="34006" y="23060"/>
                    </a:cubicBezTo>
                    <a:cubicBezTo>
                      <a:pt x="33272" y="23060"/>
                      <a:pt x="32611" y="22837"/>
                      <a:pt x="32129" y="22373"/>
                    </a:cubicBezTo>
                    <a:cubicBezTo>
                      <a:pt x="30791" y="21066"/>
                      <a:pt x="31278" y="18422"/>
                      <a:pt x="33193" y="16446"/>
                    </a:cubicBezTo>
                    <a:cubicBezTo>
                      <a:pt x="34410" y="15190"/>
                      <a:pt x="35922" y="14511"/>
                      <a:pt x="37197" y="14511"/>
                    </a:cubicBezTo>
                    <a:cubicBezTo>
                      <a:pt x="37929" y="14511"/>
                      <a:pt x="38583" y="14734"/>
                      <a:pt x="39059" y="15200"/>
                    </a:cubicBezTo>
                    <a:cubicBezTo>
                      <a:pt x="39181" y="15321"/>
                      <a:pt x="39302" y="15473"/>
                      <a:pt x="39393" y="15595"/>
                    </a:cubicBezTo>
                    <a:cubicBezTo>
                      <a:pt x="40579" y="13133"/>
                      <a:pt x="41673" y="10610"/>
                      <a:pt x="42676" y="8057"/>
                    </a:cubicBezTo>
                    <a:cubicBezTo>
                      <a:pt x="42554" y="6689"/>
                      <a:pt x="42068" y="5230"/>
                      <a:pt x="40883" y="3649"/>
                    </a:cubicBezTo>
                    <a:cubicBezTo>
                      <a:pt x="39000" y="1173"/>
                      <a:pt x="35986" y="1"/>
                      <a:pt x="32630" y="1"/>
                    </a:cubicBezTo>
                    <a:close/>
                  </a:path>
                </a:pathLst>
              </a:custGeom>
              <a:solidFill>
                <a:srgbClr val="F9C1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42"/>
              <p:cNvSpPr/>
              <p:nvPr/>
            </p:nvSpPr>
            <p:spPr>
              <a:xfrm>
                <a:off x="7460032" y="3133225"/>
                <a:ext cx="794466" cy="888138"/>
              </a:xfrm>
              <a:custGeom>
                <a:avLst/>
                <a:gdLst/>
                <a:ahLst/>
                <a:cxnLst/>
                <a:rect l="l" t="t" r="r" b="b"/>
                <a:pathLst>
                  <a:path w="33297" h="37219" extrusionOk="0">
                    <a:moveTo>
                      <a:pt x="24256" y="1"/>
                    </a:moveTo>
                    <a:cubicBezTo>
                      <a:pt x="23253" y="2554"/>
                      <a:pt x="22159" y="5077"/>
                      <a:pt x="20973" y="7539"/>
                    </a:cubicBezTo>
                    <a:cubicBezTo>
                      <a:pt x="21885" y="8937"/>
                      <a:pt x="21338" y="11277"/>
                      <a:pt x="19606" y="13071"/>
                    </a:cubicBezTo>
                    <a:cubicBezTo>
                      <a:pt x="18876" y="13831"/>
                      <a:pt x="18025" y="14378"/>
                      <a:pt x="17204" y="14682"/>
                    </a:cubicBezTo>
                    <a:cubicBezTo>
                      <a:pt x="12554" y="22797"/>
                      <a:pt x="6839" y="30214"/>
                      <a:pt x="0" y="36597"/>
                    </a:cubicBezTo>
                    <a:cubicBezTo>
                      <a:pt x="1447" y="37024"/>
                      <a:pt x="2930" y="37219"/>
                      <a:pt x="4426" y="37219"/>
                    </a:cubicBezTo>
                    <a:cubicBezTo>
                      <a:pt x="16255" y="37219"/>
                      <a:pt x="28903" y="25015"/>
                      <a:pt x="31034" y="18512"/>
                    </a:cubicBezTo>
                    <a:cubicBezTo>
                      <a:pt x="33296" y="11651"/>
                      <a:pt x="30446" y="8675"/>
                      <a:pt x="27793" y="8675"/>
                    </a:cubicBezTo>
                    <a:cubicBezTo>
                      <a:pt x="27238" y="8675"/>
                      <a:pt x="26691" y="8806"/>
                      <a:pt x="26201" y="9059"/>
                    </a:cubicBezTo>
                    <a:cubicBezTo>
                      <a:pt x="25421" y="9461"/>
                      <a:pt x="24793" y="9621"/>
                      <a:pt x="24295" y="9621"/>
                    </a:cubicBezTo>
                    <a:cubicBezTo>
                      <a:pt x="22989" y="9621"/>
                      <a:pt x="22571" y="8525"/>
                      <a:pt x="22615" y="7843"/>
                    </a:cubicBezTo>
                    <a:cubicBezTo>
                      <a:pt x="22797" y="5745"/>
                      <a:pt x="24530" y="3162"/>
                      <a:pt x="24256" y="1"/>
                    </a:cubicBezTo>
                    <a:close/>
                  </a:path>
                </a:pathLst>
              </a:custGeom>
              <a:solidFill>
                <a:srgbClr val="F4AE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42"/>
              <p:cNvSpPr/>
              <p:nvPr/>
            </p:nvSpPr>
            <p:spPr>
              <a:xfrm>
                <a:off x="7640604" y="3017230"/>
                <a:ext cx="159576" cy="175509"/>
              </a:xfrm>
              <a:custGeom>
                <a:avLst/>
                <a:gdLst/>
                <a:ahLst/>
                <a:cxnLst/>
                <a:rect l="l" t="t" r="r" b="b"/>
                <a:pathLst>
                  <a:path w="6688" h="7355" extrusionOk="0">
                    <a:moveTo>
                      <a:pt x="5311" y="0"/>
                    </a:moveTo>
                    <a:cubicBezTo>
                      <a:pt x="4164" y="0"/>
                      <a:pt x="2986" y="468"/>
                      <a:pt x="2037" y="1761"/>
                    </a:cubicBezTo>
                    <a:cubicBezTo>
                      <a:pt x="1" y="4558"/>
                      <a:pt x="2129" y="6746"/>
                      <a:pt x="4591" y="7354"/>
                    </a:cubicBezTo>
                    <a:cubicBezTo>
                      <a:pt x="4499" y="4679"/>
                      <a:pt x="5077" y="2096"/>
                      <a:pt x="6688" y="211"/>
                    </a:cubicBezTo>
                    <a:cubicBezTo>
                      <a:pt x="6246" y="79"/>
                      <a:pt x="5781" y="0"/>
                      <a:pt x="53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42"/>
              <p:cNvSpPr/>
              <p:nvPr/>
            </p:nvSpPr>
            <p:spPr>
              <a:xfrm>
                <a:off x="7747950" y="3022265"/>
                <a:ext cx="155233" cy="174387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7308" extrusionOk="0">
                    <a:moveTo>
                      <a:pt x="2189" y="0"/>
                    </a:moveTo>
                    <a:cubicBezTo>
                      <a:pt x="578" y="1885"/>
                      <a:pt x="0" y="4468"/>
                      <a:pt x="92" y="7143"/>
                    </a:cubicBezTo>
                    <a:cubicBezTo>
                      <a:pt x="541" y="7251"/>
                      <a:pt x="999" y="7308"/>
                      <a:pt x="1446" y="7308"/>
                    </a:cubicBezTo>
                    <a:cubicBezTo>
                      <a:pt x="2390" y="7308"/>
                      <a:pt x="3282" y="7052"/>
                      <a:pt x="3921" y="6474"/>
                    </a:cubicBezTo>
                    <a:cubicBezTo>
                      <a:pt x="6505" y="4104"/>
                      <a:pt x="5441" y="2523"/>
                      <a:pt x="4651" y="1550"/>
                    </a:cubicBezTo>
                    <a:cubicBezTo>
                      <a:pt x="4195" y="973"/>
                      <a:pt x="3283" y="335"/>
                      <a:pt x="218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42"/>
              <p:cNvSpPr/>
              <p:nvPr/>
            </p:nvSpPr>
            <p:spPr>
              <a:xfrm>
                <a:off x="7405798" y="3186176"/>
                <a:ext cx="123881" cy="177513"/>
              </a:xfrm>
              <a:custGeom>
                <a:avLst/>
                <a:gdLst/>
                <a:ahLst/>
                <a:cxnLst/>
                <a:rect l="l" t="t" r="r" b="b"/>
                <a:pathLst>
                  <a:path w="5192" h="7439" extrusionOk="0">
                    <a:moveTo>
                      <a:pt x="4918" y="1"/>
                    </a:moveTo>
                    <a:lnTo>
                      <a:pt x="4918" y="1"/>
                    </a:lnTo>
                    <a:cubicBezTo>
                      <a:pt x="3337" y="31"/>
                      <a:pt x="1665" y="760"/>
                      <a:pt x="966" y="2919"/>
                    </a:cubicBezTo>
                    <a:cubicBezTo>
                      <a:pt x="1" y="6014"/>
                      <a:pt x="2299" y="7438"/>
                      <a:pt x="4688" y="7438"/>
                    </a:cubicBezTo>
                    <a:cubicBezTo>
                      <a:pt x="4855" y="7438"/>
                      <a:pt x="5024" y="7431"/>
                      <a:pt x="5191" y="7417"/>
                    </a:cubicBezTo>
                    <a:cubicBezTo>
                      <a:pt x="4249" y="4925"/>
                      <a:pt x="3975" y="2280"/>
                      <a:pt x="491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42"/>
              <p:cNvSpPr/>
              <p:nvPr/>
            </p:nvSpPr>
            <p:spPr>
              <a:xfrm>
                <a:off x="7500642" y="3186129"/>
                <a:ext cx="150867" cy="177060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7420" extrusionOk="0">
                    <a:moveTo>
                      <a:pt x="1098" y="0"/>
                    </a:moveTo>
                    <a:cubicBezTo>
                      <a:pt x="1046" y="0"/>
                      <a:pt x="995" y="1"/>
                      <a:pt x="943" y="3"/>
                    </a:cubicBezTo>
                    <a:cubicBezTo>
                      <a:pt x="0" y="2282"/>
                      <a:pt x="274" y="4927"/>
                      <a:pt x="1216" y="7419"/>
                    </a:cubicBezTo>
                    <a:cubicBezTo>
                      <a:pt x="2645" y="7298"/>
                      <a:pt x="4013" y="6690"/>
                      <a:pt x="4621" y="5565"/>
                    </a:cubicBezTo>
                    <a:cubicBezTo>
                      <a:pt x="6323" y="2525"/>
                      <a:pt x="4803" y="1370"/>
                      <a:pt x="3769" y="702"/>
                    </a:cubicBezTo>
                    <a:cubicBezTo>
                      <a:pt x="3161" y="296"/>
                      <a:pt x="2165" y="0"/>
                      <a:pt x="109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42"/>
              <p:cNvSpPr/>
              <p:nvPr/>
            </p:nvSpPr>
            <p:spPr>
              <a:xfrm>
                <a:off x="7295398" y="3487178"/>
                <a:ext cx="149411" cy="174029"/>
              </a:xfrm>
              <a:custGeom>
                <a:avLst/>
                <a:gdLst/>
                <a:ahLst/>
                <a:cxnLst/>
                <a:rect l="l" t="t" r="r" b="b"/>
                <a:pathLst>
                  <a:path w="6262" h="7293" extrusionOk="0">
                    <a:moveTo>
                      <a:pt x="2493" y="1"/>
                    </a:moveTo>
                    <a:cubicBezTo>
                      <a:pt x="1125" y="791"/>
                      <a:pt x="0" y="2220"/>
                      <a:pt x="426" y="4469"/>
                    </a:cubicBezTo>
                    <a:cubicBezTo>
                      <a:pt x="812" y="6508"/>
                      <a:pt x="2085" y="7292"/>
                      <a:pt x="3502" y="7292"/>
                    </a:cubicBezTo>
                    <a:cubicBezTo>
                      <a:pt x="4430" y="7292"/>
                      <a:pt x="5420" y="6956"/>
                      <a:pt x="6262" y="6414"/>
                    </a:cubicBezTo>
                    <a:cubicBezTo>
                      <a:pt x="4256" y="4651"/>
                      <a:pt x="2766" y="2463"/>
                      <a:pt x="24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42"/>
              <p:cNvSpPr/>
              <p:nvPr/>
            </p:nvSpPr>
            <p:spPr>
              <a:xfrm>
                <a:off x="7354857" y="3469544"/>
                <a:ext cx="141466" cy="170712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7154" extrusionOk="0">
                    <a:moveTo>
                      <a:pt x="2575" y="0"/>
                    </a:moveTo>
                    <a:cubicBezTo>
                      <a:pt x="1855" y="0"/>
                      <a:pt x="867" y="225"/>
                      <a:pt x="1" y="740"/>
                    </a:cubicBezTo>
                    <a:cubicBezTo>
                      <a:pt x="244" y="3202"/>
                      <a:pt x="1764" y="5390"/>
                      <a:pt x="3770" y="7153"/>
                    </a:cubicBezTo>
                    <a:cubicBezTo>
                      <a:pt x="4986" y="6363"/>
                      <a:pt x="5867" y="5147"/>
                      <a:pt x="5898" y="3901"/>
                    </a:cubicBezTo>
                    <a:cubicBezTo>
                      <a:pt x="5928" y="405"/>
                      <a:pt x="4074" y="101"/>
                      <a:pt x="2828" y="10"/>
                    </a:cubicBezTo>
                    <a:cubicBezTo>
                      <a:pt x="2748" y="4"/>
                      <a:pt x="2664" y="0"/>
                      <a:pt x="257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42"/>
              <p:cNvSpPr/>
              <p:nvPr/>
            </p:nvSpPr>
            <p:spPr>
              <a:xfrm>
                <a:off x="7376617" y="3753364"/>
                <a:ext cx="164658" cy="168350"/>
              </a:xfrm>
              <a:custGeom>
                <a:avLst/>
                <a:gdLst/>
                <a:ahLst/>
                <a:cxnLst/>
                <a:rect l="l" t="t" r="r" b="b"/>
                <a:pathLst>
                  <a:path w="6901" h="7055" extrusionOk="0">
                    <a:moveTo>
                      <a:pt x="2068" y="1"/>
                    </a:moveTo>
                    <a:cubicBezTo>
                      <a:pt x="852" y="1004"/>
                      <a:pt x="1" y="2615"/>
                      <a:pt x="821" y="4743"/>
                    </a:cubicBezTo>
                    <a:cubicBezTo>
                      <a:pt x="1448" y="6403"/>
                      <a:pt x="2551" y="7054"/>
                      <a:pt x="3727" y="7054"/>
                    </a:cubicBezTo>
                    <a:cubicBezTo>
                      <a:pt x="4832" y="7054"/>
                      <a:pt x="6002" y="6478"/>
                      <a:pt x="6901" y="5624"/>
                    </a:cubicBezTo>
                    <a:cubicBezTo>
                      <a:pt x="4621" y="4256"/>
                      <a:pt x="2736" y="2372"/>
                      <a:pt x="2068" y="1"/>
                    </a:cubicBezTo>
                    <a:close/>
                  </a:path>
                </a:pathLst>
              </a:custGeom>
              <a:solidFill>
                <a:srgbClr val="F798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42"/>
              <p:cNvSpPr/>
              <p:nvPr/>
            </p:nvSpPr>
            <p:spPr>
              <a:xfrm>
                <a:off x="7425936" y="3722749"/>
                <a:ext cx="156689" cy="164842"/>
              </a:xfrm>
              <a:custGeom>
                <a:avLst/>
                <a:gdLst/>
                <a:ahLst/>
                <a:cxnLst/>
                <a:rect l="l" t="t" r="r" b="b"/>
                <a:pathLst>
                  <a:path w="6567" h="6908" extrusionOk="0">
                    <a:moveTo>
                      <a:pt x="3302" y="0"/>
                    </a:moveTo>
                    <a:cubicBezTo>
                      <a:pt x="3071" y="0"/>
                      <a:pt x="2850" y="18"/>
                      <a:pt x="2645" y="38"/>
                    </a:cubicBezTo>
                    <a:cubicBezTo>
                      <a:pt x="1916" y="129"/>
                      <a:pt x="852" y="554"/>
                      <a:pt x="1" y="1284"/>
                    </a:cubicBezTo>
                    <a:cubicBezTo>
                      <a:pt x="669" y="3655"/>
                      <a:pt x="2554" y="5539"/>
                      <a:pt x="4834" y="6907"/>
                    </a:cubicBezTo>
                    <a:cubicBezTo>
                      <a:pt x="5867" y="5934"/>
                      <a:pt x="6566" y="4597"/>
                      <a:pt x="6353" y="3351"/>
                    </a:cubicBezTo>
                    <a:cubicBezTo>
                      <a:pt x="5871" y="454"/>
                      <a:pt x="4475" y="0"/>
                      <a:pt x="33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2" name="Google Shape;692;p42"/>
            <p:cNvGrpSpPr/>
            <p:nvPr/>
          </p:nvGrpSpPr>
          <p:grpSpPr>
            <a:xfrm rot="-3668426">
              <a:off x="3073974" y="-844863"/>
              <a:ext cx="912500" cy="730750"/>
              <a:chOff x="2179003" y="2368249"/>
              <a:chExt cx="1738088" cy="1391899"/>
            </a:xfrm>
          </p:grpSpPr>
          <p:sp>
            <p:nvSpPr>
              <p:cNvPr id="693" name="Google Shape;693;p42"/>
              <p:cNvSpPr/>
              <p:nvPr/>
            </p:nvSpPr>
            <p:spPr>
              <a:xfrm rot="3281200">
                <a:off x="2454539" y="2964003"/>
                <a:ext cx="322662" cy="842178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11427" extrusionOk="0">
                    <a:moveTo>
                      <a:pt x="547" y="1"/>
                    </a:moveTo>
                    <a:cubicBezTo>
                      <a:pt x="91" y="3983"/>
                      <a:pt x="0" y="9363"/>
                      <a:pt x="2401" y="11247"/>
                    </a:cubicBezTo>
                    <a:cubicBezTo>
                      <a:pt x="2557" y="11373"/>
                      <a:pt x="2696" y="11427"/>
                      <a:pt x="2823" y="11427"/>
                    </a:cubicBezTo>
                    <a:cubicBezTo>
                      <a:pt x="3217" y="11427"/>
                      <a:pt x="3493" y="10909"/>
                      <a:pt x="3769" y="10427"/>
                    </a:cubicBezTo>
                    <a:cubicBezTo>
                      <a:pt x="4012" y="9971"/>
                      <a:pt x="4225" y="9332"/>
                      <a:pt x="4377" y="8542"/>
                    </a:cubicBezTo>
                    <a:cubicBezTo>
                      <a:pt x="2584" y="6050"/>
                      <a:pt x="1368" y="3040"/>
                      <a:pt x="547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42"/>
              <p:cNvSpPr/>
              <p:nvPr/>
            </p:nvSpPr>
            <p:spPr>
              <a:xfrm rot="3281200">
                <a:off x="2704715" y="2770707"/>
                <a:ext cx="342782" cy="983536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13345" extrusionOk="0">
                    <a:moveTo>
                      <a:pt x="3009" y="0"/>
                    </a:moveTo>
                    <a:lnTo>
                      <a:pt x="760" y="152"/>
                    </a:lnTo>
                    <a:cubicBezTo>
                      <a:pt x="760" y="152"/>
                      <a:pt x="304" y="2158"/>
                      <a:pt x="0" y="4803"/>
                    </a:cubicBezTo>
                    <a:cubicBezTo>
                      <a:pt x="821" y="7842"/>
                      <a:pt x="2037" y="10852"/>
                      <a:pt x="3830" y="13344"/>
                    </a:cubicBezTo>
                    <a:cubicBezTo>
                      <a:pt x="4651" y="8997"/>
                      <a:pt x="3952" y="608"/>
                      <a:pt x="3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42"/>
              <p:cNvSpPr/>
              <p:nvPr/>
            </p:nvSpPr>
            <p:spPr>
              <a:xfrm rot="3281200">
                <a:off x="3315949" y="2423720"/>
                <a:ext cx="403290" cy="535362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7264" extrusionOk="0">
                    <a:moveTo>
                      <a:pt x="2948" y="0"/>
                    </a:moveTo>
                    <a:cubicBezTo>
                      <a:pt x="3404" y="2432"/>
                      <a:pt x="0" y="4772"/>
                      <a:pt x="2584" y="6991"/>
                    </a:cubicBezTo>
                    <a:cubicBezTo>
                      <a:pt x="2614" y="7022"/>
                      <a:pt x="2584" y="7052"/>
                      <a:pt x="2553" y="7052"/>
                    </a:cubicBezTo>
                    <a:cubicBezTo>
                      <a:pt x="2657" y="7091"/>
                      <a:pt x="2889" y="7174"/>
                      <a:pt x="3184" y="7224"/>
                    </a:cubicBezTo>
                    <a:lnTo>
                      <a:pt x="3184" y="7224"/>
                    </a:lnTo>
                    <a:cubicBezTo>
                      <a:pt x="1587" y="4947"/>
                      <a:pt x="3525" y="2398"/>
                      <a:pt x="2948" y="0"/>
                    </a:cubicBezTo>
                    <a:close/>
                    <a:moveTo>
                      <a:pt x="3344" y="547"/>
                    </a:moveTo>
                    <a:lnTo>
                      <a:pt x="3344" y="547"/>
                    </a:lnTo>
                    <a:cubicBezTo>
                      <a:pt x="3435" y="912"/>
                      <a:pt x="3496" y="1277"/>
                      <a:pt x="3647" y="1581"/>
                    </a:cubicBezTo>
                    <a:cubicBezTo>
                      <a:pt x="3860" y="2037"/>
                      <a:pt x="4012" y="2584"/>
                      <a:pt x="3982" y="3070"/>
                    </a:cubicBezTo>
                    <a:cubicBezTo>
                      <a:pt x="3951" y="4499"/>
                      <a:pt x="3344" y="5715"/>
                      <a:pt x="3587" y="7174"/>
                    </a:cubicBezTo>
                    <a:cubicBezTo>
                      <a:pt x="3587" y="7211"/>
                      <a:pt x="3563" y="7237"/>
                      <a:pt x="3539" y="7237"/>
                    </a:cubicBezTo>
                    <a:cubicBezTo>
                      <a:pt x="3523" y="7237"/>
                      <a:pt x="3507" y="7227"/>
                      <a:pt x="3496" y="7204"/>
                    </a:cubicBezTo>
                    <a:cubicBezTo>
                      <a:pt x="3192" y="6049"/>
                      <a:pt x="3526" y="5107"/>
                      <a:pt x="3739" y="3952"/>
                    </a:cubicBezTo>
                    <a:cubicBezTo>
                      <a:pt x="3921" y="2918"/>
                      <a:pt x="3647" y="2189"/>
                      <a:pt x="3283" y="1216"/>
                    </a:cubicBezTo>
                    <a:cubicBezTo>
                      <a:pt x="3252" y="1186"/>
                      <a:pt x="3252" y="1125"/>
                      <a:pt x="3222" y="1064"/>
                    </a:cubicBezTo>
                    <a:lnTo>
                      <a:pt x="3222" y="1064"/>
                    </a:lnTo>
                    <a:cubicBezTo>
                      <a:pt x="3222" y="3131"/>
                      <a:pt x="2097" y="5137"/>
                      <a:pt x="3252" y="7204"/>
                    </a:cubicBezTo>
                    <a:cubicBezTo>
                      <a:pt x="3252" y="7215"/>
                      <a:pt x="3249" y="7225"/>
                      <a:pt x="3243" y="7233"/>
                    </a:cubicBezTo>
                    <a:lnTo>
                      <a:pt x="3243" y="7233"/>
                    </a:lnTo>
                    <a:cubicBezTo>
                      <a:pt x="3223" y="7230"/>
                      <a:pt x="3203" y="7227"/>
                      <a:pt x="3184" y="7224"/>
                    </a:cubicBezTo>
                    <a:lnTo>
                      <a:pt x="3184" y="7224"/>
                    </a:lnTo>
                    <a:cubicBezTo>
                      <a:pt x="3187" y="7227"/>
                      <a:pt x="3189" y="7231"/>
                      <a:pt x="3192" y="7234"/>
                    </a:cubicBezTo>
                    <a:cubicBezTo>
                      <a:pt x="3200" y="7243"/>
                      <a:pt x="3209" y="7247"/>
                      <a:pt x="3218" y="7247"/>
                    </a:cubicBezTo>
                    <a:cubicBezTo>
                      <a:pt x="3228" y="7247"/>
                      <a:pt x="3236" y="7241"/>
                      <a:pt x="3243" y="7233"/>
                    </a:cubicBezTo>
                    <a:lnTo>
                      <a:pt x="3243" y="7233"/>
                    </a:lnTo>
                    <a:cubicBezTo>
                      <a:pt x="3366" y="7251"/>
                      <a:pt x="3499" y="7263"/>
                      <a:pt x="3638" y="7263"/>
                    </a:cubicBezTo>
                    <a:cubicBezTo>
                      <a:pt x="3934" y="7263"/>
                      <a:pt x="4255" y="7210"/>
                      <a:pt x="4559" y="7052"/>
                    </a:cubicBezTo>
                    <a:cubicBezTo>
                      <a:pt x="4559" y="7052"/>
                      <a:pt x="4529" y="7022"/>
                      <a:pt x="4559" y="6991"/>
                    </a:cubicBezTo>
                    <a:cubicBezTo>
                      <a:pt x="5106" y="5745"/>
                      <a:pt x="5471" y="4286"/>
                      <a:pt x="5076" y="2918"/>
                    </a:cubicBezTo>
                    <a:cubicBezTo>
                      <a:pt x="4833" y="1976"/>
                      <a:pt x="4286" y="1277"/>
                      <a:pt x="3647" y="639"/>
                    </a:cubicBezTo>
                    <a:lnTo>
                      <a:pt x="3647" y="639"/>
                    </a:lnTo>
                    <a:cubicBezTo>
                      <a:pt x="4134" y="1398"/>
                      <a:pt x="4651" y="2067"/>
                      <a:pt x="4772" y="3070"/>
                    </a:cubicBezTo>
                    <a:cubicBezTo>
                      <a:pt x="4833" y="3648"/>
                      <a:pt x="4863" y="4256"/>
                      <a:pt x="4711" y="4833"/>
                    </a:cubicBezTo>
                    <a:cubicBezTo>
                      <a:pt x="4529" y="5563"/>
                      <a:pt x="4225" y="6262"/>
                      <a:pt x="4347" y="7052"/>
                    </a:cubicBezTo>
                    <a:cubicBezTo>
                      <a:pt x="4365" y="7090"/>
                      <a:pt x="4338" y="7116"/>
                      <a:pt x="4307" y="7116"/>
                    </a:cubicBezTo>
                    <a:cubicBezTo>
                      <a:pt x="4288" y="7116"/>
                      <a:pt x="4267" y="7106"/>
                      <a:pt x="4255" y="7082"/>
                    </a:cubicBezTo>
                    <a:cubicBezTo>
                      <a:pt x="3982" y="5988"/>
                      <a:pt x="4711" y="5046"/>
                      <a:pt x="4681" y="3952"/>
                    </a:cubicBezTo>
                    <a:cubicBezTo>
                      <a:pt x="4620" y="2918"/>
                      <a:pt x="4407" y="1946"/>
                      <a:pt x="3769" y="1094"/>
                    </a:cubicBezTo>
                    <a:cubicBezTo>
                      <a:pt x="3617" y="912"/>
                      <a:pt x="3496" y="730"/>
                      <a:pt x="3344" y="547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42"/>
              <p:cNvSpPr/>
              <p:nvPr/>
            </p:nvSpPr>
            <p:spPr>
              <a:xfrm rot="3281200">
                <a:off x="3411557" y="2385923"/>
                <a:ext cx="174818" cy="46158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263" extrusionOk="0">
                    <a:moveTo>
                      <a:pt x="2219" y="1"/>
                    </a:moveTo>
                    <a:cubicBezTo>
                      <a:pt x="2219" y="31"/>
                      <a:pt x="2219" y="31"/>
                      <a:pt x="2219" y="31"/>
                    </a:cubicBezTo>
                    <a:cubicBezTo>
                      <a:pt x="2098" y="1521"/>
                      <a:pt x="1156" y="1156"/>
                      <a:pt x="669" y="3436"/>
                    </a:cubicBezTo>
                    <a:cubicBezTo>
                      <a:pt x="365" y="4712"/>
                      <a:pt x="821" y="5685"/>
                      <a:pt x="1277" y="6262"/>
                    </a:cubicBezTo>
                    <a:cubicBezTo>
                      <a:pt x="1" y="4408"/>
                      <a:pt x="2371" y="1977"/>
                      <a:pt x="2219" y="1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42"/>
              <p:cNvSpPr/>
              <p:nvPr/>
            </p:nvSpPr>
            <p:spPr>
              <a:xfrm rot="3281200">
                <a:off x="3496570" y="2567043"/>
                <a:ext cx="271145" cy="506324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6870" extrusionOk="0">
                    <a:moveTo>
                      <a:pt x="1" y="0"/>
                    </a:moveTo>
                    <a:cubicBezTo>
                      <a:pt x="31" y="92"/>
                      <a:pt x="92" y="183"/>
                      <a:pt x="153" y="274"/>
                    </a:cubicBezTo>
                    <a:cubicBezTo>
                      <a:pt x="2250" y="1885"/>
                      <a:pt x="2615" y="4469"/>
                      <a:pt x="1582" y="6870"/>
                    </a:cubicBezTo>
                    <a:cubicBezTo>
                      <a:pt x="3679" y="4165"/>
                      <a:pt x="1065" y="487"/>
                      <a:pt x="1" y="0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42"/>
              <p:cNvSpPr/>
              <p:nvPr/>
            </p:nvSpPr>
            <p:spPr>
              <a:xfrm rot="3281200">
                <a:off x="3438478" y="2414098"/>
                <a:ext cx="145706" cy="533225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7235" extrusionOk="0">
                    <a:moveTo>
                      <a:pt x="1399" y="0"/>
                    </a:moveTo>
                    <a:cubicBezTo>
                      <a:pt x="1976" y="2401"/>
                      <a:pt x="1" y="4955"/>
                      <a:pt x="1581" y="7234"/>
                    </a:cubicBezTo>
                    <a:cubicBezTo>
                      <a:pt x="1581" y="7234"/>
                      <a:pt x="1612" y="7234"/>
                      <a:pt x="1612" y="7204"/>
                    </a:cubicBezTo>
                    <a:cubicBezTo>
                      <a:pt x="487" y="5107"/>
                      <a:pt x="1672" y="3131"/>
                      <a:pt x="1703" y="1064"/>
                    </a:cubicBezTo>
                    <a:cubicBezTo>
                      <a:pt x="1612" y="730"/>
                      <a:pt x="1581" y="304"/>
                      <a:pt x="142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42"/>
              <p:cNvSpPr/>
              <p:nvPr/>
            </p:nvSpPr>
            <p:spPr>
              <a:xfrm rot="3281200">
                <a:off x="3515869" y="2489403"/>
                <a:ext cx="62793" cy="515684"/>
              </a:xfrm>
              <a:custGeom>
                <a:avLst/>
                <a:gdLst/>
                <a:ahLst/>
                <a:cxnLst/>
                <a:rect l="l" t="t" r="r" b="b"/>
                <a:pathLst>
                  <a:path w="852" h="6997" extrusionOk="0">
                    <a:moveTo>
                      <a:pt x="61" y="0"/>
                    </a:moveTo>
                    <a:lnTo>
                      <a:pt x="61" y="0"/>
                    </a:lnTo>
                    <a:cubicBezTo>
                      <a:pt x="91" y="274"/>
                      <a:pt x="122" y="548"/>
                      <a:pt x="122" y="821"/>
                    </a:cubicBezTo>
                    <a:cubicBezTo>
                      <a:pt x="122" y="882"/>
                      <a:pt x="152" y="912"/>
                      <a:pt x="152" y="973"/>
                    </a:cubicBezTo>
                    <a:cubicBezTo>
                      <a:pt x="517" y="1976"/>
                      <a:pt x="760" y="2675"/>
                      <a:pt x="578" y="3739"/>
                    </a:cubicBezTo>
                    <a:cubicBezTo>
                      <a:pt x="365" y="4864"/>
                      <a:pt x="0" y="5806"/>
                      <a:pt x="304" y="6961"/>
                    </a:cubicBezTo>
                    <a:cubicBezTo>
                      <a:pt x="304" y="6987"/>
                      <a:pt x="315" y="6996"/>
                      <a:pt x="328" y="6996"/>
                    </a:cubicBezTo>
                    <a:cubicBezTo>
                      <a:pt x="345" y="6996"/>
                      <a:pt x="365" y="6979"/>
                      <a:pt x="365" y="6961"/>
                    </a:cubicBezTo>
                    <a:cubicBezTo>
                      <a:pt x="183" y="5472"/>
                      <a:pt x="790" y="4286"/>
                      <a:pt x="851" y="2858"/>
                    </a:cubicBezTo>
                    <a:cubicBezTo>
                      <a:pt x="851" y="2341"/>
                      <a:pt x="730" y="1794"/>
                      <a:pt x="517" y="1338"/>
                    </a:cubicBezTo>
                    <a:cubicBezTo>
                      <a:pt x="395" y="1064"/>
                      <a:pt x="335" y="669"/>
                      <a:pt x="243" y="304"/>
                    </a:cubicBezTo>
                    <a:cubicBezTo>
                      <a:pt x="183" y="213"/>
                      <a:pt x="122" y="122"/>
                      <a:pt x="6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42"/>
              <p:cNvSpPr/>
              <p:nvPr/>
            </p:nvSpPr>
            <p:spPr>
              <a:xfrm rot="3281200">
                <a:off x="3711370" y="2544766"/>
                <a:ext cx="20194" cy="78491"/>
              </a:xfrm>
              <a:custGeom>
                <a:avLst/>
                <a:gdLst/>
                <a:ahLst/>
                <a:cxnLst/>
                <a:rect l="l" t="t" r="r" b="b"/>
                <a:pathLst>
                  <a:path w="274" h="1065" extrusionOk="0">
                    <a:moveTo>
                      <a:pt x="0" y="0"/>
                    </a:moveTo>
                    <a:cubicBezTo>
                      <a:pt x="152" y="304"/>
                      <a:pt x="183" y="730"/>
                      <a:pt x="274" y="1064"/>
                    </a:cubicBezTo>
                    <a:cubicBezTo>
                      <a:pt x="274" y="791"/>
                      <a:pt x="243" y="517"/>
                      <a:pt x="213" y="243"/>
                    </a:cubicBezTo>
                    <a:cubicBezTo>
                      <a:pt x="183" y="213"/>
                      <a:pt x="183" y="183"/>
                      <a:pt x="152" y="152"/>
                    </a:cubicBezTo>
                    <a:cubicBezTo>
                      <a:pt x="91" y="91"/>
                      <a:pt x="61" y="6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42"/>
              <p:cNvSpPr/>
              <p:nvPr/>
            </p:nvSpPr>
            <p:spPr>
              <a:xfrm rot="3281200">
                <a:off x="3749911" y="2548728"/>
                <a:ext cx="4569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62" h="31" extrusionOk="0">
                    <a:moveTo>
                      <a:pt x="1" y="0"/>
                    </a:moveTo>
                    <a:cubicBezTo>
                      <a:pt x="1" y="0"/>
                      <a:pt x="1" y="30"/>
                      <a:pt x="1" y="30"/>
                    </a:cubicBezTo>
                    <a:cubicBezTo>
                      <a:pt x="1" y="30"/>
                      <a:pt x="14" y="17"/>
                      <a:pt x="32" y="17"/>
                    </a:cubicBezTo>
                    <a:cubicBezTo>
                      <a:pt x="41" y="17"/>
                      <a:pt x="51" y="20"/>
                      <a:pt x="62" y="30"/>
                    </a:cubicBezTo>
                    <a:cubicBezTo>
                      <a:pt x="62" y="0"/>
                      <a:pt x="62" y="0"/>
                      <a:pt x="62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42"/>
              <p:cNvSpPr/>
              <p:nvPr/>
            </p:nvSpPr>
            <p:spPr>
              <a:xfrm rot="3281200">
                <a:off x="3515055" y="2525910"/>
                <a:ext cx="112099" cy="502197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681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91"/>
                      <a:pt x="31" y="152"/>
                      <a:pt x="61" y="243"/>
                    </a:cubicBezTo>
                    <a:cubicBezTo>
                      <a:pt x="183" y="426"/>
                      <a:pt x="335" y="608"/>
                      <a:pt x="456" y="821"/>
                    </a:cubicBezTo>
                    <a:cubicBezTo>
                      <a:pt x="1095" y="1672"/>
                      <a:pt x="1308" y="2614"/>
                      <a:pt x="1338" y="3678"/>
                    </a:cubicBezTo>
                    <a:cubicBezTo>
                      <a:pt x="1368" y="4742"/>
                      <a:pt x="608" y="5684"/>
                      <a:pt x="882" y="6778"/>
                    </a:cubicBezTo>
                    <a:cubicBezTo>
                      <a:pt x="882" y="6804"/>
                      <a:pt x="898" y="6813"/>
                      <a:pt x="917" y="6813"/>
                    </a:cubicBezTo>
                    <a:cubicBezTo>
                      <a:pt x="943" y="6813"/>
                      <a:pt x="973" y="6796"/>
                      <a:pt x="973" y="6778"/>
                    </a:cubicBezTo>
                    <a:cubicBezTo>
                      <a:pt x="852" y="5988"/>
                      <a:pt x="1156" y="5289"/>
                      <a:pt x="1368" y="4560"/>
                    </a:cubicBezTo>
                    <a:cubicBezTo>
                      <a:pt x="1520" y="3982"/>
                      <a:pt x="1490" y="3374"/>
                      <a:pt x="1429" y="2797"/>
                    </a:cubicBezTo>
                    <a:cubicBezTo>
                      <a:pt x="1338" y="1794"/>
                      <a:pt x="852" y="1094"/>
                      <a:pt x="335" y="335"/>
                    </a:cubicBezTo>
                    <a:cubicBezTo>
                      <a:pt x="244" y="243"/>
                      <a:pt x="122" y="122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42"/>
              <p:cNvSpPr/>
              <p:nvPr/>
            </p:nvSpPr>
            <p:spPr>
              <a:xfrm rot="3281200">
                <a:off x="3747947" y="2562766"/>
                <a:ext cx="17983" cy="2240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304" extrusionOk="0">
                    <a:moveTo>
                      <a:pt x="1" y="0"/>
                    </a:moveTo>
                    <a:cubicBezTo>
                      <a:pt x="31" y="61"/>
                      <a:pt x="61" y="152"/>
                      <a:pt x="92" y="213"/>
                    </a:cubicBezTo>
                    <a:cubicBezTo>
                      <a:pt x="122" y="243"/>
                      <a:pt x="183" y="274"/>
                      <a:pt x="244" y="304"/>
                    </a:cubicBezTo>
                    <a:cubicBezTo>
                      <a:pt x="183" y="213"/>
                      <a:pt x="122" y="122"/>
                      <a:pt x="92" y="30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42"/>
              <p:cNvSpPr/>
              <p:nvPr/>
            </p:nvSpPr>
            <p:spPr>
              <a:xfrm rot="3281200">
                <a:off x="3731875" y="2573432"/>
                <a:ext cx="13561" cy="2697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366" extrusionOk="0">
                    <a:moveTo>
                      <a:pt x="1" y="1"/>
                    </a:moveTo>
                    <a:cubicBezTo>
                      <a:pt x="1" y="31"/>
                      <a:pt x="1" y="61"/>
                      <a:pt x="1" y="61"/>
                    </a:cubicBezTo>
                    <a:cubicBezTo>
                      <a:pt x="62" y="183"/>
                      <a:pt x="123" y="274"/>
                      <a:pt x="183" y="365"/>
                    </a:cubicBezTo>
                    <a:cubicBezTo>
                      <a:pt x="153" y="274"/>
                      <a:pt x="153" y="213"/>
                      <a:pt x="123" y="122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42"/>
              <p:cNvSpPr/>
              <p:nvPr/>
            </p:nvSpPr>
            <p:spPr>
              <a:xfrm rot="3281200">
                <a:off x="3751302" y="2558708"/>
                <a:ext cx="8991" cy="15698"/>
              </a:xfrm>
              <a:custGeom>
                <a:avLst/>
                <a:gdLst/>
                <a:ahLst/>
                <a:cxnLst/>
                <a:rect l="l" t="t" r="r" b="b"/>
                <a:pathLst>
                  <a:path w="122" h="213" extrusionOk="0">
                    <a:moveTo>
                      <a:pt x="0" y="0"/>
                    </a:moveTo>
                    <a:cubicBezTo>
                      <a:pt x="0" y="61"/>
                      <a:pt x="31" y="91"/>
                      <a:pt x="31" y="152"/>
                    </a:cubicBezTo>
                    <a:cubicBezTo>
                      <a:pt x="61" y="152"/>
                      <a:pt x="91" y="182"/>
                      <a:pt x="122" y="213"/>
                    </a:cubicBezTo>
                    <a:cubicBezTo>
                      <a:pt x="91" y="152"/>
                      <a:pt x="61" y="61"/>
                      <a:pt x="3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42"/>
              <p:cNvSpPr/>
              <p:nvPr/>
            </p:nvSpPr>
            <p:spPr>
              <a:xfrm rot="3281200">
                <a:off x="3741275" y="2569108"/>
                <a:ext cx="4496" cy="6780"/>
              </a:xfrm>
              <a:custGeom>
                <a:avLst/>
                <a:gdLst/>
                <a:ahLst/>
                <a:cxnLst/>
                <a:rect l="l" t="t" r="r" b="b"/>
                <a:pathLst>
                  <a:path w="61" h="92" extrusionOk="0">
                    <a:moveTo>
                      <a:pt x="0" y="0"/>
                    </a:moveTo>
                    <a:cubicBezTo>
                      <a:pt x="31" y="31"/>
                      <a:pt x="31" y="61"/>
                      <a:pt x="61" y="91"/>
                    </a:cubicBezTo>
                    <a:cubicBezTo>
                      <a:pt x="61" y="91"/>
                      <a:pt x="61" y="61"/>
                      <a:pt x="61" y="31"/>
                    </a:cubicBezTo>
                    <a:cubicBezTo>
                      <a:pt x="31" y="31"/>
                      <a:pt x="31" y="0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42"/>
              <p:cNvSpPr/>
              <p:nvPr/>
            </p:nvSpPr>
            <p:spPr>
              <a:xfrm rot="3281200">
                <a:off x="3748780" y="2552904"/>
                <a:ext cx="11276" cy="1002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136" extrusionOk="0">
                    <a:moveTo>
                      <a:pt x="32" y="1"/>
                    </a:moveTo>
                    <a:cubicBezTo>
                      <a:pt x="21" y="1"/>
                      <a:pt x="11" y="4"/>
                      <a:pt x="1" y="14"/>
                    </a:cubicBezTo>
                    <a:cubicBezTo>
                      <a:pt x="1" y="14"/>
                      <a:pt x="1" y="14"/>
                      <a:pt x="1" y="44"/>
                    </a:cubicBezTo>
                    <a:cubicBezTo>
                      <a:pt x="61" y="75"/>
                      <a:pt x="92" y="105"/>
                      <a:pt x="153" y="136"/>
                    </a:cubicBezTo>
                    <a:cubicBezTo>
                      <a:pt x="122" y="105"/>
                      <a:pt x="122" y="44"/>
                      <a:pt x="122" y="14"/>
                    </a:cubicBezTo>
                    <a:cubicBezTo>
                      <a:pt x="82" y="14"/>
                      <a:pt x="55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42"/>
              <p:cNvSpPr/>
              <p:nvPr/>
            </p:nvSpPr>
            <p:spPr>
              <a:xfrm rot="3281200">
                <a:off x="3283186" y="2762538"/>
                <a:ext cx="51590" cy="5159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70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53" y="244"/>
                      <a:pt x="366" y="457"/>
                      <a:pt x="639" y="700"/>
                    </a:cubicBezTo>
                    <a:lnTo>
                      <a:pt x="700" y="700"/>
                    </a:lnTo>
                    <a:cubicBezTo>
                      <a:pt x="669" y="670"/>
                      <a:pt x="639" y="670"/>
                      <a:pt x="639" y="670"/>
                    </a:cubicBezTo>
                    <a:cubicBezTo>
                      <a:pt x="639" y="670"/>
                      <a:pt x="305" y="426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42"/>
              <p:cNvSpPr/>
              <p:nvPr/>
            </p:nvSpPr>
            <p:spPr>
              <a:xfrm rot="3281200">
                <a:off x="3356734" y="2360472"/>
                <a:ext cx="253162" cy="526444"/>
              </a:xfrm>
              <a:custGeom>
                <a:avLst/>
                <a:gdLst/>
                <a:ahLst/>
                <a:cxnLst/>
                <a:rect l="l" t="t" r="r" b="b"/>
                <a:pathLst>
                  <a:path w="3435" h="7143" extrusionOk="0">
                    <a:moveTo>
                      <a:pt x="2979" y="0"/>
                    </a:moveTo>
                    <a:cubicBezTo>
                      <a:pt x="2888" y="30"/>
                      <a:pt x="2857" y="91"/>
                      <a:pt x="2857" y="213"/>
                    </a:cubicBezTo>
                    <a:cubicBezTo>
                      <a:pt x="2979" y="2189"/>
                      <a:pt x="578" y="4559"/>
                      <a:pt x="1824" y="6444"/>
                    </a:cubicBezTo>
                    <a:cubicBezTo>
                      <a:pt x="2158" y="6869"/>
                      <a:pt x="2462" y="7113"/>
                      <a:pt x="2462" y="7113"/>
                    </a:cubicBezTo>
                    <a:cubicBezTo>
                      <a:pt x="2462" y="7113"/>
                      <a:pt x="2492" y="7113"/>
                      <a:pt x="2523" y="7143"/>
                    </a:cubicBezTo>
                    <a:cubicBezTo>
                      <a:pt x="2553" y="7113"/>
                      <a:pt x="2553" y="7082"/>
                      <a:pt x="2523" y="7052"/>
                    </a:cubicBezTo>
                    <a:cubicBezTo>
                      <a:pt x="0" y="4803"/>
                      <a:pt x="3435" y="2492"/>
                      <a:pt x="2979" y="91"/>
                    </a:cubicBezTo>
                    <a:lnTo>
                      <a:pt x="2979" y="61"/>
                    </a:lnTo>
                    <a:cubicBezTo>
                      <a:pt x="2979" y="61"/>
                      <a:pt x="2979" y="61"/>
                      <a:pt x="2979" y="30"/>
                    </a:cubicBezTo>
                    <a:cubicBezTo>
                      <a:pt x="2979" y="0"/>
                      <a:pt x="2979" y="0"/>
                      <a:pt x="297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42"/>
              <p:cNvSpPr/>
              <p:nvPr/>
            </p:nvSpPr>
            <p:spPr>
              <a:xfrm rot="3281200">
                <a:off x="3751851" y="2542911"/>
                <a:ext cx="2285" cy="4569"/>
              </a:xfrm>
              <a:custGeom>
                <a:avLst/>
                <a:gdLst/>
                <a:ahLst/>
                <a:cxnLst/>
                <a:rect l="l" t="t" r="r" b="b"/>
                <a:pathLst>
                  <a:path w="31" h="62" extrusionOk="0">
                    <a:moveTo>
                      <a:pt x="0" y="0"/>
                    </a:moveTo>
                    <a:cubicBezTo>
                      <a:pt x="0" y="31"/>
                      <a:pt x="0" y="61"/>
                      <a:pt x="0" y="61"/>
                    </a:cubicBezTo>
                    <a:lnTo>
                      <a:pt x="31" y="6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42"/>
              <p:cNvSpPr/>
              <p:nvPr/>
            </p:nvSpPr>
            <p:spPr>
              <a:xfrm rot="3281200">
                <a:off x="3750860" y="2546894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30"/>
                      <a:pt x="1" y="30"/>
                    </a:cubicBezTo>
                    <a:lnTo>
                      <a:pt x="1" y="30"/>
                    </a:lnTo>
                    <a:lnTo>
                      <a:pt x="1" y="30"/>
                    </a:lnTo>
                    <a:cubicBezTo>
                      <a:pt x="1" y="3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42"/>
              <p:cNvSpPr/>
              <p:nvPr/>
            </p:nvSpPr>
            <p:spPr>
              <a:xfrm rot="3281200">
                <a:off x="3509519" y="2552166"/>
                <a:ext cx="174818" cy="50639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871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62" y="153"/>
                      <a:pt x="153" y="305"/>
                      <a:pt x="244" y="427"/>
                    </a:cubicBezTo>
                    <a:cubicBezTo>
                      <a:pt x="882" y="1095"/>
                      <a:pt x="1399" y="1794"/>
                      <a:pt x="1672" y="2737"/>
                    </a:cubicBezTo>
                    <a:cubicBezTo>
                      <a:pt x="2037" y="4104"/>
                      <a:pt x="1642" y="5563"/>
                      <a:pt x="1065" y="6810"/>
                    </a:cubicBezTo>
                    <a:cubicBezTo>
                      <a:pt x="1065" y="6810"/>
                      <a:pt x="1065" y="6840"/>
                      <a:pt x="1065" y="6870"/>
                    </a:cubicBezTo>
                    <a:cubicBezTo>
                      <a:pt x="1095" y="6840"/>
                      <a:pt x="1125" y="6840"/>
                      <a:pt x="1156" y="6810"/>
                    </a:cubicBezTo>
                    <a:cubicBezTo>
                      <a:pt x="1217" y="6749"/>
                      <a:pt x="1277" y="6688"/>
                      <a:pt x="1308" y="6597"/>
                    </a:cubicBezTo>
                    <a:cubicBezTo>
                      <a:pt x="2372" y="4226"/>
                      <a:pt x="2037" y="1642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42"/>
              <p:cNvSpPr/>
              <p:nvPr/>
            </p:nvSpPr>
            <p:spPr>
              <a:xfrm rot="3281200">
                <a:off x="3746739" y="2550367"/>
                <a:ext cx="2358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32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31" y="31"/>
                    </a:lnTo>
                    <a:cubicBezTo>
                      <a:pt x="31" y="3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42"/>
              <p:cNvSpPr/>
              <p:nvPr/>
            </p:nvSpPr>
            <p:spPr>
              <a:xfrm rot="3281200">
                <a:off x="3748153" y="2549916"/>
                <a:ext cx="74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42"/>
              <p:cNvSpPr/>
              <p:nvPr/>
            </p:nvSpPr>
            <p:spPr>
              <a:xfrm rot="3281200">
                <a:off x="3741128" y="2550015"/>
                <a:ext cx="13561" cy="1680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228" extrusionOk="0">
                    <a:moveTo>
                      <a:pt x="32" y="1"/>
                    </a:moveTo>
                    <a:cubicBezTo>
                      <a:pt x="14" y="1"/>
                      <a:pt x="1" y="14"/>
                      <a:pt x="1" y="14"/>
                    </a:cubicBezTo>
                    <a:lnTo>
                      <a:pt x="1" y="45"/>
                    </a:lnTo>
                    <a:cubicBezTo>
                      <a:pt x="1" y="45"/>
                      <a:pt x="31" y="75"/>
                      <a:pt x="31" y="75"/>
                    </a:cubicBezTo>
                    <a:cubicBezTo>
                      <a:pt x="92" y="136"/>
                      <a:pt x="122" y="166"/>
                      <a:pt x="183" y="227"/>
                    </a:cubicBezTo>
                    <a:cubicBezTo>
                      <a:pt x="153" y="166"/>
                      <a:pt x="122" y="106"/>
                      <a:pt x="62" y="14"/>
                    </a:cubicBezTo>
                    <a:cubicBezTo>
                      <a:pt x="51" y="4"/>
                      <a:pt x="41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42"/>
              <p:cNvSpPr/>
              <p:nvPr/>
            </p:nvSpPr>
            <p:spPr>
              <a:xfrm rot="3281200">
                <a:off x="3730275" y="2578513"/>
                <a:ext cx="29185" cy="38177"/>
              </a:xfrm>
              <a:custGeom>
                <a:avLst/>
                <a:gdLst/>
                <a:ahLst/>
                <a:cxnLst/>
                <a:rect l="l" t="t" r="r" b="b"/>
                <a:pathLst>
                  <a:path w="396" h="518" extrusionOk="0">
                    <a:moveTo>
                      <a:pt x="1" y="1"/>
                    </a:moveTo>
                    <a:cubicBezTo>
                      <a:pt x="31" y="62"/>
                      <a:pt x="31" y="122"/>
                      <a:pt x="62" y="183"/>
                    </a:cubicBezTo>
                    <a:cubicBezTo>
                      <a:pt x="183" y="305"/>
                      <a:pt x="305" y="426"/>
                      <a:pt x="396" y="518"/>
                    </a:cubicBezTo>
                    <a:cubicBezTo>
                      <a:pt x="305" y="396"/>
                      <a:pt x="214" y="244"/>
                      <a:pt x="153" y="92"/>
                    </a:cubicBezTo>
                    <a:cubicBezTo>
                      <a:pt x="92" y="62"/>
                      <a:pt x="31" y="3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42"/>
              <p:cNvSpPr/>
              <p:nvPr/>
            </p:nvSpPr>
            <p:spPr>
              <a:xfrm rot="3281200">
                <a:off x="3742025" y="2567438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cubicBezTo>
                      <a:pt x="1" y="30"/>
                      <a:pt x="1" y="91"/>
                      <a:pt x="31" y="122"/>
                    </a:cubicBezTo>
                    <a:lnTo>
                      <a:pt x="153" y="243"/>
                    </a:lnTo>
                    <a:cubicBezTo>
                      <a:pt x="122" y="182"/>
                      <a:pt x="122" y="122"/>
                      <a:pt x="92" y="61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42"/>
              <p:cNvSpPr/>
              <p:nvPr/>
            </p:nvSpPr>
            <p:spPr>
              <a:xfrm rot="3281200">
                <a:off x="3742886" y="2553099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61"/>
                      <a:pt x="92" y="152"/>
                      <a:pt x="122" y="213"/>
                    </a:cubicBezTo>
                    <a:cubicBezTo>
                      <a:pt x="122" y="213"/>
                      <a:pt x="153" y="244"/>
                      <a:pt x="153" y="244"/>
                    </a:cubicBezTo>
                    <a:cubicBezTo>
                      <a:pt x="153" y="213"/>
                      <a:pt x="153" y="152"/>
                      <a:pt x="153" y="92"/>
                    </a:cubicBezTo>
                    <a:cubicBezTo>
                      <a:pt x="92" y="61"/>
                      <a:pt x="61" y="31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31"/>
                    </a:moveTo>
                    <a:lnTo>
                      <a:pt x="1" y="0"/>
                    </a:lnTo>
                    <a:lnTo>
                      <a:pt x="1" y="0"/>
                    </a:lnTo>
                    <a:cubicBezTo>
                      <a:pt x="1" y="31"/>
                      <a:pt x="1" y="31"/>
                      <a:pt x="1" y="31"/>
                    </a:cubicBezTo>
                    <a:cubicBezTo>
                      <a:pt x="1" y="31"/>
                      <a:pt x="1" y="31"/>
                      <a:pt x="1" y="3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lnTo>
                      <a:pt x="1" y="31"/>
                    </a:lnTo>
                    <a:cubicBezTo>
                      <a:pt x="1" y="3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42"/>
              <p:cNvSpPr/>
              <p:nvPr/>
            </p:nvSpPr>
            <p:spPr>
              <a:xfrm rot="3281200">
                <a:off x="3178614" y="2832990"/>
                <a:ext cx="217343" cy="14637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1986" extrusionOk="0">
                    <a:moveTo>
                      <a:pt x="791" y="0"/>
                    </a:moveTo>
                    <a:cubicBezTo>
                      <a:pt x="0" y="456"/>
                      <a:pt x="669" y="1763"/>
                      <a:pt x="669" y="1763"/>
                    </a:cubicBezTo>
                    <a:cubicBezTo>
                      <a:pt x="954" y="1927"/>
                      <a:pt x="1258" y="1986"/>
                      <a:pt x="1547" y="1986"/>
                    </a:cubicBezTo>
                    <a:cubicBezTo>
                      <a:pt x="2279" y="1986"/>
                      <a:pt x="2918" y="1611"/>
                      <a:pt x="2918" y="1611"/>
                    </a:cubicBezTo>
                    <a:cubicBezTo>
                      <a:pt x="2949" y="1581"/>
                      <a:pt x="2949" y="1551"/>
                      <a:pt x="2949" y="1520"/>
                    </a:cubicBezTo>
                    <a:cubicBezTo>
                      <a:pt x="2098" y="1186"/>
                      <a:pt x="1338" y="700"/>
                      <a:pt x="79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42"/>
              <p:cNvSpPr/>
              <p:nvPr/>
            </p:nvSpPr>
            <p:spPr>
              <a:xfrm rot="3281200">
                <a:off x="3236367" y="2858296"/>
                <a:ext cx="177840" cy="128976"/>
              </a:xfrm>
              <a:custGeom>
                <a:avLst/>
                <a:gdLst/>
                <a:ahLst/>
                <a:cxnLst/>
                <a:rect l="l" t="t" r="r" b="b"/>
                <a:pathLst>
                  <a:path w="2413" h="1750" extrusionOk="0">
                    <a:moveTo>
                      <a:pt x="1113" y="1"/>
                    </a:moveTo>
                    <a:cubicBezTo>
                      <a:pt x="865" y="1"/>
                      <a:pt x="590" y="42"/>
                      <a:pt x="305" y="108"/>
                    </a:cubicBezTo>
                    <a:cubicBezTo>
                      <a:pt x="183" y="138"/>
                      <a:pt x="92" y="199"/>
                      <a:pt x="1" y="229"/>
                    </a:cubicBezTo>
                    <a:cubicBezTo>
                      <a:pt x="548" y="929"/>
                      <a:pt x="1308" y="1415"/>
                      <a:pt x="2159" y="1749"/>
                    </a:cubicBezTo>
                    <a:cubicBezTo>
                      <a:pt x="2413" y="411"/>
                      <a:pt x="1895" y="1"/>
                      <a:pt x="1113" y="1"/>
                    </a:cubicBezTo>
                    <a:close/>
                  </a:path>
                </a:pathLst>
              </a:custGeom>
              <a:solidFill>
                <a:srgbClr val="F17F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49C23FB7-127E-4FE7-99D1-E1126AC196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386" y="2069507"/>
            <a:ext cx="2048434" cy="7681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4A7C96-CE7A-42B3-A59C-3D604B4E5B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2796" y="2069506"/>
            <a:ext cx="2048434" cy="76816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C5B68BD-AB3D-456E-AA84-7928178D7E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8145" y="2039023"/>
            <a:ext cx="2078916" cy="798645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AB34F79F-AC05-45E5-BF47-6AFE5CDE84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6999" y="2039024"/>
            <a:ext cx="2078916" cy="7986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AC6E85-8486-4C77-9A05-CBBEEF2722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9483" y="3161771"/>
            <a:ext cx="2042337" cy="7742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C1E2DE-0E2A-4F27-BAA7-7640B4097C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32796" y="3169516"/>
            <a:ext cx="2048434" cy="768163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A07CAF4A-A29A-4A87-8EC0-8FE6B7514D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7555" y="3137385"/>
            <a:ext cx="2078916" cy="7986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83FB951-273F-4613-AD6C-A03DC10204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92917" y="3152898"/>
            <a:ext cx="2078916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534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42"/>
          <p:cNvSpPr/>
          <p:nvPr/>
        </p:nvSpPr>
        <p:spPr>
          <a:xfrm>
            <a:off x="7633907" y="2711344"/>
            <a:ext cx="1211396" cy="966953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1" name="Google Shape;641;p42"/>
          <p:cNvGrpSpPr/>
          <p:nvPr/>
        </p:nvGrpSpPr>
        <p:grpSpPr>
          <a:xfrm>
            <a:off x="7498213" y="3957605"/>
            <a:ext cx="1230754" cy="1438978"/>
            <a:chOff x="4786575" y="766525"/>
            <a:chExt cx="921775" cy="1077725"/>
          </a:xfrm>
        </p:grpSpPr>
        <p:sp>
          <p:nvSpPr>
            <p:cNvPr id="642" name="Google Shape;642;p42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2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2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2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2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7" name="Google Shape;647;p42"/>
          <p:cNvSpPr txBox="1">
            <a:spLocks noGrp="1"/>
          </p:cNvSpPr>
          <p:nvPr>
            <p:ph type="title"/>
          </p:nvPr>
        </p:nvSpPr>
        <p:spPr>
          <a:xfrm>
            <a:off x="975996" y="348835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Exercise 3 Choose the best option for each sentence.</a:t>
            </a:r>
          </a:p>
        </p:txBody>
      </p:sp>
      <p:grpSp>
        <p:nvGrpSpPr>
          <p:cNvPr id="656" name="Google Shape;656;p42"/>
          <p:cNvGrpSpPr/>
          <p:nvPr/>
        </p:nvGrpSpPr>
        <p:grpSpPr>
          <a:xfrm>
            <a:off x="285556" y="3645474"/>
            <a:ext cx="1380880" cy="1823176"/>
            <a:chOff x="-5969450" y="12871025"/>
            <a:chExt cx="1275875" cy="1684850"/>
          </a:xfrm>
        </p:grpSpPr>
        <p:sp>
          <p:nvSpPr>
            <p:cNvPr id="657" name="Google Shape;657;p42"/>
            <p:cNvSpPr/>
            <p:nvPr/>
          </p:nvSpPr>
          <p:spPr>
            <a:xfrm>
              <a:off x="-5932225" y="12871025"/>
              <a:ext cx="1221175" cy="1040575"/>
            </a:xfrm>
            <a:custGeom>
              <a:avLst/>
              <a:gdLst/>
              <a:ahLst/>
              <a:cxnLst/>
              <a:rect l="l" t="t" r="r" b="b"/>
              <a:pathLst>
                <a:path w="48847" h="41623" extrusionOk="0">
                  <a:moveTo>
                    <a:pt x="1156" y="0"/>
                  </a:moveTo>
                  <a:cubicBezTo>
                    <a:pt x="719" y="0"/>
                    <a:pt x="364" y="173"/>
                    <a:pt x="1" y="437"/>
                  </a:cubicBezTo>
                  <a:cubicBezTo>
                    <a:pt x="6171" y="8036"/>
                    <a:pt x="13831" y="13933"/>
                    <a:pt x="22129" y="20164"/>
                  </a:cubicBezTo>
                  <a:cubicBezTo>
                    <a:pt x="31217" y="27519"/>
                    <a:pt x="39059" y="34875"/>
                    <a:pt x="48847" y="41623"/>
                  </a:cubicBezTo>
                  <a:cubicBezTo>
                    <a:pt x="48634" y="41258"/>
                    <a:pt x="48360" y="41045"/>
                    <a:pt x="48360" y="41045"/>
                  </a:cubicBezTo>
                  <a:cubicBezTo>
                    <a:pt x="48360" y="41045"/>
                    <a:pt x="7813" y="4692"/>
                    <a:pt x="4712" y="2048"/>
                  </a:cubicBezTo>
                  <a:cubicBezTo>
                    <a:pt x="2948" y="536"/>
                    <a:pt x="1926" y="0"/>
                    <a:pt x="11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2"/>
            <p:cNvSpPr/>
            <p:nvPr/>
          </p:nvSpPr>
          <p:spPr>
            <a:xfrm>
              <a:off x="-5969450" y="12881925"/>
              <a:ext cx="1275875" cy="1673950"/>
            </a:xfrm>
            <a:custGeom>
              <a:avLst/>
              <a:gdLst/>
              <a:ahLst/>
              <a:cxnLst/>
              <a:rect l="l" t="t" r="r" b="b"/>
              <a:pathLst>
                <a:path w="51035" h="66958" extrusionOk="0">
                  <a:moveTo>
                    <a:pt x="18776" y="26232"/>
                  </a:moveTo>
                  <a:cubicBezTo>
                    <a:pt x="19069" y="26232"/>
                    <a:pt x="19453" y="26428"/>
                    <a:pt x="20122" y="26992"/>
                  </a:cubicBezTo>
                  <a:cubicBezTo>
                    <a:pt x="21278" y="27995"/>
                    <a:pt x="36445" y="41582"/>
                    <a:pt x="36445" y="41582"/>
                  </a:cubicBezTo>
                  <a:cubicBezTo>
                    <a:pt x="36445" y="41582"/>
                    <a:pt x="37114" y="42190"/>
                    <a:pt x="36506" y="42737"/>
                  </a:cubicBezTo>
                  <a:cubicBezTo>
                    <a:pt x="35503" y="43588"/>
                    <a:pt x="27083" y="51126"/>
                    <a:pt x="27083" y="51126"/>
                  </a:cubicBezTo>
                  <a:cubicBezTo>
                    <a:pt x="27083" y="51126"/>
                    <a:pt x="26799" y="51451"/>
                    <a:pt x="26439" y="51451"/>
                  </a:cubicBezTo>
                  <a:cubicBezTo>
                    <a:pt x="26259" y="51451"/>
                    <a:pt x="26060" y="51369"/>
                    <a:pt x="25867" y="51126"/>
                  </a:cubicBezTo>
                  <a:cubicBezTo>
                    <a:pt x="25823" y="51793"/>
                    <a:pt x="25735" y="52012"/>
                    <a:pt x="25604" y="52012"/>
                  </a:cubicBezTo>
                  <a:cubicBezTo>
                    <a:pt x="25466" y="52012"/>
                    <a:pt x="25280" y="51770"/>
                    <a:pt x="25047" y="51552"/>
                  </a:cubicBezTo>
                  <a:cubicBezTo>
                    <a:pt x="24469" y="50974"/>
                    <a:pt x="21247" y="40032"/>
                    <a:pt x="19150" y="33011"/>
                  </a:cubicBezTo>
                  <a:cubicBezTo>
                    <a:pt x="17334" y="26843"/>
                    <a:pt x="17981" y="26468"/>
                    <a:pt x="18165" y="26468"/>
                  </a:cubicBezTo>
                  <a:cubicBezTo>
                    <a:pt x="18191" y="26468"/>
                    <a:pt x="18208" y="26475"/>
                    <a:pt x="18208" y="26475"/>
                  </a:cubicBezTo>
                  <a:cubicBezTo>
                    <a:pt x="18399" y="26335"/>
                    <a:pt x="18564" y="26232"/>
                    <a:pt x="18776" y="26232"/>
                  </a:cubicBezTo>
                  <a:close/>
                  <a:moveTo>
                    <a:pt x="1490" y="1"/>
                  </a:moveTo>
                  <a:cubicBezTo>
                    <a:pt x="1368" y="62"/>
                    <a:pt x="1247" y="153"/>
                    <a:pt x="1156" y="244"/>
                  </a:cubicBezTo>
                  <a:cubicBezTo>
                    <a:pt x="1" y="1186"/>
                    <a:pt x="1611" y="6110"/>
                    <a:pt x="1611" y="6110"/>
                  </a:cubicBezTo>
                  <a:cubicBezTo>
                    <a:pt x="1611" y="6110"/>
                    <a:pt x="20639" y="64288"/>
                    <a:pt x="20974" y="65017"/>
                  </a:cubicBezTo>
                  <a:cubicBezTo>
                    <a:pt x="21623" y="66516"/>
                    <a:pt x="22386" y="66958"/>
                    <a:pt x="23058" y="66958"/>
                  </a:cubicBezTo>
                  <a:cubicBezTo>
                    <a:pt x="24023" y="66958"/>
                    <a:pt x="24803" y="66051"/>
                    <a:pt x="24803" y="66051"/>
                  </a:cubicBezTo>
                  <a:cubicBezTo>
                    <a:pt x="24803" y="66051"/>
                    <a:pt x="47357" y="45929"/>
                    <a:pt x="50001" y="43619"/>
                  </a:cubicBezTo>
                  <a:cubicBezTo>
                    <a:pt x="51035" y="42737"/>
                    <a:pt x="50731" y="41795"/>
                    <a:pt x="50336" y="41187"/>
                  </a:cubicBezTo>
                  <a:cubicBezTo>
                    <a:pt x="40548" y="34439"/>
                    <a:pt x="32706" y="27083"/>
                    <a:pt x="23618" y="19728"/>
                  </a:cubicBezTo>
                  <a:cubicBezTo>
                    <a:pt x="15320" y="13497"/>
                    <a:pt x="7660" y="7600"/>
                    <a:pt x="14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2"/>
            <p:cNvSpPr/>
            <p:nvPr/>
          </p:nvSpPr>
          <p:spPr>
            <a:xfrm>
              <a:off x="-5536100" y="13543625"/>
              <a:ext cx="213350" cy="638600"/>
            </a:xfrm>
            <a:custGeom>
              <a:avLst/>
              <a:gdLst/>
              <a:ahLst/>
              <a:cxnLst/>
              <a:rect l="l" t="t" r="r" b="b"/>
              <a:pathLst>
                <a:path w="8534" h="25544" extrusionOk="0">
                  <a:moveTo>
                    <a:pt x="831" y="0"/>
                  </a:moveTo>
                  <a:cubicBezTo>
                    <a:pt x="647" y="0"/>
                    <a:pt x="0" y="375"/>
                    <a:pt x="1816" y="6543"/>
                  </a:cubicBezTo>
                  <a:cubicBezTo>
                    <a:pt x="3913" y="13594"/>
                    <a:pt x="7135" y="24506"/>
                    <a:pt x="7713" y="25084"/>
                  </a:cubicBezTo>
                  <a:cubicBezTo>
                    <a:pt x="7931" y="25302"/>
                    <a:pt x="8117" y="25544"/>
                    <a:pt x="8259" y="25544"/>
                  </a:cubicBezTo>
                  <a:cubicBezTo>
                    <a:pt x="8394" y="25544"/>
                    <a:pt x="8489" y="25325"/>
                    <a:pt x="8533" y="24658"/>
                  </a:cubicBezTo>
                  <a:cubicBezTo>
                    <a:pt x="8442" y="24567"/>
                    <a:pt x="8381" y="24446"/>
                    <a:pt x="8290" y="24263"/>
                  </a:cubicBezTo>
                  <a:cubicBezTo>
                    <a:pt x="8199" y="23990"/>
                    <a:pt x="1056" y="2196"/>
                    <a:pt x="1056" y="2196"/>
                  </a:cubicBezTo>
                  <a:cubicBezTo>
                    <a:pt x="1056" y="2196"/>
                    <a:pt x="448" y="372"/>
                    <a:pt x="874" y="7"/>
                  </a:cubicBezTo>
                  <a:cubicBezTo>
                    <a:pt x="874" y="7"/>
                    <a:pt x="857" y="0"/>
                    <a:pt x="831" y="0"/>
                  </a:cubicBezTo>
                  <a:close/>
                </a:path>
              </a:pathLst>
            </a:custGeom>
            <a:solidFill>
              <a:srgbClr val="9AE3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2"/>
            <p:cNvSpPr/>
            <p:nvPr/>
          </p:nvSpPr>
          <p:spPr>
            <a:xfrm>
              <a:off x="-5845375" y="12930950"/>
              <a:ext cx="47075" cy="52700"/>
            </a:xfrm>
            <a:custGeom>
              <a:avLst/>
              <a:gdLst/>
              <a:ahLst/>
              <a:cxnLst/>
              <a:rect l="l" t="t" r="r" b="b"/>
              <a:pathLst>
                <a:path w="1883" h="2108" extrusionOk="0">
                  <a:moveTo>
                    <a:pt x="1730" y="1"/>
                  </a:moveTo>
                  <a:cubicBezTo>
                    <a:pt x="1705" y="1"/>
                    <a:pt x="1680" y="14"/>
                    <a:pt x="1664" y="46"/>
                  </a:cubicBezTo>
                  <a:cubicBezTo>
                    <a:pt x="1542" y="289"/>
                    <a:pt x="1329" y="502"/>
                    <a:pt x="1117" y="684"/>
                  </a:cubicBezTo>
                  <a:cubicBezTo>
                    <a:pt x="722" y="1079"/>
                    <a:pt x="38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0"/>
                    <a:pt x="83" y="2083"/>
                  </a:cubicBezTo>
                  <a:cubicBezTo>
                    <a:pt x="478" y="1657"/>
                    <a:pt x="873" y="1231"/>
                    <a:pt x="1238" y="806"/>
                  </a:cubicBezTo>
                  <a:cubicBezTo>
                    <a:pt x="1421" y="593"/>
                    <a:pt x="1573" y="350"/>
                    <a:pt x="1816" y="168"/>
                  </a:cubicBezTo>
                  <a:cubicBezTo>
                    <a:pt x="1883" y="101"/>
                    <a:pt x="1802" y="1"/>
                    <a:pt x="173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2"/>
            <p:cNvSpPr/>
            <p:nvPr/>
          </p:nvSpPr>
          <p:spPr>
            <a:xfrm>
              <a:off x="-5728275" y="13041475"/>
              <a:ext cx="47050" cy="52700"/>
            </a:xfrm>
            <a:custGeom>
              <a:avLst/>
              <a:gdLst/>
              <a:ahLst/>
              <a:cxnLst/>
              <a:rect l="l" t="t" r="r" b="b"/>
              <a:pathLst>
                <a:path w="1882" h="2108" extrusionOk="0">
                  <a:moveTo>
                    <a:pt x="1736" y="0"/>
                  </a:moveTo>
                  <a:cubicBezTo>
                    <a:pt x="1710" y="0"/>
                    <a:pt x="1684" y="10"/>
                    <a:pt x="1661" y="32"/>
                  </a:cubicBezTo>
                  <a:cubicBezTo>
                    <a:pt x="1539" y="276"/>
                    <a:pt x="1326" y="488"/>
                    <a:pt x="1114" y="701"/>
                  </a:cubicBezTo>
                  <a:cubicBezTo>
                    <a:pt x="718" y="1066"/>
                    <a:pt x="384" y="1583"/>
                    <a:pt x="50" y="2008"/>
                  </a:cubicBezTo>
                  <a:cubicBezTo>
                    <a:pt x="0" y="2058"/>
                    <a:pt x="32" y="2107"/>
                    <a:pt x="78" y="2107"/>
                  </a:cubicBezTo>
                  <a:cubicBezTo>
                    <a:pt x="88" y="2107"/>
                    <a:pt x="99" y="2105"/>
                    <a:pt x="111" y="2099"/>
                  </a:cubicBezTo>
                  <a:cubicBezTo>
                    <a:pt x="475" y="1674"/>
                    <a:pt x="870" y="1248"/>
                    <a:pt x="1235" y="792"/>
                  </a:cubicBezTo>
                  <a:cubicBezTo>
                    <a:pt x="1448" y="580"/>
                    <a:pt x="1600" y="336"/>
                    <a:pt x="1813" y="154"/>
                  </a:cubicBezTo>
                  <a:cubicBezTo>
                    <a:pt x="1881" y="86"/>
                    <a:pt x="1813" y="0"/>
                    <a:pt x="1736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2"/>
            <p:cNvSpPr/>
            <p:nvPr/>
          </p:nvSpPr>
          <p:spPr>
            <a:xfrm>
              <a:off x="-5609050" y="13144475"/>
              <a:ext cx="46325" cy="52700"/>
            </a:xfrm>
            <a:custGeom>
              <a:avLst/>
              <a:gdLst/>
              <a:ahLst/>
              <a:cxnLst/>
              <a:rect l="l" t="t" r="r" b="b"/>
              <a:pathLst>
                <a:path w="1853" h="2108" extrusionOk="0">
                  <a:moveTo>
                    <a:pt x="1725" y="1"/>
                  </a:moveTo>
                  <a:cubicBezTo>
                    <a:pt x="1702" y="1"/>
                    <a:pt x="1680" y="14"/>
                    <a:pt x="1664" y="46"/>
                  </a:cubicBezTo>
                  <a:cubicBezTo>
                    <a:pt x="1512" y="289"/>
                    <a:pt x="1299" y="502"/>
                    <a:pt x="1117" y="685"/>
                  </a:cubicBezTo>
                  <a:cubicBezTo>
                    <a:pt x="691" y="1080"/>
                    <a:pt x="35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1"/>
                    <a:pt x="83" y="2083"/>
                  </a:cubicBezTo>
                  <a:cubicBezTo>
                    <a:pt x="478" y="1657"/>
                    <a:pt x="843" y="1232"/>
                    <a:pt x="1238" y="806"/>
                  </a:cubicBezTo>
                  <a:cubicBezTo>
                    <a:pt x="1421" y="593"/>
                    <a:pt x="1573" y="350"/>
                    <a:pt x="1785" y="168"/>
                  </a:cubicBezTo>
                  <a:cubicBezTo>
                    <a:pt x="1852" y="101"/>
                    <a:pt x="1788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2"/>
            <p:cNvSpPr/>
            <p:nvPr/>
          </p:nvSpPr>
          <p:spPr>
            <a:xfrm>
              <a:off x="-5490575" y="13252250"/>
              <a:ext cx="46300" cy="52425"/>
            </a:xfrm>
            <a:custGeom>
              <a:avLst/>
              <a:gdLst/>
              <a:ahLst/>
              <a:cxnLst/>
              <a:rect l="l" t="t" r="r" b="b"/>
              <a:pathLst>
                <a:path w="1852" h="2097" extrusionOk="0">
                  <a:moveTo>
                    <a:pt x="1737" y="0"/>
                  </a:moveTo>
                  <a:cubicBezTo>
                    <a:pt x="1711" y="0"/>
                    <a:pt x="1685" y="15"/>
                    <a:pt x="1667" y="51"/>
                  </a:cubicBezTo>
                  <a:cubicBezTo>
                    <a:pt x="1515" y="264"/>
                    <a:pt x="1302" y="477"/>
                    <a:pt x="1119" y="690"/>
                  </a:cubicBezTo>
                  <a:cubicBezTo>
                    <a:pt x="694" y="1085"/>
                    <a:pt x="360" y="1571"/>
                    <a:pt x="25" y="2027"/>
                  </a:cubicBezTo>
                  <a:cubicBezTo>
                    <a:pt x="1" y="2052"/>
                    <a:pt x="36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46" y="1237"/>
                    <a:pt x="1211" y="811"/>
                  </a:cubicBezTo>
                  <a:cubicBezTo>
                    <a:pt x="1423" y="568"/>
                    <a:pt x="1575" y="325"/>
                    <a:pt x="1788" y="143"/>
                  </a:cubicBezTo>
                  <a:cubicBezTo>
                    <a:pt x="1852" y="79"/>
                    <a:pt x="1797" y="0"/>
                    <a:pt x="173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2"/>
            <p:cNvSpPr/>
            <p:nvPr/>
          </p:nvSpPr>
          <p:spPr>
            <a:xfrm>
              <a:off x="-5391775" y="13339000"/>
              <a:ext cx="46375" cy="52300"/>
            </a:xfrm>
            <a:custGeom>
              <a:avLst/>
              <a:gdLst/>
              <a:ahLst/>
              <a:cxnLst/>
              <a:rect l="l" t="t" r="r" b="b"/>
              <a:pathLst>
                <a:path w="1855" h="2092" extrusionOk="0">
                  <a:moveTo>
                    <a:pt x="1729" y="1"/>
                  </a:moveTo>
                  <a:cubicBezTo>
                    <a:pt x="1706" y="1"/>
                    <a:pt x="1683" y="14"/>
                    <a:pt x="1666" y="46"/>
                  </a:cubicBezTo>
                  <a:cubicBezTo>
                    <a:pt x="1514" y="290"/>
                    <a:pt x="1301" y="502"/>
                    <a:pt x="1119" y="685"/>
                  </a:cubicBezTo>
                  <a:cubicBezTo>
                    <a:pt x="724" y="1080"/>
                    <a:pt x="359" y="1566"/>
                    <a:pt x="25" y="2022"/>
                  </a:cubicBezTo>
                  <a:cubicBezTo>
                    <a:pt x="0" y="2047"/>
                    <a:pt x="35" y="2091"/>
                    <a:pt x="66" y="2091"/>
                  </a:cubicBezTo>
                  <a:cubicBezTo>
                    <a:pt x="73" y="2091"/>
                    <a:pt x="80" y="2089"/>
                    <a:pt x="85" y="2083"/>
                  </a:cubicBezTo>
                  <a:cubicBezTo>
                    <a:pt x="481" y="1657"/>
                    <a:pt x="845" y="1232"/>
                    <a:pt x="1240" y="806"/>
                  </a:cubicBezTo>
                  <a:cubicBezTo>
                    <a:pt x="1423" y="594"/>
                    <a:pt x="1575" y="320"/>
                    <a:pt x="1788" y="138"/>
                  </a:cubicBezTo>
                  <a:cubicBezTo>
                    <a:pt x="1854" y="93"/>
                    <a:pt x="1791" y="1"/>
                    <a:pt x="1729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2"/>
            <p:cNvSpPr/>
            <p:nvPr/>
          </p:nvSpPr>
          <p:spPr>
            <a:xfrm>
              <a:off x="-5298325" y="13421400"/>
              <a:ext cx="46425" cy="52725"/>
            </a:xfrm>
            <a:custGeom>
              <a:avLst/>
              <a:gdLst/>
              <a:ahLst/>
              <a:cxnLst/>
              <a:rect l="l" t="t" r="r" b="b"/>
              <a:pathLst>
                <a:path w="1857" h="2109" extrusionOk="0">
                  <a:moveTo>
                    <a:pt x="1724" y="1"/>
                  </a:moveTo>
                  <a:cubicBezTo>
                    <a:pt x="1703" y="1"/>
                    <a:pt x="1682" y="10"/>
                    <a:pt x="1667" y="33"/>
                  </a:cubicBezTo>
                  <a:cubicBezTo>
                    <a:pt x="1515" y="276"/>
                    <a:pt x="1302" y="489"/>
                    <a:pt x="1120" y="702"/>
                  </a:cubicBezTo>
                  <a:cubicBezTo>
                    <a:pt x="694" y="1067"/>
                    <a:pt x="360" y="1583"/>
                    <a:pt x="25" y="2009"/>
                  </a:cubicBezTo>
                  <a:cubicBezTo>
                    <a:pt x="0" y="2059"/>
                    <a:pt x="36" y="2108"/>
                    <a:pt x="67" y="2108"/>
                  </a:cubicBezTo>
                  <a:cubicBezTo>
                    <a:pt x="74" y="2108"/>
                    <a:pt x="81" y="2106"/>
                    <a:pt x="86" y="2100"/>
                  </a:cubicBezTo>
                  <a:cubicBezTo>
                    <a:pt x="481" y="1675"/>
                    <a:pt x="846" y="1249"/>
                    <a:pt x="1211" y="793"/>
                  </a:cubicBezTo>
                  <a:cubicBezTo>
                    <a:pt x="1424" y="580"/>
                    <a:pt x="1575" y="337"/>
                    <a:pt x="1788" y="155"/>
                  </a:cubicBezTo>
                  <a:cubicBezTo>
                    <a:pt x="1857" y="86"/>
                    <a:pt x="1788" y="1"/>
                    <a:pt x="1724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2"/>
            <p:cNvSpPr/>
            <p:nvPr/>
          </p:nvSpPr>
          <p:spPr>
            <a:xfrm>
              <a:off x="-5211700" y="13502250"/>
              <a:ext cx="47075" cy="52425"/>
            </a:xfrm>
            <a:custGeom>
              <a:avLst/>
              <a:gdLst/>
              <a:ahLst/>
              <a:cxnLst/>
              <a:rect l="l" t="t" r="r" b="b"/>
              <a:pathLst>
                <a:path w="1883" h="2097" extrusionOk="0">
                  <a:moveTo>
                    <a:pt x="1757" y="0"/>
                  </a:moveTo>
                  <a:cubicBezTo>
                    <a:pt x="1727" y="0"/>
                    <a:pt x="1694" y="15"/>
                    <a:pt x="1667" y="52"/>
                  </a:cubicBezTo>
                  <a:cubicBezTo>
                    <a:pt x="1545" y="264"/>
                    <a:pt x="1332" y="477"/>
                    <a:pt x="1120" y="690"/>
                  </a:cubicBezTo>
                  <a:cubicBezTo>
                    <a:pt x="725" y="1085"/>
                    <a:pt x="390" y="1571"/>
                    <a:pt x="25" y="2027"/>
                  </a:cubicBezTo>
                  <a:cubicBezTo>
                    <a:pt x="1" y="2052"/>
                    <a:pt x="36" y="2096"/>
                    <a:pt x="82" y="2096"/>
                  </a:cubicBezTo>
                  <a:cubicBezTo>
                    <a:pt x="93" y="2096"/>
                    <a:pt x="105" y="2094"/>
                    <a:pt x="117" y="2088"/>
                  </a:cubicBezTo>
                  <a:cubicBezTo>
                    <a:pt x="481" y="1662"/>
                    <a:pt x="877" y="1237"/>
                    <a:pt x="1241" y="811"/>
                  </a:cubicBezTo>
                  <a:cubicBezTo>
                    <a:pt x="1424" y="568"/>
                    <a:pt x="1576" y="325"/>
                    <a:pt x="1819" y="143"/>
                  </a:cubicBezTo>
                  <a:cubicBezTo>
                    <a:pt x="1883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2"/>
            <p:cNvSpPr/>
            <p:nvPr/>
          </p:nvSpPr>
          <p:spPr>
            <a:xfrm>
              <a:off x="-5120425" y="13584475"/>
              <a:ext cx="46875" cy="52675"/>
            </a:xfrm>
            <a:custGeom>
              <a:avLst/>
              <a:gdLst/>
              <a:ahLst/>
              <a:cxnLst/>
              <a:rect l="l" t="t" r="r" b="b"/>
              <a:pathLst>
                <a:path w="1875" h="2107" extrusionOk="0">
                  <a:moveTo>
                    <a:pt x="1729" y="0"/>
                  </a:moveTo>
                  <a:cubicBezTo>
                    <a:pt x="1704" y="0"/>
                    <a:pt x="1679" y="13"/>
                    <a:pt x="1663" y="45"/>
                  </a:cubicBezTo>
                  <a:cubicBezTo>
                    <a:pt x="1511" y="288"/>
                    <a:pt x="1299" y="501"/>
                    <a:pt x="1116" y="684"/>
                  </a:cubicBezTo>
                  <a:cubicBezTo>
                    <a:pt x="721" y="1079"/>
                    <a:pt x="387" y="1595"/>
                    <a:pt x="22" y="2021"/>
                  </a:cubicBezTo>
                  <a:cubicBezTo>
                    <a:pt x="0" y="2064"/>
                    <a:pt x="25" y="2107"/>
                    <a:pt x="51" y="2107"/>
                  </a:cubicBezTo>
                  <a:cubicBezTo>
                    <a:pt x="62" y="2107"/>
                    <a:pt x="74" y="2100"/>
                    <a:pt x="83" y="2082"/>
                  </a:cubicBezTo>
                  <a:cubicBezTo>
                    <a:pt x="478" y="1656"/>
                    <a:pt x="843" y="1231"/>
                    <a:pt x="1238" y="805"/>
                  </a:cubicBezTo>
                  <a:cubicBezTo>
                    <a:pt x="1420" y="592"/>
                    <a:pt x="1572" y="349"/>
                    <a:pt x="1785" y="167"/>
                  </a:cubicBezTo>
                  <a:cubicBezTo>
                    <a:pt x="1874" y="100"/>
                    <a:pt x="1799" y="0"/>
                    <a:pt x="1729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2"/>
            <p:cNvSpPr/>
            <p:nvPr/>
          </p:nvSpPr>
          <p:spPr>
            <a:xfrm>
              <a:off x="-5039950" y="13649675"/>
              <a:ext cx="47050" cy="52400"/>
            </a:xfrm>
            <a:custGeom>
              <a:avLst/>
              <a:gdLst/>
              <a:ahLst/>
              <a:cxnLst/>
              <a:rect l="l" t="t" r="r" b="b"/>
              <a:pathLst>
                <a:path w="1882" h="2096" extrusionOk="0">
                  <a:moveTo>
                    <a:pt x="1757" y="0"/>
                  </a:moveTo>
                  <a:cubicBezTo>
                    <a:pt x="1727" y="0"/>
                    <a:pt x="1694" y="15"/>
                    <a:pt x="1666" y="51"/>
                  </a:cubicBezTo>
                  <a:cubicBezTo>
                    <a:pt x="1545" y="264"/>
                    <a:pt x="1332" y="477"/>
                    <a:pt x="1119" y="690"/>
                  </a:cubicBezTo>
                  <a:cubicBezTo>
                    <a:pt x="724" y="1085"/>
                    <a:pt x="390" y="1571"/>
                    <a:pt x="25" y="2027"/>
                  </a:cubicBezTo>
                  <a:cubicBezTo>
                    <a:pt x="0" y="2052"/>
                    <a:pt x="35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76" y="1237"/>
                    <a:pt x="1241" y="811"/>
                  </a:cubicBezTo>
                  <a:cubicBezTo>
                    <a:pt x="1423" y="568"/>
                    <a:pt x="1575" y="325"/>
                    <a:pt x="1818" y="142"/>
                  </a:cubicBezTo>
                  <a:cubicBezTo>
                    <a:pt x="1882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2"/>
            <p:cNvSpPr/>
            <p:nvPr/>
          </p:nvSpPr>
          <p:spPr>
            <a:xfrm>
              <a:off x="-4959325" y="13725800"/>
              <a:ext cx="46300" cy="52700"/>
            </a:xfrm>
            <a:custGeom>
              <a:avLst/>
              <a:gdLst/>
              <a:ahLst/>
              <a:cxnLst/>
              <a:rect l="l" t="t" r="r" b="b"/>
              <a:pathLst>
                <a:path w="1852" h="2108" extrusionOk="0">
                  <a:moveTo>
                    <a:pt x="1725" y="1"/>
                  </a:moveTo>
                  <a:cubicBezTo>
                    <a:pt x="1702" y="1"/>
                    <a:pt x="1679" y="14"/>
                    <a:pt x="1663" y="46"/>
                  </a:cubicBezTo>
                  <a:cubicBezTo>
                    <a:pt x="1511" y="289"/>
                    <a:pt x="1298" y="502"/>
                    <a:pt x="1116" y="684"/>
                  </a:cubicBezTo>
                  <a:cubicBezTo>
                    <a:pt x="721" y="1079"/>
                    <a:pt x="356" y="1596"/>
                    <a:pt x="22" y="2022"/>
                  </a:cubicBezTo>
                  <a:cubicBezTo>
                    <a:pt x="0" y="2065"/>
                    <a:pt x="24" y="2108"/>
                    <a:pt x="51" y="2108"/>
                  </a:cubicBezTo>
                  <a:cubicBezTo>
                    <a:pt x="62" y="2108"/>
                    <a:pt x="74" y="2100"/>
                    <a:pt x="83" y="2082"/>
                  </a:cubicBezTo>
                  <a:cubicBezTo>
                    <a:pt x="478" y="1657"/>
                    <a:pt x="842" y="1231"/>
                    <a:pt x="1238" y="806"/>
                  </a:cubicBezTo>
                  <a:cubicBezTo>
                    <a:pt x="1420" y="593"/>
                    <a:pt x="1572" y="350"/>
                    <a:pt x="1785" y="167"/>
                  </a:cubicBezTo>
                  <a:cubicBezTo>
                    <a:pt x="1852" y="100"/>
                    <a:pt x="1787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2"/>
            <p:cNvSpPr/>
            <p:nvPr/>
          </p:nvSpPr>
          <p:spPr>
            <a:xfrm>
              <a:off x="-4866700" y="13806325"/>
              <a:ext cx="47125" cy="52300"/>
            </a:xfrm>
            <a:custGeom>
              <a:avLst/>
              <a:gdLst/>
              <a:ahLst/>
              <a:cxnLst/>
              <a:rect l="l" t="t" r="r" b="b"/>
              <a:pathLst>
                <a:path w="1885" h="2092" extrusionOk="0">
                  <a:moveTo>
                    <a:pt x="1735" y="1"/>
                  </a:moveTo>
                  <a:cubicBezTo>
                    <a:pt x="1708" y="1"/>
                    <a:pt x="1683" y="14"/>
                    <a:pt x="1666" y="47"/>
                  </a:cubicBezTo>
                  <a:cubicBezTo>
                    <a:pt x="1514" y="290"/>
                    <a:pt x="1332" y="503"/>
                    <a:pt x="1119" y="685"/>
                  </a:cubicBezTo>
                  <a:cubicBezTo>
                    <a:pt x="724" y="1080"/>
                    <a:pt x="390" y="1567"/>
                    <a:pt x="25" y="2022"/>
                  </a:cubicBezTo>
                  <a:cubicBezTo>
                    <a:pt x="0" y="2047"/>
                    <a:pt x="36" y="2092"/>
                    <a:pt x="66" y="2092"/>
                  </a:cubicBezTo>
                  <a:cubicBezTo>
                    <a:pt x="73" y="2092"/>
                    <a:pt x="80" y="2089"/>
                    <a:pt x="86" y="2083"/>
                  </a:cubicBezTo>
                  <a:cubicBezTo>
                    <a:pt x="481" y="1658"/>
                    <a:pt x="876" y="1232"/>
                    <a:pt x="1241" y="807"/>
                  </a:cubicBezTo>
                  <a:cubicBezTo>
                    <a:pt x="1423" y="594"/>
                    <a:pt x="1575" y="320"/>
                    <a:pt x="1818" y="138"/>
                  </a:cubicBezTo>
                  <a:cubicBezTo>
                    <a:pt x="1885" y="94"/>
                    <a:pt x="1806" y="1"/>
                    <a:pt x="173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1" name="Google Shape;671;p42"/>
          <p:cNvGrpSpPr/>
          <p:nvPr/>
        </p:nvGrpSpPr>
        <p:grpSpPr>
          <a:xfrm>
            <a:off x="-385433" y="3639035"/>
            <a:ext cx="1211444" cy="1630231"/>
            <a:chOff x="-1138858" y="3639035"/>
            <a:chExt cx="1211444" cy="1630231"/>
          </a:xfrm>
        </p:grpSpPr>
        <p:sp>
          <p:nvSpPr>
            <p:cNvPr id="672" name="Google Shape;672;p42"/>
            <p:cNvSpPr/>
            <p:nvPr/>
          </p:nvSpPr>
          <p:spPr>
            <a:xfrm>
              <a:off x="-985216" y="4615716"/>
              <a:ext cx="897590" cy="653550"/>
            </a:xfrm>
            <a:custGeom>
              <a:avLst/>
              <a:gdLst/>
              <a:ahLst/>
              <a:cxnLst/>
              <a:rect l="l" t="t" r="r" b="b"/>
              <a:pathLst>
                <a:path w="12432" h="9051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730" y="7934"/>
                    <a:pt x="1854" y="8390"/>
                  </a:cubicBezTo>
                  <a:cubicBezTo>
                    <a:pt x="2536" y="8648"/>
                    <a:pt x="5295" y="9051"/>
                    <a:pt x="7721" y="9051"/>
                  </a:cubicBezTo>
                  <a:cubicBezTo>
                    <a:pt x="9298" y="9051"/>
                    <a:pt x="10734" y="8881"/>
                    <a:pt x="11368" y="8390"/>
                  </a:cubicBezTo>
                  <a:cubicBezTo>
                    <a:pt x="12432" y="5958"/>
                    <a:pt x="12310" y="761"/>
                    <a:pt x="12310" y="7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2"/>
            <p:cNvSpPr/>
            <p:nvPr/>
          </p:nvSpPr>
          <p:spPr>
            <a:xfrm>
              <a:off x="-1138858" y="4236121"/>
              <a:ext cx="1211444" cy="576505"/>
            </a:xfrm>
            <a:custGeom>
              <a:avLst/>
              <a:gdLst/>
              <a:ahLst/>
              <a:cxnLst/>
              <a:rect l="l" t="t" r="r" b="b"/>
              <a:pathLst>
                <a:path w="16779" h="7984" extrusionOk="0">
                  <a:moveTo>
                    <a:pt x="9380" y="0"/>
                  </a:moveTo>
                  <a:cubicBezTo>
                    <a:pt x="4747" y="0"/>
                    <a:pt x="456" y="1914"/>
                    <a:pt x="456" y="1914"/>
                  </a:cubicBezTo>
                  <a:cubicBezTo>
                    <a:pt x="456" y="1914"/>
                    <a:pt x="0" y="3829"/>
                    <a:pt x="1034" y="6352"/>
                  </a:cubicBezTo>
                  <a:cubicBezTo>
                    <a:pt x="2801" y="7604"/>
                    <a:pt x="5904" y="7984"/>
                    <a:pt x="8827" y="7984"/>
                  </a:cubicBezTo>
                  <a:cubicBezTo>
                    <a:pt x="12290" y="7984"/>
                    <a:pt x="15499" y="7450"/>
                    <a:pt x="15928" y="7203"/>
                  </a:cubicBezTo>
                  <a:cubicBezTo>
                    <a:pt x="16718" y="6717"/>
                    <a:pt x="16779" y="2461"/>
                    <a:pt x="16779" y="2461"/>
                  </a:cubicBezTo>
                  <a:cubicBezTo>
                    <a:pt x="14665" y="598"/>
                    <a:pt x="11969" y="0"/>
                    <a:pt x="93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2"/>
            <p:cNvSpPr/>
            <p:nvPr/>
          </p:nvSpPr>
          <p:spPr>
            <a:xfrm>
              <a:off x="-1105935" y="4242619"/>
              <a:ext cx="1178521" cy="342480"/>
            </a:xfrm>
            <a:custGeom>
              <a:avLst/>
              <a:gdLst/>
              <a:ahLst/>
              <a:cxnLst/>
              <a:rect l="l" t="t" r="r" b="b"/>
              <a:pathLst>
                <a:path w="16323" h="4743" extrusionOk="0">
                  <a:moveTo>
                    <a:pt x="8177" y="0"/>
                  </a:moveTo>
                  <a:cubicBezTo>
                    <a:pt x="3648" y="0"/>
                    <a:pt x="0" y="1064"/>
                    <a:pt x="0" y="2371"/>
                  </a:cubicBezTo>
                  <a:cubicBezTo>
                    <a:pt x="0" y="3678"/>
                    <a:pt x="3648" y="4742"/>
                    <a:pt x="8177" y="4742"/>
                  </a:cubicBezTo>
                  <a:cubicBezTo>
                    <a:pt x="12675" y="4742"/>
                    <a:pt x="16323" y="3678"/>
                    <a:pt x="16323" y="2371"/>
                  </a:cubicBezTo>
                  <a:cubicBezTo>
                    <a:pt x="16323" y="1064"/>
                    <a:pt x="12675" y="0"/>
                    <a:pt x="81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2"/>
            <p:cNvSpPr/>
            <p:nvPr/>
          </p:nvSpPr>
          <p:spPr>
            <a:xfrm>
              <a:off x="-934358" y="4335256"/>
              <a:ext cx="880200" cy="139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2"/>
            <p:cNvSpPr/>
            <p:nvPr/>
          </p:nvSpPr>
          <p:spPr>
            <a:xfrm>
              <a:off x="-631941" y="3639035"/>
              <a:ext cx="546554" cy="829736"/>
            </a:xfrm>
            <a:custGeom>
              <a:avLst/>
              <a:gdLst/>
              <a:ahLst/>
              <a:cxnLst/>
              <a:rect l="l" t="t" r="r" b="b"/>
              <a:pathLst>
                <a:path w="7570" h="11491" extrusionOk="0">
                  <a:moveTo>
                    <a:pt x="3905" y="0"/>
                  </a:moveTo>
                  <a:cubicBezTo>
                    <a:pt x="2721" y="0"/>
                    <a:pt x="1152" y="6248"/>
                    <a:pt x="426" y="9575"/>
                  </a:cubicBezTo>
                  <a:cubicBezTo>
                    <a:pt x="214" y="10487"/>
                    <a:pt x="62" y="11156"/>
                    <a:pt x="1" y="11460"/>
                  </a:cubicBezTo>
                  <a:cubicBezTo>
                    <a:pt x="426" y="11460"/>
                    <a:pt x="822" y="11490"/>
                    <a:pt x="1277" y="11490"/>
                  </a:cubicBezTo>
                  <a:cubicBezTo>
                    <a:pt x="2828" y="11490"/>
                    <a:pt x="4256" y="11369"/>
                    <a:pt x="5320" y="11217"/>
                  </a:cubicBezTo>
                  <a:cubicBezTo>
                    <a:pt x="5624" y="10882"/>
                    <a:pt x="6019" y="10457"/>
                    <a:pt x="6384" y="10031"/>
                  </a:cubicBezTo>
                  <a:cubicBezTo>
                    <a:pt x="6992" y="9271"/>
                    <a:pt x="7448" y="8542"/>
                    <a:pt x="7144" y="8299"/>
                  </a:cubicBezTo>
                  <a:cubicBezTo>
                    <a:pt x="7096" y="8263"/>
                    <a:pt x="7036" y="8247"/>
                    <a:pt x="6965" y="8247"/>
                  </a:cubicBezTo>
                  <a:cubicBezTo>
                    <a:pt x="6490" y="8247"/>
                    <a:pt x="5532" y="8991"/>
                    <a:pt x="4712" y="9758"/>
                  </a:cubicBezTo>
                  <a:cubicBezTo>
                    <a:pt x="3861" y="10487"/>
                    <a:pt x="3162" y="11217"/>
                    <a:pt x="3162" y="11217"/>
                  </a:cubicBezTo>
                  <a:cubicBezTo>
                    <a:pt x="3162" y="11217"/>
                    <a:pt x="3557" y="10578"/>
                    <a:pt x="4074" y="9666"/>
                  </a:cubicBezTo>
                  <a:cubicBezTo>
                    <a:pt x="5381" y="7448"/>
                    <a:pt x="7569" y="3496"/>
                    <a:pt x="7022" y="3223"/>
                  </a:cubicBezTo>
                  <a:cubicBezTo>
                    <a:pt x="7004" y="3214"/>
                    <a:pt x="6984" y="3210"/>
                    <a:pt x="6963" y="3210"/>
                  </a:cubicBezTo>
                  <a:cubicBezTo>
                    <a:pt x="6300" y="3210"/>
                    <a:pt x="4093" y="7192"/>
                    <a:pt x="2828" y="9606"/>
                  </a:cubicBezTo>
                  <a:cubicBezTo>
                    <a:pt x="2281" y="10639"/>
                    <a:pt x="1916" y="11369"/>
                    <a:pt x="1916" y="11369"/>
                  </a:cubicBezTo>
                  <a:cubicBezTo>
                    <a:pt x="1916" y="11369"/>
                    <a:pt x="2129" y="10669"/>
                    <a:pt x="2433" y="9575"/>
                  </a:cubicBezTo>
                  <a:cubicBezTo>
                    <a:pt x="3375" y="6384"/>
                    <a:pt x="5107" y="61"/>
                    <a:pt x="3922" y="1"/>
                  </a:cubicBezTo>
                  <a:cubicBezTo>
                    <a:pt x="3916" y="0"/>
                    <a:pt x="3911" y="0"/>
                    <a:pt x="39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7" name="Google Shape;677;p42"/>
          <p:cNvSpPr/>
          <p:nvPr/>
        </p:nvSpPr>
        <p:spPr>
          <a:xfrm>
            <a:off x="146221" y="2069506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8" name="Google Shape;678;p42"/>
          <p:cNvSpPr txBox="1">
            <a:spLocks noGrp="1"/>
          </p:cNvSpPr>
          <p:nvPr>
            <p:ph type="subTitle" idx="1"/>
          </p:nvPr>
        </p:nvSpPr>
        <p:spPr>
          <a:xfrm>
            <a:off x="-352510" y="1413817"/>
            <a:ext cx="10090554" cy="52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SzPts val="1100"/>
            </a:pPr>
            <a:r>
              <a:rPr lang="en-US" sz="1600" b="1" dirty="0"/>
              <a:t>5.  My best friend, Sabrina, called and said she's going shopping. ____ going with her?</a:t>
            </a:r>
          </a:p>
        </p:txBody>
      </p:sp>
      <p:grpSp>
        <p:nvGrpSpPr>
          <p:cNvPr id="679" name="Google Shape;679;p42"/>
          <p:cNvGrpSpPr/>
          <p:nvPr/>
        </p:nvGrpSpPr>
        <p:grpSpPr>
          <a:xfrm>
            <a:off x="8095965" y="4008298"/>
            <a:ext cx="1950884" cy="1283366"/>
            <a:chOff x="2238621" y="-1082064"/>
            <a:chExt cx="1831816" cy="1205152"/>
          </a:xfrm>
        </p:grpSpPr>
        <p:grpSp>
          <p:nvGrpSpPr>
            <p:cNvPr id="680" name="Google Shape;680;p42"/>
            <p:cNvGrpSpPr/>
            <p:nvPr/>
          </p:nvGrpSpPr>
          <p:grpSpPr>
            <a:xfrm>
              <a:off x="2238621" y="-1082064"/>
              <a:ext cx="1405317" cy="1205152"/>
              <a:chOff x="7020531" y="2940607"/>
              <a:chExt cx="1260261" cy="1080756"/>
            </a:xfrm>
          </p:grpSpPr>
          <p:sp>
            <p:nvSpPr>
              <p:cNvPr id="681" name="Google Shape;681;p42"/>
              <p:cNvSpPr/>
              <p:nvPr/>
            </p:nvSpPr>
            <p:spPr>
              <a:xfrm>
                <a:off x="7047373" y="2940607"/>
                <a:ext cx="1233419" cy="1080351"/>
              </a:xfrm>
              <a:custGeom>
                <a:avLst/>
                <a:gdLst/>
                <a:ahLst/>
                <a:cxnLst/>
                <a:rect l="l" t="t" r="r" b="b"/>
                <a:pathLst>
                  <a:path w="51694" h="45274" extrusionOk="0">
                    <a:moveTo>
                      <a:pt x="37153" y="14505"/>
                    </a:moveTo>
                    <a:cubicBezTo>
                      <a:pt x="37897" y="14505"/>
                      <a:pt x="38566" y="14735"/>
                      <a:pt x="39059" y="15216"/>
                    </a:cubicBezTo>
                    <a:cubicBezTo>
                      <a:pt x="40396" y="16523"/>
                      <a:pt x="39910" y="19167"/>
                      <a:pt x="37995" y="21143"/>
                    </a:cubicBezTo>
                    <a:cubicBezTo>
                      <a:pt x="36785" y="22391"/>
                      <a:pt x="35295" y="23069"/>
                      <a:pt x="34025" y="23069"/>
                    </a:cubicBezTo>
                    <a:cubicBezTo>
                      <a:pt x="33286" y="23069"/>
                      <a:pt x="32621" y="22840"/>
                      <a:pt x="32128" y="22359"/>
                    </a:cubicBezTo>
                    <a:cubicBezTo>
                      <a:pt x="30791" y="21052"/>
                      <a:pt x="31247" y="18407"/>
                      <a:pt x="33162" y="16431"/>
                    </a:cubicBezTo>
                    <a:cubicBezTo>
                      <a:pt x="34372" y="15183"/>
                      <a:pt x="35874" y="14505"/>
                      <a:pt x="37153" y="14505"/>
                    </a:cubicBezTo>
                    <a:close/>
                    <a:moveTo>
                      <a:pt x="32645" y="1"/>
                    </a:moveTo>
                    <a:cubicBezTo>
                      <a:pt x="28949" y="1"/>
                      <a:pt x="24832" y="1426"/>
                      <a:pt x="21368" y="4091"/>
                    </a:cubicBezTo>
                    <a:cubicBezTo>
                      <a:pt x="14742" y="9167"/>
                      <a:pt x="0" y="31568"/>
                      <a:pt x="13374" y="42055"/>
                    </a:cubicBezTo>
                    <a:cubicBezTo>
                      <a:pt x="16290" y="44329"/>
                      <a:pt x="19514" y="45273"/>
                      <a:pt x="22804" y="45273"/>
                    </a:cubicBezTo>
                    <a:cubicBezTo>
                      <a:pt x="34639" y="45273"/>
                      <a:pt x="47313" y="33053"/>
                      <a:pt x="49454" y="26584"/>
                    </a:cubicBezTo>
                    <a:cubicBezTo>
                      <a:pt x="51693" y="19714"/>
                      <a:pt x="48850" y="16719"/>
                      <a:pt x="46201" y="16719"/>
                    </a:cubicBezTo>
                    <a:cubicBezTo>
                      <a:pt x="45650" y="16719"/>
                      <a:pt x="45108" y="16849"/>
                      <a:pt x="44621" y="17100"/>
                    </a:cubicBezTo>
                    <a:cubicBezTo>
                      <a:pt x="43838" y="17513"/>
                      <a:pt x="43209" y="17676"/>
                      <a:pt x="42710" y="17676"/>
                    </a:cubicBezTo>
                    <a:cubicBezTo>
                      <a:pt x="41407" y="17676"/>
                      <a:pt x="40990" y="16566"/>
                      <a:pt x="41034" y="15884"/>
                    </a:cubicBezTo>
                    <a:cubicBezTo>
                      <a:pt x="41277" y="12906"/>
                      <a:pt x="44773" y="8863"/>
                      <a:pt x="40852" y="3635"/>
                    </a:cubicBezTo>
                    <a:cubicBezTo>
                      <a:pt x="38990" y="1166"/>
                      <a:pt x="35989" y="1"/>
                      <a:pt x="32645" y="1"/>
                    </a:cubicBezTo>
                    <a:close/>
                  </a:path>
                </a:pathLst>
              </a:custGeom>
              <a:solidFill>
                <a:srgbClr val="EC97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42"/>
              <p:cNvSpPr/>
              <p:nvPr/>
            </p:nvSpPr>
            <p:spPr>
              <a:xfrm>
                <a:off x="7020531" y="2940989"/>
                <a:ext cx="1018273" cy="1065532"/>
              </a:xfrm>
              <a:custGeom>
                <a:avLst/>
                <a:gdLst/>
                <a:ahLst/>
                <a:cxnLst/>
                <a:rect l="l" t="t" r="r" b="b"/>
                <a:pathLst>
                  <a:path w="42677" h="44653" extrusionOk="0">
                    <a:moveTo>
                      <a:pt x="32630" y="1"/>
                    </a:moveTo>
                    <a:cubicBezTo>
                      <a:pt x="28941" y="1"/>
                      <a:pt x="24838" y="1417"/>
                      <a:pt x="21369" y="4075"/>
                    </a:cubicBezTo>
                    <a:cubicBezTo>
                      <a:pt x="14773" y="9151"/>
                      <a:pt x="0" y="31583"/>
                      <a:pt x="13405" y="42039"/>
                    </a:cubicBezTo>
                    <a:cubicBezTo>
                      <a:pt x="14986" y="43285"/>
                      <a:pt x="16688" y="44136"/>
                      <a:pt x="18420" y="44653"/>
                    </a:cubicBezTo>
                    <a:cubicBezTo>
                      <a:pt x="25259" y="38270"/>
                      <a:pt x="30974" y="30853"/>
                      <a:pt x="35624" y="22738"/>
                    </a:cubicBezTo>
                    <a:lnTo>
                      <a:pt x="35624" y="22738"/>
                    </a:lnTo>
                    <a:cubicBezTo>
                      <a:pt x="35073" y="22951"/>
                      <a:pt x="34522" y="23060"/>
                      <a:pt x="34006" y="23060"/>
                    </a:cubicBezTo>
                    <a:cubicBezTo>
                      <a:pt x="33272" y="23060"/>
                      <a:pt x="32611" y="22837"/>
                      <a:pt x="32129" y="22373"/>
                    </a:cubicBezTo>
                    <a:cubicBezTo>
                      <a:pt x="30791" y="21066"/>
                      <a:pt x="31278" y="18422"/>
                      <a:pt x="33193" y="16446"/>
                    </a:cubicBezTo>
                    <a:cubicBezTo>
                      <a:pt x="34410" y="15190"/>
                      <a:pt x="35922" y="14511"/>
                      <a:pt x="37197" y="14511"/>
                    </a:cubicBezTo>
                    <a:cubicBezTo>
                      <a:pt x="37929" y="14511"/>
                      <a:pt x="38583" y="14734"/>
                      <a:pt x="39059" y="15200"/>
                    </a:cubicBezTo>
                    <a:cubicBezTo>
                      <a:pt x="39181" y="15321"/>
                      <a:pt x="39302" y="15473"/>
                      <a:pt x="39393" y="15595"/>
                    </a:cubicBezTo>
                    <a:cubicBezTo>
                      <a:pt x="40579" y="13133"/>
                      <a:pt x="41673" y="10610"/>
                      <a:pt x="42676" y="8057"/>
                    </a:cubicBezTo>
                    <a:cubicBezTo>
                      <a:pt x="42554" y="6689"/>
                      <a:pt x="42068" y="5230"/>
                      <a:pt x="40883" y="3649"/>
                    </a:cubicBezTo>
                    <a:cubicBezTo>
                      <a:pt x="39000" y="1173"/>
                      <a:pt x="35986" y="1"/>
                      <a:pt x="32630" y="1"/>
                    </a:cubicBezTo>
                    <a:close/>
                  </a:path>
                </a:pathLst>
              </a:custGeom>
              <a:solidFill>
                <a:srgbClr val="F9C1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42"/>
              <p:cNvSpPr/>
              <p:nvPr/>
            </p:nvSpPr>
            <p:spPr>
              <a:xfrm>
                <a:off x="7460032" y="3133225"/>
                <a:ext cx="794466" cy="888138"/>
              </a:xfrm>
              <a:custGeom>
                <a:avLst/>
                <a:gdLst/>
                <a:ahLst/>
                <a:cxnLst/>
                <a:rect l="l" t="t" r="r" b="b"/>
                <a:pathLst>
                  <a:path w="33297" h="37219" extrusionOk="0">
                    <a:moveTo>
                      <a:pt x="24256" y="1"/>
                    </a:moveTo>
                    <a:cubicBezTo>
                      <a:pt x="23253" y="2554"/>
                      <a:pt x="22159" y="5077"/>
                      <a:pt x="20973" y="7539"/>
                    </a:cubicBezTo>
                    <a:cubicBezTo>
                      <a:pt x="21885" y="8937"/>
                      <a:pt x="21338" y="11277"/>
                      <a:pt x="19606" y="13071"/>
                    </a:cubicBezTo>
                    <a:cubicBezTo>
                      <a:pt x="18876" y="13831"/>
                      <a:pt x="18025" y="14378"/>
                      <a:pt x="17204" y="14682"/>
                    </a:cubicBezTo>
                    <a:cubicBezTo>
                      <a:pt x="12554" y="22797"/>
                      <a:pt x="6839" y="30214"/>
                      <a:pt x="0" y="36597"/>
                    </a:cubicBezTo>
                    <a:cubicBezTo>
                      <a:pt x="1447" y="37024"/>
                      <a:pt x="2930" y="37219"/>
                      <a:pt x="4426" y="37219"/>
                    </a:cubicBezTo>
                    <a:cubicBezTo>
                      <a:pt x="16255" y="37219"/>
                      <a:pt x="28903" y="25015"/>
                      <a:pt x="31034" y="18512"/>
                    </a:cubicBezTo>
                    <a:cubicBezTo>
                      <a:pt x="33296" y="11651"/>
                      <a:pt x="30446" y="8675"/>
                      <a:pt x="27793" y="8675"/>
                    </a:cubicBezTo>
                    <a:cubicBezTo>
                      <a:pt x="27238" y="8675"/>
                      <a:pt x="26691" y="8806"/>
                      <a:pt x="26201" y="9059"/>
                    </a:cubicBezTo>
                    <a:cubicBezTo>
                      <a:pt x="25421" y="9461"/>
                      <a:pt x="24793" y="9621"/>
                      <a:pt x="24295" y="9621"/>
                    </a:cubicBezTo>
                    <a:cubicBezTo>
                      <a:pt x="22989" y="9621"/>
                      <a:pt x="22571" y="8525"/>
                      <a:pt x="22615" y="7843"/>
                    </a:cubicBezTo>
                    <a:cubicBezTo>
                      <a:pt x="22797" y="5745"/>
                      <a:pt x="24530" y="3162"/>
                      <a:pt x="24256" y="1"/>
                    </a:cubicBezTo>
                    <a:close/>
                  </a:path>
                </a:pathLst>
              </a:custGeom>
              <a:solidFill>
                <a:srgbClr val="F4AE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42"/>
              <p:cNvSpPr/>
              <p:nvPr/>
            </p:nvSpPr>
            <p:spPr>
              <a:xfrm>
                <a:off x="7640604" y="3017230"/>
                <a:ext cx="159576" cy="175509"/>
              </a:xfrm>
              <a:custGeom>
                <a:avLst/>
                <a:gdLst/>
                <a:ahLst/>
                <a:cxnLst/>
                <a:rect l="l" t="t" r="r" b="b"/>
                <a:pathLst>
                  <a:path w="6688" h="7355" extrusionOk="0">
                    <a:moveTo>
                      <a:pt x="5311" y="0"/>
                    </a:moveTo>
                    <a:cubicBezTo>
                      <a:pt x="4164" y="0"/>
                      <a:pt x="2986" y="468"/>
                      <a:pt x="2037" y="1761"/>
                    </a:cubicBezTo>
                    <a:cubicBezTo>
                      <a:pt x="1" y="4558"/>
                      <a:pt x="2129" y="6746"/>
                      <a:pt x="4591" y="7354"/>
                    </a:cubicBezTo>
                    <a:cubicBezTo>
                      <a:pt x="4499" y="4679"/>
                      <a:pt x="5077" y="2096"/>
                      <a:pt x="6688" y="211"/>
                    </a:cubicBezTo>
                    <a:cubicBezTo>
                      <a:pt x="6246" y="79"/>
                      <a:pt x="5781" y="0"/>
                      <a:pt x="53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42"/>
              <p:cNvSpPr/>
              <p:nvPr/>
            </p:nvSpPr>
            <p:spPr>
              <a:xfrm>
                <a:off x="7747950" y="3022265"/>
                <a:ext cx="155233" cy="174387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7308" extrusionOk="0">
                    <a:moveTo>
                      <a:pt x="2189" y="0"/>
                    </a:moveTo>
                    <a:cubicBezTo>
                      <a:pt x="578" y="1885"/>
                      <a:pt x="0" y="4468"/>
                      <a:pt x="92" y="7143"/>
                    </a:cubicBezTo>
                    <a:cubicBezTo>
                      <a:pt x="541" y="7251"/>
                      <a:pt x="999" y="7308"/>
                      <a:pt x="1446" y="7308"/>
                    </a:cubicBezTo>
                    <a:cubicBezTo>
                      <a:pt x="2390" y="7308"/>
                      <a:pt x="3282" y="7052"/>
                      <a:pt x="3921" y="6474"/>
                    </a:cubicBezTo>
                    <a:cubicBezTo>
                      <a:pt x="6505" y="4104"/>
                      <a:pt x="5441" y="2523"/>
                      <a:pt x="4651" y="1550"/>
                    </a:cubicBezTo>
                    <a:cubicBezTo>
                      <a:pt x="4195" y="973"/>
                      <a:pt x="3283" y="335"/>
                      <a:pt x="218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42"/>
              <p:cNvSpPr/>
              <p:nvPr/>
            </p:nvSpPr>
            <p:spPr>
              <a:xfrm>
                <a:off x="7405798" y="3186176"/>
                <a:ext cx="123881" cy="177513"/>
              </a:xfrm>
              <a:custGeom>
                <a:avLst/>
                <a:gdLst/>
                <a:ahLst/>
                <a:cxnLst/>
                <a:rect l="l" t="t" r="r" b="b"/>
                <a:pathLst>
                  <a:path w="5192" h="7439" extrusionOk="0">
                    <a:moveTo>
                      <a:pt x="4918" y="1"/>
                    </a:moveTo>
                    <a:lnTo>
                      <a:pt x="4918" y="1"/>
                    </a:lnTo>
                    <a:cubicBezTo>
                      <a:pt x="3337" y="31"/>
                      <a:pt x="1665" y="760"/>
                      <a:pt x="966" y="2919"/>
                    </a:cubicBezTo>
                    <a:cubicBezTo>
                      <a:pt x="1" y="6014"/>
                      <a:pt x="2299" y="7438"/>
                      <a:pt x="4688" y="7438"/>
                    </a:cubicBezTo>
                    <a:cubicBezTo>
                      <a:pt x="4855" y="7438"/>
                      <a:pt x="5024" y="7431"/>
                      <a:pt x="5191" y="7417"/>
                    </a:cubicBezTo>
                    <a:cubicBezTo>
                      <a:pt x="4249" y="4925"/>
                      <a:pt x="3975" y="2280"/>
                      <a:pt x="491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42"/>
              <p:cNvSpPr/>
              <p:nvPr/>
            </p:nvSpPr>
            <p:spPr>
              <a:xfrm>
                <a:off x="7500642" y="3186129"/>
                <a:ext cx="150867" cy="177060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7420" extrusionOk="0">
                    <a:moveTo>
                      <a:pt x="1098" y="0"/>
                    </a:moveTo>
                    <a:cubicBezTo>
                      <a:pt x="1046" y="0"/>
                      <a:pt x="995" y="1"/>
                      <a:pt x="943" y="3"/>
                    </a:cubicBezTo>
                    <a:cubicBezTo>
                      <a:pt x="0" y="2282"/>
                      <a:pt x="274" y="4927"/>
                      <a:pt x="1216" y="7419"/>
                    </a:cubicBezTo>
                    <a:cubicBezTo>
                      <a:pt x="2645" y="7298"/>
                      <a:pt x="4013" y="6690"/>
                      <a:pt x="4621" y="5565"/>
                    </a:cubicBezTo>
                    <a:cubicBezTo>
                      <a:pt x="6323" y="2525"/>
                      <a:pt x="4803" y="1370"/>
                      <a:pt x="3769" y="702"/>
                    </a:cubicBezTo>
                    <a:cubicBezTo>
                      <a:pt x="3161" y="296"/>
                      <a:pt x="2165" y="0"/>
                      <a:pt x="109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42"/>
              <p:cNvSpPr/>
              <p:nvPr/>
            </p:nvSpPr>
            <p:spPr>
              <a:xfrm>
                <a:off x="7295398" y="3487178"/>
                <a:ext cx="149411" cy="174029"/>
              </a:xfrm>
              <a:custGeom>
                <a:avLst/>
                <a:gdLst/>
                <a:ahLst/>
                <a:cxnLst/>
                <a:rect l="l" t="t" r="r" b="b"/>
                <a:pathLst>
                  <a:path w="6262" h="7293" extrusionOk="0">
                    <a:moveTo>
                      <a:pt x="2493" y="1"/>
                    </a:moveTo>
                    <a:cubicBezTo>
                      <a:pt x="1125" y="791"/>
                      <a:pt x="0" y="2220"/>
                      <a:pt x="426" y="4469"/>
                    </a:cubicBezTo>
                    <a:cubicBezTo>
                      <a:pt x="812" y="6508"/>
                      <a:pt x="2085" y="7292"/>
                      <a:pt x="3502" y="7292"/>
                    </a:cubicBezTo>
                    <a:cubicBezTo>
                      <a:pt x="4430" y="7292"/>
                      <a:pt x="5420" y="6956"/>
                      <a:pt x="6262" y="6414"/>
                    </a:cubicBezTo>
                    <a:cubicBezTo>
                      <a:pt x="4256" y="4651"/>
                      <a:pt x="2766" y="2463"/>
                      <a:pt x="24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42"/>
              <p:cNvSpPr/>
              <p:nvPr/>
            </p:nvSpPr>
            <p:spPr>
              <a:xfrm>
                <a:off x="7354857" y="3469544"/>
                <a:ext cx="141466" cy="170712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7154" extrusionOk="0">
                    <a:moveTo>
                      <a:pt x="2575" y="0"/>
                    </a:moveTo>
                    <a:cubicBezTo>
                      <a:pt x="1855" y="0"/>
                      <a:pt x="867" y="225"/>
                      <a:pt x="1" y="740"/>
                    </a:cubicBezTo>
                    <a:cubicBezTo>
                      <a:pt x="244" y="3202"/>
                      <a:pt x="1764" y="5390"/>
                      <a:pt x="3770" y="7153"/>
                    </a:cubicBezTo>
                    <a:cubicBezTo>
                      <a:pt x="4986" y="6363"/>
                      <a:pt x="5867" y="5147"/>
                      <a:pt x="5898" y="3901"/>
                    </a:cubicBezTo>
                    <a:cubicBezTo>
                      <a:pt x="5928" y="405"/>
                      <a:pt x="4074" y="101"/>
                      <a:pt x="2828" y="10"/>
                    </a:cubicBezTo>
                    <a:cubicBezTo>
                      <a:pt x="2748" y="4"/>
                      <a:pt x="2664" y="0"/>
                      <a:pt x="257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42"/>
              <p:cNvSpPr/>
              <p:nvPr/>
            </p:nvSpPr>
            <p:spPr>
              <a:xfrm>
                <a:off x="7376617" y="3753364"/>
                <a:ext cx="164658" cy="168350"/>
              </a:xfrm>
              <a:custGeom>
                <a:avLst/>
                <a:gdLst/>
                <a:ahLst/>
                <a:cxnLst/>
                <a:rect l="l" t="t" r="r" b="b"/>
                <a:pathLst>
                  <a:path w="6901" h="7055" extrusionOk="0">
                    <a:moveTo>
                      <a:pt x="2068" y="1"/>
                    </a:moveTo>
                    <a:cubicBezTo>
                      <a:pt x="852" y="1004"/>
                      <a:pt x="1" y="2615"/>
                      <a:pt x="821" y="4743"/>
                    </a:cubicBezTo>
                    <a:cubicBezTo>
                      <a:pt x="1448" y="6403"/>
                      <a:pt x="2551" y="7054"/>
                      <a:pt x="3727" y="7054"/>
                    </a:cubicBezTo>
                    <a:cubicBezTo>
                      <a:pt x="4832" y="7054"/>
                      <a:pt x="6002" y="6478"/>
                      <a:pt x="6901" y="5624"/>
                    </a:cubicBezTo>
                    <a:cubicBezTo>
                      <a:pt x="4621" y="4256"/>
                      <a:pt x="2736" y="2372"/>
                      <a:pt x="2068" y="1"/>
                    </a:cubicBezTo>
                    <a:close/>
                  </a:path>
                </a:pathLst>
              </a:custGeom>
              <a:solidFill>
                <a:srgbClr val="F798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42"/>
              <p:cNvSpPr/>
              <p:nvPr/>
            </p:nvSpPr>
            <p:spPr>
              <a:xfrm>
                <a:off x="7425936" y="3722749"/>
                <a:ext cx="156689" cy="164842"/>
              </a:xfrm>
              <a:custGeom>
                <a:avLst/>
                <a:gdLst/>
                <a:ahLst/>
                <a:cxnLst/>
                <a:rect l="l" t="t" r="r" b="b"/>
                <a:pathLst>
                  <a:path w="6567" h="6908" extrusionOk="0">
                    <a:moveTo>
                      <a:pt x="3302" y="0"/>
                    </a:moveTo>
                    <a:cubicBezTo>
                      <a:pt x="3071" y="0"/>
                      <a:pt x="2850" y="18"/>
                      <a:pt x="2645" y="38"/>
                    </a:cubicBezTo>
                    <a:cubicBezTo>
                      <a:pt x="1916" y="129"/>
                      <a:pt x="852" y="554"/>
                      <a:pt x="1" y="1284"/>
                    </a:cubicBezTo>
                    <a:cubicBezTo>
                      <a:pt x="669" y="3655"/>
                      <a:pt x="2554" y="5539"/>
                      <a:pt x="4834" y="6907"/>
                    </a:cubicBezTo>
                    <a:cubicBezTo>
                      <a:pt x="5867" y="5934"/>
                      <a:pt x="6566" y="4597"/>
                      <a:pt x="6353" y="3351"/>
                    </a:cubicBezTo>
                    <a:cubicBezTo>
                      <a:pt x="5871" y="454"/>
                      <a:pt x="4475" y="0"/>
                      <a:pt x="33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2" name="Google Shape;692;p42"/>
            <p:cNvGrpSpPr/>
            <p:nvPr/>
          </p:nvGrpSpPr>
          <p:grpSpPr>
            <a:xfrm rot="-3668426">
              <a:off x="3073974" y="-844863"/>
              <a:ext cx="912500" cy="730750"/>
              <a:chOff x="2179003" y="2368249"/>
              <a:chExt cx="1738088" cy="1391899"/>
            </a:xfrm>
          </p:grpSpPr>
          <p:sp>
            <p:nvSpPr>
              <p:cNvPr id="693" name="Google Shape;693;p42"/>
              <p:cNvSpPr/>
              <p:nvPr/>
            </p:nvSpPr>
            <p:spPr>
              <a:xfrm rot="3281200">
                <a:off x="2454539" y="2964003"/>
                <a:ext cx="322662" cy="842178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11427" extrusionOk="0">
                    <a:moveTo>
                      <a:pt x="547" y="1"/>
                    </a:moveTo>
                    <a:cubicBezTo>
                      <a:pt x="91" y="3983"/>
                      <a:pt x="0" y="9363"/>
                      <a:pt x="2401" y="11247"/>
                    </a:cubicBezTo>
                    <a:cubicBezTo>
                      <a:pt x="2557" y="11373"/>
                      <a:pt x="2696" y="11427"/>
                      <a:pt x="2823" y="11427"/>
                    </a:cubicBezTo>
                    <a:cubicBezTo>
                      <a:pt x="3217" y="11427"/>
                      <a:pt x="3493" y="10909"/>
                      <a:pt x="3769" y="10427"/>
                    </a:cubicBezTo>
                    <a:cubicBezTo>
                      <a:pt x="4012" y="9971"/>
                      <a:pt x="4225" y="9332"/>
                      <a:pt x="4377" y="8542"/>
                    </a:cubicBezTo>
                    <a:cubicBezTo>
                      <a:pt x="2584" y="6050"/>
                      <a:pt x="1368" y="3040"/>
                      <a:pt x="547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42"/>
              <p:cNvSpPr/>
              <p:nvPr/>
            </p:nvSpPr>
            <p:spPr>
              <a:xfrm rot="3281200">
                <a:off x="2704715" y="2770707"/>
                <a:ext cx="342782" cy="983536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13345" extrusionOk="0">
                    <a:moveTo>
                      <a:pt x="3009" y="0"/>
                    </a:moveTo>
                    <a:lnTo>
                      <a:pt x="760" y="152"/>
                    </a:lnTo>
                    <a:cubicBezTo>
                      <a:pt x="760" y="152"/>
                      <a:pt x="304" y="2158"/>
                      <a:pt x="0" y="4803"/>
                    </a:cubicBezTo>
                    <a:cubicBezTo>
                      <a:pt x="821" y="7842"/>
                      <a:pt x="2037" y="10852"/>
                      <a:pt x="3830" y="13344"/>
                    </a:cubicBezTo>
                    <a:cubicBezTo>
                      <a:pt x="4651" y="8997"/>
                      <a:pt x="3952" y="608"/>
                      <a:pt x="3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42"/>
              <p:cNvSpPr/>
              <p:nvPr/>
            </p:nvSpPr>
            <p:spPr>
              <a:xfrm rot="3281200">
                <a:off x="3315949" y="2423720"/>
                <a:ext cx="403290" cy="535362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7264" extrusionOk="0">
                    <a:moveTo>
                      <a:pt x="2948" y="0"/>
                    </a:moveTo>
                    <a:cubicBezTo>
                      <a:pt x="3404" y="2432"/>
                      <a:pt x="0" y="4772"/>
                      <a:pt x="2584" y="6991"/>
                    </a:cubicBezTo>
                    <a:cubicBezTo>
                      <a:pt x="2614" y="7022"/>
                      <a:pt x="2584" y="7052"/>
                      <a:pt x="2553" y="7052"/>
                    </a:cubicBezTo>
                    <a:cubicBezTo>
                      <a:pt x="2657" y="7091"/>
                      <a:pt x="2889" y="7174"/>
                      <a:pt x="3184" y="7224"/>
                    </a:cubicBezTo>
                    <a:lnTo>
                      <a:pt x="3184" y="7224"/>
                    </a:lnTo>
                    <a:cubicBezTo>
                      <a:pt x="1587" y="4947"/>
                      <a:pt x="3525" y="2398"/>
                      <a:pt x="2948" y="0"/>
                    </a:cubicBezTo>
                    <a:close/>
                    <a:moveTo>
                      <a:pt x="3344" y="547"/>
                    </a:moveTo>
                    <a:lnTo>
                      <a:pt x="3344" y="547"/>
                    </a:lnTo>
                    <a:cubicBezTo>
                      <a:pt x="3435" y="912"/>
                      <a:pt x="3496" y="1277"/>
                      <a:pt x="3647" y="1581"/>
                    </a:cubicBezTo>
                    <a:cubicBezTo>
                      <a:pt x="3860" y="2037"/>
                      <a:pt x="4012" y="2584"/>
                      <a:pt x="3982" y="3070"/>
                    </a:cubicBezTo>
                    <a:cubicBezTo>
                      <a:pt x="3951" y="4499"/>
                      <a:pt x="3344" y="5715"/>
                      <a:pt x="3587" y="7174"/>
                    </a:cubicBezTo>
                    <a:cubicBezTo>
                      <a:pt x="3587" y="7211"/>
                      <a:pt x="3563" y="7237"/>
                      <a:pt x="3539" y="7237"/>
                    </a:cubicBezTo>
                    <a:cubicBezTo>
                      <a:pt x="3523" y="7237"/>
                      <a:pt x="3507" y="7227"/>
                      <a:pt x="3496" y="7204"/>
                    </a:cubicBezTo>
                    <a:cubicBezTo>
                      <a:pt x="3192" y="6049"/>
                      <a:pt x="3526" y="5107"/>
                      <a:pt x="3739" y="3952"/>
                    </a:cubicBezTo>
                    <a:cubicBezTo>
                      <a:pt x="3921" y="2918"/>
                      <a:pt x="3647" y="2189"/>
                      <a:pt x="3283" y="1216"/>
                    </a:cubicBezTo>
                    <a:cubicBezTo>
                      <a:pt x="3252" y="1186"/>
                      <a:pt x="3252" y="1125"/>
                      <a:pt x="3222" y="1064"/>
                    </a:cubicBezTo>
                    <a:lnTo>
                      <a:pt x="3222" y="1064"/>
                    </a:lnTo>
                    <a:cubicBezTo>
                      <a:pt x="3222" y="3131"/>
                      <a:pt x="2097" y="5137"/>
                      <a:pt x="3252" y="7204"/>
                    </a:cubicBezTo>
                    <a:cubicBezTo>
                      <a:pt x="3252" y="7215"/>
                      <a:pt x="3249" y="7225"/>
                      <a:pt x="3243" y="7233"/>
                    </a:cubicBezTo>
                    <a:lnTo>
                      <a:pt x="3243" y="7233"/>
                    </a:lnTo>
                    <a:cubicBezTo>
                      <a:pt x="3223" y="7230"/>
                      <a:pt x="3203" y="7227"/>
                      <a:pt x="3184" y="7224"/>
                    </a:cubicBezTo>
                    <a:lnTo>
                      <a:pt x="3184" y="7224"/>
                    </a:lnTo>
                    <a:cubicBezTo>
                      <a:pt x="3187" y="7227"/>
                      <a:pt x="3189" y="7231"/>
                      <a:pt x="3192" y="7234"/>
                    </a:cubicBezTo>
                    <a:cubicBezTo>
                      <a:pt x="3200" y="7243"/>
                      <a:pt x="3209" y="7247"/>
                      <a:pt x="3218" y="7247"/>
                    </a:cubicBezTo>
                    <a:cubicBezTo>
                      <a:pt x="3228" y="7247"/>
                      <a:pt x="3236" y="7241"/>
                      <a:pt x="3243" y="7233"/>
                    </a:cubicBezTo>
                    <a:lnTo>
                      <a:pt x="3243" y="7233"/>
                    </a:lnTo>
                    <a:cubicBezTo>
                      <a:pt x="3366" y="7251"/>
                      <a:pt x="3499" y="7263"/>
                      <a:pt x="3638" y="7263"/>
                    </a:cubicBezTo>
                    <a:cubicBezTo>
                      <a:pt x="3934" y="7263"/>
                      <a:pt x="4255" y="7210"/>
                      <a:pt x="4559" y="7052"/>
                    </a:cubicBezTo>
                    <a:cubicBezTo>
                      <a:pt x="4559" y="7052"/>
                      <a:pt x="4529" y="7022"/>
                      <a:pt x="4559" y="6991"/>
                    </a:cubicBezTo>
                    <a:cubicBezTo>
                      <a:pt x="5106" y="5745"/>
                      <a:pt x="5471" y="4286"/>
                      <a:pt x="5076" y="2918"/>
                    </a:cubicBezTo>
                    <a:cubicBezTo>
                      <a:pt x="4833" y="1976"/>
                      <a:pt x="4286" y="1277"/>
                      <a:pt x="3647" y="639"/>
                    </a:cubicBezTo>
                    <a:lnTo>
                      <a:pt x="3647" y="639"/>
                    </a:lnTo>
                    <a:cubicBezTo>
                      <a:pt x="4134" y="1398"/>
                      <a:pt x="4651" y="2067"/>
                      <a:pt x="4772" y="3070"/>
                    </a:cubicBezTo>
                    <a:cubicBezTo>
                      <a:pt x="4833" y="3648"/>
                      <a:pt x="4863" y="4256"/>
                      <a:pt x="4711" y="4833"/>
                    </a:cubicBezTo>
                    <a:cubicBezTo>
                      <a:pt x="4529" y="5563"/>
                      <a:pt x="4225" y="6262"/>
                      <a:pt x="4347" y="7052"/>
                    </a:cubicBezTo>
                    <a:cubicBezTo>
                      <a:pt x="4365" y="7090"/>
                      <a:pt x="4338" y="7116"/>
                      <a:pt x="4307" y="7116"/>
                    </a:cubicBezTo>
                    <a:cubicBezTo>
                      <a:pt x="4288" y="7116"/>
                      <a:pt x="4267" y="7106"/>
                      <a:pt x="4255" y="7082"/>
                    </a:cubicBezTo>
                    <a:cubicBezTo>
                      <a:pt x="3982" y="5988"/>
                      <a:pt x="4711" y="5046"/>
                      <a:pt x="4681" y="3952"/>
                    </a:cubicBezTo>
                    <a:cubicBezTo>
                      <a:pt x="4620" y="2918"/>
                      <a:pt x="4407" y="1946"/>
                      <a:pt x="3769" y="1094"/>
                    </a:cubicBezTo>
                    <a:cubicBezTo>
                      <a:pt x="3617" y="912"/>
                      <a:pt x="3496" y="730"/>
                      <a:pt x="3344" y="547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42"/>
              <p:cNvSpPr/>
              <p:nvPr/>
            </p:nvSpPr>
            <p:spPr>
              <a:xfrm rot="3281200">
                <a:off x="3411557" y="2385923"/>
                <a:ext cx="174818" cy="46158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263" extrusionOk="0">
                    <a:moveTo>
                      <a:pt x="2219" y="1"/>
                    </a:moveTo>
                    <a:cubicBezTo>
                      <a:pt x="2219" y="31"/>
                      <a:pt x="2219" y="31"/>
                      <a:pt x="2219" y="31"/>
                    </a:cubicBezTo>
                    <a:cubicBezTo>
                      <a:pt x="2098" y="1521"/>
                      <a:pt x="1156" y="1156"/>
                      <a:pt x="669" y="3436"/>
                    </a:cubicBezTo>
                    <a:cubicBezTo>
                      <a:pt x="365" y="4712"/>
                      <a:pt x="821" y="5685"/>
                      <a:pt x="1277" y="6262"/>
                    </a:cubicBezTo>
                    <a:cubicBezTo>
                      <a:pt x="1" y="4408"/>
                      <a:pt x="2371" y="1977"/>
                      <a:pt x="2219" y="1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42"/>
              <p:cNvSpPr/>
              <p:nvPr/>
            </p:nvSpPr>
            <p:spPr>
              <a:xfrm rot="3281200">
                <a:off x="3496570" y="2567043"/>
                <a:ext cx="271145" cy="506324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6870" extrusionOk="0">
                    <a:moveTo>
                      <a:pt x="1" y="0"/>
                    </a:moveTo>
                    <a:cubicBezTo>
                      <a:pt x="31" y="92"/>
                      <a:pt x="92" y="183"/>
                      <a:pt x="153" y="274"/>
                    </a:cubicBezTo>
                    <a:cubicBezTo>
                      <a:pt x="2250" y="1885"/>
                      <a:pt x="2615" y="4469"/>
                      <a:pt x="1582" y="6870"/>
                    </a:cubicBezTo>
                    <a:cubicBezTo>
                      <a:pt x="3679" y="4165"/>
                      <a:pt x="1065" y="487"/>
                      <a:pt x="1" y="0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42"/>
              <p:cNvSpPr/>
              <p:nvPr/>
            </p:nvSpPr>
            <p:spPr>
              <a:xfrm rot="3281200">
                <a:off x="3438478" y="2414098"/>
                <a:ext cx="145706" cy="533225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7235" extrusionOk="0">
                    <a:moveTo>
                      <a:pt x="1399" y="0"/>
                    </a:moveTo>
                    <a:cubicBezTo>
                      <a:pt x="1976" y="2401"/>
                      <a:pt x="1" y="4955"/>
                      <a:pt x="1581" y="7234"/>
                    </a:cubicBezTo>
                    <a:cubicBezTo>
                      <a:pt x="1581" y="7234"/>
                      <a:pt x="1612" y="7234"/>
                      <a:pt x="1612" y="7204"/>
                    </a:cubicBezTo>
                    <a:cubicBezTo>
                      <a:pt x="487" y="5107"/>
                      <a:pt x="1672" y="3131"/>
                      <a:pt x="1703" y="1064"/>
                    </a:cubicBezTo>
                    <a:cubicBezTo>
                      <a:pt x="1612" y="730"/>
                      <a:pt x="1581" y="304"/>
                      <a:pt x="142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42"/>
              <p:cNvSpPr/>
              <p:nvPr/>
            </p:nvSpPr>
            <p:spPr>
              <a:xfrm rot="3281200">
                <a:off x="3515869" y="2489403"/>
                <a:ext cx="62793" cy="515684"/>
              </a:xfrm>
              <a:custGeom>
                <a:avLst/>
                <a:gdLst/>
                <a:ahLst/>
                <a:cxnLst/>
                <a:rect l="l" t="t" r="r" b="b"/>
                <a:pathLst>
                  <a:path w="852" h="6997" extrusionOk="0">
                    <a:moveTo>
                      <a:pt x="61" y="0"/>
                    </a:moveTo>
                    <a:lnTo>
                      <a:pt x="61" y="0"/>
                    </a:lnTo>
                    <a:cubicBezTo>
                      <a:pt x="91" y="274"/>
                      <a:pt x="122" y="548"/>
                      <a:pt x="122" y="821"/>
                    </a:cubicBezTo>
                    <a:cubicBezTo>
                      <a:pt x="122" y="882"/>
                      <a:pt x="152" y="912"/>
                      <a:pt x="152" y="973"/>
                    </a:cubicBezTo>
                    <a:cubicBezTo>
                      <a:pt x="517" y="1976"/>
                      <a:pt x="760" y="2675"/>
                      <a:pt x="578" y="3739"/>
                    </a:cubicBezTo>
                    <a:cubicBezTo>
                      <a:pt x="365" y="4864"/>
                      <a:pt x="0" y="5806"/>
                      <a:pt x="304" y="6961"/>
                    </a:cubicBezTo>
                    <a:cubicBezTo>
                      <a:pt x="304" y="6987"/>
                      <a:pt x="315" y="6996"/>
                      <a:pt x="328" y="6996"/>
                    </a:cubicBezTo>
                    <a:cubicBezTo>
                      <a:pt x="345" y="6996"/>
                      <a:pt x="365" y="6979"/>
                      <a:pt x="365" y="6961"/>
                    </a:cubicBezTo>
                    <a:cubicBezTo>
                      <a:pt x="183" y="5472"/>
                      <a:pt x="790" y="4286"/>
                      <a:pt x="851" y="2858"/>
                    </a:cubicBezTo>
                    <a:cubicBezTo>
                      <a:pt x="851" y="2341"/>
                      <a:pt x="730" y="1794"/>
                      <a:pt x="517" y="1338"/>
                    </a:cubicBezTo>
                    <a:cubicBezTo>
                      <a:pt x="395" y="1064"/>
                      <a:pt x="335" y="669"/>
                      <a:pt x="243" y="304"/>
                    </a:cubicBezTo>
                    <a:cubicBezTo>
                      <a:pt x="183" y="213"/>
                      <a:pt x="122" y="122"/>
                      <a:pt x="6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42"/>
              <p:cNvSpPr/>
              <p:nvPr/>
            </p:nvSpPr>
            <p:spPr>
              <a:xfrm rot="3281200">
                <a:off x="3711370" y="2544766"/>
                <a:ext cx="20194" cy="78491"/>
              </a:xfrm>
              <a:custGeom>
                <a:avLst/>
                <a:gdLst/>
                <a:ahLst/>
                <a:cxnLst/>
                <a:rect l="l" t="t" r="r" b="b"/>
                <a:pathLst>
                  <a:path w="274" h="1065" extrusionOk="0">
                    <a:moveTo>
                      <a:pt x="0" y="0"/>
                    </a:moveTo>
                    <a:cubicBezTo>
                      <a:pt x="152" y="304"/>
                      <a:pt x="183" y="730"/>
                      <a:pt x="274" y="1064"/>
                    </a:cubicBezTo>
                    <a:cubicBezTo>
                      <a:pt x="274" y="791"/>
                      <a:pt x="243" y="517"/>
                      <a:pt x="213" y="243"/>
                    </a:cubicBezTo>
                    <a:cubicBezTo>
                      <a:pt x="183" y="213"/>
                      <a:pt x="183" y="183"/>
                      <a:pt x="152" y="152"/>
                    </a:cubicBezTo>
                    <a:cubicBezTo>
                      <a:pt x="91" y="91"/>
                      <a:pt x="61" y="6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42"/>
              <p:cNvSpPr/>
              <p:nvPr/>
            </p:nvSpPr>
            <p:spPr>
              <a:xfrm rot="3281200">
                <a:off x="3749911" y="2548728"/>
                <a:ext cx="4569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62" h="31" extrusionOk="0">
                    <a:moveTo>
                      <a:pt x="1" y="0"/>
                    </a:moveTo>
                    <a:cubicBezTo>
                      <a:pt x="1" y="0"/>
                      <a:pt x="1" y="30"/>
                      <a:pt x="1" y="30"/>
                    </a:cubicBezTo>
                    <a:cubicBezTo>
                      <a:pt x="1" y="30"/>
                      <a:pt x="14" y="17"/>
                      <a:pt x="32" y="17"/>
                    </a:cubicBezTo>
                    <a:cubicBezTo>
                      <a:pt x="41" y="17"/>
                      <a:pt x="51" y="20"/>
                      <a:pt x="62" y="30"/>
                    </a:cubicBezTo>
                    <a:cubicBezTo>
                      <a:pt x="62" y="0"/>
                      <a:pt x="62" y="0"/>
                      <a:pt x="62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42"/>
              <p:cNvSpPr/>
              <p:nvPr/>
            </p:nvSpPr>
            <p:spPr>
              <a:xfrm rot="3281200">
                <a:off x="3515055" y="2525910"/>
                <a:ext cx="112099" cy="502197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681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91"/>
                      <a:pt x="31" y="152"/>
                      <a:pt x="61" y="243"/>
                    </a:cubicBezTo>
                    <a:cubicBezTo>
                      <a:pt x="183" y="426"/>
                      <a:pt x="335" y="608"/>
                      <a:pt x="456" y="821"/>
                    </a:cubicBezTo>
                    <a:cubicBezTo>
                      <a:pt x="1095" y="1672"/>
                      <a:pt x="1308" y="2614"/>
                      <a:pt x="1338" y="3678"/>
                    </a:cubicBezTo>
                    <a:cubicBezTo>
                      <a:pt x="1368" y="4742"/>
                      <a:pt x="608" y="5684"/>
                      <a:pt x="882" y="6778"/>
                    </a:cubicBezTo>
                    <a:cubicBezTo>
                      <a:pt x="882" y="6804"/>
                      <a:pt x="898" y="6813"/>
                      <a:pt x="917" y="6813"/>
                    </a:cubicBezTo>
                    <a:cubicBezTo>
                      <a:pt x="943" y="6813"/>
                      <a:pt x="973" y="6796"/>
                      <a:pt x="973" y="6778"/>
                    </a:cubicBezTo>
                    <a:cubicBezTo>
                      <a:pt x="852" y="5988"/>
                      <a:pt x="1156" y="5289"/>
                      <a:pt x="1368" y="4560"/>
                    </a:cubicBezTo>
                    <a:cubicBezTo>
                      <a:pt x="1520" y="3982"/>
                      <a:pt x="1490" y="3374"/>
                      <a:pt x="1429" y="2797"/>
                    </a:cubicBezTo>
                    <a:cubicBezTo>
                      <a:pt x="1338" y="1794"/>
                      <a:pt x="852" y="1094"/>
                      <a:pt x="335" y="335"/>
                    </a:cubicBezTo>
                    <a:cubicBezTo>
                      <a:pt x="244" y="243"/>
                      <a:pt x="122" y="122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42"/>
              <p:cNvSpPr/>
              <p:nvPr/>
            </p:nvSpPr>
            <p:spPr>
              <a:xfrm rot="3281200">
                <a:off x="3747947" y="2562766"/>
                <a:ext cx="17983" cy="2240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304" extrusionOk="0">
                    <a:moveTo>
                      <a:pt x="1" y="0"/>
                    </a:moveTo>
                    <a:cubicBezTo>
                      <a:pt x="31" y="61"/>
                      <a:pt x="61" y="152"/>
                      <a:pt x="92" y="213"/>
                    </a:cubicBezTo>
                    <a:cubicBezTo>
                      <a:pt x="122" y="243"/>
                      <a:pt x="183" y="274"/>
                      <a:pt x="244" y="304"/>
                    </a:cubicBezTo>
                    <a:cubicBezTo>
                      <a:pt x="183" y="213"/>
                      <a:pt x="122" y="122"/>
                      <a:pt x="92" y="30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42"/>
              <p:cNvSpPr/>
              <p:nvPr/>
            </p:nvSpPr>
            <p:spPr>
              <a:xfrm rot="3281200">
                <a:off x="3731875" y="2573432"/>
                <a:ext cx="13561" cy="2697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366" extrusionOk="0">
                    <a:moveTo>
                      <a:pt x="1" y="1"/>
                    </a:moveTo>
                    <a:cubicBezTo>
                      <a:pt x="1" y="31"/>
                      <a:pt x="1" y="61"/>
                      <a:pt x="1" y="61"/>
                    </a:cubicBezTo>
                    <a:cubicBezTo>
                      <a:pt x="62" y="183"/>
                      <a:pt x="123" y="274"/>
                      <a:pt x="183" y="365"/>
                    </a:cubicBezTo>
                    <a:cubicBezTo>
                      <a:pt x="153" y="274"/>
                      <a:pt x="153" y="213"/>
                      <a:pt x="123" y="122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42"/>
              <p:cNvSpPr/>
              <p:nvPr/>
            </p:nvSpPr>
            <p:spPr>
              <a:xfrm rot="3281200">
                <a:off x="3751302" y="2558708"/>
                <a:ext cx="8991" cy="15698"/>
              </a:xfrm>
              <a:custGeom>
                <a:avLst/>
                <a:gdLst/>
                <a:ahLst/>
                <a:cxnLst/>
                <a:rect l="l" t="t" r="r" b="b"/>
                <a:pathLst>
                  <a:path w="122" h="213" extrusionOk="0">
                    <a:moveTo>
                      <a:pt x="0" y="0"/>
                    </a:moveTo>
                    <a:cubicBezTo>
                      <a:pt x="0" y="61"/>
                      <a:pt x="31" y="91"/>
                      <a:pt x="31" y="152"/>
                    </a:cubicBezTo>
                    <a:cubicBezTo>
                      <a:pt x="61" y="152"/>
                      <a:pt x="91" y="182"/>
                      <a:pt x="122" y="213"/>
                    </a:cubicBezTo>
                    <a:cubicBezTo>
                      <a:pt x="91" y="152"/>
                      <a:pt x="61" y="61"/>
                      <a:pt x="3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42"/>
              <p:cNvSpPr/>
              <p:nvPr/>
            </p:nvSpPr>
            <p:spPr>
              <a:xfrm rot="3281200">
                <a:off x="3741275" y="2569108"/>
                <a:ext cx="4496" cy="6780"/>
              </a:xfrm>
              <a:custGeom>
                <a:avLst/>
                <a:gdLst/>
                <a:ahLst/>
                <a:cxnLst/>
                <a:rect l="l" t="t" r="r" b="b"/>
                <a:pathLst>
                  <a:path w="61" h="92" extrusionOk="0">
                    <a:moveTo>
                      <a:pt x="0" y="0"/>
                    </a:moveTo>
                    <a:cubicBezTo>
                      <a:pt x="31" y="31"/>
                      <a:pt x="31" y="61"/>
                      <a:pt x="61" y="91"/>
                    </a:cubicBezTo>
                    <a:cubicBezTo>
                      <a:pt x="61" y="91"/>
                      <a:pt x="61" y="61"/>
                      <a:pt x="61" y="31"/>
                    </a:cubicBezTo>
                    <a:cubicBezTo>
                      <a:pt x="31" y="31"/>
                      <a:pt x="31" y="0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42"/>
              <p:cNvSpPr/>
              <p:nvPr/>
            </p:nvSpPr>
            <p:spPr>
              <a:xfrm rot="3281200">
                <a:off x="3748780" y="2552904"/>
                <a:ext cx="11276" cy="1002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136" extrusionOk="0">
                    <a:moveTo>
                      <a:pt x="32" y="1"/>
                    </a:moveTo>
                    <a:cubicBezTo>
                      <a:pt x="21" y="1"/>
                      <a:pt x="11" y="4"/>
                      <a:pt x="1" y="14"/>
                    </a:cubicBezTo>
                    <a:cubicBezTo>
                      <a:pt x="1" y="14"/>
                      <a:pt x="1" y="14"/>
                      <a:pt x="1" y="44"/>
                    </a:cubicBezTo>
                    <a:cubicBezTo>
                      <a:pt x="61" y="75"/>
                      <a:pt x="92" y="105"/>
                      <a:pt x="153" y="136"/>
                    </a:cubicBezTo>
                    <a:cubicBezTo>
                      <a:pt x="122" y="105"/>
                      <a:pt x="122" y="44"/>
                      <a:pt x="122" y="14"/>
                    </a:cubicBezTo>
                    <a:cubicBezTo>
                      <a:pt x="82" y="14"/>
                      <a:pt x="55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42"/>
              <p:cNvSpPr/>
              <p:nvPr/>
            </p:nvSpPr>
            <p:spPr>
              <a:xfrm rot="3281200">
                <a:off x="3283186" y="2762538"/>
                <a:ext cx="51590" cy="5159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70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53" y="244"/>
                      <a:pt x="366" y="457"/>
                      <a:pt x="639" y="700"/>
                    </a:cubicBezTo>
                    <a:lnTo>
                      <a:pt x="700" y="700"/>
                    </a:lnTo>
                    <a:cubicBezTo>
                      <a:pt x="669" y="670"/>
                      <a:pt x="639" y="670"/>
                      <a:pt x="639" y="670"/>
                    </a:cubicBezTo>
                    <a:cubicBezTo>
                      <a:pt x="639" y="670"/>
                      <a:pt x="305" y="426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42"/>
              <p:cNvSpPr/>
              <p:nvPr/>
            </p:nvSpPr>
            <p:spPr>
              <a:xfrm rot="3281200">
                <a:off x="3356734" y="2360472"/>
                <a:ext cx="253162" cy="526444"/>
              </a:xfrm>
              <a:custGeom>
                <a:avLst/>
                <a:gdLst/>
                <a:ahLst/>
                <a:cxnLst/>
                <a:rect l="l" t="t" r="r" b="b"/>
                <a:pathLst>
                  <a:path w="3435" h="7143" extrusionOk="0">
                    <a:moveTo>
                      <a:pt x="2979" y="0"/>
                    </a:moveTo>
                    <a:cubicBezTo>
                      <a:pt x="2888" y="30"/>
                      <a:pt x="2857" y="91"/>
                      <a:pt x="2857" y="213"/>
                    </a:cubicBezTo>
                    <a:cubicBezTo>
                      <a:pt x="2979" y="2189"/>
                      <a:pt x="578" y="4559"/>
                      <a:pt x="1824" y="6444"/>
                    </a:cubicBezTo>
                    <a:cubicBezTo>
                      <a:pt x="2158" y="6869"/>
                      <a:pt x="2462" y="7113"/>
                      <a:pt x="2462" y="7113"/>
                    </a:cubicBezTo>
                    <a:cubicBezTo>
                      <a:pt x="2462" y="7113"/>
                      <a:pt x="2492" y="7113"/>
                      <a:pt x="2523" y="7143"/>
                    </a:cubicBezTo>
                    <a:cubicBezTo>
                      <a:pt x="2553" y="7113"/>
                      <a:pt x="2553" y="7082"/>
                      <a:pt x="2523" y="7052"/>
                    </a:cubicBezTo>
                    <a:cubicBezTo>
                      <a:pt x="0" y="4803"/>
                      <a:pt x="3435" y="2492"/>
                      <a:pt x="2979" y="91"/>
                    </a:cubicBezTo>
                    <a:lnTo>
                      <a:pt x="2979" y="61"/>
                    </a:lnTo>
                    <a:cubicBezTo>
                      <a:pt x="2979" y="61"/>
                      <a:pt x="2979" y="61"/>
                      <a:pt x="2979" y="30"/>
                    </a:cubicBezTo>
                    <a:cubicBezTo>
                      <a:pt x="2979" y="0"/>
                      <a:pt x="2979" y="0"/>
                      <a:pt x="297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42"/>
              <p:cNvSpPr/>
              <p:nvPr/>
            </p:nvSpPr>
            <p:spPr>
              <a:xfrm rot="3281200">
                <a:off x="3751851" y="2542911"/>
                <a:ext cx="2285" cy="4569"/>
              </a:xfrm>
              <a:custGeom>
                <a:avLst/>
                <a:gdLst/>
                <a:ahLst/>
                <a:cxnLst/>
                <a:rect l="l" t="t" r="r" b="b"/>
                <a:pathLst>
                  <a:path w="31" h="62" extrusionOk="0">
                    <a:moveTo>
                      <a:pt x="0" y="0"/>
                    </a:moveTo>
                    <a:cubicBezTo>
                      <a:pt x="0" y="31"/>
                      <a:pt x="0" y="61"/>
                      <a:pt x="0" y="61"/>
                    </a:cubicBezTo>
                    <a:lnTo>
                      <a:pt x="31" y="6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42"/>
              <p:cNvSpPr/>
              <p:nvPr/>
            </p:nvSpPr>
            <p:spPr>
              <a:xfrm rot="3281200">
                <a:off x="3750860" y="2546894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30"/>
                      <a:pt x="1" y="30"/>
                    </a:cubicBezTo>
                    <a:lnTo>
                      <a:pt x="1" y="30"/>
                    </a:lnTo>
                    <a:lnTo>
                      <a:pt x="1" y="30"/>
                    </a:lnTo>
                    <a:cubicBezTo>
                      <a:pt x="1" y="3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42"/>
              <p:cNvSpPr/>
              <p:nvPr/>
            </p:nvSpPr>
            <p:spPr>
              <a:xfrm rot="3281200">
                <a:off x="3509519" y="2552166"/>
                <a:ext cx="174818" cy="50639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871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62" y="153"/>
                      <a:pt x="153" y="305"/>
                      <a:pt x="244" y="427"/>
                    </a:cubicBezTo>
                    <a:cubicBezTo>
                      <a:pt x="882" y="1095"/>
                      <a:pt x="1399" y="1794"/>
                      <a:pt x="1672" y="2737"/>
                    </a:cubicBezTo>
                    <a:cubicBezTo>
                      <a:pt x="2037" y="4104"/>
                      <a:pt x="1642" y="5563"/>
                      <a:pt x="1065" y="6810"/>
                    </a:cubicBezTo>
                    <a:cubicBezTo>
                      <a:pt x="1065" y="6810"/>
                      <a:pt x="1065" y="6840"/>
                      <a:pt x="1065" y="6870"/>
                    </a:cubicBezTo>
                    <a:cubicBezTo>
                      <a:pt x="1095" y="6840"/>
                      <a:pt x="1125" y="6840"/>
                      <a:pt x="1156" y="6810"/>
                    </a:cubicBezTo>
                    <a:cubicBezTo>
                      <a:pt x="1217" y="6749"/>
                      <a:pt x="1277" y="6688"/>
                      <a:pt x="1308" y="6597"/>
                    </a:cubicBezTo>
                    <a:cubicBezTo>
                      <a:pt x="2372" y="4226"/>
                      <a:pt x="2037" y="1642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42"/>
              <p:cNvSpPr/>
              <p:nvPr/>
            </p:nvSpPr>
            <p:spPr>
              <a:xfrm rot="3281200">
                <a:off x="3746739" y="2550367"/>
                <a:ext cx="2358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32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31" y="31"/>
                    </a:lnTo>
                    <a:cubicBezTo>
                      <a:pt x="31" y="3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42"/>
              <p:cNvSpPr/>
              <p:nvPr/>
            </p:nvSpPr>
            <p:spPr>
              <a:xfrm rot="3281200">
                <a:off x="3748153" y="2549916"/>
                <a:ext cx="74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42"/>
              <p:cNvSpPr/>
              <p:nvPr/>
            </p:nvSpPr>
            <p:spPr>
              <a:xfrm rot="3281200">
                <a:off x="3741128" y="2550015"/>
                <a:ext cx="13561" cy="1680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228" extrusionOk="0">
                    <a:moveTo>
                      <a:pt x="32" y="1"/>
                    </a:moveTo>
                    <a:cubicBezTo>
                      <a:pt x="14" y="1"/>
                      <a:pt x="1" y="14"/>
                      <a:pt x="1" y="14"/>
                    </a:cubicBezTo>
                    <a:lnTo>
                      <a:pt x="1" y="45"/>
                    </a:lnTo>
                    <a:cubicBezTo>
                      <a:pt x="1" y="45"/>
                      <a:pt x="31" y="75"/>
                      <a:pt x="31" y="75"/>
                    </a:cubicBezTo>
                    <a:cubicBezTo>
                      <a:pt x="92" y="136"/>
                      <a:pt x="122" y="166"/>
                      <a:pt x="183" y="227"/>
                    </a:cubicBezTo>
                    <a:cubicBezTo>
                      <a:pt x="153" y="166"/>
                      <a:pt x="122" y="106"/>
                      <a:pt x="62" y="14"/>
                    </a:cubicBezTo>
                    <a:cubicBezTo>
                      <a:pt x="51" y="4"/>
                      <a:pt x="41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42"/>
              <p:cNvSpPr/>
              <p:nvPr/>
            </p:nvSpPr>
            <p:spPr>
              <a:xfrm rot="3281200">
                <a:off x="3730275" y="2578513"/>
                <a:ext cx="29185" cy="38177"/>
              </a:xfrm>
              <a:custGeom>
                <a:avLst/>
                <a:gdLst/>
                <a:ahLst/>
                <a:cxnLst/>
                <a:rect l="l" t="t" r="r" b="b"/>
                <a:pathLst>
                  <a:path w="396" h="518" extrusionOk="0">
                    <a:moveTo>
                      <a:pt x="1" y="1"/>
                    </a:moveTo>
                    <a:cubicBezTo>
                      <a:pt x="31" y="62"/>
                      <a:pt x="31" y="122"/>
                      <a:pt x="62" y="183"/>
                    </a:cubicBezTo>
                    <a:cubicBezTo>
                      <a:pt x="183" y="305"/>
                      <a:pt x="305" y="426"/>
                      <a:pt x="396" y="518"/>
                    </a:cubicBezTo>
                    <a:cubicBezTo>
                      <a:pt x="305" y="396"/>
                      <a:pt x="214" y="244"/>
                      <a:pt x="153" y="92"/>
                    </a:cubicBezTo>
                    <a:cubicBezTo>
                      <a:pt x="92" y="62"/>
                      <a:pt x="31" y="3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42"/>
              <p:cNvSpPr/>
              <p:nvPr/>
            </p:nvSpPr>
            <p:spPr>
              <a:xfrm rot="3281200">
                <a:off x="3742025" y="2567438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cubicBezTo>
                      <a:pt x="1" y="30"/>
                      <a:pt x="1" y="91"/>
                      <a:pt x="31" y="122"/>
                    </a:cubicBezTo>
                    <a:lnTo>
                      <a:pt x="153" y="243"/>
                    </a:lnTo>
                    <a:cubicBezTo>
                      <a:pt x="122" y="182"/>
                      <a:pt x="122" y="122"/>
                      <a:pt x="92" y="61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42"/>
              <p:cNvSpPr/>
              <p:nvPr/>
            </p:nvSpPr>
            <p:spPr>
              <a:xfrm rot="3281200">
                <a:off x="3742886" y="2553099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61"/>
                      <a:pt x="92" y="152"/>
                      <a:pt x="122" y="213"/>
                    </a:cubicBezTo>
                    <a:cubicBezTo>
                      <a:pt x="122" y="213"/>
                      <a:pt x="153" y="244"/>
                      <a:pt x="153" y="244"/>
                    </a:cubicBezTo>
                    <a:cubicBezTo>
                      <a:pt x="153" y="213"/>
                      <a:pt x="153" y="152"/>
                      <a:pt x="153" y="92"/>
                    </a:cubicBezTo>
                    <a:cubicBezTo>
                      <a:pt x="92" y="61"/>
                      <a:pt x="61" y="31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31"/>
                    </a:moveTo>
                    <a:lnTo>
                      <a:pt x="1" y="0"/>
                    </a:lnTo>
                    <a:lnTo>
                      <a:pt x="1" y="0"/>
                    </a:lnTo>
                    <a:cubicBezTo>
                      <a:pt x="1" y="31"/>
                      <a:pt x="1" y="31"/>
                      <a:pt x="1" y="31"/>
                    </a:cubicBezTo>
                    <a:cubicBezTo>
                      <a:pt x="1" y="31"/>
                      <a:pt x="1" y="31"/>
                      <a:pt x="1" y="3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lnTo>
                      <a:pt x="1" y="31"/>
                    </a:lnTo>
                    <a:cubicBezTo>
                      <a:pt x="1" y="3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42"/>
              <p:cNvSpPr/>
              <p:nvPr/>
            </p:nvSpPr>
            <p:spPr>
              <a:xfrm rot="3281200">
                <a:off x="3178614" y="2832990"/>
                <a:ext cx="217343" cy="14637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1986" extrusionOk="0">
                    <a:moveTo>
                      <a:pt x="791" y="0"/>
                    </a:moveTo>
                    <a:cubicBezTo>
                      <a:pt x="0" y="456"/>
                      <a:pt x="669" y="1763"/>
                      <a:pt x="669" y="1763"/>
                    </a:cubicBezTo>
                    <a:cubicBezTo>
                      <a:pt x="954" y="1927"/>
                      <a:pt x="1258" y="1986"/>
                      <a:pt x="1547" y="1986"/>
                    </a:cubicBezTo>
                    <a:cubicBezTo>
                      <a:pt x="2279" y="1986"/>
                      <a:pt x="2918" y="1611"/>
                      <a:pt x="2918" y="1611"/>
                    </a:cubicBezTo>
                    <a:cubicBezTo>
                      <a:pt x="2949" y="1581"/>
                      <a:pt x="2949" y="1551"/>
                      <a:pt x="2949" y="1520"/>
                    </a:cubicBezTo>
                    <a:cubicBezTo>
                      <a:pt x="2098" y="1186"/>
                      <a:pt x="1338" y="700"/>
                      <a:pt x="79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42"/>
              <p:cNvSpPr/>
              <p:nvPr/>
            </p:nvSpPr>
            <p:spPr>
              <a:xfrm rot="3281200">
                <a:off x="3236367" y="2858296"/>
                <a:ext cx="177840" cy="128976"/>
              </a:xfrm>
              <a:custGeom>
                <a:avLst/>
                <a:gdLst/>
                <a:ahLst/>
                <a:cxnLst/>
                <a:rect l="l" t="t" r="r" b="b"/>
                <a:pathLst>
                  <a:path w="2413" h="1750" extrusionOk="0">
                    <a:moveTo>
                      <a:pt x="1113" y="1"/>
                    </a:moveTo>
                    <a:cubicBezTo>
                      <a:pt x="865" y="1"/>
                      <a:pt x="590" y="42"/>
                      <a:pt x="305" y="108"/>
                    </a:cubicBezTo>
                    <a:cubicBezTo>
                      <a:pt x="183" y="138"/>
                      <a:pt x="92" y="199"/>
                      <a:pt x="1" y="229"/>
                    </a:cubicBezTo>
                    <a:cubicBezTo>
                      <a:pt x="548" y="929"/>
                      <a:pt x="1308" y="1415"/>
                      <a:pt x="2159" y="1749"/>
                    </a:cubicBezTo>
                    <a:cubicBezTo>
                      <a:pt x="2413" y="411"/>
                      <a:pt x="1895" y="1"/>
                      <a:pt x="1113" y="1"/>
                    </a:cubicBezTo>
                    <a:close/>
                  </a:path>
                </a:pathLst>
              </a:custGeom>
              <a:solidFill>
                <a:srgbClr val="F17F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49C23FB7-127E-4FE7-99D1-E1126AC196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386" y="2069507"/>
            <a:ext cx="2048434" cy="7681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4A7C96-CE7A-42B3-A59C-3D604B4E5B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2796" y="2069506"/>
            <a:ext cx="2048434" cy="76816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C5B68BD-AB3D-456E-AA84-7928178D7E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8145" y="2039023"/>
            <a:ext cx="2078916" cy="798645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AB34F79F-AC05-45E5-BF47-6AFE5CDE84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6999" y="2039024"/>
            <a:ext cx="2078916" cy="7986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AC6E85-8486-4C77-9A05-CBBEEF2722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9483" y="3161771"/>
            <a:ext cx="2042337" cy="7742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C1E2DE-0E2A-4F27-BAA7-7640B4097C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32796" y="3169516"/>
            <a:ext cx="2048434" cy="768163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A07CAF4A-A29A-4A87-8EC0-8FE6B7514D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258" y="3137385"/>
            <a:ext cx="2078916" cy="7986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83FB951-273F-4613-AD6C-A03DC10204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06999" y="3137385"/>
            <a:ext cx="2078916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611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" name="Google Shape;1235;p52"/>
          <p:cNvSpPr txBox="1">
            <a:spLocks noGrp="1"/>
          </p:cNvSpPr>
          <p:nvPr>
            <p:ph type="title"/>
          </p:nvPr>
        </p:nvSpPr>
        <p:spPr>
          <a:xfrm>
            <a:off x="398948" y="1401295"/>
            <a:ext cx="5350393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/>
              <a:t>EXERCISE</a:t>
            </a:r>
            <a:endParaRPr sz="8800" dirty="0"/>
          </a:p>
        </p:txBody>
      </p:sp>
      <p:grpSp>
        <p:nvGrpSpPr>
          <p:cNvPr id="1236" name="Google Shape;1236;p52"/>
          <p:cNvGrpSpPr/>
          <p:nvPr/>
        </p:nvGrpSpPr>
        <p:grpSpPr>
          <a:xfrm>
            <a:off x="5691895" y="807561"/>
            <a:ext cx="2346215" cy="4114954"/>
            <a:chOff x="6093502" y="731375"/>
            <a:chExt cx="2104606" cy="3691204"/>
          </a:xfrm>
        </p:grpSpPr>
        <p:sp>
          <p:nvSpPr>
            <p:cNvPr id="1237" name="Google Shape;1237;p52"/>
            <p:cNvSpPr/>
            <p:nvPr/>
          </p:nvSpPr>
          <p:spPr>
            <a:xfrm>
              <a:off x="6930093" y="2056524"/>
              <a:ext cx="893880" cy="544133"/>
            </a:xfrm>
            <a:custGeom>
              <a:avLst/>
              <a:gdLst/>
              <a:ahLst/>
              <a:cxnLst/>
              <a:rect l="l" t="t" r="r" b="b"/>
              <a:pathLst>
                <a:path w="16628" h="10122" extrusionOk="0">
                  <a:moveTo>
                    <a:pt x="16627" y="0"/>
                  </a:moveTo>
                  <a:lnTo>
                    <a:pt x="1" y="61"/>
                  </a:lnTo>
                  <a:lnTo>
                    <a:pt x="1" y="10122"/>
                  </a:lnTo>
                  <a:lnTo>
                    <a:pt x="16019" y="10091"/>
                  </a:lnTo>
                  <a:lnTo>
                    <a:pt x="1662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52"/>
            <p:cNvSpPr/>
            <p:nvPr/>
          </p:nvSpPr>
          <p:spPr>
            <a:xfrm>
              <a:off x="6766720" y="1791817"/>
              <a:ext cx="125846" cy="1067033"/>
            </a:xfrm>
            <a:custGeom>
              <a:avLst/>
              <a:gdLst/>
              <a:ahLst/>
              <a:cxnLst/>
              <a:rect l="l" t="t" r="r" b="b"/>
              <a:pathLst>
                <a:path w="2341" h="19849" extrusionOk="0">
                  <a:moveTo>
                    <a:pt x="2189" y="0"/>
                  </a:moveTo>
                  <a:lnTo>
                    <a:pt x="304" y="91"/>
                  </a:lnTo>
                  <a:lnTo>
                    <a:pt x="0" y="19848"/>
                  </a:lnTo>
                  <a:lnTo>
                    <a:pt x="2341" y="19757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52"/>
            <p:cNvSpPr/>
            <p:nvPr/>
          </p:nvSpPr>
          <p:spPr>
            <a:xfrm>
              <a:off x="6884344" y="1791817"/>
              <a:ext cx="73594" cy="1062141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0"/>
                  </a:moveTo>
                  <a:lnTo>
                    <a:pt x="153" y="19757"/>
                  </a:lnTo>
                  <a:lnTo>
                    <a:pt x="1369" y="19727"/>
                  </a:lnTo>
                  <a:lnTo>
                    <a:pt x="1338" y="10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52"/>
            <p:cNvSpPr/>
            <p:nvPr/>
          </p:nvSpPr>
          <p:spPr>
            <a:xfrm>
              <a:off x="7734052" y="1819556"/>
              <a:ext cx="152026" cy="1062141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1" y="19758"/>
                  </a:lnTo>
                  <a:lnTo>
                    <a:pt x="231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52"/>
            <p:cNvSpPr/>
            <p:nvPr/>
          </p:nvSpPr>
          <p:spPr>
            <a:xfrm>
              <a:off x="7858235" y="1819556"/>
              <a:ext cx="98107" cy="1062141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517" y="1"/>
                  </a:moveTo>
                  <a:lnTo>
                    <a:pt x="1" y="19758"/>
                  </a:lnTo>
                  <a:lnTo>
                    <a:pt x="1247" y="19758"/>
                  </a:lnTo>
                  <a:lnTo>
                    <a:pt x="1824" y="1034"/>
                  </a:lnTo>
                  <a:lnTo>
                    <a:pt x="51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52"/>
            <p:cNvSpPr/>
            <p:nvPr/>
          </p:nvSpPr>
          <p:spPr>
            <a:xfrm>
              <a:off x="6926867" y="2925800"/>
              <a:ext cx="124234" cy="1042519"/>
            </a:xfrm>
            <a:custGeom>
              <a:avLst/>
              <a:gdLst/>
              <a:ahLst/>
              <a:cxnLst/>
              <a:rect l="l" t="t" r="r" b="b"/>
              <a:pathLst>
                <a:path w="2311" h="19393" extrusionOk="0">
                  <a:moveTo>
                    <a:pt x="0" y="1"/>
                  </a:moveTo>
                  <a:lnTo>
                    <a:pt x="517" y="19332"/>
                  </a:lnTo>
                  <a:lnTo>
                    <a:pt x="2310" y="19393"/>
                  </a:lnTo>
                  <a:lnTo>
                    <a:pt x="2249" y="6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52"/>
            <p:cNvSpPr/>
            <p:nvPr/>
          </p:nvSpPr>
          <p:spPr>
            <a:xfrm>
              <a:off x="7047770" y="2929079"/>
              <a:ext cx="75207" cy="1039240"/>
            </a:xfrm>
            <a:custGeom>
              <a:avLst/>
              <a:gdLst/>
              <a:ahLst/>
              <a:cxnLst/>
              <a:rect l="l" t="t" r="r" b="b"/>
              <a:pathLst>
                <a:path w="1399" h="19332" extrusionOk="0">
                  <a:moveTo>
                    <a:pt x="0" y="0"/>
                  </a:moveTo>
                  <a:lnTo>
                    <a:pt x="61" y="19332"/>
                  </a:lnTo>
                  <a:lnTo>
                    <a:pt x="1399" y="18359"/>
                  </a:lnTo>
                  <a:lnTo>
                    <a:pt x="1186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52"/>
            <p:cNvSpPr/>
            <p:nvPr/>
          </p:nvSpPr>
          <p:spPr>
            <a:xfrm>
              <a:off x="7771629" y="2978107"/>
              <a:ext cx="145468" cy="1039240"/>
            </a:xfrm>
            <a:custGeom>
              <a:avLst/>
              <a:gdLst/>
              <a:ahLst/>
              <a:cxnLst/>
              <a:rect l="l" t="t" r="r" b="b"/>
              <a:pathLst>
                <a:path w="2706" h="19332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32"/>
                  </a:lnTo>
                  <a:lnTo>
                    <a:pt x="2280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52"/>
            <p:cNvSpPr/>
            <p:nvPr/>
          </p:nvSpPr>
          <p:spPr>
            <a:xfrm>
              <a:off x="7894199" y="2979720"/>
              <a:ext cx="93162" cy="1037627"/>
            </a:xfrm>
            <a:custGeom>
              <a:avLst/>
              <a:gdLst/>
              <a:ahLst/>
              <a:cxnLst/>
              <a:rect l="l" t="t" r="r" b="b"/>
              <a:pathLst>
                <a:path w="1733" h="19302" extrusionOk="0">
                  <a:moveTo>
                    <a:pt x="0" y="1"/>
                  </a:moveTo>
                  <a:lnTo>
                    <a:pt x="426" y="19302"/>
                  </a:lnTo>
                  <a:lnTo>
                    <a:pt x="173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52"/>
            <p:cNvSpPr/>
            <p:nvPr/>
          </p:nvSpPr>
          <p:spPr>
            <a:xfrm>
              <a:off x="6864776" y="1965027"/>
              <a:ext cx="919952" cy="575205"/>
            </a:xfrm>
            <a:custGeom>
              <a:avLst/>
              <a:gdLst/>
              <a:ahLst/>
              <a:cxnLst/>
              <a:rect l="l" t="t" r="r" b="b"/>
              <a:pathLst>
                <a:path w="17113" h="10700" extrusionOk="0">
                  <a:moveTo>
                    <a:pt x="0" y="0"/>
                  </a:moveTo>
                  <a:lnTo>
                    <a:pt x="456" y="10699"/>
                  </a:lnTo>
                  <a:lnTo>
                    <a:pt x="16475" y="10638"/>
                  </a:lnTo>
                  <a:lnTo>
                    <a:pt x="17113" y="5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52"/>
            <p:cNvSpPr/>
            <p:nvPr/>
          </p:nvSpPr>
          <p:spPr>
            <a:xfrm>
              <a:off x="6766720" y="2177427"/>
              <a:ext cx="1055582" cy="256047"/>
            </a:xfrm>
            <a:custGeom>
              <a:avLst/>
              <a:gdLst/>
              <a:ahLst/>
              <a:cxnLst/>
              <a:rect l="l" t="t" r="r" b="b"/>
              <a:pathLst>
                <a:path w="19636" h="4763" extrusionOk="0">
                  <a:moveTo>
                    <a:pt x="18147" y="0"/>
                  </a:moveTo>
                  <a:cubicBezTo>
                    <a:pt x="15097" y="776"/>
                    <a:pt x="11990" y="1180"/>
                    <a:pt x="8879" y="1180"/>
                  </a:cubicBezTo>
                  <a:cubicBezTo>
                    <a:pt x="6501" y="1180"/>
                    <a:pt x="4121" y="944"/>
                    <a:pt x="1763" y="456"/>
                  </a:cubicBezTo>
                  <a:cubicBezTo>
                    <a:pt x="1490" y="730"/>
                    <a:pt x="1247" y="1034"/>
                    <a:pt x="1034" y="1368"/>
                  </a:cubicBezTo>
                  <a:cubicBezTo>
                    <a:pt x="548" y="2159"/>
                    <a:pt x="244" y="2858"/>
                    <a:pt x="0" y="3496"/>
                  </a:cubicBezTo>
                  <a:cubicBezTo>
                    <a:pt x="2381" y="4380"/>
                    <a:pt x="4765" y="4763"/>
                    <a:pt x="7138" y="4763"/>
                  </a:cubicBezTo>
                  <a:cubicBezTo>
                    <a:pt x="11370" y="4763"/>
                    <a:pt x="15566" y="3547"/>
                    <a:pt x="19636" y="1794"/>
                  </a:cubicBezTo>
                  <a:cubicBezTo>
                    <a:pt x="19241" y="1186"/>
                    <a:pt x="18755" y="578"/>
                    <a:pt x="181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52"/>
            <p:cNvSpPr/>
            <p:nvPr/>
          </p:nvSpPr>
          <p:spPr>
            <a:xfrm>
              <a:off x="6738927" y="2273816"/>
              <a:ext cx="1138960" cy="280990"/>
            </a:xfrm>
            <a:custGeom>
              <a:avLst/>
              <a:gdLst/>
              <a:ahLst/>
              <a:cxnLst/>
              <a:rect l="l" t="t" r="r" b="b"/>
              <a:pathLst>
                <a:path w="21187" h="5227" extrusionOk="0">
                  <a:moveTo>
                    <a:pt x="20153" y="1"/>
                  </a:moveTo>
                  <a:cubicBezTo>
                    <a:pt x="16083" y="1754"/>
                    <a:pt x="11887" y="2970"/>
                    <a:pt x="7655" y="2970"/>
                  </a:cubicBezTo>
                  <a:cubicBezTo>
                    <a:pt x="5282" y="2970"/>
                    <a:pt x="2898" y="2587"/>
                    <a:pt x="517" y="1703"/>
                  </a:cubicBezTo>
                  <a:cubicBezTo>
                    <a:pt x="1" y="3162"/>
                    <a:pt x="31" y="4165"/>
                    <a:pt x="31" y="4165"/>
                  </a:cubicBezTo>
                  <a:cubicBezTo>
                    <a:pt x="31" y="4165"/>
                    <a:pt x="274" y="4347"/>
                    <a:pt x="761" y="4560"/>
                  </a:cubicBezTo>
                  <a:cubicBezTo>
                    <a:pt x="2772" y="5012"/>
                    <a:pt x="4806" y="5226"/>
                    <a:pt x="6837" y="5226"/>
                  </a:cubicBezTo>
                  <a:cubicBezTo>
                    <a:pt x="11773" y="5226"/>
                    <a:pt x="16685" y="3960"/>
                    <a:pt x="21186" y="1764"/>
                  </a:cubicBezTo>
                  <a:cubicBezTo>
                    <a:pt x="20943" y="1277"/>
                    <a:pt x="20639" y="669"/>
                    <a:pt x="20153" y="1"/>
                  </a:cubicBez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52"/>
            <p:cNvSpPr/>
            <p:nvPr/>
          </p:nvSpPr>
          <p:spPr>
            <a:xfrm>
              <a:off x="6903966" y="2803230"/>
              <a:ext cx="826844" cy="284162"/>
            </a:xfrm>
            <a:custGeom>
              <a:avLst/>
              <a:gdLst/>
              <a:ahLst/>
              <a:cxnLst/>
              <a:rect l="l" t="t" r="r" b="b"/>
              <a:pathLst>
                <a:path w="15381" h="5286" extrusionOk="0">
                  <a:moveTo>
                    <a:pt x="15138" y="1"/>
                  </a:moveTo>
                  <a:cubicBezTo>
                    <a:pt x="11571" y="1441"/>
                    <a:pt x="7781" y="2194"/>
                    <a:pt x="3910" y="2194"/>
                  </a:cubicBezTo>
                  <a:cubicBezTo>
                    <a:pt x="2634" y="2194"/>
                    <a:pt x="1350" y="2112"/>
                    <a:pt x="61" y="1946"/>
                  </a:cubicBezTo>
                  <a:lnTo>
                    <a:pt x="1" y="4499"/>
                  </a:lnTo>
                  <a:cubicBezTo>
                    <a:pt x="1" y="4499"/>
                    <a:pt x="3550" y="5286"/>
                    <a:pt x="7915" y="5286"/>
                  </a:cubicBezTo>
                  <a:cubicBezTo>
                    <a:pt x="10309" y="5286"/>
                    <a:pt x="12948" y="5049"/>
                    <a:pt x="15381" y="4317"/>
                  </a:cubicBezTo>
                  <a:lnTo>
                    <a:pt x="15350" y="3800"/>
                  </a:lnTo>
                  <a:lnTo>
                    <a:pt x="15138" y="1"/>
                  </a:ln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52"/>
            <p:cNvSpPr/>
            <p:nvPr/>
          </p:nvSpPr>
          <p:spPr>
            <a:xfrm>
              <a:off x="6907245" y="2646363"/>
              <a:ext cx="810502" cy="274808"/>
            </a:xfrm>
            <a:custGeom>
              <a:avLst/>
              <a:gdLst/>
              <a:ahLst/>
              <a:cxnLst/>
              <a:rect l="l" t="t" r="r" b="b"/>
              <a:pathLst>
                <a:path w="15077" h="5112" extrusionOk="0">
                  <a:moveTo>
                    <a:pt x="14925" y="1"/>
                  </a:moveTo>
                  <a:cubicBezTo>
                    <a:pt x="11643" y="1292"/>
                    <a:pt x="8081" y="1979"/>
                    <a:pt x="4588" y="1979"/>
                  </a:cubicBezTo>
                  <a:cubicBezTo>
                    <a:pt x="3067" y="1979"/>
                    <a:pt x="1558" y="1849"/>
                    <a:pt x="92" y="1582"/>
                  </a:cubicBezTo>
                  <a:lnTo>
                    <a:pt x="0" y="4864"/>
                  </a:lnTo>
                  <a:cubicBezTo>
                    <a:pt x="1289" y="5030"/>
                    <a:pt x="2573" y="5112"/>
                    <a:pt x="3849" y="5112"/>
                  </a:cubicBezTo>
                  <a:cubicBezTo>
                    <a:pt x="7720" y="5112"/>
                    <a:pt x="11510" y="4359"/>
                    <a:pt x="15077" y="2919"/>
                  </a:cubicBezTo>
                  <a:lnTo>
                    <a:pt x="14925" y="1"/>
                  </a:ln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2"/>
            <p:cNvSpPr/>
            <p:nvPr/>
          </p:nvSpPr>
          <p:spPr>
            <a:xfrm>
              <a:off x="6779784" y="2368592"/>
              <a:ext cx="1116059" cy="384205"/>
            </a:xfrm>
            <a:custGeom>
              <a:avLst/>
              <a:gdLst/>
              <a:ahLst/>
              <a:cxnLst/>
              <a:rect l="l" t="t" r="r" b="b"/>
              <a:pathLst>
                <a:path w="20761" h="7147" extrusionOk="0">
                  <a:moveTo>
                    <a:pt x="20426" y="1"/>
                  </a:moveTo>
                  <a:cubicBezTo>
                    <a:pt x="15925" y="2197"/>
                    <a:pt x="11013" y="3463"/>
                    <a:pt x="6077" y="3463"/>
                  </a:cubicBezTo>
                  <a:cubicBezTo>
                    <a:pt x="4046" y="3463"/>
                    <a:pt x="2012" y="3249"/>
                    <a:pt x="1" y="2797"/>
                  </a:cubicBezTo>
                  <a:lnTo>
                    <a:pt x="1" y="2797"/>
                  </a:lnTo>
                  <a:cubicBezTo>
                    <a:pt x="517" y="3010"/>
                    <a:pt x="1277" y="3253"/>
                    <a:pt x="2280" y="3314"/>
                  </a:cubicBezTo>
                  <a:cubicBezTo>
                    <a:pt x="2371" y="3314"/>
                    <a:pt x="2463" y="3344"/>
                    <a:pt x="2523" y="3344"/>
                  </a:cubicBezTo>
                  <a:lnTo>
                    <a:pt x="2493" y="4682"/>
                  </a:lnTo>
                  <a:lnTo>
                    <a:pt x="2463" y="6749"/>
                  </a:lnTo>
                  <a:cubicBezTo>
                    <a:pt x="3929" y="7016"/>
                    <a:pt x="5438" y="7146"/>
                    <a:pt x="6958" y="7146"/>
                  </a:cubicBezTo>
                  <a:cubicBezTo>
                    <a:pt x="10449" y="7146"/>
                    <a:pt x="14005" y="6459"/>
                    <a:pt x="17265" y="5168"/>
                  </a:cubicBezTo>
                  <a:lnTo>
                    <a:pt x="17174" y="3223"/>
                  </a:lnTo>
                  <a:cubicBezTo>
                    <a:pt x="17174" y="3223"/>
                    <a:pt x="19150" y="2828"/>
                    <a:pt x="20761" y="852"/>
                  </a:cubicBezTo>
                  <a:cubicBezTo>
                    <a:pt x="20761" y="852"/>
                    <a:pt x="20639" y="517"/>
                    <a:pt x="204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52"/>
            <p:cNvSpPr/>
            <p:nvPr/>
          </p:nvSpPr>
          <p:spPr>
            <a:xfrm>
              <a:off x="6861497" y="2044374"/>
              <a:ext cx="880763" cy="196484"/>
            </a:xfrm>
            <a:custGeom>
              <a:avLst/>
              <a:gdLst/>
              <a:ahLst/>
              <a:cxnLst/>
              <a:rect l="l" t="t" r="r" b="b"/>
              <a:pathLst>
                <a:path w="16384" h="3655" extrusionOk="0">
                  <a:moveTo>
                    <a:pt x="8270" y="0"/>
                  </a:moveTo>
                  <a:cubicBezTo>
                    <a:pt x="5379" y="0"/>
                    <a:pt x="3952" y="591"/>
                    <a:pt x="3952" y="591"/>
                  </a:cubicBezTo>
                  <a:cubicBezTo>
                    <a:pt x="3952" y="591"/>
                    <a:pt x="1702" y="1199"/>
                    <a:pt x="0" y="2931"/>
                  </a:cubicBezTo>
                  <a:cubicBezTo>
                    <a:pt x="2358" y="3419"/>
                    <a:pt x="4738" y="3655"/>
                    <a:pt x="7116" y="3655"/>
                  </a:cubicBezTo>
                  <a:cubicBezTo>
                    <a:pt x="10227" y="3655"/>
                    <a:pt x="13334" y="3251"/>
                    <a:pt x="16384" y="2475"/>
                  </a:cubicBezTo>
                  <a:cubicBezTo>
                    <a:pt x="15289" y="1442"/>
                    <a:pt x="13830" y="561"/>
                    <a:pt x="11976" y="287"/>
                  </a:cubicBezTo>
                  <a:cubicBezTo>
                    <a:pt x="10549" y="77"/>
                    <a:pt x="9314" y="0"/>
                    <a:pt x="8270" y="0"/>
                  </a:cubicBez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52"/>
            <p:cNvSpPr/>
            <p:nvPr/>
          </p:nvSpPr>
          <p:spPr>
            <a:xfrm>
              <a:off x="6524861" y="1663710"/>
              <a:ext cx="248413" cy="152940"/>
            </a:xfrm>
            <a:custGeom>
              <a:avLst/>
              <a:gdLst/>
              <a:ahLst/>
              <a:cxnLst/>
              <a:rect l="l" t="t" r="r" b="b"/>
              <a:pathLst>
                <a:path w="4621" h="2845" extrusionOk="0">
                  <a:moveTo>
                    <a:pt x="3198" y="0"/>
                  </a:moveTo>
                  <a:cubicBezTo>
                    <a:pt x="1993" y="0"/>
                    <a:pt x="796" y="501"/>
                    <a:pt x="1" y="1441"/>
                  </a:cubicBezTo>
                  <a:cubicBezTo>
                    <a:pt x="337" y="2206"/>
                    <a:pt x="1107" y="2845"/>
                    <a:pt x="2201" y="2845"/>
                  </a:cubicBezTo>
                  <a:cubicBezTo>
                    <a:pt x="2889" y="2845"/>
                    <a:pt x="3705" y="2592"/>
                    <a:pt x="4621" y="1958"/>
                  </a:cubicBezTo>
                  <a:lnTo>
                    <a:pt x="4135" y="103"/>
                  </a:lnTo>
                  <a:cubicBezTo>
                    <a:pt x="3827" y="34"/>
                    <a:pt x="3512" y="0"/>
                    <a:pt x="3198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52"/>
            <p:cNvSpPr/>
            <p:nvPr/>
          </p:nvSpPr>
          <p:spPr>
            <a:xfrm>
              <a:off x="6508518" y="1587803"/>
              <a:ext cx="238630" cy="153370"/>
            </a:xfrm>
            <a:custGeom>
              <a:avLst/>
              <a:gdLst/>
              <a:ahLst/>
              <a:cxnLst/>
              <a:rect l="l" t="t" r="r" b="b"/>
              <a:pathLst>
                <a:path w="4439" h="2853" extrusionOk="0">
                  <a:moveTo>
                    <a:pt x="2668" y="0"/>
                  </a:moveTo>
                  <a:cubicBezTo>
                    <a:pt x="2016" y="0"/>
                    <a:pt x="1248" y="177"/>
                    <a:pt x="609" y="816"/>
                  </a:cubicBezTo>
                  <a:cubicBezTo>
                    <a:pt x="62" y="1333"/>
                    <a:pt x="1" y="2154"/>
                    <a:pt x="305" y="2853"/>
                  </a:cubicBezTo>
                  <a:cubicBezTo>
                    <a:pt x="1100" y="1913"/>
                    <a:pt x="2297" y="1412"/>
                    <a:pt x="3502" y="1412"/>
                  </a:cubicBezTo>
                  <a:cubicBezTo>
                    <a:pt x="3816" y="1412"/>
                    <a:pt x="4131" y="1446"/>
                    <a:pt x="4439" y="1515"/>
                  </a:cubicBezTo>
                  <a:lnTo>
                    <a:pt x="4104" y="269"/>
                  </a:lnTo>
                  <a:cubicBezTo>
                    <a:pt x="4104" y="269"/>
                    <a:pt x="3474" y="0"/>
                    <a:pt x="266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52"/>
            <p:cNvSpPr/>
            <p:nvPr/>
          </p:nvSpPr>
          <p:spPr>
            <a:xfrm>
              <a:off x="6586952" y="1672849"/>
              <a:ext cx="166756" cy="102354"/>
            </a:xfrm>
            <a:custGeom>
              <a:avLst/>
              <a:gdLst/>
              <a:ahLst/>
              <a:cxnLst/>
              <a:rect l="l" t="t" r="r" b="b"/>
              <a:pathLst>
                <a:path w="3102" h="1904" extrusionOk="0">
                  <a:moveTo>
                    <a:pt x="1542" y="0"/>
                  </a:moveTo>
                  <a:cubicBezTo>
                    <a:pt x="1009" y="0"/>
                    <a:pt x="458" y="271"/>
                    <a:pt x="1" y="511"/>
                  </a:cubicBezTo>
                  <a:cubicBezTo>
                    <a:pt x="1" y="511"/>
                    <a:pt x="1" y="572"/>
                    <a:pt x="31" y="572"/>
                  </a:cubicBezTo>
                  <a:cubicBezTo>
                    <a:pt x="512" y="441"/>
                    <a:pt x="1040" y="121"/>
                    <a:pt x="1558" y="121"/>
                  </a:cubicBezTo>
                  <a:cubicBezTo>
                    <a:pt x="1761" y="121"/>
                    <a:pt x="1962" y="170"/>
                    <a:pt x="2159" y="298"/>
                  </a:cubicBezTo>
                  <a:cubicBezTo>
                    <a:pt x="2645" y="633"/>
                    <a:pt x="2767" y="1301"/>
                    <a:pt x="2949" y="1848"/>
                  </a:cubicBezTo>
                  <a:cubicBezTo>
                    <a:pt x="2949" y="1887"/>
                    <a:pt x="2976" y="1903"/>
                    <a:pt x="3007" y="1903"/>
                  </a:cubicBezTo>
                  <a:cubicBezTo>
                    <a:pt x="3050" y="1903"/>
                    <a:pt x="3101" y="1871"/>
                    <a:pt x="3101" y="1818"/>
                  </a:cubicBezTo>
                  <a:cubicBezTo>
                    <a:pt x="2949" y="1210"/>
                    <a:pt x="2736" y="481"/>
                    <a:pt x="2159" y="146"/>
                  </a:cubicBezTo>
                  <a:cubicBezTo>
                    <a:pt x="1961" y="43"/>
                    <a:pt x="1753" y="0"/>
                    <a:pt x="1542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52"/>
            <p:cNvSpPr/>
            <p:nvPr/>
          </p:nvSpPr>
          <p:spPr>
            <a:xfrm>
              <a:off x="6654580" y="1700696"/>
              <a:ext cx="90313" cy="38114"/>
            </a:xfrm>
            <a:custGeom>
              <a:avLst/>
              <a:gdLst/>
              <a:ahLst/>
              <a:cxnLst/>
              <a:rect l="l" t="t" r="r" b="b"/>
              <a:pathLst>
                <a:path w="1680" h="709" extrusionOk="0">
                  <a:moveTo>
                    <a:pt x="649" y="1"/>
                  </a:moveTo>
                  <a:cubicBezTo>
                    <a:pt x="433" y="1"/>
                    <a:pt x="224" y="96"/>
                    <a:pt x="50" y="327"/>
                  </a:cubicBezTo>
                  <a:cubicBezTo>
                    <a:pt x="0" y="377"/>
                    <a:pt x="52" y="427"/>
                    <a:pt x="106" y="427"/>
                  </a:cubicBezTo>
                  <a:cubicBezTo>
                    <a:pt x="118" y="427"/>
                    <a:pt x="130" y="424"/>
                    <a:pt x="141" y="418"/>
                  </a:cubicBezTo>
                  <a:cubicBezTo>
                    <a:pt x="315" y="263"/>
                    <a:pt x="477" y="170"/>
                    <a:pt x="659" y="170"/>
                  </a:cubicBezTo>
                  <a:cubicBezTo>
                    <a:pt x="762" y="170"/>
                    <a:pt x="871" y="200"/>
                    <a:pt x="992" y="266"/>
                  </a:cubicBezTo>
                  <a:cubicBezTo>
                    <a:pt x="1205" y="388"/>
                    <a:pt x="1357" y="540"/>
                    <a:pt x="1539" y="692"/>
                  </a:cubicBezTo>
                  <a:cubicBezTo>
                    <a:pt x="1551" y="704"/>
                    <a:pt x="1564" y="709"/>
                    <a:pt x="1576" y="709"/>
                  </a:cubicBezTo>
                  <a:cubicBezTo>
                    <a:pt x="1629" y="709"/>
                    <a:pt x="1680" y="620"/>
                    <a:pt x="1630" y="570"/>
                  </a:cubicBezTo>
                  <a:cubicBezTo>
                    <a:pt x="1367" y="251"/>
                    <a:pt x="999" y="1"/>
                    <a:pt x="64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52"/>
            <p:cNvSpPr/>
            <p:nvPr/>
          </p:nvSpPr>
          <p:spPr>
            <a:xfrm>
              <a:off x="7765125" y="1341911"/>
              <a:ext cx="234705" cy="159068"/>
            </a:xfrm>
            <a:custGeom>
              <a:avLst/>
              <a:gdLst/>
              <a:ahLst/>
              <a:cxnLst/>
              <a:rect l="l" t="t" r="r" b="b"/>
              <a:pathLst>
                <a:path w="4366" h="2959" extrusionOk="0">
                  <a:moveTo>
                    <a:pt x="2836" y="0"/>
                  </a:moveTo>
                  <a:cubicBezTo>
                    <a:pt x="1803" y="0"/>
                    <a:pt x="773" y="395"/>
                    <a:pt x="0" y="1105"/>
                  </a:cubicBezTo>
                  <a:lnTo>
                    <a:pt x="486" y="2928"/>
                  </a:lnTo>
                  <a:cubicBezTo>
                    <a:pt x="706" y="2949"/>
                    <a:pt x="914" y="2959"/>
                    <a:pt x="1112" y="2959"/>
                  </a:cubicBezTo>
                  <a:cubicBezTo>
                    <a:pt x="3520" y="2959"/>
                    <a:pt x="4366" y="1489"/>
                    <a:pt x="4225" y="253"/>
                  </a:cubicBezTo>
                  <a:cubicBezTo>
                    <a:pt x="3778" y="82"/>
                    <a:pt x="3307" y="0"/>
                    <a:pt x="2836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52"/>
            <p:cNvSpPr/>
            <p:nvPr/>
          </p:nvSpPr>
          <p:spPr>
            <a:xfrm>
              <a:off x="7747116" y="1283637"/>
              <a:ext cx="245188" cy="117675"/>
            </a:xfrm>
            <a:custGeom>
              <a:avLst/>
              <a:gdLst/>
              <a:ahLst/>
              <a:cxnLst/>
              <a:rect l="l" t="t" r="r" b="b"/>
              <a:pathLst>
                <a:path w="4561" h="2189" extrusionOk="0">
                  <a:moveTo>
                    <a:pt x="2007" y="1"/>
                  </a:moveTo>
                  <a:cubicBezTo>
                    <a:pt x="658" y="1"/>
                    <a:pt x="1" y="912"/>
                    <a:pt x="1" y="912"/>
                  </a:cubicBezTo>
                  <a:lnTo>
                    <a:pt x="335" y="2189"/>
                  </a:lnTo>
                  <a:cubicBezTo>
                    <a:pt x="1108" y="1479"/>
                    <a:pt x="2138" y="1084"/>
                    <a:pt x="3171" y="1084"/>
                  </a:cubicBezTo>
                  <a:cubicBezTo>
                    <a:pt x="3642" y="1084"/>
                    <a:pt x="4113" y="1166"/>
                    <a:pt x="4560" y="1337"/>
                  </a:cubicBezTo>
                  <a:cubicBezTo>
                    <a:pt x="4499" y="547"/>
                    <a:pt x="3618" y="334"/>
                    <a:pt x="2888" y="122"/>
                  </a:cubicBezTo>
                  <a:cubicBezTo>
                    <a:pt x="2567" y="36"/>
                    <a:pt x="2274" y="1"/>
                    <a:pt x="2007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52"/>
            <p:cNvSpPr/>
            <p:nvPr/>
          </p:nvSpPr>
          <p:spPr>
            <a:xfrm>
              <a:off x="7789639" y="1348954"/>
              <a:ext cx="130738" cy="145898"/>
            </a:xfrm>
            <a:custGeom>
              <a:avLst/>
              <a:gdLst/>
              <a:ahLst/>
              <a:cxnLst/>
              <a:rect l="l" t="t" r="r" b="b"/>
              <a:pathLst>
                <a:path w="2432" h="2714" extrusionOk="0">
                  <a:moveTo>
                    <a:pt x="2401" y="1"/>
                  </a:moveTo>
                  <a:cubicBezTo>
                    <a:pt x="1702" y="31"/>
                    <a:pt x="760" y="92"/>
                    <a:pt x="334" y="761"/>
                  </a:cubicBezTo>
                  <a:cubicBezTo>
                    <a:pt x="0" y="1308"/>
                    <a:pt x="182" y="2068"/>
                    <a:pt x="365" y="2645"/>
                  </a:cubicBezTo>
                  <a:cubicBezTo>
                    <a:pt x="377" y="2694"/>
                    <a:pt x="409" y="2713"/>
                    <a:pt x="440" y="2713"/>
                  </a:cubicBezTo>
                  <a:cubicBezTo>
                    <a:pt x="488" y="2713"/>
                    <a:pt x="535" y="2670"/>
                    <a:pt x="517" y="2615"/>
                  </a:cubicBezTo>
                  <a:cubicBezTo>
                    <a:pt x="395" y="2068"/>
                    <a:pt x="182" y="1460"/>
                    <a:pt x="426" y="913"/>
                  </a:cubicBezTo>
                  <a:cubicBezTo>
                    <a:pt x="760" y="153"/>
                    <a:pt x="1702" y="244"/>
                    <a:pt x="2401" y="62"/>
                  </a:cubicBezTo>
                  <a:cubicBezTo>
                    <a:pt x="2432" y="62"/>
                    <a:pt x="2432" y="1"/>
                    <a:pt x="240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52"/>
            <p:cNvSpPr/>
            <p:nvPr/>
          </p:nvSpPr>
          <p:spPr>
            <a:xfrm>
              <a:off x="7798347" y="1395455"/>
              <a:ext cx="73003" cy="62197"/>
            </a:xfrm>
            <a:custGeom>
              <a:avLst/>
              <a:gdLst/>
              <a:ahLst/>
              <a:cxnLst/>
              <a:rect l="l" t="t" r="r" b="b"/>
              <a:pathLst>
                <a:path w="1358" h="1157" extrusionOk="0">
                  <a:moveTo>
                    <a:pt x="947" y="0"/>
                  </a:moveTo>
                  <a:cubicBezTo>
                    <a:pt x="438" y="0"/>
                    <a:pt x="96" y="525"/>
                    <a:pt x="20" y="1051"/>
                  </a:cubicBezTo>
                  <a:cubicBezTo>
                    <a:pt x="1" y="1110"/>
                    <a:pt x="45" y="1157"/>
                    <a:pt x="96" y="1157"/>
                  </a:cubicBezTo>
                  <a:cubicBezTo>
                    <a:pt x="123" y="1157"/>
                    <a:pt x="151" y="1143"/>
                    <a:pt x="172" y="1112"/>
                  </a:cubicBezTo>
                  <a:cubicBezTo>
                    <a:pt x="264" y="899"/>
                    <a:pt x="324" y="656"/>
                    <a:pt x="476" y="443"/>
                  </a:cubicBezTo>
                  <a:cubicBezTo>
                    <a:pt x="609" y="244"/>
                    <a:pt x="790" y="173"/>
                    <a:pt x="996" y="173"/>
                  </a:cubicBezTo>
                  <a:cubicBezTo>
                    <a:pt x="1073" y="173"/>
                    <a:pt x="1154" y="183"/>
                    <a:pt x="1236" y="200"/>
                  </a:cubicBezTo>
                  <a:cubicBezTo>
                    <a:pt x="1297" y="200"/>
                    <a:pt x="1358" y="109"/>
                    <a:pt x="1297" y="78"/>
                  </a:cubicBezTo>
                  <a:cubicBezTo>
                    <a:pt x="1173" y="24"/>
                    <a:pt x="1056" y="0"/>
                    <a:pt x="94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52"/>
            <p:cNvSpPr/>
            <p:nvPr/>
          </p:nvSpPr>
          <p:spPr>
            <a:xfrm>
              <a:off x="7175232" y="2025451"/>
              <a:ext cx="271260" cy="139071"/>
            </a:xfrm>
            <a:custGeom>
              <a:avLst/>
              <a:gdLst/>
              <a:ahLst/>
              <a:cxnLst/>
              <a:rect l="l" t="t" r="r" b="b"/>
              <a:pathLst>
                <a:path w="5046" h="2587" extrusionOk="0">
                  <a:moveTo>
                    <a:pt x="5046" y="1"/>
                  </a:moveTo>
                  <a:lnTo>
                    <a:pt x="5046" y="1"/>
                  </a:lnTo>
                  <a:cubicBezTo>
                    <a:pt x="3374" y="122"/>
                    <a:pt x="1763" y="396"/>
                    <a:pt x="183" y="943"/>
                  </a:cubicBezTo>
                  <a:cubicBezTo>
                    <a:pt x="122" y="1095"/>
                    <a:pt x="91" y="1277"/>
                    <a:pt x="0" y="1429"/>
                  </a:cubicBezTo>
                  <a:cubicBezTo>
                    <a:pt x="0" y="1429"/>
                    <a:pt x="1082" y="2587"/>
                    <a:pt x="2708" y="2587"/>
                  </a:cubicBezTo>
                  <a:cubicBezTo>
                    <a:pt x="3394" y="2587"/>
                    <a:pt x="4177" y="2380"/>
                    <a:pt x="5016" y="1794"/>
                  </a:cubicBezTo>
                  <a:cubicBezTo>
                    <a:pt x="5016" y="1794"/>
                    <a:pt x="4955" y="973"/>
                    <a:pt x="5046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52"/>
            <p:cNvSpPr/>
            <p:nvPr/>
          </p:nvSpPr>
          <p:spPr>
            <a:xfrm>
              <a:off x="7175232" y="1878422"/>
              <a:ext cx="320287" cy="197720"/>
            </a:xfrm>
            <a:custGeom>
              <a:avLst/>
              <a:gdLst/>
              <a:ahLst/>
              <a:cxnLst/>
              <a:rect l="l" t="t" r="r" b="b"/>
              <a:pathLst>
                <a:path w="5958" h="3678" extrusionOk="0">
                  <a:moveTo>
                    <a:pt x="5958" y="0"/>
                  </a:moveTo>
                  <a:lnTo>
                    <a:pt x="0" y="1277"/>
                  </a:lnTo>
                  <a:cubicBezTo>
                    <a:pt x="0" y="1277"/>
                    <a:pt x="426" y="2614"/>
                    <a:pt x="183" y="3678"/>
                  </a:cubicBezTo>
                  <a:cubicBezTo>
                    <a:pt x="1763" y="3131"/>
                    <a:pt x="3374" y="2857"/>
                    <a:pt x="5046" y="2736"/>
                  </a:cubicBezTo>
                  <a:cubicBezTo>
                    <a:pt x="5076" y="2128"/>
                    <a:pt x="5745" y="578"/>
                    <a:pt x="595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52"/>
            <p:cNvSpPr/>
            <p:nvPr/>
          </p:nvSpPr>
          <p:spPr>
            <a:xfrm>
              <a:off x="6546149" y="923186"/>
              <a:ext cx="1253302" cy="975430"/>
            </a:xfrm>
            <a:custGeom>
              <a:avLst/>
              <a:gdLst/>
              <a:ahLst/>
              <a:cxnLst/>
              <a:rect l="l" t="t" r="r" b="b"/>
              <a:pathLst>
                <a:path w="23314" h="18145" extrusionOk="0">
                  <a:moveTo>
                    <a:pt x="12186" y="1"/>
                  </a:moveTo>
                  <a:cubicBezTo>
                    <a:pt x="6769" y="1"/>
                    <a:pt x="0" y="1862"/>
                    <a:pt x="2948" y="12055"/>
                  </a:cubicBezTo>
                  <a:cubicBezTo>
                    <a:pt x="2948" y="12055"/>
                    <a:pt x="3070" y="12602"/>
                    <a:pt x="3313" y="13362"/>
                  </a:cubicBezTo>
                  <a:cubicBezTo>
                    <a:pt x="6688" y="16628"/>
                    <a:pt x="11214" y="18145"/>
                    <a:pt x="15868" y="18145"/>
                  </a:cubicBezTo>
                  <a:cubicBezTo>
                    <a:pt x="16454" y="18145"/>
                    <a:pt x="17042" y="18121"/>
                    <a:pt x="17629" y="18073"/>
                  </a:cubicBezTo>
                  <a:cubicBezTo>
                    <a:pt x="20304" y="16888"/>
                    <a:pt x="22584" y="15003"/>
                    <a:pt x="22888" y="12936"/>
                  </a:cubicBezTo>
                  <a:cubicBezTo>
                    <a:pt x="23313" y="9836"/>
                    <a:pt x="23253" y="7799"/>
                    <a:pt x="22158" y="5064"/>
                  </a:cubicBezTo>
                  <a:cubicBezTo>
                    <a:pt x="21064" y="2328"/>
                    <a:pt x="20578" y="1112"/>
                    <a:pt x="17629" y="535"/>
                  </a:cubicBezTo>
                  <a:cubicBezTo>
                    <a:pt x="16724" y="367"/>
                    <a:pt x="14588" y="1"/>
                    <a:pt x="12186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52"/>
            <p:cNvSpPr/>
            <p:nvPr/>
          </p:nvSpPr>
          <p:spPr>
            <a:xfrm>
              <a:off x="6724251" y="1641454"/>
              <a:ext cx="769646" cy="327168"/>
            </a:xfrm>
            <a:custGeom>
              <a:avLst/>
              <a:gdLst/>
              <a:ahLst/>
              <a:cxnLst/>
              <a:rect l="l" t="t" r="r" b="b"/>
              <a:pathLst>
                <a:path w="14317" h="6086" extrusionOk="0">
                  <a:moveTo>
                    <a:pt x="0" y="1"/>
                  </a:moveTo>
                  <a:lnTo>
                    <a:pt x="0" y="1"/>
                  </a:lnTo>
                  <a:cubicBezTo>
                    <a:pt x="365" y="1186"/>
                    <a:pt x="1003" y="2888"/>
                    <a:pt x="1793" y="3800"/>
                  </a:cubicBezTo>
                  <a:cubicBezTo>
                    <a:pt x="2873" y="5052"/>
                    <a:pt x="5300" y="6085"/>
                    <a:pt x="8258" y="6085"/>
                  </a:cubicBezTo>
                  <a:cubicBezTo>
                    <a:pt x="8964" y="6085"/>
                    <a:pt x="9701" y="6026"/>
                    <a:pt x="10456" y="5897"/>
                  </a:cubicBezTo>
                  <a:cubicBezTo>
                    <a:pt x="11702" y="5685"/>
                    <a:pt x="13040" y="5290"/>
                    <a:pt x="14316" y="4712"/>
                  </a:cubicBezTo>
                  <a:lnTo>
                    <a:pt x="14316" y="4712"/>
                  </a:lnTo>
                  <a:cubicBezTo>
                    <a:pt x="13729" y="4760"/>
                    <a:pt x="13141" y="4784"/>
                    <a:pt x="12555" y="4784"/>
                  </a:cubicBezTo>
                  <a:cubicBezTo>
                    <a:pt x="7901" y="4784"/>
                    <a:pt x="3375" y="3267"/>
                    <a:pt x="0" y="1"/>
                  </a:cubicBezTo>
                  <a:close/>
                </a:path>
              </a:pathLst>
            </a:custGeom>
            <a:solidFill>
              <a:srgbClr val="F4B2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52"/>
            <p:cNvSpPr/>
            <p:nvPr/>
          </p:nvSpPr>
          <p:spPr>
            <a:xfrm>
              <a:off x="6957886" y="1531464"/>
              <a:ext cx="71981" cy="75153"/>
            </a:xfrm>
            <a:custGeom>
              <a:avLst/>
              <a:gdLst/>
              <a:ahLst/>
              <a:cxnLst/>
              <a:rect l="l" t="t" r="r" b="b"/>
              <a:pathLst>
                <a:path w="1339" h="1398" extrusionOk="0">
                  <a:moveTo>
                    <a:pt x="590" y="1"/>
                  </a:moveTo>
                  <a:cubicBezTo>
                    <a:pt x="556" y="1"/>
                    <a:pt x="522" y="4"/>
                    <a:pt x="487" y="10"/>
                  </a:cubicBezTo>
                  <a:cubicBezTo>
                    <a:pt x="183" y="101"/>
                    <a:pt x="1" y="466"/>
                    <a:pt x="92" y="861"/>
                  </a:cubicBezTo>
                  <a:cubicBezTo>
                    <a:pt x="196" y="1174"/>
                    <a:pt x="457" y="1397"/>
                    <a:pt x="720" y="1397"/>
                  </a:cubicBezTo>
                  <a:cubicBezTo>
                    <a:pt x="764" y="1397"/>
                    <a:pt x="808" y="1391"/>
                    <a:pt x="852" y="1378"/>
                  </a:cubicBezTo>
                  <a:cubicBezTo>
                    <a:pt x="1156" y="1317"/>
                    <a:pt x="1338" y="922"/>
                    <a:pt x="1247" y="557"/>
                  </a:cubicBezTo>
                  <a:cubicBezTo>
                    <a:pt x="1165" y="230"/>
                    <a:pt x="888" y="1"/>
                    <a:pt x="590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52"/>
            <p:cNvSpPr/>
            <p:nvPr/>
          </p:nvSpPr>
          <p:spPr>
            <a:xfrm>
              <a:off x="7459561" y="1400239"/>
              <a:ext cx="70315" cy="75099"/>
            </a:xfrm>
            <a:custGeom>
              <a:avLst/>
              <a:gdLst/>
              <a:ahLst/>
              <a:cxnLst/>
              <a:rect l="l" t="t" r="r" b="b"/>
              <a:pathLst>
                <a:path w="1308" h="1397" extrusionOk="0">
                  <a:moveTo>
                    <a:pt x="618" y="0"/>
                  </a:moveTo>
                  <a:cubicBezTo>
                    <a:pt x="574" y="0"/>
                    <a:pt x="530" y="7"/>
                    <a:pt x="486" y="20"/>
                  </a:cubicBezTo>
                  <a:cubicBezTo>
                    <a:pt x="152" y="80"/>
                    <a:pt x="0" y="475"/>
                    <a:pt x="91" y="840"/>
                  </a:cubicBezTo>
                  <a:cubicBezTo>
                    <a:pt x="173" y="1167"/>
                    <a:pt x="450" y="1397"/>
                    <a:pt x="726" y="1397"/>
                  </a:cubicBezTo>
                  <a:cubicBezTo>
                    <a:pt x="758" y="1397"/>
                    <a:pt x="789" y="1394"/>
                    <a:pt x="821" y="1387"/>
                  </a:cubicBezTo>
                  <a:cubicBezTo>
                    <a:pt x="1155" y="1296"/>
                    <a:pt x="1307" y="931"/>
                    <a:pt x="1216" y="536"/>
                  </a:cubicBezTo>
                  <a:cubicBezTo>
                    <a:pt x="1138" y="224"/>
                    <a:pt x="881" y="0"/>
                    <a:pt x="618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52"/>
            <p:cNvSpPr/>
            <p:nvPr/>
          </p:nvSpPr>
          <p:spPr>
            <a:xfrm>
              <a:off x="7206251" y="1436526"/>
              <a:ext cx="93216" cy="122997"/>
            </a:xfrm>
            <a:custGeom>
              <a:avLst/>
              <a:gdLst/>
              <a:ahLst/>
              <a:cxnLst/>
              <a:rect l="l" t="t" r="r" b="b"/>
              <a:pathLst>
                <a:path w="1734" h="2288" extrusionOk="0">
                  <a:moveTo>
                    <a:pt x="66" y="1"/>
                  </a:moveTo>
                  <a:cubicBezTo>
                    <a:pt x="46" y="1"/>
                    <a:pt x="31" y="22"/>
                    <a:pt x="31" y="44"/>
                  </a:cubicBezTo>
                  <a:cubicBezTo>
                    <a:pt x="1" y="378"/>
                    <a:pt x="62" y="743"/>
                    <a:pt x="92" y="1077"/>
                  </a:cubicBezTo>
                  <a:cubicBezTo>
                    <a:pt x="122" y="1320"/>
                    <a:pt x="153" y="1594"/>
                    <a:pt x="335" y="1746"/>
                  </a:cubicBezTo>
                  <a:cubicBezTo>
                    <a:pt x="409" y="1819"/>
                    <a:pt x="505" y="1860"/>
                    <a:pt x="603" y="1860"/>
                  </a:cubicBezTo>
                  <a:cubicBezTo>
                    <a:pt x="666" y="1860"/>
                    <a:pt x="731" y="1843"/>
                    <a:pt x="791" y="1807"/>
                  </a:cubicBezTo>
                  <a:cubicBezTo>
                    <a:pt x="882" y="1746"/>
                    <a:pt x="913" y="1655"/>
                    <a:pt x="973" y="1594"/>
                  </a:cubicBezTo>
                  <a:cubicBezTo>
                    <a:pt x="1048" y="1538"/>
                    <a:pt x="1146" y="1390"/>
                    <a:pt x="1252" y="1390"/>
                  </a:cubicBezTo>
                  <a:cubicBezTo>
                    <a:pt x="1319" y="1390"/>
                    <a:pt x="1389" y="1448"/>
                    <a:pt x="1460" y="1624"/>
                  </a:cubicBezTo>
                  <a:cubicBezTo>
                    <a:pt x="1521" y="1807"/>
                    <a:pt x="1369" y="2019"/>
                    <a:pt x="1247" y="2111"/>
                  </a:cubicBezTo>
                  <a:cubicBezTo>
                    <a:pt x="1149" y="2160"/>
                    <a:pt x="1209" y="2288"/>
                    <a:pt x="1284" y="2288"/>
                  </a:cubicBezTo>
                  <a:cubicBezTo>
                    <a:pt x="1302" y="2288"/>
                    <a:pt x="1321" y="2280"/>
                    <a:pt x="1338" y="2263"/>
                  </a:cubicBezTo>
                  <a:cubicBezTo>
                    <a:pt x="1551" y="2111"/>
                    <a:pt x="1733" y="1807"/>
                    <a:pt x="1612" y="1503"/>
                  </a:cubicBezTo>
                  <a:cubicBezTo>
                    <a:pt x="1523" y="1369"/>
                    <a:pt x="1369" y="1284"/>
                    <a:pt x="1209" y="1284"/>
                  </a:cubicBezTo>
                  <a:cubicBezTo>
                    <a:pt x="1150" y="1284"/>
                    <a:pt x="1091" y="1296"/>
                    <a:pt x="1034" y="1320"/>
                  </a:cubicBezTo>
                  <a:cubicBezTo>
                    <a:pt x="913" y="1381"/>
                    <a:pt x="882" y="1503"/>
                    <a:pt x="791" y="1594"/>
                  </a:cubicBezTo>
                  <a:cubicBezTo>
                    <a:pt x="700" y="1659"/>
                    <a:pt x="623" y="1687"/>
                    <a:pt x="560" y="1687"/>
                  </a:cubicBezTo>
                  <a:cubicBezTo>
                    <a:pt x="329" y="1687"/>
                    <a:pt x="268" y="1322"/>
                    <a:pt x="244" y="1107"/>
                  </a:cubicBezTo>
                  <a:cubicBezTo>
                    <a:pt x="214" y="804"/>
                    <a:pt x="335" y="256"/>
                    <a:pt x="92" y="13"/>
                  </a:cubicBezTo>
                  <a:cubicBezTo>
                    <a:pt x="83" y="4"/>
                    <a:pt x="74" y="1"/>
                    <a:pt x="6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52"/>
            <p:cNvSpPr/>
            <p:nvPr/>
          </p:nvSpPr>
          <p:spPr>
            <a:xfrm>
              <a:off x="7245763" y="1624251"/>
              <a:ext cx="110902" cy="67627"/>
            </a:xfrm>
            <a:custGeom>
              <a:avLst/>
              <a:gdLst/>
              <a:ahLst/>
              <a:cxnLst/>
              <a:rect l="l" t="t" r="r" b="b"/>
              <a:pathLst>
                <a:path w="2063" h="1258" extrusionOk="0">
                  <a:moveTo>
                    <a:pt x="1811" y="0"/>
                  </a:moveTo>
                  <a:cubicBezTo>
                    <a:pt x="1755" y="0"/>
                    <a:pt x="1697" y="40"/>
                    <a:pt x="1697" y="108"/>
                  </a:cubicBezTo>
                  <a:cubicBezTo>
                    <a:pt x="1758" y="564"/>
                    <a:pt x="1576" y="929"/>
                    <a:pt x="1090" y="1050"/>
                  </a:cubicBezTo>
                  <a:cubicBezTo>
                    <a:pt x="1027" y="1063"/>
                    <a:pt x="953" y="1070"/>
                    <a:pt x="876" y="1070"/>
                  </a:cubicBezTo>
                  <a:cubicBezTo>
                    <a:pt x="767" y="1070"/>
                    <a:pt x="649" y="1055"/>
                    <a:pt x="542" y="1020"/>
                  </a:cubicBezTo>
                  <a:cubicBezTo>
                    <a:pt x="330" y="929"/>
                    <a:pt x="238" y="777"/>
                    <a:pt x="56" y="625"/>
                  </a:cubicBezTo>
                  <a:cubicBezTo>
                    <a:pt x="56" y="616"/>
                    <a:pt x="54" y="612"/>
                    <a:pt x="50" y="612"/>
                  </a:cubicBezTo>
                  <a:cubicBezTo>
                    <a:pt x="41" y="612"/>
                    <a:pt x="26" y="634"/>
                    <a:pt x="26" y="655"/>
                  </a:cubicBezTo>
                  <a:cubicBezTo>
                    <a:pt x="1" y="1079"/>
                    <a:pt x="528" y="1257"/>
                    <a:pt x="920" y="1257"/>
                  </a:cubicBezTo>
                  <a:cubicBezTo>
                    <a:pt x="1006" y="1257"/>
                    <a:pt x="1085" y="1249"/>
                    <a:pt x="1150" y="1233"/>
                  </a:cubicBezTo>
                  <a:cubicBezTo>
                    <a:pt x="1697" y="1111"/>
                    <a:pt x="2062" y="625"/>
                    <a:pt x="1910" y="78"/>
                  </a:cubicBezTo>
                  <a:cubicBezTo>
                    <a:pt x="1897" y="24"/>
                    <a:pt x="1854" y="0"/>
                    <a:pt x="181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52"/>
            <p:cNvSpPr/>
            <p:nvPr/>
          </p:nvSpPr>
          <p:spPr>
            <a:xfrm rot="4096072">
              <a:off x="6905011" y="1289097"/>
              <a:ext cx="88271" cy="97303"/>
            </a:xfrm>
            <a:custGeom>
              <a:avLst/>
              <a:gdLst/>
              <a:ahLst/>
              <a:cxnLst/>
              <a:rect l="l" t="t" r="r" b="b"/>
              <a:pathLst>
                <a:path w="1642" h="1810" extrusionOk="0">
                  <a:moveTo>
                    <a:pt x="1490" y="1"/>
                  </a:moveTo>
                  <a:cubicBezTo>
                    <a:pt x="821" y="153"/>
                    <a:pt x="0" y="1065"/>
                    <a:pt x="61" y="1764"/>
                  </a:cubicBezTo>
                  <a:cubicBezTo>
                    <a:pt x="61" y="1794"/>
                    <a:pt x="76" y="1809"/>
                    <a:pt x="95" y="1809"/>
                  </a:cubicBezTo>
                  <a:cubicBezTo>
                    <a:pt x="114" y="1809"/>
                    <a:pt x="137" y="1794"/>
                    <a:pt x="152" y="1764"/>
                  </a:cubicBezTo>
                  <a:cubicBezTo>
                    <a:pt x="426" y="1034"/>
                    <a:pt x="821" y="518"/>
                    <a:pt x="1551" y="153"/>
                  </a:cubicBezTo>
                  <a:cubicBezTo>
                    <a:pt x="1642" y="122"/>
                    <a:pt x="1581" y="1"/>
                    <a:pt x="14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52"/>
            <p:cNvSpPr/>
            <p:nvPr/>
          </p:nvSpPr>
          <p:spPr>
            <a:xfrm>
              <a:off x="7417038" y="1210633"/>
              <a:ext cx="121707" cy="31179"/>
            </a:xfrm>
            <a:custGeom>
              <a:avLst/>
              <a:gdLst/>
              <a:ahLst/>
              <a:cxnLst/>
              <a:rect l="l" t="t" r="r" b="b"/>
              <a:pathLst>
                <a:path w="2264" h="580" extrusionOk="0">
                  <a:moveTo>
                    <a:pt x="877" y="0"/>
                  </a:moveTo>
                  <a:cubicBezTo>
                    <a:pt x="576" y="0"/>
                    <a:pt x="287" y="54"/>
                    <a:pt x="62" y="173"/>
                  </a:cubicBezTo>
                  <a:cubicBezTo>
                    <a:pt x="1" y="203"/>
                    <a:pt x="31" y="264"/>
                    <a:pt x="92" y="264"/>
                  </a:cubicBezTo>
                  <a:cubicBezTo>
                    <a:pt x="259" y="264"/>
                    <a:pt x="426" y="260"/>
                    <a:pt x="593" y="260"/>
                  </a:cubicBezTo>
                  <a:cubicBezTo>
                    <a:pt x="1093" y="260"/>
                    <a:pt x="1589" y="294"/>
                    <a:pt x="2068" y="568"/>
                  </a:cubicBezTo>
                  <a:cubicBezTo>
                    <a:pt x="2085" y="576"/>
                    <a:pt x="2101" y="580"/>
                    <a:pt x="2116" y="580"/>
                  </a:cubicBezTo>
                  <a:cubicBezTo>
                    <a:pt x="2210" y="580"/>
                    <a:pt x="2264" y="434"/>
                    <a:pt x="2159" y="355"/>
                  </a:cubicBezTo>
                  <a:cubicBezTo>
                    <a:pt x="1844" y="132"/>
                    <a:pt x="1347" y="0"/>
                    <a:pt x="87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52"/>
            <p:cNvSpPr/>
            <p:nvPr/>
          </p:nvSpPr>
          <p:spPr>
            <a:xfrm>
              <a:off x="6907245" y="1662312"/>
              <a:ext cx="228792" cy="196914"/>
            </a:xfrm>
            <a:custGeom>
              <a:avLst/>
              <a:gdLst/>
              <a:ahLst/>
              <a:cxnLst/>
              <a:rect l="l" t="t" r="r" b="b"/>
              <a:pathLst>
                <a:path w="4256" h="3663" extrusionOk="0">
                  <a:moveTo>
                    <a:pt x="2190" y="1"/>
                  </a:moveTo>
                  <a:cubicBezTo>
                    <a:pt x="2020" y="1"/>
                    <a:pt x="1846" y="23"/>
                    <a:pt x="1672" y="69"/>
                  </a:cubicBezTo>
                  <a:cubicBezTo>
                    <a:pt x="608" y="342"/>
                    <a:pt x="0" y="1345"/>
                    <a:pt x="244" y="2318"/>
                  </a:cubicBezTo>
                  <a:cubicBezTo>
                    <a:pt x="446" y="3127"/>
                    <a:pt x="1216" y="3662"/>
                    <a:pt x="2064" y="3662"/>
                  </a:cubicBezTo>
                  <a:cubicBezTo>
                    <a:pt x="2235" y="3662"/>
                    <a:pt x="2410" y="3641"/>
                    <a:pt x="2584" y="3595"/>
                  </a:cubicBezTo>
                  <a:cubicBezTo>
                    <a:pt x="3617" y="3321"/>
                    <a:pt x="4256" y="2318"/>
                    <a:pt x="4013" y="1345"/>
                  </a:cubicBezTo>
                  <a:cubicBezTo>
                    <a:pt x="3785" y="536"/>
                    <a:pt x="3032" y="1"/>
                    <a:pt x="2190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52"/>
            <p:cNvSpPr/>
            <p:nvPr/>
          </p:nvSpPr>
          <p:spPr>
            <a:xfrm>
              <a:off x="7459561" y="1516895"/>
              <a:ext cx="230405" cy="196914"/>
            </a:xfrm>
            <a:custGeom>
              <a:avLst/>
              <a:gdLst/>
              <a:ahLst/>
              <a:cxnLst/>
              <a:rect l="l" t="t" r="r" b="b"/>
              <a:pathLst>
                <a:path w="4286" h="3663" extrusionOk="0">
                  <a:moveTo>
                    <a:pt x="2192" y="0"/>
                  </a:moveTo>
                  <a:cubicBezTo>
                    <a:pt x="2021" y="0"/>
                    <a:pt x="1846" y="22"/>
                    <a:pt x="1672" y="68"/>
                  </a:cubicBezTo>
                  <a:cubicBezTo>
                    <a:pt x="638" y="342"/>
                    <a:pt x="0" y="1345"/>
                    <a:pt x="243" y="2318"/>
                  </a:cubicBezTo>
                  <a:cubicBezTo>
                    <a:pt x="471" y="3127"/>
                    <a:pt x="1224" y="3662"/>
                    <a:pt x="2083" y="3662"/>
                  </a:cubicBezTo>
                  <a:cubicBezTo>
                    <a:pt x="2257" y="3662"/>
                    <a:pt x="2435" y="3640"/>
                    <a:pt x="2614" y="3594"/>
                  </a:cubicBezTo>
                  <a:cubicBezTo>
                    <a:pt x="3648" y="3321"/>
                    <a:pt x="4286" y="2318"/>
                    <a:pt x="4012" y="1345"/>
                  </a:cubicBezTo>
                  <a:cubicBezTo>
                    <a:pt x="3810" y="536"/>
                    <a:pt x="3040" y="0"/>
                    <a:pt x="2192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52"/>
            <p:cNvSpPr/>
            <p:nvPr/>
          </p:nvSpPr>
          <p:spPr>
            <a:xfrm>
              <a:off x="6966057" y="1727629"/>
              <a:ext cx="22954" cy="22148"/>
            </a:xfrm>
            <a:custGeom>
              <a:avLst/>
              <a:gdLst/>
              <a:ahLst/>
              <a:cxnLst/>
              <a:rect l="l" t="t" r="r" b="b"/>
              <a:pathLst>
                <a:path w="427" h="412" extrusionOk="0">
                  <a:moveTo>
                    <a:pt x="202" y="1"/>
                  </a:moveTo>
                  <a:cubicBezTo>
                    <a:pt x="185" y="1"/>
                    <a:pt x="168" y="3"/>
                    <a:pt x="153" y="9"/>
                  </a:cubicBezTo>
                  <a:cubicBezTo>
                    <a:pt x="61" y="39"/>
                    <a:pt x="1" y="130"/>
                    <a:pt x="31" y="252"/>
                  </a:cubicBezTo>
                  <a:cubicBezTo>
                    <a:pt x="56" y="353"/>
                    <a:pt x="123" y="412"/>
                    <a:pt x="214" y="412"/>
                  </a:cubicBezTo>
                  <a:cubicBezTo>
                    <a:pt x="233" y="412"/>
                    <a:pt x="253" y="409"/>
                    <a:pt x="274" y="404"/>
                  </a:cubicBezTo>
                  <a:cubicBezTo>
                    <a:pt x="365" y="373"/>
                    <a:pt x="426" y="282"/>
                    <a:pt x="396" y="161"/>
                  </a:cubicBezTo>
                  <a:cubicBezTo>
                    <a:pt x="371" y="60"/>
                    <a:pt x="283" y="1"/>
                    <a:pt x="20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52"/>
            <p:cNvSpPr/>
            <p:nvPr/>
          </p:nvSpPr>
          <p:spPr>
            <a:xfrm>
              <a:off x="7047770" y="1771765"/>
              <a:ext cx="21288" cy="22148"/>
            </a:xfrm>
            <a:custGeom>
              <a:avLst/>
              <a:gdLst/>
              <a:ahLst/>
              <a:cxnLst/>
              <a:rect l="l" t="t" r="r" b="b"/>
              <a:pathLst>
                <a:path w="396" h="412" extrusionOk="0">
                  <a:moveTo>
                    <a:pt x="199" y="1"/>
                  </a:moveTo>
                  <a:cubicBezTo>
                    <a:pt x="184" y="1"/>
                    <a:pt x="168" y="3"/>
                    <a:pt x="152" y="8"/>
                  </a:cubicBezTo>
                  <a:cubicBezTo>
                    <a:pt x="31" y="39"/>
                    <a:pt x="0" y="130"/>
                    <a:pt x="31" y="252"/>
                  </a:cubicBezTo>
                  <a:cubicBezTo>
                    <a:pt x="56" y="352"/>
                    <a:pt x="123" y="411"/>
                    <a:pt x="197" y="411"/>
                  </a:cubicBezTo>
                  <a:cubicBezTo>
                    <a:pt x="212" y="411"/>
                    <a:pt x="228" y="409"/>
                    <a:pt x="244" y="403"/>
                  </a:cubicBezTo>
                  <a:cubicBezTo>
                    <a:pt x="335" y="373"/>
                    <a:pt x="396" y="282"/>
                    <a:pt x="365" y="160"/>
                  </a:cubicBezTo>
                  <a:cubicBezTo>
                    <a:pt x="340" y="60"/>
                    <a:pt x="273" y="1"/>
                    <a:pt x="19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52"/>
            <p:cNvSpPr/>
            <p:nvPr/>
          </p:nvSpPr>
          <p:spPr>
            <a:xfrm>
              <a:off x="6979121" y="1833856"/>
              <a:ext cx="21288" cy="22148"/>
            </a:xfrm>
            <a:custGeom>
              <a:avLst/>
              <a:gdLst/>
              <a:ahLst/>
              <a:cxnLst/>
              <a:rect l="l" t="t" r="r" b="b"/>
              <a:pathLst>
                <a:path w="396" h="412" extrusionOk="0">
                  <a:moveTo>
                    <a:pt x="199" y="1"/>
                  </a:moveTo>
                  <a:cubicBezTo>
                    <a:pt x="184" y="1"/>
                    <a:pt x="168" y="3"/>
                    <a:pt x="153" y="8"/>
                  </a:cubicBezTo>
                  <a:cubicBezTo>
                    <a:pt x="62" y="39"/>
                    <a:pt x="1" y="130"/>
                    <a:pt x="31" y="252"/>
                  </a:cubicBezTo>
                  <a:cubicBezTo>
                    <a:pt x="56" y="352"/>
                    <a:pt x="123" y="411"/>
                    <a:pt x="197" y="411"/>
                  </a:cubicBezTo>
                  <a:cubicBezTo>
                    <a:pt x="213" y="411"/>
                    <a:pt x="228" y="409"/>
                    <a:pt x="244" y="404"/>
                  </a:cubicBezTo>
                  <a:cubicBezTo>
                    <a:pt x="366" y="373"/>
                    <a:pt x="396" y="282"/>
                    <a:pt x="366" y="160"/>
                  </a:cubicBezTo>
                  <a:cubicBezTo>
                    <a:pt x="340" y="60"/>
                    <a:pt x="273" y="1"/>
                    <a:pt x="19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52"/>
            <p:cNvSpPr/>
            <p:nvPr/>
          </p:nvSpPr>
          <p:spPr>
            <a:xfrm>
              <a:off x="7073897" y="1683547"/>
              <a:ext cx="21288" cy="21718"/>
            </a:xfrm>
            <a:custGeom>
              <a:avLst/>
              <a:gdLst/>
              <a:ahLst/>
              <a:cxnLst/>
              <a:rect l="l" t="t" r="r" b="b"/>
              <a:pathLst>
                <a:path w="396" h="404" extrusionOk="0">
                  <a:moveTo>
                    <a:pt x="199" y="0"/>
                  </a:moveTo>
                  <a:cubicBezTo>
                    <a:pt x="184" y="0"/>
                    <a:pt x="168" y="3"/>
                    <a:pt x="153" y="8"/>
                  </a:cubicBezTo>
                  <a:cubicBezTo>
                    <a:pt x="62" y="8"/>
                    <a:pt x="1" y="130"/>
                    <a:pt x="31" y="251"/>
                  </a:cubicBezTo>
                  <a:cubicBezTo>
                    <a:pt x="62" y="342"/>
                    <a:pt x="153" y="403"/>
                    <a:pt x="244" y="403"/>
                  </a:cubicBezTo>
                  <a:cubicBezTo>
                    <a:pt x="335" y="373"/>
                    <a:pt x="396" y="251"/>
                    <a:pt x="366" y="160"/>
                  </a:cubicBezTo>
                  <a:cubicBezTo>
                    <a:pt x="340" y="59"/>
                    <a:pt x="273" y="0"/>
                    <a:pt x="19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52"/>
            <p:cNvSpPr/>
            <p:nvPr/>
          </p:nvSpPr>
          <p:spPr>
            <a:xfrm>
              <a:off x="7153997" y="1765636"/>
              <a:ext cx="22901" cy="21718"/>
            </a:xfrm>
            <a:custGeom>
              <a:avLst/>
              <a:gdLst/>
              <a:ahLst/>
              <a:cxnLst/>
              <a:rect l="l" t="t" r="r" b="b"/>
              <a:pathLst>
                <a:path w="426" h="404" extrusionOk="0">
                  <a:moveTo>
                    <a:pt x="152" y="1"/>
                  </a:moveTo>
                  <a:cubicBezTo>
                    <a:pt x="61" y="31"/>
                    <a:pt x="0" y="153"/>
                    <a:pt x="31" y="244"/>
                  </a:cubicBezTo>
                  <a:cubicBezTo>
                    <a:pt x="56" y="345"/>
                    <a:pt x="143" y="404"/>
                    <a:pt x="225" y="404"/>
                  </a:cubicBezTo>
                  <a:cubicBezTo>
                    <a:pt x="242" y="404"/>
                    <a:pt x="258" y="401"/>
                    <a:pt x="274" y="396"/>
                  </a:cubicBezTo>
                  <a:cubicBezTo>
                    <a:pt x="365" y="396"/>
                    <a:pt x="426" y="274"/>
                    <a:pt x="395" y="153"/>
                  </a:cubicBezTo>
                  <a:cubicBezTo>
                    <a:pt x="365" y="62"/>
                    <a:pt x="274" y="1"/>
                    <a:pt x="15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52"/>
            <p:cNvSpPr/>
            <p:nvPr/>
          </p:nvSpPr>
          <p:spPr>
            <a:xfrm>
              <a:off x="7448110" y="1600275"/>
              <a:ext cx="22901" cy="22041"/>
            </a:xfrm>
            <a:custGeom>
              <a:avLst/>
              <a:gdLst/>
              <a:ahLst/>
              <a:cxnLst/>
              <a:rect l="l" t="t" r="r" b="b"/>
              <a:pathLst>
                <a:path w="426" h="410" extrusionOk="0">
                  <a:moveTo>
                    <a:pt x="190" y="1"/>
                  </a:moveTo>
                  <a:cubicBezTo>
                    <a:pt x="177" y="1"/>
                    <a:pt x="165" y="3"/>
                    <a:pt x="152" y="7"/>
                  </a:cubicBezTo>
                  <a:cubicBezTo>
                    <a:pt x="61" y="37"/>
                    <a:pt x="0" y="128"/>
                    <a:pt x="31" y="250"/>
                  </a:cubicBezTo>
                  <a:cubicBezTo>
                    <a:pt x="56" y="351"/>
                    <a:pt x="123" y="410"/>
                    <a:pt x="214" y="410"/>
                  </a:cubicBezTo>
                  <a:cubicBezTo>
                    <a:pt x="233" y="410"/>
                    <a:pt x="253" y="407"/>
                    <a:pt x="274" y="402"/>
                  </a:cubicBezTo>
                  <a:cubicBezTo>
                    <a:pt x="365" y="372"/>
                    <a:pt x="426" y="280"/>
                    <a:pt x="396" y="159"/>
                  </a:cubicBezTo>
                  <a:cubicBezTo>
                    <a:pt x="369" y="80"/>
                    <a:pt x="274" y="1"/>
                    <a:pt x="1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52"/>
            <p:cNvSpPr/>
            <p:nvPr/>
          </p:nvSpPr>
          <p:spPr>
            <a:xfrm>
              <a:off x="7513481" y="1693331"/>
              <a:ext cx="21288" cy="22041"/>
            </a:xfrm>
            <a:custGeom>
              <a:avLst/>
              <a:gdLst/>
              <a:ahLst/>
              <a:cxnLst/>
              <a:rect l="l" t="t" r="r" b="b"/>
              <a:pathLst>
                <a:path w="396" h="410" extrusionOk="0">
                  <a:moveTo>
                    <a:pt x="201" y="1"/>
                  </a:moveTo>
                  <a:cubicBezTo>
                    <a:pt x="184" y="1"/>
                    <a:pt x="168" y="3"/>
                    <a:pt x="152" y="8"/>
                  </a:cubicBezTo>
                  <a:cubicBezTo>
                    <a:pt x="61" y="39"/>
                    <a:pt x="0" y="130"/>
                    <a:pt x="31" y="252"/>
                  </a:cubicBezTo>
                  <a:cubicBezTo>
                    <a:pt x="57" y="330"/>
                    <a:pt x="129" y="409"/>
                    <a:pt x="207" y="409"/>
                  </a:cubicBezTo>
                  <a:cubicBezTo>
                    <a:pt x="219" y="409"/>
                    <a:pt x="231" y="408"/>
                    <a:pt x="243" y="403"/>
                  </a:cubicBezTo>
                  <a:cubicBezTo>
                    <a:pt x="335" y="373"/>
                    <a:pt x="395" y="252"/>
                    <a:pt x="365" y="160"/>
                  </a:cubicBezTo>
                  <a:cubicBezTo>
                    <a:pt x="365" y="60"/>
                    <a:pt x="282" y="1"/>
                    <a:pt x="20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52"/>
            <p:cNvSpPr/>
            <p:nvPr/>
          </p:nvSpPr>
          <p:spPr>
            <a:xfrm>
              <a:off x="7567401" y="1575707"/>
              <a:ext cx="21288" cy="21987"/>
            </a:xfrm>
            <a:custGeom>
              <a:avLst/>
              <a:gdLst/>
              <a:ahLst/>
              <a:cxnLst/>
              <a:rect l="l" t="t" r="r" b="b"/>
              <a:pathLst>
                <a:path w="396" h="409" extrusionOk="0">
                  <a:moveTo>
                    <a:pt x="199" y="0"/>
                  </a:moveTo>
                  <a:cubicBezTo>
                    <a:pt x="184" y="0"/>
                    <a:pt x="168" y="3"/>
                    <a:pt x="152" y="8"/>
                  </a:cubicBezTo>
                  <a:cubicBezTo>
                    <a:pt x="61" y="38"/>
                    <a:pt x="0" y="129"/>
                    <a:pt x="31" y="251"/>
                  </a:cubicBezTo>
                  <a:cubicBezTo>
                    <a:pt x="57" y="330"/>
                    <a:pt x="129" y="409"/>
                    <a:pt x="207" y="409"/>
                  </a:cubicBezTo>
                  <a:cubicBezTo>
                    <a:pt x="219" y="409"/>
                    <a:pt x="231" y="407"/>
                    <a:pt x="243" y="403"/>
                  </a:cubicBezTo>
                  <a:cubicBezTo>
                    <a:pt x="335" y="373"/>
                    <a:pt x="395" y="251"/>
                    <a:pt x="365" y="160"/>
                  </a:cubicBezTo>
                  <a:cubicBezTo>
                    <a:pt x="340" y="59"/>
                    <a:pt x="273" y="0"/>
                    <a:pt x="19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52"/>
            <p:cNvSpPr/>
            <p:nvPr/>
          </p:nvSpPr>
          <p:spPr>
            <a:xfrm>
              <a:off x="7644168" y="1636562"/>
              <a:ext cx="21288" cy="21718"/>
            </a:xfrm>
            <a:custGeom>
              <a:avLst/>
              <a:gdLst/>
              <a:ahLst/>
              <a:cxnLst/>
              <a:rect l="l" t="t" r="r" b="b"/>
              <a:pathLst>
                <a:path w="396" h="404" extrusionOk="0">
                  <a:moveTo>
                    <a:pt x="153" y="1"/>
                  </a:moveTo>
                  <a:cubicBezTo>
                    <a:pt x="62" y="31"/>
                    <a:pt x="1" y="152"/>
                    <a:pt x="31" y="244"/>
                  </a:cubicBezTo>
                  <a:cubicBezTo>
                    <a:pt x="56" y="344"/>
                    <a:pt x="123" y="403"/>
                    <a:pt x="197" y="403"/>
                  </a:cubicBezTo>
                  <a:cubicBezTo>
                    <a:pt x="213" y="403"/>
                    <a:pt x="228" y="401"/>
                    <a:pt x="244" y="396"/>
                  </a:cubicBezTo>
                  <a:cubicBezTo>
                    <a:pt x="335" y="396"/>
                    <a:pt x="396" y="274"/>
                    <a:pt x="366" y="152"/>
                  </a:cubicBezTo>
                  <a:cubicBezTo>
                    <a:pt x="335" y="61"/>
                    <a:pt x="244" y="1"/>
                    <a:pt x="1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52"/>
            <p:cNvSpPr/>
            <p:nvPr/>
          </p:nvSpPr>
          <p:spPr>
            <a:xfrm>
              <a:off x="7564121" y="1646346"/>
              <a:ext cx="21288" cy="21718"/>
            </a:xfrm>
            <a:custGeom>
              <a:avLst/>
              <a:gdLst/>
              <a:ahLst/>
              <a:cxnLst/>
              <a:rect l="l" t="t" r="r" b="b"/>
              <a:pathLst>
                <a:path w="396" h="404" extrusionOk="0">
                  <a:moveTo>
                    <a:pt x="152" y="1"/>
                  </a:moveTo>
                  <a:cubicBezTo>
                    <a:pt x="61" y="31"/>
                    <a:pt x="0" y="153"/>
                    <a:pt x="31" y="244"/>
                  </a:cubicBezTo>
                  <a:cubicBezTo>
                    <a:pt x="56" y="345"/>
                    <a:pt x="123" y="404"/>
                    <a:pt x="197" y="404"/>
                  </a:cubicBezTo>
                  <a:cubicBezTo>
                    <a:pt x="212" y="404"/>
                    <a:pt x="228" y="401"/>
                    <a:pt x="244" y="396"/>
                  </a:cubicBezTo>
                  <a:cubicBezTo>
                    <a:pt x="335" y="396"/>
                    <a:pt x="396" y="274"/>
                    <a:pt x="365" y="153"/>
                  </a:cubicBezTo>
                  <a:cubicBezTo>
                    <a:pt x="335" y="62"/>
                    <a:pt x="244" y="1"/>
                    <a:pt x="15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52"/>
            <p:cNvSpPr/>
            <p:nvPr/>
          </p:nvSpPr>
          <p:spPr>
            <a:xfrm>
              <a:off x="6784676" y="1228481"/>
              <a:ext cx="933069" cy="517147"/>
            </a:xfrm>
            <a:custGeom>
              <a:avLst/>
              <a:gdLst/>
              <a:ahLst/>
              <a:cxnLst/>
              <a:rect l="l" t="t" r="r" b="b"/>
              <a:pathLst>
                <a:path w="17357" h="9620" extrusionOk="0">
                  <a:moveTo>
                    <a:pt x="13404" y="351"/>
                  </a:moveTo>
                  <a:cubicBezTo>
                    <a:pt x="14824" y="351"/>
                    <a:pt x="16120" y="1290"/>
                    <a:pt x="16506" y="2728"/>
                  </a:cubicBezTo>
                  <a:cubicBezTo>
                    <a:pt x="16962" y="4461"/>
                    <a:pt x="15928" y="6193"/>
                    <a:pt x="14226" y="6649"/>
                  </a:cubicBezTo>
                  <a:cubicBezTo>
                    <a:pt x="13953" y="6722"/>
                    <a:pt x="13679" y="6757"/>
                    <a:pt x="13409" y="6757"/>
                  </a:cubicBezTo>
                  <a:cubicBezTo>
                    <a:pt x="11993" y="6757"/>
                    <a:pt x="10693" y="5799"/>
                    <a:pt x="10335" y="4370"/>
                  </a:cubicBezTo>
                  <a:cubicBezTo>
                    <a:pt x="9879" y="2667"/>
                    <a:pt x="10882" y="904"/>
                    <a:pt x="12615" y="449"/>
                  </a:cubicBezTo>
                  <a:cubicBezTo>
                    <a:pt x="12879" y="383"/>
                    <a:pt x="13144" y="351"/>
                    <a:pt x="13404" y="351"/>
                  </a:cubicBezTo>
                  <a:close/>
                  <a:moveTo>
                    <a:pt x="3946" y="2864"/>
                  </a:moveTo>
                  <a:cubicBezTo>
                    <a:pt x="5356" y="2864"/>
                    <a:pt x="6639" y="3821"/>
                    <a:pt x="7022" y="5251"/>
                  </a:cubicBezTo>
                  <a:cubicBezTo>
                    <a:pt x="7478" y="6953"/>
                    <a:pt x="6445" y="8716"/>
                    <a:pt x="4742" y="9142"/>
                  </a:cubicBezTo>
                  <a:cubicBezTo>
                    <a:pt x="4470" y="9215"/>
                    <a:pt x="4196" y="9250"/>
                    <a:pt x="3926" y="9250"/>
                  </a:cubicBezTo>
                  <a:cubicBezTo>
                    <a:pt x="2510" y="9250"/>
                    <a:pt x="1209" y="8292"/>
                    <a:pt x="852" y="6862"/>
                  </a:cubicBezTo>
                  <a:cubicBezTo>
                    <a:pt x="396" y="5160"/>
                    <a:pt x="1399" y="3397"/>
                    <a:pt x="3131" y="2971"/>
                  </a:cubicBezTo>
                  <a:cubicBezTo>
                    <a:pt x="3404" y="2898"/>
                    <a:pt x="3677" y="2864"/>
                    <a:pt x="3946" y="2864"/>
                  </a:cubicBezTo>
                  <a:close/>
                  <a:moveTo>
                    <a:pt x="13395" y="1"/>
                  </a:moveTo>
                  <a:cubicBezTo>
                    <a:pt x="13097" y="1"/>
                    <a:pt x="12795" y="38"/>
                    <a:pt x="12493" y="114"/>
                  </a:cubicBezTo>
                  <a:cubicBezTo>
                    <a:pt x="10609" y="631"/>
                    <a:pt x="9454" y="2576"/>
                    <a:pt x="9971" y="4461"/>
                  </a:cubicBezTo>
                  <a:cubicBezTo>
                    <a:pt x="9971" y="4461"/>
                    <a:pt x="9603" y="4350"/>
                    <a:pt x="9107" y="4350"/>
                  </a:cubicBezTo>
                  <a:cubicBezTo>
                    <a:pt x="8563" y="4350"/>
                    <a:pt x="7866" y="4483"/>
                    <a:pt x="7326" y="5038"/>
                  </a:cubicBezTo>
                  <a:cubicBezTo>
                    <a:pt x="7041" y="3615"/>
                    <a:pt x="5479" y="2500"/>
                    <a:pt x="3858" y="2500"/>
                  </a:cubicBezTo>
                  <a:cubicBezTo>
                    <a:pt x="3575" y="2500"/>
                    <a:pt x="3290" y="2534"/>
                    <a:pt x="3010" y="2607"/>
                  </a:cubicBezTo>
                  <a:cubicBezTo>
                    <a:pt x="1125" y="3123"/>
                    <a:pt x="1" y="5069"/>
                    <a:pt x="487" y="6953"/>
                  </a:cubicBezTo>
                  <a:cubicBezTo>
                    <a:pt x="923" y="8567"/>
                    <a:pt x="2373" y="9620"/>
                    <a:pt x="3946" y="9620"/>
                  </a:cubicBezTo>
                  <a:cubicBezTo>
                    <a:pt x="4239" y="9620"/>
                    <a:pt x="4537" y="9583"/>
                    <a:pt x="4834" y="9506"/>
                  </a:cubicBezTo>
                  <a:cubicBezTo>
                    <a:pt x="6627" y="9020"/>
                    <a:pt x="7721" y="7288"/>
                    <a:pt x="7448" y="5494"/>
                  </a:cubicBezTo>
                  <a:cubicBezTo>
                    <a:pt x="7543" y="5303"/>
                    <a:pt x="7975" y="4739"/>
                    <a:pt x="9066" y="4739"/>
                  </a:cubicBezTo>
                  <a:cubicBezTo>
                    <a:pt x="9366" y="4739"/>
                    <a:pt x="9716" y="4781"/>
                    <a:pt x="10123" y="4886"/>
                  </a:cubicBezTo>
                  <a:cubicBezTo>
                    <a:pt x="10412" y="5598"/>
                    <a:pt x="11616" y="7131"/>
                    <a:pt x="13436" y="7131"/>
                  </a:cubicBezTo>
                  <a:cubicBezTo>
                    <a:pt x="13715" y="7131"/>
                    <a:pt x="14009" y="7095"/>
                    <a:pt x="14317" y="7014"/>
                  </a:cubicBezTo>
                  <a:cubicBezTo>
                    <a:pt x="16232" y="6497"/>
                    <a:pt x="17357" y="4552"/>
                    <a:pt x="16840" y="2637"/>
                  </a:cubicBezTo>
                  <a:cubicBezTo>
                    <a:pt x="16430" y="1049"/>
                    <a:pt x="14985" y="1"/>
                    <a:pt x="1339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52"/>
            <p:cNvSpPr/>
            <p:nvPr/>
          </p:nvSpPr>
          <p:spPr>
            <a:xfrm>
              <a:off x="6426859" y="1162680"/>
              <a:ext cx="398719" cy="297333"/>
            </a:xfrm>
            <a:custGeom>
              <a:avLst/>
              <a:gdLst/>
              <a:ahLst/>
              <a:cxnLst/>
              <a:rect l="l" t="t" r="r" b="b"/>
              <a:pathLst>
                <a:path w="7417" h="5531" extrusionOk="0">
                  <a:moveTo>
                    <a:pt x="1034" y="1"/>
                  </a:moveTo>
                  <a:cubicBezTo>
                    <a:pt x="395" y="1065"/>
                    <a:pt x="0" y="2463"/>
                    <a:pt x="334" y="4165"/>
                  </a:cubicBezTo>
                  <a:cubicBezTo>
                    <a:pt x="365" y="4256"/>
                    <a:pt x="365" y="4317"/>
                    <a:pt x="395" y="4378"/>
                  </a:cubicBezTo>
                  <a:cubicBezTo>
                    <a:pt x="1957" y="5146"/>
                    <a:pt x="3742" y="5531"/>
                    <a:pt x="5551" y="5531"/>
                  </a:cubicBezTo>
                  <a:cubicBezTo>
                    <a:pt x="5960" y="5531"/>
                    <a:pt x="6370" y="5511"/>
                    <a:pt x="6778" y="5472"/>
                  </a:cubicBezTo>
                  <a:cubicBezTo>
                    <a:pt x="6991" y="5016"/>
                    <a:pt x="7234" y="4499"/>
                    <a:pt x="7417" y="3983"/>
                  </a:cubicBezTo>
                  <a:cubicBezTo>
                    <a:pt x="5076" y="3071"/>
                    <a:pt x="2948" y="1673"/>
                    <a:pt x="1034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52"/>
            <p:cNvSpPr/>
            <p:nvPr/>
          </p:nvSpPr>
          <p:spPr>
            <a:xfrm>
              <a:off x="6482391" y="773791"/>
              <a:ext cx="962474" cy="602998"/>
            </a:xfrm>
            <a:custGeom>
              <a:avLst/>
              <a:gdLst/>
              <a:ahLst/>
              <a:cxnLst/>
              <a:rect l="l" t="t" r="r" b="b"/>
              <a:pathLst>
                <a:path w="17904" h="11217" extrusionOk="0">
                  <a:moveTo>
                    <a:pt x="10092" y="1"/>
                  </a:moveTo>
                  <a:cubicBezTo>
                    <a:pt x="6627" y="1186"/>
                    <a:pt x="4256" y="3131"/>
                    <a:pt x="4256" y="3131"/>
                  </a:cubicBezTo>
                  <a:cubicBezTo>
                    <a:pt x="4256" y="3131"/>
                    <a:pt x="4230" y="220"/>
                    <a:pt x="3422" y="220"/>
                  </a:cubicBezTo>
                  <a:cubicBezTo>
                    <a:pt x="3360" y="220"/>
                    <a:pt x="3294" y="237"/>
                    <a:pt x="3222" y="274"/>
                  </a:cubicBezTo>
                  <a:cubicBezTo>
                    <a:pt x="2280" y="791"/>
                    <a:pt x="3374" y="3679"/>
                    <a:pt x="3374" y="3679"/>
                  </a:cubicBezTo>
                  <a:cubicBezTo>
                    <a:pt x="3374" y="3679"/>
                    <a:pt x="2256" y="1953"/>
                    <a:pt x="1692" y="1953"/>
                  </a:cubicBezTo>
                  <a:cubicBezTo>
                    <a:pt x="1612" y="1953"/>
                    <a:pt x="1543" y="1988"/>
                    <a:pt x="1490" y="2068"/>
                  </a:cubicBezTo>
                  <a:cubicBezTo>
                    <a:pt x="1095" y="2675"/>
                    <a:pt x="2797" y="4560"/>
                    <a:pt x="2797" y="4560"/>
                  </a:cubicBezTo>
                  <a:cubicBezTo>
                    <a:pt x="2797" y="4560"/>
                    <a:pt x="1064" y="5441"/>
                    <a:pt x="1" y="7235"/>
                  </a:cubicBezTo>
                  <a:cubicBezTo>
                    <a:pt x="1915" y="8907"/>
                    <a:pt x="4043" y="10335"/>
                    <a:pt x="6384" y="11217"/>
                  </a:cubicBezTo>
                  <a:cubicBezTo>
                    <a:pt x="6748" y="10244"/>
                    <a:pt x="6961" y="9241"/>
                    <a:pt x="6870" y="8420"/>
                  </a:cubicBezTo>
                  <a:lnTo>
                    <a:pt x="6870" y="8420"/>
                  </a:lnTo>
                  <a:cubicBezTo>
                    <a:pt x="6870" y="8420"/>
                    <a:pt x="9393" y="9910"/>
                    <a:pt x="11581" y="10274"/>
                  </a:cubicBezTo>
                  <a:cubicBezTo>
                    <a:pt x="11612" y="10153"/>
                    <a:pt x="11612" y="10031"/>
                    <a:pt x="11581" y="9849"/>
                  </a:cubicBezTo>
                  <a:lnTo>
                    <a:pt x="11581" y="9849"/>
                  </a:lnTo>
                  <a:cubicBezTo>
                    <a:pt x="11642" y="10031"/>
                    <a:pt x="11612" y="10153"/>
                    <a:pt x="11581" y="10274"/>
                  </a:cubicBezTo>
                  <a:cubicBezTo>
                    <a:pt x="11868" y="10329"/>
                    <a:pt x="12155" y="10359"/>
                    <a:pt x="12431" y="10359"/>
                  </a:cubicBezTo>
                  <a:cubicBezTo>
                    <a:pt x="12769" y="10359"/>
                    <a:pt x="13090" y="10314"/>
                    <a:pt x="13375" y="10214"/>
                  </a:cubicBezTo>
                  <a:cubicBezTo>
                    <a:pt x="15290" y="9545"/>
                    <a:pt x="14135" y="7782"/>
                    <a:pt x="13800" y="7296"/>
                  </a:cubicBezTo>
                  <a:lnTo>
                    <a:pt x="13800" y="7296"/>
                  </a:lnTo>
                  <a:cubicBezTo>
                    <a:pt x="14197" y="7805"/>
                    <a:pt x="15911" y="9791"/>
                    <a:pt x="17545" y="9791"/>
                  </a:cubicBezTo>
                  <a:cubicBezTo>
                    <a:pt x="17665" y="9791"/>
                    <a:pt x="17785" y="9781"/>
                    <a:pt x="17904" y="9758"/>
                  </a:cubicBezTo>
                  <a:cubicBezTo>
                    <a:pt x="16232" y="5837"/>
                    <a:pt x="13648" y="2280"/>
                    <a:pt x="10092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52"/>
            <p:cNvSpPr/>
            <p:nvPr/>
          </p:nvSpPr>
          <p:spPr>
            <a:xfrm>
              <a:off x="7024869" y="731375"/>
              <a:ext cx="495160" cy="566980"/>
            </a:xfrm>
            <a:custGeom>
              <a:avLst/>
              <a:gdLst/>
              <a:ahLst/>
              <a:cxnLst/>
              <a:rect l="l" t="t" r="r" b="b"/>
              <a:pathLst>
                <a:path w="9211" h="10547" extrusionOk="0">
                  <a:moveTo>
                    <a:pt x="4137" y="0"/>
                  </a:moveTo>
                  <a:cubicBezTo>
                    <a:pt x="3582" y="0"/>
                    <a:pt x="3008" y="45"/>
                    <a:pt x="2402" y="151"/>
                  </a:cubicBezTo>
                  <a:cubicBezTo>
                    <a:pt x="1551" y="303"/>
                    <a:pt x="761" y="546"/>
                    <a:pt x="1" y="790"/>
                  </a:cubicBezTo>
                  <a:cubicBezTo>
                    <a:pt x="3588" y="3069"/>
                    <a:pt x="6141" y="6626"/>
                    <a:pt x="7813" y="10547"/>
                  </a:cubicBezTo>
                  <a:cubicBezTo>
                    <a:pt x="7904" y="10516"/>
                    <a:pt x="7965" y="10516"/>
                    <a:pt x="8056" y="10486"/>
                  </a:cubicBezTo>
                  <a:cubicBezTo>
                    <a:pt x="8694" y="10273"/>
                    <a:pt x="9028" y="9939"/>
                    <a:pt x="9211" y="9544"/>
                  </a:cubicBezTo>
                  <a:cubicBezTo>
                    <a:pt x="8664" y="6078"/>
                    <a:pt x="7387" y="2765"/>
                    <a:pt x="5290" y="60"/>
                  </a:cubicBezTo>
                  <a:cubicBezTo>
                    <a:pt x="4912" y="22"/>
                    <a:pt x="4529" y="0"/>
                    <a:pt x="4137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52"/>
            <p:cNvSpPr/>
            <p:nvPr/>
          </p:nvSpPr>
          <p:spPr>
            <a:xfrm>
              <a:off x="7309198" y="734601"/>
              <a:ext cx="593214" cy="578162"/>
            </a:xfrm>
            <a:custGeom>
              <a:avLst/>
              <a:gdLst/>
              <a:ahLst/>
              <a:cxnLst/>
              <a:rect l="l" t="t" r="r" b="b"/>
              <a:pathLst>
                <a:path w="11035" h="10755" extrusionOk="0">
                  <a:moveTo>
                    <a:pt x="1" y="0"/>
                  </a:moveTo>
                  <a:lnTo>
                    <a:pt x="1" y="0"/>
                  </a:lnTo>
                  <a:cubicBezTo>
                    <a:pt x="2098" y="2705"/>
                    <a:pt x="3375" y="6018"/>
                    <a:pt x="3922" y="9484"/>
                  </a:cubicBezTo>
                  <a:cubicBezTo>
                    <a:pt x="4317" y="8633"/>
                    <a:pt x="3922" y="7660"/>
                    <a:pt x="3922" y="7660"/>
                  </a:cubicBezTo>
                  <a:lnTo>
                    <a:pt x="3922" y="7660"/>
                  </a:lnTo>
                  <a:cubicBezTo>
                    <a:pt x="3922" y="7661"/>
                    <a:pt x="5804" y="10755"/>
                    <a:pt x="7936" y="10755"/>
                  </a:cubicBezTo>
                  <a:cubicBezTo>
                    <a:pt x="8166" y="10755"/>
                    <a:pt x="8399" y="10719"/>
                    <a:pt x="8633" y="10639"/>
                  </a:cubicBezTo>
                  <a:cubicBezTo>
                    <a:pt x="11034" y="9818"/>
                    <a:pt x="7721" y="4803"/>
                    <a:pt x="6536" y="3344"/>
                  </a:cubicBezTo>
                  <a:cubicBezTo>
                    <a:pt x="5624" y="2189"/>
                    <a:pt x="3253" y="334"/>
                    <a:pt x="1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52"/>
            <p:cNvSpPr/>
            <p:nvPr/>
          </p:nvSpPr>
          <p:spPr>
            <a:xfrm>
              <a:off x="6448093" y="1397981"/>
              <a:ext cx="343188" cy="208579"/>
            </a:xfrm>
            <a:custGeom>
              <a:avLst/>
              <a:gdLst/>
              <a:ahLst/>
              <a:cxnLst/>
              <a:rect l="l" t="t" r="r" b="b"/>
              <a:pathLst>
                <a:path w="6384" h="3880" extrusionOk="0">
                  <a:moveTo>
                    <a:pt x="0" y="1"/>
                  </a:moveTo>
                  <a:lnTo>
                    <a:pt x="0" y="1"/>
                  </a:lnTo>
                  <a:cubicBezTo>
                    <a:pt x="713" y="3542"/>
                    <a:pt x="1824" y="3880"/>
                    <a:pt x="2223" y="3880"/>
                  </a:cubicBezTo>
                  <a:cubicBezTo>
                    <a:pt x="2317" y="3880"/>
                    <a:pt x="2371" y="3861"/>
                    <a:pt x="2371" y="3861"/>
                  </a:cubicBezTo>
                  <a:cubicBezTo>
                    <a:pt x="2371" y="3861"/>
                    <a:pt x="2983" y="3591"/>
                    <a:pt x="3943" y="3591"/>
                  </a:cubicBezTo>
                  <a:cubicBezTo>
                    <a:pt x="4231" y="3591"/>
                    <a:pt x="4550" y="3615"/>
                    <a:pt x="4894" y="3679"/>
                  </a:cubicBezTo>
                  <a:cubicBezTo>
                    <a:pt x="4894" y="3679"/>
                    <a:pt x="5654" y="2554"/>
                    <a:pt x="6383" y="1095"/>
                  </a:cubicBezTo>
                  <a:lnTo>
                    <a:pt x="6383" y="1095"/>
                  </a:lnTo>
                  <a:cubicBezTo>
                    <a:pt x="5975" y="1134"/>
                    <a:pt x="5565" y="1154"/>
                    <a:pt x="5156" y="1154"/>
                  </a:cubicBezTo>
                  <a:cubicBezTo>
                    <a:pt x="3347" y="1154"/>
                    <a:pt x="1562" y="769"/>
                    <a:pt x="0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52"/>
            <p:cNvSpPr/>
            <p:nvPr/>
          </p:nvSpPr>
          <p:spPr>
            <a:xfrm>
              <a:off x="7219314" y="1159401"/>
              <a:ext cx="4999" cy="6612"/>
            </a:xfrm>
            <a:custGeom>
              <a:avLst/>
              <a:gdLst/>
              <a:ahLst/>
              <a:cxnLst/>
              <a:rect l="l" t="t" r="r" b="b"/>
              <a:pathLst>
                <a:path w="93" h="123" extrusionOk="0">
                  <a:moveTo>
                    <a:pt x="92" y="123"/>
                  </a:moveTo>
                  <a:cubicBezTo>
                    <a:pt x="31" y="62"/>
                    <a:pt x="1" y="1"/>
                    <a:pt x="1" y="1"/>
                  </a:cubicBezTo>
                  <a:cubicBezTo>
                    <a:pt x="1" y="1"/>
                    <a:pt x="31" y="62"/>
                    <a:pt x="92" y="12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52"/>
            <p:cNvSpPr/>
            <p:nvPr/>
          </p:nvSpPr>
          <p:spPr>
            <a:xfrm>
              <a:off x="6990571" y="3360438"/>
              <a:ext cx="300719" cy="254972"/>
            </a:xfrm>
            <a:custGeom>
              <a:avLst/>
              <a:gdLst/>
              <a:ahLst/>
              <a:cxnLst/>
              <a:rect l="l" t="t" r="r" b="b"/>
              <a:pathLst>
                <a:path w="559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98" y="3770"/>
                    <a:pt x="3770" y="3071"/>
                    <a:pt x="5533" y="2676"/>
                  </a:cubicBezTo>
                  <a:lnTo>
                    <a:pt x="5593" y="1"/>
                  </a:lnTo>
                  <a:close/>
                </a:path>
              </a:pathLst>
            </a:custGeom>
            <a:solidFill>
              <a:srgbClr val="0AB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52"/>
            <p:cNvSpPr/>
            <p:nvPr/>
          </p:nvSpPr>
          <p:spPr>
            <a:xfrm>
              <a:off x="7021644" y="3504242"/>
              <a:ext cx="266368" cy="442854"/>
            </a:xfrm>
            <a:custGeom>
              <a:avLst/>
              <a:gdLst/>
              <a:ahLst/>
              <a:cxnLst/>
              <a:rect l="l" t="t" r="r" b="b"/>
              <a:pathLst>
                <a:path w="4955" h="8238" extrusionOk="0">
                  <a:moveTo>
                    <a:pt x="4955" y="1"/>
                  </a:moveTo>
                  <a:cubicBezTo>
                    <a:pt x="3192" y="396"/>
                    <a:pt x="1520" y="1095"/>
                    <a:pt x="0" y="2068"/>
                  </a:cubicBezTo>
                  <a:lnTo>
                    <a:pt x="730" y="8207"/>
                  </a:lnTo>
                  <a:lnTo>
                    <a:pt x="4742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52"/>
            <p:cNvSpPr/>
            <p:nvPr/>
          </p:nvSpPr>
          <p:spPr>
            <a:xfrm>
              <a:off x="6881119" y="3921409"/>
              <a:ext cx="403611" cy="336414"/>
            </a:xfrm>
            <a:custGeom>
              <a:avLst/>
              <a:gdLst/>
              <a:ahLst/>
              <a:cxnLst/>
              <a:rect l="l" t="t" r="r" b="b"/>
              <a:pathLst>
                <a:path w="7508" h="6258" extrusionOk="0">
                  <a:moveTo>
                    <a:pt x="7415" y="1"/>
                  </a:moveTo>
                  <a:cubicBezTo>
                    <a:pt x="7357" y="1"/>
                    <a:pt x="7228" y="1108"/>
                    <a:pt x="5551" y="1108"/>
                  </a:cubicBezTo>
                  <a:cubicBezTo>
                    <a:pt x="4994" y="1108"/>
                    <a:pt x="4266" y="986"/>
                    <a:pt x="3313" y="660"/>
                  </a:cubicBezTo>
                  <a:cubicBezTo>
                    <a:pt x="3313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7" y="6257"/>
                    <a:pt x="7508" y="478"/>
                    <a:pt x="7508" y="478"/>
                  </a:cubicBezTo>
                  <a:cubicBezTo>
                    <a:pt x="7446" y="130"/>
                    <a:pt x="7434" y="1"/>
                    <a:pt x="7415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52"/>
            <p:cNvSpPr/>
            <p:nvPr/>
          </p:nvSpPr>
          <p:spPr>
            <a:xfrm>
              <a:off x="6979121" y="3935655"/>
              <a:ext cx="297440" cy="18632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74" y="3118"/>
                    <a:pt x="1153" y="3028"/>
                    <a:pt x="1732" y="3028"/>
                  </a:cubicBezTo>
                  <a:cubicBezTo>
                    <a:pt x="2505" y="3028"/>
                    <a:pt x="3279" y="3187"/>
                    <a:pt x="4043" y="3465"/>
                  </a:cubicBezTo>
                  <a:cubicBezTo>
                    <a:pt x="504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77" y="122"/>
                    <a:pt x="4476" y="162"/>
                    <a:pt x="3877" y="162"/>
                  </a:cubicBezTo>
                  <a:cubicBezTo>
                    <a:pt x="2679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52"/>
            <p:cNvSpPr/>
            <p:nvPr/>
          </p:nvSpPr>
          <p:spPr>
            <a:xfrm>
              <a:off x="7031428" y="3823891"/>
              <a:ext cx="202236" cy="173529"/>
            </a:xfrm>
            <a:custGeom>
              <a:avLst/>
              <a:gdLst/>
              <a:ahLst/>
              <a:cxnLst/>
              <a:rect l="l" t="t" r="r" b="b"/>
              <a:pathLst>
                <a:path w="3762" h="3228" extrusionOk="0">
                  <a:moveTo>
                    <a:pt x="1214" y="327"/>
                  </a:moveTo>
                  <a:cubicBezTo>
                    <a:pt x="1511" y="327"/>
                    <a:pt x="1642" y="1586"/>
                    <a:pt x="1642" y="1714"/>
                  </a:cubicBezTo>
                  <a:cubicBezTo>
                    <a:pt x="1642" y="1950"/>
                    <a:pt x="1634" y="2177"/>
                    <a:pt x="1622" y="2401"/>
                  </a:cubicBezTo>
                  <a:lnTo>
                    <a:pt x="1622" y="2401"/>
                  </a:lnTo>
                  <a:cubicBezTo>
                    <a:pt x="1525" y="2225"/>
                    <a:pt x="1428" y="2046"/>
                    <a:pt x="1338" y="1866"/>
                  </a:cubicBezTo>
                  <a:cubicBezTo>
                    <a:pt x="1216" y="1562"/>
                    <a:pt x="791" y="802"/>
                    <a:pt x="1034" y="468"/>
                  </a:cubicBezTo>
                  <a:cubicBezTo>
                    <a:pt x="1100" y="369"/>
                    <a:pt x="1160" y="327"/>
                    <a:pt x="1214" y="327"/>
                  </a:cubicBezTo>
                  <a:close/>
                  <a:moveTo>
                    <a:pt x="2583" y="1014"/>
                  </a:moveTo>
                  <a:cubicBezTo>
                    <a:pt x="2736" y="1014"/>
                    <a:pt x="2849" y="1167"/>
                    <a:pt x="2827" y="1380"/>
                  </a:cubicBezTo>
                  <a:cubicBezTo>
                    <a:pt x="2751" y="1912"/>
                    <a:pt x="2337" y="2360"/>
                    <a:pt x="1937" y="2741"/>
                  </a:cubicBezTo>
                  <a:lnTo>
                    <a:pt x="1937" y="2741"/>
                  </a:lnTo>
                  <a:cubicBezTo>
                    <a:pt x="1964" y="2390"/>
                    <a:pt x="2004" y="2043"/>
                    <a:pt x="2098" y="1714"/>
                  </a:cubicBezTo>
                  <a:cubicBezTo>
                    <a:pt x="2159" y="1502"/>
                    <a:pt x="2219" y="1228"/>
                    <a:pt x="2371" y="1106"/>
                  </a:cubicBezTo>
                  <a:cubicBezTo>
                    <a:pt x="2444" y="1042"/>
                    <a:pt x="2517" y="1014"/>
                    <a:pt x="2583" y="1014"/>
                  </a:cubicBezTo>
                  <a:close/>
                  <a:moveTo>
                    <a:pt x="1269" y="0"/>
                  </a:moveTo>
                  <a:cubicBezTo>
                    <a:pt x="1181" y="0"/>
                    <a:pt x="1083" y="23"/>
                    <a:pt x="973" y="73"/>
                  </a:cubicBezTo>
                  <a:cubicBezTo>
                    <a:pt x="0" y="559"/>
                    <a:pt x="1247" y="2535"/>
                    <a:pt x="1581" y="3113"/>
                  </a:cubicBezTo>
                  <a:cubicBezTo>
                    <a:pt x="1622" y="3194"/>
                    <a:pt x="1689" y="3227"/>
                    <a:pt x="1756" y="3227"/>
                  </a:cubicBezTo>
                  <a:cubicBezTo>
                    <a:pt x="1864" y="3227"/>
                    <a:pt x="1970" y="3137"/>
                    <a:pt x="1949" y="3015"/>
                  </a:cubicBezTo>
                  <a:lnTo>
                    <a:pt x="1949" y="3015"/>
                  </a:lnTo>
                  <a:cubicBezTo>
                    <a:pt x="2629" y="2559"/>
                    <a:pt x="3762" y="1414"/>
                    <a:pt x="2918" y="711"/>
                  </a:cubicBezTo>
                  <a:cubicBezTo>
                    <a:pt x="2843" y="644"/>
                    <a:pt x="2756" y="617"/>
                    <a:pt x="2667" y="617"/>
                  </a:cubicBezTo>
                  <a:cubicBezTo>
                    <a:pt x="2431" y="617"/>
                    <a:pt x="2178" y="809"/>
                    <a:pt x="2067" y="985"/>
                  </a:cubicBezTo>
                  <a:cubicBezTo>
                    <a:pt x="2021" y="1062"/>
                    <a:pt x="1979" y="1141"/>
                    <a:pt x="1941" y="1223"/>
                  </a:cubicBezTo>
                  <a:lnTo>
                    <a:pt x="1941" y="1223"/>
                  </a:lnTo>
                  <a:cubicBezTo>
                    <a:pt x="1881" y="570"/>
                    <a:pt x="1706" y="0"/>
                    <a:pt x="12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52"/>
            <p:cNvSpPr/>
            <p:nvPr/>
          </p:nvSpPr>
          <p:spPr>
            <a:xfrm>
              <a:off x="6962778" y="4098436"/>
              <a:ext cx="233738" cy="138211"/>
            </a:xfrm>
            <a:custGeom>
              <a:avLst/>
              <a:gdLst/>
              <a:ahLst/>
              <a:cxnLst/>
              <a:rect l="l" t="t" r="r" b="b"/>
              <a:pathLst>
                <a:path w="4348" h="2571" extrusionOk="0">
                  <a:moveTo>
                    <a:pt x="2036" y="0"/>
                  </a:moveTo>
                  <a:cubicBezTo>
                    <a:pt x="1457" y="0"/>
                    <a:pt x="878" y="90"/>
                    <a:pt x="305" y="285"/>
                  </a:cubicBezTo>
                  <a:cubicBezTo>
                    <a:pt x="1" y="1471"/>
                    <a:pt x="31" y="2504"/>
                    <a:pt x="1217" y="2565"/>
                  </a:cubicBezTo>
                  <a:cubicBezTo>
                    <a:pt x="1272" y="2569"/>
                    <a:pt x="1327" y="2570"/>
                    <a:pt x="1381" y="2570"/>
                  </a:cubicBezTo>
                  <a:cubicBezTo>
                    <a:pt x="2639" y="2570"/>
                    <a:pt x="3619" y="1574"/>
                    <a:pt x="4347" y="437"/>
                  </a:cubicBezTo>
                  <a:cubicBezTo>
                    <a:pt x="3583" y="159"/>
                    <a:pt x="2809" y="0"/>
                    <a:pt x="203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52"/>
            <p:cNvSpPr/>
            <p:nvPr/>
          </p:nvSpPr>
          <p:spPr>
            <a:xfrm>
              <a:off x="7041212" y="3992263"/>
              <a:ext cx="181109" cy="20482"/>
            </a:xfrm>
            <a:custGeom>
              <a:avLst/>
              <a:gdLst/>
              <a:ahLst/>
              <a:cxnLst/>
              <a:rect l="l" t="t" r="r" b="b"/>
              <a:pathLst>
                <a:path w="3369" h="381" extrusionOk="0">
                  <a:moveTo>
                    <a:pt x="1969" y="0"/>
                  </a:moveTo>
                  <a:cubicBezTo>
                    <a:pt x="1331" y="0"/>
                    <a:pt x="681" y="123"/>
                    <a:pt x="62" y="193"/>
                  </a:cubicBezTo>
                  <a:cubicBezTo>
                    <a:pt x="1" y="224"/>
                    <a:pt x="1" y="284"/>
                    <a:pt x="62" y="284"/>
                  </a:cubicBezTo>
                  <a:cubicBezTo>
                    <a:pt x="679" y="250"/>
                    <a:pt x="1277" y="167"/>
                    <a:pt x="1873" y="167"/>
                  </a:cubicBezTo>
                  <a:cubicBezTo>
                    <a:pt x="2332" y="167"/>
                    <a:pt x="2790" y="217"/>
                    <a:pt x="3253" y="376"/>
                  </a:cubicBezTo>
                  <a:cubicBezTo>
                    <a:pt x="3263" y="379"/>
                    <a:pt x="3272" y="381"/>
                    <a:pt x="3281" y="381"/>
                  </a:cubicBezTo>
                  <a:cubicBezTo>
                    <a:pt x="3350" y="381"/>
                    <a:pt x="3368" y="281"/>
                    <a:pt x="3314" y="254"/>
                  </a:cubicBezTo>
                  <a:cubicBezTo>
                    <a:pt x="2882" y="63"/>
                    <a:pt x="2429" y="0"/>
                    <a:pt x="19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52"/>
            <p:cNvSpPr/>
            <p:nvPr/>
          </p:nvSpPr>
          <p:spPr>
            <a:xfrm>
              <a:off x="7023310" y="4038119"/>
              <a:ext cx="182453" cy="20374"/>
            </a:xfrm>
            <a:custGeom>
              <a:avLst/>
              <a:gdLst/>
              <a:ahLst/>
              <a:cxnLst/>
              <a:rect l="l" t="t" r="r" b="b"/>
              <a:pathLst>
                <a:path w="3394" h="379" extrusionOk="0">
                  <a:moveTo>
                    <a:pt x="2004" y="1"/>
                  </a:moveTo>
                  <a:cubicBezTo>
                    <a:pt x="1356" y="1"/>
                    <a:pt x="687" y="132"/>
                    <a:pt x="60" y="222"/>
                  </a:cubicBezTo>
                  <a:cubicBezTo>
                    <a:pt x="8" y="222"/>
                    <a:pt x="1" y="289"/>
                    <a:pt x="38" y="289"/>
                  </a:cubicBezTo>
                  <a:cubicBezTo>
                    <a:pt x="44" y="289"/>
                    <a:pt x="52" y="287"/>
                    <a:pt x="60" y="283"/>
                  </a:cubicBezTo>
                  <a:cubicBezTo>
                    <a:pt x="695" y="248"/>
                    <a:pt x="1291" y="166"/>
                    <a:pt x="1886" y="166"/>
                  </a:cubicBezTo>
                  <a:cubicBezTo>
                    <a:pt x="2346" y="166"/>
                    <a:pt x="2806" y="215"/>
                    <a:pt x="3282" y="374"/>
                  </a:cubicBezTo>
                  <a:cubicBezTo>
                    <a:pt x="3289" y="377"/>
                    <a:pt x="3296" y="379"/>
                    <a:pt x="3302" y="379"/>
                  </a:cubicBezTo>
                  <a:cubicBezTo>
                    <a:pt x="3355" y="379"/>
                    <a:pt x="3394" y="279"/>
                    <a:pt x="3313" y="252"/>
                  </a:cubicBezTo>
                  <a:cubicBezTo>
                    <a:pt x="2900" y="65"/>
                    <a:pt x="2457" y="1"/>
                    <a:pt x="2004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52"/>
            <p:cNvSpPr/>
            <p:nvPr/>
          </p:nvSpPr>
          <p:spPr>
            <a:xfrm>
              <a:off x="7292856" y="3360438"/>
              <a:ext cx="300719" cy="254972"/>
            </a:xfrm>
            <a:custGeom>
              <a:avLst/>
              <a:gdLst/>
              <a:ahLst/>
              <a:cxnLst/>
              <a:rect l="l" t="t" r="r" b="b"/>
              <a:pathLst>
                <a:path w="559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98" y="3770"/>
                    <a:pt x="3770" y="3071"/>
                    <a:pt x="5533" y="2676"/>
                  </a:cubicBezTo>
                  <a:lnTo>
                    <a:pt x="5594" y="1"/>
                  </a:lnTo>
                  <a:close/>
                </a:path>
              </a:pathLst>
            </a:custGeom>
            <a:solidFill>
              <a:srgbClr val="0AB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52"/>
            <p:cNvSpPr/>
            <p:nvPr/>
          </p:nvSpPr>
          <p:spPr>
            <a:xfrm>
              <a:off x="7323928" y="3504242"/>
              <a:ext cx="266368" cy="442854"/>
            </a:xfrm>
            <a:custGeom>
              <a:avLst/>
              <a:gdLst/>
              <a:ahLst/>
              <a:cxnLst/>
              <a:rect l="l" t="t" r="r" b="b"/>
              <a:pathLst>
                <a:path w="4955" h="8238" extrusionOk="0">
                  <a:moveTo>
                    <a:pt x="4955" y="1"/>
                  </a:moveTo>
                  <a:cubicBezTo>
                    <a:pt x="3192" y="396"/>
                    <a:pt x="1520" y="1095"/>
                    <a:pt x="0" y="2068"/>
                  </a:cubicBezTo>
                  <a:lnTo>
                    <a:pt x="730" y="8207"/>
                  </a:lnTo>
                  <a:lnTo>
                    <a:pt x="4742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52"/>
            <p:cNvSpPr/>
            <p:nvPr/>
          </p:nvSpPr>
          <p:spPr>
            <a:xfrm>
              <a:off x="7183403" y="3921409"/>
              <a:ext cx="403611" cy="336414"/>
            </a:xfrm>
            <a:custGeom>
              <a:avLst/>
              <a:gdLst/>
              <a:ahLst/>
              <a:cxnLst/>
              <a:rect l="l" t="t" r="r" b="b"/>
              <a:pathLst>
                <a:path w="7508" h="6258" extrusionOk="0">
                  <a:moveTo>
                    <a:pt x="7415" y="1"/>
                  </a:moveTo>
                  <a:cubicBezTo>
                    <a:pt x="7358" y="1"/>
                    <a:pt x="7232" y="1108"/>
                    <a:pt x="5567" y="1108"/>
                  </a:cubicBezTo>
                  <a:cubicBezTo>
                    <a:pt x="5014" y="1108"/>
                    <a:pt x="4291" y="986"/>
                    <a:pt x="3344" y="660"/>
                  </a:cubicBezTo>
                  <a:cubicBezTo>
                    <a:pt x="3344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7" y="6257"/>
                    <a:pt x="7508" y="478"/>
                    <a:pt x="7508" y="478"/>
                  </a:cubicBezTo>
                  <a:cubicBezTo>
                    <a:pt x="7446" y="130"/>
                    <a:pt x="7435" y="1"/>
                    <a:pt x="7415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52"/>
            <p:cNvSpPr/>
            <p:nvPr/>
          </p:nvSpPr>
          <p:spPr>
            <a:xfrm>
              <a:off x="7281459" y="3935655"/>
              <a:ext cx="297440" cy="18632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520" y="0"/>
                  </a:moveTo>
                  <a:cubicBezTo>
                    <a:pt x="1520" y="0"/>
                    <a:pt x="426" y="1763"/>
                    <a:pt x="0" y="3313"/>
                  </a:cubicBezTo>
                  <a:cubicBezTo>
                    <a:pt x="573" y="3118"/>
                    <a:pt x="1158" y="3028"/>
                    <a:pt x="1741" y="3028"/>
                  </a:cubicBezTo>
                  <a:cubicBezTo>
                    <a:pt x="2519" y="3028"/>
                    <a:pt x="3296" y="3187"/>
                    <a:pt x="4043" y="3465"/>
                  </a:cubicBezTo>
                  <a:cubicBezTo>
                    <a:pt x="5046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76" y="122"/>
                    <a:pt x="4478" y="162"/>
                    <a:pt x="3884" y="162"/>
                  </a:cubicBezTo>
                  <a:cubicBezTo>
                    <a:pt x="2695" y="162"/>
                    <a:pt x="1520" y="0"/>
                    <a:pt x="152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52"/>
            <p:cNvSpPr/>
            <p:nvPr/>
          </p:nvSpPr>
          <p:spPr>
            <a:xfrm>
              <a:off x="7333712" y="3823891"/>
              <a:ext cx="200623" cy="173529"/>
            </a:xfrm>
            <a:custGeom>
              <a:avLst/>
              <a:gdLst/>
              <a:ahLst/>
              <a:cxnLst/>
              <a:rect l="l" t="t" r="r" b="b"/>
              <a:pathLst>
                <a:path w="3732" h="3228" extrusionOk="0">
                  <a:moveTo>
                    <a:pt x="1214" y="327"/>
                  </a:moveTo>
                  <a:cubicBezTo>
                    <a:pt x="1512" y="327"/>
                    <a:pt x="1642" y="1586"/>
                    <a:pt x="1642" y="1714"/>
                  </a:cubicBezTo>
                  <a:cubicBezTo>
                    <a:pt x="1642" y="1950"/>
                    <a:pt x="1634" y="2177"/>
                    <a:pt x="1622" y="2401"/>
                  </a:cubicBezTo>
                  <a:lnTo>
                    <a:pt x="1622" y="2401"/>
                  </a:lnTo>
                  <a:cubicBezTo>
                    <a:pt x="1525" y="2225"/>
                    <a:pt x="1428" y="2046"/>
                    <a:pt x="1338" y="1866"/>
                  </a:cubicBezTo>
                  <a:cubicBezTo>
                    <a:pt x="1217" y="1562"/>
                    <a:pt x="791" y="802"/>
                    <a:pt x="1034" y="468"/>
                  </a:cubicBezTo>
                  <a:cubicBezTo>
                    <a:pt x="1100" y="369"/>
                    <a:pt x="1160" y="327"/>
                    <a:pt x="1214" y="327"/>
                  </a:cubicBezTo>
                  <a:close/>
                  <a:moveTo>
                    <a:pt x="2583" y="1014"/>
                  </a:moveTo>
                  <a:cubicBezTo>
                    <a:pt x="2736" y="1014"/>
                    <a:pt x="2849" y="1167"/>
                    <a:pt x="2827" y="1380"/>
                  </a:cubicBezTo>
                  <a:cubicBezTo>
                    <a:pt x="2751" y="1912"/>
                    <a:pt x="2337" y="2360"/>
                    <a:pt x="1937" y="2741"/>
                  </a:cubicBezTo>
                  <a:lnTo>
                    <a:pt x="1937" y="2741"/>
                  </a:lnTo>
                  <a:cubicBezTo>
                    <a:pt x="1965" y="2390"/>
                    <a:pt x="2004" y="2043"/>
                    <a:pt x="2098" y="1714"/>
                  </a:cubicBezTo>
                  <a:cubicBezTo>
                    <a:pt x="2159" y="1502"/>
                    <a:pt x="2220" y="1228"/>
                    <a:pt x="2372" y="1106"/>
                  </a:cubicBezTo>
                  <a:cubicBezTo>
                    <a:pt x="2445" y="1042"/>
                    <a:pt x="2518" y="1014"/>
                    <a:pt x="2583" y="1014"/>
                  </a:cubicBezTo>
                  <a:close/>
                  <a:moveTo>
                    <a:pt x="1269" y="0"/>
                  </a:moveTo>
                  <a:cubicBezTo>
                    <a:pt x="1182" y="0"/>
                    <a:pt x="1083" y="23"/>
                    <a:pt x="973" y="73"/>
                  </a:cubicBezTo>
                  <a:cubicBezTo>
                    <a:pt x="1" y="559"/>
                    <a:pt x="1247" y="2535"/>
                    <a:pt x="1581" y="3113"/>
                  </a:cubicBezTo>
                  <a:cubicBezTo>
                    <a:pt x="1622" y="3194"/>
                    <a:pt x="1689" y="3227"/>
                    <a:pt x="1756" y="3227"/>
                  </a:cubicBezTo>
                  <a:cubicBezTo>
                    <a:pt x="1866" y="3227"/>
                    <a:pt x="1972" y="3135"/>
                    <a:pt x="1949" y="3012"/>
                  </a:cubicBezTo>
                  <a:lnTo>
                    <a:pt x="1949" y="3012"/>
                  </a:lnTo>
                  <a:cubicBezTo>
                    <a:pt x="2606" y="2552"/>
                    <a:pt x="3732" y="1412"/>
                    <a:pt x="2919" y="711"/>
                  </a:cubicBezTo>
                  <a:cubicBezTo>
                    <a:pt x="2843" y="644"/>
                    <a:pt x="2756" y="617"/>
                    <a:pt x="2667" y="617"/>
                  </a:cubicBezTo>
                  <a:cubicBezTo>
                    <a:pt x="2431" y="617"/>
                    <a:pt x="2178" y="809"/>
                    <a:pt x="2068" y="985"/>
                  </a:cubicBezTo>
                  <a:cubicBezTo>
                    <a:pt x="2021" y="1062"/>
                    <a:pt x="1980" y="1141"/>
                    <a:pt x="1942" y="1223"/>
                  </a:cubicBezTo>
                  <a:lnTo>
                    <a:pt x="1942" y="1223"/>
                  </a:lnTo>
                  <a:cubicBezTo>
                    <a:pt x="1882" y="570"/>
                    <a:pt x="1706" y="0"/>
                    <a:pt x="12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52"/>
            <p:cNvSpPr/>
            <p:nvPr/>
          </p:nvSpPr>
          <p:spPr>
            <a:xfrm>
              <a:off x="7265116" y="4098436"/>
              <a:ext cx="233684" cy="138211"/>
            </a:xfrm>
            <a:custGeom>
              <a:avLst/>
              <a:gdLst/>
              <a:ahLst/>
              <a:cxnLst/>
              <a:rect l="l" t="t" r="r" b="b"/>
              <a:pathLst>
                <a:path w="4347" h="2571" extrusionOk="0">
                  <a:moveTo>
                    <a:pt x="2045" y="0"/>
                  </a:moveTo>
                  <a:cubicBezTo>
                    <a:pt x="1462" y="0"/>
                    <a:pt x="877" y="90"/>
                    <a:pt x="304" y="285"/>
                  </a:cubicBezTo>
                  <a:cubicBezTo>
                    <a:pt x="0" y="1471"/>
                    <a:pt x="30" y="2504"/>
                    <a:pt x="1216" y="2565"/>
                  </a:cubicBezTo>
                  <a:cubicBezTo>
                    <a:pt x="1271" y="2569"/>
                    <a:pt x="1326" y="2570"/>
                    <a:pt x="1380" y="2570"/>
                  </a:cubicBezTo>
                  <a:cubicBezTo>
                    <a:pt x="2638" y="2570"/>
                    <a:pt x="3618" y="1574"/>
                    <a:pt x="4347" y="437"/>
                  </a:cubicBezTo>
                  <a:cubicBezTo>
                    <a:pt x="3600" y="159"/>
                    <a:pt x="2823" y="0"/>
                    <a:pt x="204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52"/>
            <p:cNvSpPr/>
            <p:nvPr/>
          </p:nvSpPr>
          <p:spPr>
            <a:xfrm>
              <a:off x="7343550" y="3992263"/>
              <a:ext cx="181055" cy="20482"/>
            </a:xfrm>
            <a:custGeom>
              <a:avLst/>
              <a:gdLst/>
              <a:ahLst/>
              <a:cxnLst/>
              <a:rect l="l" t="t" r="r" b="b"/>
              <a:pathLst>
                <a:path w="3368" h="381" extrusionOk="0">
                  <a:moveTo>
                    <a:pt x="1969" y="0"/>
                  </a:moveTo>
                  <a:cubicBezTo>
                    <a:pt x="1330" y="0"/>
                    <a:pt x="680" y="123"/>
                    <a:pt x="61" y="193"/>
                  </a:cubicBezTo>
                  <a:cubicBezTo>
                    <a:pt x="0" y="224"/>
                    <a:pt x="0" y="284"/>
                    <a:pt x="61" y="284"/>
                  </a:cubicBezTo>
                  <a:cubicBezTo>
                    <a:pt x="678" y="250"/>
                    <a:pt x="1277" y="167"/>
                    <a:pt x="1877" y="167"/>
                  </a:cubicBezTo>
                  <a:cubicBezTo>
                    <a:pt x="2341" y="167"/>
                    <a:pt x="2806" y="217"/>
                    <a:pt x="3283" y="376"/>
                  </a:cubicBezTo>
                  <a:cubicBezTo>
                    <a:pt x="3289" y="379"/>
                    <a:pt x="3296" y="381"/>
                    <a:pt x="3302" y="381"/>
                  </a:cubicBezTo>
                  <a:cubicBezTo>
                    <a:pt x="3349" y="381"/>
                    <a:pt x="3367" y="281"/>
                    <a:pt x="3313" y="254"/>
                  </a:cubicBezTo>
                  <a:cubicBezTo>
                    <a:pt x="2881" y="63"/>
                    <a:pt x="2428" y="0"/>
                    <a:pt x="19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52"/>
            <p:cNvSpPr/>
            <p:nvPr/>
          </p:nvSpPr>
          <p:spPr>
            <a:xfrm>
              <a:off x="7325595" y="4038119"/>
              <a:ext cx="182668" cy="20374"/>
            </a:xfrm>
            <a:custGeom>
              <a:avLst/>
              <a:gdLst/>
              <a:ahLst/>
              <a:cxnLst/>
              <a:rect l="l" t="t" r="r" b="b"/>
              <a:pathLst>
                <a:path w="3398" h="379" extrusionOk="0">
                  <a:moveTo>
                    <a:pt x="2011" y="1"/>
                  </a:moveTo>
                  <a:cubicBezTo>
                    <a:pt x="1356" y="1"/>
                    <a:pt x="687" y="132"/>
                    <a:pt x="61" y="222"/>
                  </a:cubicBezTo>
                  <a:cubicBezTo>
                    <a:pt x="8" y="222"/>
                    <a:pt x="1" y="289"/>
                    <a:pt x="38" y="289"/>
                  </a:cubicBezTo>
                  <a:cubicBezTo>
                    <a:pt x="44" y="289"/>
                    <a:pt x="52" y="287"/>
                    <a:pt x="61" y="283"/>
                  </a:cubicBezTo>
                  <a:cubicBezTo>
                    <a:pt x="695" y="248"/>
                    <a:pt x="1291" y="166"/>
                    <a:pt x="1887" y="166"/>
                  </a:cubicBezTo>
                  <a:cubicBezTo>
                    <a:pt x="2346" y="166"/>
                    <a:pt x="2806" y="215"/>
                    <a:pt x="3282" y="374"/>
                  </a:cubicBezTo>
                  <a:cubicBezTo>
                    <a:pt x="3289" y="377"/>
                    <a:pt x="3296" y="379"/>
                    <a:pt x="3302" y="379"/>
                  </a:cubicBezTo>
                  <a:cubicBezTo>
                    <a:pt x="3355" y="379"/>
                    <a:pt x="3397" y="279"/>
                    <a:pt x="3343" y="252"/>
                  </a:cubicBezTo>
                  <a:cubicBezTo>
                    <a:pt x="2918" y="65"/>
                    <a:pt x="2468" y="1"/>
                    <a:pt x="201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52"/>
            <p:cNvSpPr/>
            <p:nvPr/>
          </p:nvSpPr>
          <p:spPr>
            <a:xfrm>
              <a:off x="7903983" y="2597389"/>
              <a:ext cx="289269" cy="586656"/>
            </a:xfrm>
            <a:custGeom>
              <a:avLst/>
              <a:gdLst/>
              <a:ahLst/>
              <a:cxnLst/>
              <a:rect l="l" t="t" r="r" b="b"/>
              <a:pathLst>
                <a:path w="5381" h="10913" extrusionOk="0">
                  <a:moveTo>
                    <a:pt x="5381" y="0"/>
                  </a:moveTo>
                  <a:lnTo>
                    <a:pt x="426" y="7721"/>
                  </a:lnTo>
                  <a:lnTo>
                    <a:pt x="1" y="10912"/>
                  </a:lnTo>
                  <a:lnTo>
                    <a:pt x="5381" y="2796"/>
                  </a:lnTo>
                  <a:lnTo>
                    <a:pt x="538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52"/>
            <p:cNvSpPr/>
            <p:nvPr/>
          </p:nvSpPr>
          <p:spPr>
            <a:xfrm>
              <a:off x="6712801" y="3099010"/>
              <a:ext cx="158531" cy="1062141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6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52"/>
            <p:cNvSpPr/>
            <p:nvPr/>
          </p:nvSpPr>
          <p:spPr>
            <a:xfrm>
              <a:off x="6840262" y="3099010"/>
              <a:ext cx="102999" cy="1062141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52"/>
            <p:cNvSpPr/>
            <p:nvPr/>
          </p:nvSpPr>
          <p:spPr>
            <a:xfrm>
              <a:off x="7943227" y="3082668"/>
              <a:ext cx="130738" cy="1078483"/>
            </a:xfrm>
            <a:custGeom>
              <a:avLst/>
              <a:gdLst/>
              <a:ahLst/>
              <a:cxnLst/>
              <a:rect l="l" t="t" r="r" b="b"/>
              <a:pathLst>
                <a:path w="2432" h="20062" extrusionOk="0">
                  <a:moveTo>
                    <a:pt x="0" y="1"/>
                  </a:moveTo>
                  <a:lnTo>
                    <a:pt x="547" y="20062"/>
                  </a:lnTo>
                  <a:lnTo>
                    <a:pt x="2432" y="20062"/>
                  </a:lnTo>
                  <a:lnTo>
                    <a:pt x="1885" y="3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52"/>
            <p:cNvSpPr/>
            <p:nvPr/>
          </p:nvSpPr>
          <p:spPr>
            <a:xfrm>
              <a:off x="8044508" y="2991170"/>
              <a:ext cx="102999" cy="1169978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38" y="0"/>
                  </a:moveTo>
                  <a:lnTo>
                    <a:pt x="1" y="2007"/>
                  </a:lnTo>
                  <a:lnTo>
                    <a:pt x="548" y="21764"/>
                  </a:lnTo>
                  <a:lnTo>
                    <a:pt x="1916" y="20700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52"/>
            <p:cNvSpPr/>
            <p:nvPr/>
          </p:nvSpPr>
          <p:spPr>
            <a:xfrm>
              <a:off x="6222576" y="3184002"/>
              <a:ext cx="1697769" cy="176486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52"/>
            <p:cNvSpPr/>
            <p:nvPr/>
          </p:nvSpPr>
          <p:spPr>
            <a:xfrm>
              <a:off x="7903983" y="2798338"/>
              <a:ext cx="254972" cy="562142"/>
            </a:xfrm>
            <a:custGeom>
              <a:avLst/>
              <a:gdLst/>
              <a:ahLst/>
              <a:cxnLst/>
              <a:rect l="l" t="t" r="r" b="b"/>
              <a:pathLst>
                <a:path w="4743" h="10457" extrusionOk="0">
                  <a:moveTo>
                    <a:pt x="4743" y="1"/>
                  </a:moveTo>
                  <a:lnTo>
                    <a:pt x="1" y="7174"/>
                  </a:lnTo>
                  <a:lnTo>
                    <a:pt x="305" y="10457"/>
                  </a:lnTo>
                  <a:lnTo>
                    <a:pt x="4743" y="2767"/>
                  </a:lnTo>
                  <a:lnTo>
                    <a:pt x="4743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52"/>
            <p:cNvSpPr/>
            <p:nvPr/>
          </p:nvSpPr>
          <p:spPr>
            <a:xfrm>
              <a:off x="6289559" y="3360438"/>
              <a:ext cx="158585" cy="1062141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65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52"/>
            <p:cNvSpPr/>
            <p:nvPr/>
          </p:nvSpPr>
          <p:spPr>
            <a:xfrm>
              <a:off x="6417021" y="3360438"/>
              <a:ext cx="102999" cy="1062141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52"/>
            <p:cNvSpPr/>
            <p:nvPr/>
          </p:nvSpPr>
          <p:spPr>
            <a:xfrm>
              <a:off x="7673574" y="3360438"/>
              <a:ext cx="158585" cy="1062141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65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52"/>
            <p:cNvSpPr/>
            <p:nvPr/>
          </p:nvSpPr>
          <p:spPr>
            <a:xfrm>
              <a:off x="7801035" y="3360438"/>
              <a:ext cx="102999" cy="1062141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52"/>
            <p:cNvSpPr/>
            <p:nvPr/>
          </p:nvSpPr>
          <p:spPr>
            <a:xfrm>
              <a:off x="6093502" y="3012405"/>
              <a:ext cx="472260" cy="171648"/>
            </a:xfrm>
            <a:custGeom>
              <a:avLst/>
              <a:gdLst/>
              <a:ahLst/>
              <a:cxnLst/>
              <a:rect l="l" t="t" r="r" b="b"/>
              <a:pathLst>
                <a:path w="8785" h="3193" extrusionOk="0">
                  <a:moveTo>
                    <a:pt x="0" y="1"/>
                  </a:moveTo>
                  <a:lnTo>
                    <a:pt x="578" y="3192"/>
                  </a:lnTo>
                  <a:lnTo>
                    <a:pt x="8785" y="3192"/>
                  </a:lnTo>
                  <a:cubicBezTo>
                    <a:pt x="8055" y="2341"/>
                    <a:pt x="7295" y="943"/>
                    <a:pt x="6596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52"/>
            <p:cNvSpPr/>
            <p:nvPr/>
          </p:nvSpPr>
          <p:spPr>
            <a:xfrm>
              <a:off x="6448093" y="3012405"/>
              <a:ext cx="251693" cy="171648"/>
            </a:xfrm>
            <a:custGeom>
              <a:avLst/>
              <a:gdLst/>
              <a:ahLst/>
              <a:cxnLst/>
              <a:rect l="l" t="t" r="r" b="b"/>
              <a:pathLst>
                <a:path w="4682" h="3193" extrusionOk="0">
                  <a:moveTo>
                    <a:pt x="0" y="1"/>
                  </a:moveTo>
                  <a:cubicBezTo>
                    <a:pt x="699" y="943"/>
                    <a:pt x="1459" y="2341"/>
                    <a:pt x="2189" y="3192"/>
                  </a:cubicBezTo>
                  <a:lnTo>
                    <a:pt x="4681" y="3192"/>
                  </a:lnTo>
                  <a:cubicBezTo>
                    <a:pt x="3982" y="2280"/>
                    <a:pt x="3070" y="912"/>
                    <a:pt x="2341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52"/>
            <p:cNvSpPr/>
            <p:nvPr/>
          </p:nvSpPr>
          <p:spPr>
            <a:xfrm>
              <a:off x="6573888" y="3012405"/>
              <a:ext cx="277819" cy="171648"/>
            </a:xfrm>
            <a:custGeom>
              <a:avLst/>
              <a:gdLst/>
              <a:ahLst/>
              <a:cxnLst/>
              <a:rect l="l" t="t" r="r" b="b"/>
              <a:pathLst>
                <a:path w="5168" h="3193" extrusionOk="0">
                  <a:moveTo>
                    <a:pt x="1" y="1"/>
                  </a:moveTo>
                  <a:cubicBezTo>
                    <a:pt x="730" y="912"/>
                    <a:pt x="1672" y="2280"/>
                    <a:pt x="2341" y="3192"/>
                  </a:cubicBezTo>
                  <a:lnTo>
                    <a:pt x="5168" y="3192"/>
                  </a:lnTo>
                  <a:cubicBezTo>
                    <a:pt x="4682" y="2250"/>
                    <a:pt x="3861" y="912"/>
                    <a:pt x="3375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52"/>
            <p:cNvSpPr/>
            <p:nvPr/>
          </p:nvSpPr>
          <p:spPr>
            <a:xfrm>
              <a:off x="6990571" y="3012405"/>
              <a:ext cx="936348" cy="171648"/>
            </a:xfrm>
            <a:custGeom>
              <a:avLst/>
              <a:gdLst/>
              <a:ahLst/>
              <a:cxnLst/>
              <a:rect l="l" t="t" r="r" b="b"/>
              <a:pathLst>
                <a:path w="17418" h="3193" extrusionOk="0">
                  <a:moveTo>
                    <a:pt x="1" y="1"/>
                  </a:moveTo>
                  <a:cubicBezTo>
                    <a:pt x="487" y="973"/>
                    <a:pt x="1308" y="2250"/>
                    <a:pt x="1885" y="3192"/>
                  </a:cubicBezTo>
                  <a:lnTo>
                    <a:pt x="16992" y="3192"/>
                  </a:lnTo>
                  <a:lnTo>
                    <a:pt x="17417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52"/>
            <p:cNvSpPr/>
            <p:nvPr/>
          </p:nvSpPr>
          <p:spPr>
            <a:xfrm>
              <a:off x="6755270" y="3012405"/>
              <a:ext cx="336683" cy="171648"/>
            </a:xfrm>
            <a:custGeom>
              <a:avLst/>
              <a:gdLst/>
              <a:ahLst/>
              <a:cxnLst/>
              <a:rect l="l" t="t" r="r" b="b"/>
              <a:pathLst>
                <a:path w="6263" h="3193" extrusionOk="0">
                  <a:moveTo>
                    <a:pt x="1" y="1"/>
                  </a:moveTo>
                  <a:cubicBezTo>
                    <a:pt x="487" y="912"/>
                    <a:pt x="1308" y="2250"/>
                    <a:pt x="1794" y="3192"/>
                  </a:cubicBezTo>
                  <a:lnTo>
                    <a:pt x="6262" y="3192"/>
                  </a:lnTo>
                  <a:cubicBezTo>
                    <a:pt x="5685" y="2250"/>
                    <a:pt x="4864" y="973"/>
                    <a:pt x="4378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52"/>
            <p:cNvSpPr/>
            <p:nvPr/>
          </p:nvSpPr>
          <p:spPr>
            <a:xfrm>
              <a:off x="6098394" y="2563037"/>
              <a:ext cx="2099714" cy="449413"/>
            </a:xfrm>
            <a:custGeom>
              <a:avLst/>
              <a:gdLst/>
              <a:ahLst/>
              <a:cxnLst/>
              <a:rect l="l" t="t" r="r" b="b"/>
              <a:pathLst>
                <a:path w="39059" h="8360" extrusionOk="0">
                  <a:moveTo>
                    <a:pt x="8511" y="1"/>
                  </a:moveTo>
                  <a:lnTo>
                    <a:pt x="1" y="8360"/>
                  </a:lnTo>
                  <a:lnTo>
                    <a:pt x="34105" y="8360"/>
                  </a:lnTo>
                  <a:lnTo>
                    <a:pt x="39059" y="639"/>
                  </a:lnTo>
                  <a:lnTo>
                    <a:pt x="8511" y="1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52"/>
            <p:cNvSpPr/>
            <p:nvPr/>
          </p:nvSpPr>
          <p:spPr>
            <a:xfrm>
              <a:off x="6967724" y="2590830"/>
              <a:ext cx="643800" cy="364422"/>
            </a:xfrm>
            <a:custGeom>
              <a:avLst/>
              <a:gdLst/>
              <a:ahLst/>
              <a:cxnLst/>
              <a:rect l="l" t="t" r="r" b="b"/>
              <a:pathLst>
                <a:path w="11976" h="6779" extrusionOk="0">
                  <a:moveTo>
                    <a:pt x="10851" y="578"/>
                  </a:moveTo>
                  <a:cubicBezTo>
                    <a:pt x="11034" y="578"/>
                    <a:pt x="11186" y="700"/>
                    <a:pt x="11186" y="852"/>
                  </a:cubicBezTo>
                  <a:cubicBezTo>
                    <a:pt x="11186" y="1004"/>
                    <a:pt x="11034" y="1125"/>
                    <a:pt x="10851" y="1125"/>
                  </a:cubicBezTo>
                  <a:cubicBezTo>
                    <a:pt x="10669" y="1125"/>
                    <a:pt x="10517" y="1004"/>
                    <a:pt x="10517" y="852"/>
                  </a:cubicBezTo>
                  <a:cubicBezTo>
                    <a:pt x="10517" y="700"/>
                    <a:pt x="10639" y="578"/>
                    <a:pt x="10851" y="578"/>
                  </a:cubicBezTo>
                  <a:close/>
                  <a:moveTo>
                    <a:pt x="10183" y="2827"/>
                  </a:moveTo>
                  <a:cubicBezTo>
                    <a:pt x="10365" y="2827"/>
                    <a:pt x="10517" y="2949"/>
                    <a:pt x="10517" y="3101"/>
                  </a:cubicBezTo>
                  <a:cubicBezTo>
                    <a:pt x="10517" y="3253"/>
                    <a:pt x="10365" y="3374"/>
                    <a:pt x="10183" y="3374"/>
                  </a:cubicBezTo>
                  <a:cubicBezTo>
                    <a:pt x="10000" y="3374"/>
                    <a:pt x="9848" y="3253"/>
                    <a:pt x="9848" y="3101"/>
                  </a:cubicBezTo>
                  <a:cubicBezTo>
                    <a:pt x="9848" y="2949"/>
                    <a:pt x="10000" y="2827"/>
                    <a:pt x="10183" y="2827"/>
                  </a:cubicBezTo>
                  <a:close/>
                  <a:moveTo>
                    <a:pt x="9180" y="5563"/>
                  </a:moveTo>
                  <a:cubicBezTo>
                    <a:pt x="9392" y="5563"/>
                    <a:pt x="9514" y="5684"/>
                    <a:pt x="9514" y="5836"/>
                  </a:cubicBezTo>
                  <a:cubicBezTo>
                    <a:pt x="9514" y="5988"/>
                    <a:pt x="9362" y="6110"/>
                    <a:pt x="9180" y="6110"/>
                  </a:cubicBezTo>
                  <a:cubicBezTo>
                    <a:pt x="8997" y="6110"/>
                    <a:pt x="8845" y="5988"/>
                    <a:pt x="8845" y="5836"/>
                  </a:cubicBezTo>
                  <a:cubicBezTo>
                    <a:pt x="8845" y="5684"/>
                    <a:pt x="8997" y="5563"/>
                    <a:pt x="9180" y="5563"/>
                  </a:cubicBezTo>
                  <a:close/>
                  <a:moveTo>
                    <a:pt x="3131" y="1"/>
                  </a:moveTo>
                  <a:lnTo>
                    <a:pt x="0" y="6779"/>
                  </a:lnTo>
                  <a:lnTo>
                    <a:pt x="9848" y="6779"/>
                  </a:lnTo>
                  <a:lnTo>
                    <a:pt x="11976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52"/>
            <p:cNvSpPr/>
            <p:nvPr/>
          </p:nvSpPr>
          <p:spPr>
            <a:xfrm>
              <a:off x="7401394" y="2602603"/>
              <a:ext cx="111439" cy="332759"/>
            </a:xfrm>
            <a:custGeom>
              <a:avLst/>
              <a:gdLst/>
              <a:ahLst/>
              <a:cxnLst/>
              <a:rect l="l" t="t" r="r" b="b"/>
              <a:pathLst>
                <a:path w="2073" h="6190" extrusionOk="0">
                  <a:moveTo>
                    <a:pt x="1983" y="0"/>
                  </a:moveTo>
                  <a:cubicBezTo>
                    <a:pt x="1950" y="0"/>
                    <a:pt x="1916" y="17"/>
                    <a:pt x="1903" y="55"/>
                  </a:cubicBezTo>
                  <a:cubicBezTo>
                    <a:pt x="1143" y="2000"/>
                    <a:pt x="535" y="4098"/>
                    <a:pt x="18" y="6104"/>
                  </a:cubicBezTo>
                  <a:cubicBezTo>
                    <a:pt x="1" y="6157"/>
                    <a:pt x="34" y="6189"/>
                    <a:pt x="72" y="6189"/>
                  </a:cubicBezTo>
                  <a:cubicBezTo>
                    <a:pt x="98" y="6189"/>
                    <a:pt x="127" y="6172"/>
                    <a:pt x="140" y="6134"/>
                  </a:cubicBezTo>
                  <a:cubicBezTo>
                    <a:pt x="900" y="4219"/>
                    <a:pt x="1568" y="2122"/>
                    <a:pt x="2055" y="85"/>
                  </a:cubicBezTo>
                  <a:cubicBezTo>
                    <a:pt x="2072" y="32"/>
                    <a:pt x="2029" y="0"/>
                    <a:pt x="1983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52"/>
            <p:cNvSpPr/>
            <p:nvPr/>
          </p:nvSpPr>
          <p:spPr>
            <a:xfrm>
              <a:off x="7033040" y="2843818"/>
              <a:ext cx="444521" cy="19514"/>
            </a:xfrm>
            <a:custGeom>
              <a:avLst/>
              <a:gdLst/>
              <a:ahLst/>
              <a:cxnLst/>
              <a:rect l="l" t="t" r="r" b="b"/>
              <a:pathLst>
                <a:path w="8269" h="363" extrusionOk="0">
                  <a:moveTo>
                    <a:pt x="5181" y="0"/>
                  </a:moveTo>
                  <a:cubicBezTo>
                    <a:pt x="3355" y="0"/>
                    <a:pt x="1369" y="52"/>
                    <a:pt x="92" y="127"/>
                  </a:cubicBezTo>
                  <a:cubicBezTo>
                    <a:pt x="1" y="127"/>
                    <a:pt x="1" y="249"/>
                    <a:pt x="92" y="249"/>
                  </a:cubicBezTo>
                  <a:cubicBezTo>
                    <a:pt x="1126" y="325"/>
                    <a:pt x="2630" y="363"/>
                    <a:pt x="4135" y="363"/>
                  </a:cubicBezTo>
                  <a:cubicBezTo>
                    <a:pt x="5639" y="363"/>
                    <a:pt x="7144" y="325"/>
                    <a:pt x="8177" y="249"/>
                  </a:cubicBezTo>
                  <a:cubicBezTo>
                    <a:pt x="8269" y="219"/>
                    <a:pt x="8269" y="97"/>
                    <a:pt x="8177" y="67"/>
                  </a:cubicBezTo>
                  <a:cubicBezTo>
                    <a:pt x="7376" y="20"/>
                    <a:pt x="6309" y="0"/>
                    <a:pt x="5181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52"/>
            <p:cNvSpPr/>
            <p:nvPr/>
          </p:nvSpPr>
          <p:spPr>
            <a:xfrm>
              <a:off x="7047770" y="2781620"/>
              <a:ext cx="446133" cy="18224"/>
            </a:xfrm>
            <a:custGeom>
              <a:avLst/>
              <a:gdLst/>
              <a:ahLst/>
              <a:cxnLst/>
              <a:rect l="l" t="t" r="r" b="b"/>
              <a:pathLst>
                <a:path w="8299" h="339" extrusionOk="0">
                  <a:moveTo>
                    <a:pt x="5020" y="1"/>
                  </a:moveTo>
                  <a:cubicBezTo>
                    <a:pt x="3239" y="1"/>
                    <a:pt x="1332" y="44"/>
                    <a:pt x="92" y="99"/>
                  </a:cubicBezTo>
                  <a:cubicBezTo>
                    <a:pt x="0" y="99"/>
                    <a:pt x="0" y="251"/>
                    <a:pt x="92" y="251"/>
                  </a:cubicBezTo>
                  <a:cubicBezTo>
                    <a:pt x="1067" y="308"/>
                    <a:pt x="2463" y="339"/>
                    <a:pt x="3883" y="339"/>
                  </a:cubicBezTo>
                  <a:cubicBezTo>
                    <a:pt x="5470" y="339"/>
                    <a:pt x="7086" y="301"/>
                    <a:pt x="8177" y="221"/>
                  </a:cubicBezTo>
                  <a:cubicBezTo>
                    <a:pt x="8298" y="221"/>
                    <a:pt x="8268" y="69"/>
                    <a:pt x="8177" y="69"/>
                  </a:cubicBezTo>
                  <a:cubicBezTo>
                    <a:pt x="7338" y="20"/>
                    <a:pt x="6207" y="1"/>
                    <a:pt x="502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52"/>
            <p:cNvSpPr/>
            <p:nvPr/>
          </p:nvSpPr>
          <p:spPr>
            <a:xfrm>
              <a:off x="7090240" y="2729420"/>
              <a:ext cx="415115" cy="17579"/>
            </a:xfrm>
            <a:custGeom>
              <a:avLst/>
              <a:gdLst/>
              <a:ahLst/>
              <a:cxnLst/>
              <a:rect l="l" t="t" r="r" b="b"/>
              <a:pathLst>
                <a:path w="7722" h="327" extrusionOk="0">
                  <a:moveTo>
                    <a:pt x="4830" y="1"/>
                  </a:moveTo>
                  <a:cubicBezTo>
                    <a:pt x="3132" y="1"/>
                    <a:pt x="1275" y="53"/>
                    <a:pt x="92" y="128"/>
                  </a:cubicBezTo>
                  <a:cubicBezTo>
                    <a:pt x="1" y="128"/>
                    <a:pt x="1" y="249"/>
                    <a:pt x="92" y="249"/>
                  </a:cubicBezTo>
                  <a:cubicBezTo>
                    <a:pt x="932" y="303"/>
                    <a:pt x="2110" y="327"/>
                    <a:pt x="3330" y="327"/>
                  </a:cubicBezTo>
                  <a:cubicBezTo>
                    <a:pt x="4893" y="327"/>
                    <a:pt x="6524" y="287"/>
                    <a:pt x="7600" y="219"/>
                  </a:cubicBezTo>
                  <a:cubicBezTo>
                    <a:pt x="7721" y="189"/>
                    <a:pt x="7691" y="67"/>
                    <a:pt x="7600" y="67"/>
                  </a:cubicBezTo>
                  <a:cubicBezTo>
                    <a:pt x="6868" y="20"/>
                    <a:pt x="5880" y="1"/>
                    <a:pt x="48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52"/>
            <p:cNvSpPr/>
            <p:nvPr/>
          </p:nvSpPr>
          <p:spPr>
            <a:xfrm>
              <a:off x="7098411" y="2679209"/>
              <a:ext cx="415115" cy="17686"/>
            </a:xfrm>
            <a:custGeom>
              <a:avLst/>
              <a:gdLst/>
              <a:ahLst/>
              <a:cxnLst/>
              <a:rect l="l" t="t" r="r" b="b"/>
              <a:pathLst>
                <a:path w="7722" h="329" extrusionOk="0">
                  <a:moveTo>
                    <a:pt x="5146" y="0"/>
                  </a:moveTo>
                  <a:cubicBezTo>
                    <a:pt x="3368" y="0"/>
                    <a:pt x="1365" y="60"/>
                    <a:pt x="92" y="119"/>
                  </a:cubicBezTo>
                  <a:cubicBezTo>
                    <a:pt x="1" y="119"/>
                    <a:pt x="1" y="241"/>
                    <a:pt x="92" y="241"/>
                  </a:cubicBezTo>
                  <a:cubicBezTo>
                    <a:pt x="1010" y="298"/>
                    <a:pt x="2308" y="329"/>
                    <a:pt x="3627" y="329"/>
                  </a:cubicBezTo>
                  <a:cubicBezTo>
                    <a:pt x="5102" y="329"/>
                    <a:pt x="6603" y="291"/>
                    <a:pt x="7630" y="211"/>
                  </a:cubicBezTo>
                  <a:cubicBezTo>
                    <a:pt x="7721" y="211"/>
                    <a:pt x="7721" y="59"/>
                    <a:pt x="7630" y="59"/>
                  </a:cubicBezTo>
                  <a:cubicBezTo>
                    <a:pt x="6958" y="17"/>
                    <a:pt x="6083" y="0"/>
                    <a:pt x="5146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52"/>
            <p:cNvSpPr/>
            <p:nvPr/>
          </p:nvSpPr>
          <p:spPr>
            <a:xfrm>
              <a:off x="7114753" y="2628139"/>
              <a:ext cx="415115" cy="17579"/>
            </a:xfrm>
            <a:custGeom>
              <a:avLst/>
              <a:gdLst/>
              <a:ahLst/>
              <a:cxnLst/>
              <a:rect l="l" t="t" r="r" b="b"/>
              <a:pathLst>
                <a:path w="7722" h="327" extrusionOk="0">
                  <a:moveTo>
                    <a:pt x="4830" y="0"/>
                  </a:moveTo>
                  <a:cubicBezTo>
                    <a:pt x="3132" y="0"/>
                    <a:pt x="1275" y="52"/>
                    <a:pt x="92" y="127"/>
                  </a:cubicBezTo>
                  <a:cubicBezTo>
                    <a:pt x="1" y="127"/>
                    <a:pt x="1" y="249"/>
                    <a:pt x="92" y="249"/>
                  </a:cubicBezTo>
                  <a:cubicBezTo>
                    <a:pt x="931" y="302"/>
                    <a:pt x="2110" y="326"/>
                    <a:pt x="3330" y="326"/>
                  </a:cubicBezTo>
                  <a:cubicBezTo>
                    <a:pt x="4893" y="326"/>
                    <a:pt x="6524" y="287"/>
                    <a:pt x="7600" y="218"/>
                  </a:cubicBezTo>
                  <a:cubicBezTo>
                    <a:pt x="7721" y="188"/>
                    <a:pt x="7691" y="66"/>
                    <a:pt x="7600" y="66"/>
                  </a:cubicBezTo>
                  <a:cubicBezTo>
                    <a:pt x="6868" y="20"/>
                    <a:pt x="5880" y="0"/>
                    <a:pt x="4830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52"/>
            <p:cNvSpPr/>
            <p:nvPr/>
          </p:nvSpPr>
          <p:spPr>
            <a:xfrm>
              <a:off x="6162098" y="2700337"/>
              <a:ext cx="822974" cy="310503"/>
            </a:xfrm>
            <a:custGeom>
              <a:avLst/>
              <a:gdLst/>
              <a:ahLst/>
              <a:cxnLst/>
              <a:rect l="l" t="t" r="r" b="b"/>
              <a:pathLst>
                <a:path w="15309" h="5776" extrusionOk="0">
                  <a:moveTo>
                    <a:pt x="4864" y="0"/>
                  </a:moveTo>
                  <a:cubicBezTo>
                    <a:pt x="4104" y="1672"/>
                    <a:pt x="1" y="4377"/>
                    <a:pt x="1" y="4377"/>
                  </a:cubicBezTo>
                  <a:lnTo>
                    <a:pt x="9576" y="5775"/>
                  </a:lnTo>
                  <a:cubicBezTo>
                    <a:pt x="10062" y="5410"/>
                    <a:pt x="14257" y="3647"/>
                    <a:pt x="14895" y="2219"/>
                  </a:cubicBezTo>
                  <a:cubicBezTo>
                    <a:pt x="15309" y="1273"/>
                    <a:pt x="14265" y="1106"/>
                    <a:pt x="13480" y="1106"/>
                  </a:cubicBezTo>
                  <a:cubicBezTo>
                    <a:pt x="13055" y="1106"/>
                    <a:pt x="12706" y="1155"/>
                    <a:pt x="12706" y="1155"/>
                  </a:cubicBezTo>
                  <a:lnTo>
                    <a:pt x="4864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52"/>
            <p:cNvSpPr/>
            <p:nvPr/>
          </p:nvSpPr>
          <p:spPr>
            <a:xfrm>
              <a:off x="6209513" y="2698670"/>
              <a:ext cx="743520" cy="272927"/>
            </a:xfrm>
            <a:custGeom>
              <a:avLst/>
              <a:gdLst/>
              <a:ahLst/>
              <a:cxnLst/>
              <a:rect l="l" t="t" r="r" b="b"/>
              <a:pathLst>
                <a:path w="13831" h="5077" extrusionOk="0">
                  <a:moveTo>
                    <a:pt x="3982" y="1"/>
                  </a:moveTo>
                  <a:lnTo>
                    <a:pt x="0" y="3709"/>
                  </a:lnTo>
                  <a:lnTo>
                    <a:pt x="9271" y="5077"/>
                  </a:lnTo>
                  <a:cubicBezTo>
                    <a:pt x="11490" y="4560"/>
                    <a:pt x="13830" y="2189"/>
                    <a:pt x="13830" y="2189"/>
                  </a:cubicBezTo>
                  <a:lnTo>
                    <a:pt x="11824" y="1642"/>
                  </a:lnTo>
                  <a:lnTo>
                    <a:pt x="3982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52"/>
            <p:cNvSpPr/>
            <p:nvPr/>
          </p:nvSpPr>
          <p:spPr>
            <a:xfrm>
              <a:off x="6201342" y="2672543"/>
              <a:ext cx="743520" cy="272927"/>
            </a:xfrm>
            <a:custGeom>
              <a:avLst/>
              <a:gdLst/>
              <a:ahLst/>
              <a:cxnLst/>
              <a:rect l="l" t="t" r="r" b="b"/>
              <a:pathLst>
                <a:path w="13831" h="5077" extrusionOk="0">
                  <a:moveTo>
                    <a:pt x="4013" y="0"/>
                  </a:moveTo>
                  <a:lnTo>
                    <a:pt x="0" y="3678"/>
                  </a:lnTo>
                  <a:lnTo>
                    <a:pt x="9271" y="5076"/>
                  </a:lnTo>
                  <a:cubicBezTo>
                    <a:pt x="11490" y="4560"/>
                    <a:pt x="13831" y="2158"/>
                    <a:pt x="13831" y="2158"/>
                  </a:cubicBezTo>
                  <a:lnTo>
                    <a:pt x="11824" y="1642"/>
                  </a:lnTo>
                  <a:lnTo>
                    <a:pt x="4013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52"/>
            <p:cNvSpPr/>
            <p:nvPr/>
          </p:nvSpPr>
          <p:spPr>
            <a:xfrm>
              <a:off x="6165377" y="2651094"/>
              <a:ext cx="803997" cy="273142"/>
            </a:xfrm>
            <a:custGeom>
              <a:avLst/>
              <a:gdLst/>
              <a:ahLst/>
              <a:cxnLst/>
              <a:rect l="l" t="t" r="r" b="b"/>
              <a:pathLst>
                <a:path w="14956" h="5081" extrusionOk="0">
                  <a:moveTo>
                    <a:pt x="6080" y="1"/>
                  </a:moveTo>
                  <a:cubicBezTo>
                    <a:pt x="5717" y="1"/>
                    <a:pt x="5440" y="29"/>
                    <a:pt x="5290" y="95"/>
                  </a:cubicBezTo>
                  <a:cubicBezTo>
                    <a:pt x="4135" y="582"/>
                    <a:pt x="1" y="3652"/>
                    <a:pt x="1" y="3652"/>
                  </a:cubicBezTo>
                  <a:lnTo>
                    <a:pt x="9697" y="5080"/>
                  </a:lnTo>
                  <a:cubicBezTo>
                    <a:pt x="10123" y="4807"/>
                    <a:pt x="14074" y="3013"/>
                    <a:pt x="14500" y="2041"/>
                  </a:cubicBezTo>
                  <a:cubicBezTo>
                    <a:pt x="14955" y="1098"/>
                    <a:pt x="13314" y="977"/>
                    <a:pt x="13314" y="977"/>
                  </a:cubicBezTo>
                  <a:cubicBezTo>
                    <a:pt x="13314" y="977"/>
                    <a:pt x="8211" y="1"/>
                    <a:pt x="608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52"/>
            <p:cNvSpPr/>
            <p:nvPr/>
          </p:nvSpPr>
          <p:spPr>
            <a:xfrm>
              <a:off x="6135971" y="2847366"/>
              <a:ext cx="576872" cy="163477"/>
            </a:xfrm>
            <a:custGeom>
              <a:avLst/>
              <a:gdLst/>
              <a:ahLst/>
              <a:cxnLst/>
              <a:rect l="l" t="t" r="r" b="b"/>
              <a:pathLst>
                <a:path w="10731" h="3041" extrusionOk="0">
                  <a:moveTo>
                    <a:pt x="548" y="1"/>
                  </a:moveTo>
                  <a:cubicBezTo>
                    <a:pt x="1" y="1308"/>
                    <a:pt x="487" y="1642"/>
                    <a:pt x="487" y="1642"/>
                  </a:cubicBezTo>
                  <a:lnTo>
                    <a:pt x="10062" y="3040"/>
                  </a:lnTo>
                  <a:cubicBezTo>
                    <a:pt x="10730" y="2584"/>
                    <a:pt x="10244" y="1429"/>
                    <a:pt x="10244" y="1429"/>
                  </a:cubicBezTo>
                  <a:lnTo>
                    <a:pt x="548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52"/>
            <p:cNvSpPr/>
            <p:nvPr/>
          </p:nvSpPr>
          <p:spPr>
            <a:xfrm>
              <a:off x="6577168" y="2644750"/>
              <a:ext cx="305611" cy="382431"/>
            </a:xfrm>
            <a:custGeom>
              <a:avLst/>
              <a:gdLst/>
              <a:ahLst/>
              <a:cxnLst/>
              <a:rect l="l" t="t" r="r" b="b"/>
              <a:pathLst>
                <a:path w="5685" h="7114" extrusionOk="0">
                  <a:moveTo>
                    <a:pt x="1429" y="1"/>
                  </a:moveTo>
                  <a:lnTo>
                    <a:pt x="0" y="730"/>
                  </a:lnTo>
                  <a:lnTo>
                    <a:pt x="4256" y="7113"/>
                  </a:lnTo>
                  <a:lnTo>
                    <a:pt x="5684" y="6384"/>
                  </a:lnTo>
                  <a:lnTo>
                    <a:pt x="5654" y="6353"/>
                  </a:lnTo>
                  <a:lnTo>
                    <a:pt x="5472" y="6444"/>
                  </a:lnTo>
                  <a:cubicBezTo>
                    <a:pt x="5472" y="6444"/>
                    <a:pt x="5441" y="6444"/>
                    <a:pt x="5441" y="6414"/>
                  </a:cubicBezTo>
                  <a:lnTo>
                    <a:pt x="5654" y="6323"/>
                  </a:lnTo>
                  <a:lnTo>
                    <a:pt x="5563" y="6201"/>
                  </a:lnTo>
                  <a:lnTo>
                    <a:pt x="5381" y="6292"/>
                  </a:lnTo>
                  <a:lnTo>
                    <a:pt x="5350" y="6292"/>
                  </a:lnTo>
                  <a:cubicBezTo>
                    <a:pt x="5350" y="6262"/>
                    <a:pt x="5350" y="6262"/>
                    <a:pt x="5350" y="6262"/>
                  </a:cubicBezTo>
                  <a:lnTo>
                    <a:pt x="5532" y="6171"/>
                  </a:lnTo>
                  <a:lnTo>
                    <a:pt x="5472" y="6049"/>
                  </a:lnTo>
                  <a:lnTo>
                    <a:pt x="5289" y="6140"/>
                  </a:lnTo>
                  <a:lnTo>
                    <a:pt x="5259" y="6140"/>
                  </a:lnTo>
                  <a:cubicBezTo>
                    <a:pt x="5229" y="6110"/>
                    <a:pt x="5259" y="6110"/>
                    <a:pt x="5259" y="6110"/>
                  </a:cubicBezTo>
                  <a:lnTo>
                    <a:pt x="5441" y="6019"/>
                  </a:lnTo>
                  <a:lnTo>
                    <a:pt x="5381" y="5928"/>
                  </a:lnTo>
                  <a:lnTo>
                    <a:pt x="5107" y="6049"/>
                  </a:lnTo>
                  <a:cubicBezTo>
                    <a:pt x="5077" y="6049"/>
                    <a:pt x="5046" y="6049"/>
                    <a:pt x="5016" y="6019"/>
                  </a:cubicBezTo>
                  <a:cubicBezTo>
                    <a:pt x="5016" y="6019"/>
                    <a:pt x="5016" y="5989"/>
                    <a:pt x="5046" y="5958"/>
                  </a:cubicBezTo>
                  <a:lnTo>
                    <a:pt x="5320" y="5837"/>
                  </a:lnTo>
                  <a:lnTo>
                    <a:pt x="5259" y="5715"/>
                  </a:lnTo>
                  <a:lnTo>
                    <a:pt x="5046" y="5806"/>
                  </a:lnTo>
                  <a:lnTo>
                    <a:pt x="5016" y="5806"/>
                  </a:lnTo>
                  <a:cubicBezTo>
                    <a:pt x="5016" y="5776"/>
                    <a:pt x="5016" y="5776"/>
                    <a:pt x="5046" y="5776"/>
                  </a:cubicBezTo>
                  <a:lnTo>
                    <a:pt x="5229" y="5685"/>
                  </a:lnTo>
                  <a:lnTo>
                    <a:pt x="5168" y="5593"/>
                  </a:lnTo>
                  <a:lnTo>
                    <a:pt x="4985" y="5685"/>
                  </a:lnTo>
                  <a:cubicBezTo>
                    <a:pt x="4955" y="5685"/>
                    <a:pt x="4955" y="5685"/>
                    <a:pt x="4955" y="5654"/>
                  </a:cubicBezTo>
                  <a:lnTo>
                    <a:pt x="5137" y="5563"/>
                  </a:lnTo>
                  <a:lnTo>
                    <a:pt x="5077" y="5441"/>
                  </a:lnTo>
                  <a:lnTo>
                    <a:pt x="4894" y="5533"/>
                  </a:lnTo>
                  <a:lnTo>
                    <a:pt x="4864" y="5533"/>
                  </a:lnTo>
                  <a:cubicBezTo>
                    <a:pt x="4833" y="5533"/>
                    <a:pt x="4833" y="5502"/>
                    <a:pt x="4864" y="5502"/>
                  </a:cubicBezTo>
                  <a:lnTo>
                    <a:pt x="5046" y="5411"/>
                  </a:lnTo>
                  <a:lnTo>
                    <a:pt x="4955" y="5289"/>
                  </a:lnTo>
                  <a:lnTo>
                    <a:pt x="4773" y="5381"/>
                  </a:lnTo>
                  <a:lnTo>
                    <a:pt x="4742" y="5381"/>
                  </a:lnTo>
                  <a:cubicBezTo>
                    <a:pt x="4742" y="5381"/>
                    <a:pt x="4742" y="5350"/>
                    <a:pt x="4773" y="5350"/>
                  </a:cubicBezTo>
                  <a:lnTo>
                    <a:pt x="4955" y="5259"/>
                  </a:lnTo>
                  <a:lnTo>
                    <a:pt x="4864" y="5168"/>
                  </a:lnTo>
                  <a:lnTo>
                    <a:pt x="4681" y="5229"/>
                  </a:lnTo>
                  <a:cubicBezTo>
                    <a:pt x="4681" y="5239"/>
                    <a:pt x="4678" y="5242"/>
                    <a:pt x="4674" y="5242"/>
                  </a:cubicBezTo>
                  <a:cubicBezTo>
                    <a:pt x="4665" y="5242"/>
                    <a:pt x="4651" y="5229"/>
                    <a:pt x="4651" y="5229"/>
                  </a:cubicBezTo>
                  <a:cubicBezTo>
                    <a:pt x="4651" y="5229"/>
                    <a:pt x="4651" y="5198"/>
                    <a:pt x="4651" y="5198"/>
                  </a:cubicBezTo>
                  <a:lnTo>
                    <a:pt x="4833" y="5137"/>
                  </a:lnTo>
                  <a:lnTo>
                    <a:pt x="4773" y="5016"/>
                  </a:lnTo>
                  <a:lnTo>
                    <a:pt x="4499" y="5137"/>
                  </a:lnTo>
                  <a:cubicBezTo>
                    <a:pt x="4484" y="5153"/>
                    <a:pt x="4469" y="5160"/>
                    <a:pt x="4453" y="5160"/>
                  </a:cubicBezTo>
                  <a:cubicBezTo>
                    <a:pt x="4438" y="5160"/>
                    <a:pt x="4423" y="5153"/>
                    <a:pt x="4408" y="5137"/>
                  </a:cubicBezTo>
                  <a:cubicBezTo>
                    <a:pt x="4408" y="5107"/>
                    <a:pt x="4408" y="5077"/>
                    <a:pt x="4438" y="5077"/>
                  </a:cubicBezTo>
                  <a:lnTo>
                    <a:pt x="4712" y="4955"/>
                  </a:lnTo>
                  <a:lnTo>
                    <a:pt x="4651" y="4833"/>
                  </a:lnTo>
                  <a:lnTo>
                    <a:pt x="4469" y="4925"/>
                  </a:lnTo>
                  <a:cubicBezTo>
                    <a:pt x="4438" y="4925"/>
                    <a:pt x="4438" y="4925"/>
                    <a:pt x="4438" y="4894"/>
                  </a:cubicBezTo>
                  <a:lnTo>
                    <a:pt x="4621" y="4803"/>
                  </a:lnTo>
                  <a:lnTo>
                    <a:pt x="4560" y="4712"/>
                  </a:lnTo>
                  <a:lnTo>
                    <a:pt x="4377" y="4773"/>
                  </a:lnTo>
                  <a:cubicBezTo>
                    <a:pt x="4367" y="4783"/>
                    <a:pt x="4361" y="4786"/>
                    <a:pt x="4356" y="4786"/>
                  </a:cubicBezTo>
                  <a:cubicBezTo>
                    <a:pt x="4347" y="4786"/>
                    <a:pt x="4347" y="4773"/>
                    <a:pt x="4347" y="4773"/>
                  </a:cubicBezTo>
                  <a:cubicBezTo>
                    <a:pt x="4347" y="4773"/>
                    <a:pt x="4347" y="4742"/>
                    <a:pt x="4347" y="4742"/>
                  </a:cubicBezTo>
                  <a:lnTo>
                    <a:pt x="4529" y="4651"/>
                  </a:lnTo>
                  <a:lnTo>
                    <a:pt x="4469" y="4560"/>
                  </a:lnTo>
                  <a:lnTo>
                    <a:pt x="4286" y="4651"/>
                  </a:lnTo>
                  <a:lnTo>
                    <a:pt x="4256" y="4651"/>
                  </a:lnTo>
                  <a:cubicBezTo>
                    <a:pt x="4256" y="4621"/>
                    <a:pt x="4256" y="4621"/>
                    <a:pt x="4256" y="4621"/>
                  </a:cubicBezTo>
                  <a:lnTo>
                    <a:pt x="4438" y="4530"/>
                  </a:lnTo>
                  <a:lnTo>
                    <a:pt x="4377" y="4408"/>
                  </a:lnTo>
                  <a:lnTo>
                    <a:pt x="4195" y="4499"/>
                  </a:lnTo>
                  <a:lnTo>
                    <a:pt x="4165" y="4499"/>
                  </a:lnTo>
                  <a:cubicBezTo>
                    <a:pt x="4134" y="4469"/>
                    <a:pt x="4134" y="4469"/>
                    <a:pt x="4165" y="4469"/>
                  </a:cubicBezTo>
                  <a:lnTo>
                    <a:pt x="4347" y="4378"/>
                  </a:lnTo>
                  <a:lnTo>
                    <a:pt x="4256" y="4256"/>
                  </a:lnTo>
                  <a:lnTo>
                    <a:pt x="4074" y="4347"/>
                  </a:lnTo>
                  <a:lnTo>
                    <a:pt x="4043" y="4347"/>
                  </a:lnTo>
                  <a:cubicBezTo>
                    <a:pt x="4043" y="4347"/>
                    <a:pt x="4043" y="4317"/>
                    <a:pt x="4074" y="4317"/>
                  </a:cubicBezTo>
                  <a:lnTo>
                    <a:pt x="4256" y="4226"/>
                  </a:lnTo>
                  <a:lnTo>
                    <a:pt x="4165" y="4134"/>
                  </a:lnTo>
                  <a:lnTo>
                    <a:pt x="3891" y="4256"/>
                  </a:lnTo>
                  <a:cubicBezTo>
                    <a:pt x="3861" y="4256"/>
                    <a:pt x="3830" y="4256"/>
                    <a:pt x="3830" y="4226"/>
                  </a:cubicBezTo>
                  <a:cubicBezTo>
                    <a:pt x="3800" y="4226"/>
                    <a:pt x="3830" y="4195"/>
                    <a:pt x="3830" y="4165"/>
                  </a:cubicBezTo>
                  <a:lnTo>
                    <a:pt x="4134" y="4043"/>
                  </a:lnTo>
                  <a:lnTo>
                    <a:pt x="4043" y="3922"/>
                  </a:lnTo>
                  <a:lnTo>
                    <a:pt x="3861" y="4013"/>
                  </a:lnTo>
                  <a:lnTo>
                    <a:pt x="3830" y="4013"/>
                  </a:lnTo>
                  <a:cubicBezTo>
                    <a:pt x="3830" y="4013"/>
                    <a:pt x="3830" y="3982"/>
                    <a:pt x="3830" y="3982"/>
                  </a:cubicBezTo>
                  <a:lnTo>
                    <a:pt x="4013" y="3891"/>
                  </a:lnTo>
                  <a:lnTo>
                    <a:pt x="3952" y="3800"/>
                  </a:lnTo>
                  <a:lnTo>
                    <a:pt x="3770" y="3891"/>
                  </a:lnTo>
                  <a:lnTo>
                    <a:pt x="3739" y="3891"/>
                  </a:lnTo>
                  <a:cubicBezTo>
                    <a:pt x="3739" y="3861"/>
                    <a:pt x="3739" y="3861"/>
                    <a:pt x="3739" y="3861"/>
                  </a:cubicBezTo>
                  <a:lnTo>
                    <a:pt x="3952" y="3770"/>
                  </a:lnTo>
                  <a:lnTo>
                    <a:pt x="3861" y="3678"/>
                  </a:lnTo>
                  <a:lnTo>
                    <a:pt x="3678" y="3739"/>
                  </a:lnTo>
                  <a:cubicBezTo>
                    <a:pt x="3678" y="3749"/>
                    <a:pt x="3675" y="3753"/>
                    <a:pt x="3670" y="3753"/>
                  </a:cubicBezTo>
                  <a:cubicBezTo>
                    <a:pt x="3661" y="3753"/>
                    <a:pt x="3648" y="3739"/>
                    <a:pt x="3648" y="3739"/>
                  </a:cubicBezTo>
                  <a:cubicBezTo>
                    <a:pt x="3648" y="3739"/>
                    <a:pt x="3648" y="3709"/>
                    <a:pt x="3648" y="3709"/>
                  </a:cubicBezTo>
                  <a:lnTo>
                    <a:pt x="3861" y="3618"/>
                  </a:lnTo>
                  <a:lnTo>
                    <a:pt x="3770" y="3526"/>
                  </a:lnTo>
                  <a:lnTo>
                    <a:pt x="3587" y="3618"/>
                  </a:lnTo>
                  <a:cubicBezTo>
                    <a:pt x="3587" y="3618"/>
                    <a:pt x="3557" y="3618"/>
                    <a:pt x="3557" y="3587"/>
                  </a:cubicBezTo>
                  <a:cubicBezTo>
                    <a:pt x="3557" y="3587"/>
                    <a:pt x="3557" y="3587"/>
                    <a:pt x="3557" y="3557"/>
                  </a:cubicBezTo>
                  <a:lnTo>
                    <a:pt x="3739" y="3496"/>
                  </a:lnTo>
                  <a:lnTo>
                    <a:pt x="3678" y="3374"/>
                  </a:lnTo>
                  <a:lnTo>
                    <a:pt x="3496" y="3466"/>
                  </a:lnTo>
                  <a:lnTo>
                    <a:pt x="3466" y="3466"/>
                  </a:lnTo>
                  <a:cubicBezTo>
                    <a:pt x="3435" y="3435"/>
                    <a:pt x="3466" y="3435"/>
                    <a:pt x="3466" y="3435"/>
                  </a:cubicBezTo>
                  <a:lnTo>
                    <a:pt x="3648" y="3344"/>
                  </a:lnTo>
                  <a:lnTo>
                    <a:pt x="3587" y="3223"/>
                  </a:lnTo>
                  <a:lnTo>
                    <a:pt x="3314" y="3374"/>
                  </a:lnTo>
                  <a:cubicBezTo>
                    <a:pt x="3283" y="3374"/>
                    <a:pt x="3253" y="3374"/>
                    <a:pt x="3222" y="3344"/>
                  </a:cubicBezTo>
                  <a:cubicBezTo>
                    <a:pt x="3222" y="3314"/>
                    <a:pt x="3222" y="3314"/>
                    <a:pt x="3253" y="3283"/>
                  </a:cubicBezTo>
                  <a:lnTo>
                    <a:pt x="3526" y="3162"/>
                  </a:lnTo>
                  <a:lnTo>
                    <a:pt x="3466" y="3040"/>
                  </a:lnTo>
                  <a:lnTo>
                    <a:pt x="3253" y="3131"/>
                  </a:lnTo>
                  <a:lnTo>
                    <a:pt x="3222" y="3131"/>
                  </a:lnTo>
                  <a:cubicBezTo>
                    <a:pt x="3222" y="3131"/>
                    <a:pt x="3222" y="3101"/>
                    <a:pt x="3253" y="3101"/>
                  </a:cubicBezTo>
                  <a:lnTo>
                    <a:pt x="3435" y="3010"/>
                  </a:lnTo>
                  <a:lnTo>
                    <a:pt x="3374" y="2919"/>
                  </a:lnTo>
                  <a:lnTo>
                    <a:pt x="3192" y="3010"/>
                  </a:lnTo>
                  <a:lnTo>
                    <a:pt x="3162" y="3010"/>
                  </a:lnTo>
                  <a:cubicBezTo>
                    <a:pt x="3131" y="2979"/>
                    <a:pt x="3131" y="2979"/>
                    <a:pt x="3162" y="2979"/>
                  </a:cubicBezTo>
                  <a:lnTo>
                    <a:pt x="3344" y="2888"/>
                  </a:lnTo>
                  <a:lnTo>
                    <a:pt x="3283" y="2767"/>
                  </a:lnTo>
                  <a:lnTo>
                    <a:pt x="3101" y="2858"/>
                  </a:lnTo>
                  <a:lnTo>
                    <a:pt x="3070" y="2858"/>
                  </a:lnTo>
                  <a:cubicBezTo>
                    <a:pt x="3040" y="2858"/>
                    <a:pt x="3040" y="2827"/>
                    <a:pt x="3070" y="2827"/>
                  </a:cubicBezTo>
                  <a:lnTo>
                    <a:pt x="3253" y="2736"/>
                  </a:lnTo>
                  <a:lnTo>
                    <a:pt x="3162" y="2645"/>
                  </a:lnTo>
                  <a:lnTo>
                    <a:pt x="2979" y="2706"/>
                  </a:lnTo>
                  <a:cubicBezTo>
                    <a:pt x="2979" y="2716"/>
                    <a:pt x="2979" y="2719"/>
                    <a:pt x="2978" y="2719"/>
                  </a:cubicBezTo>
                  <a:cubicBezTo>
                    <a:pt x="2976" y="2719"/>
                    <a:pt x="2969" y="2706"/>
                    <a:pt x="2949" y="2706"/>
                  </a:cubicBezTo>
                  <a:cubicBezTo>
                    <a:pt x="2949" y="2706"/>
                    <a:pt x="2949" y="2675"/>
                    <a:pt x="2979" y="2675"/>
                  </a:cubicBezTo>
                  <a:lnTo>
                    <a:pt x="3162" y="2584"/>
                  </a:lnTo>
                  <a:lnTo>
                    <a:pt x="3070" y="2493"/>
                  </a:lnTo>
                  <a:lnTo>
                    <a:pt x="2888" y="2554"/>
                  </a:lnTo>
                  <a:cubicBezTo>
                    <a:pt x="2888" y="2564"/>
                    <a:pt x="2885" y="2567"/>
                    <a:pt x="2880" y="2567"/>
                  </a:cubicBezTo>
                  <a:cubicBezTo>
                    <a:pt x="2871" y="2567"/>
                    <a:pt x="2858" y="2554"/>
                    <a:pt x="2858" y="2554"/>
                  </a:cubicBezTo>
                  <a:cubicBezTo>
                    <a:pt x="2858" y="2554"/>
                    <a:pt x="2858" y="2523"/>
                    <a:pt x="2858" y="2523"/>
                  </a:cubicBezTo>
                  <a:lnTo>
                    <a:pt x="3040" y="2432"/>
                  </a:lnTo>
                  <a:lnTo>
                    <a:pt x="2979" y="2341"/>
                  </a:lnTo>
                  <a:lnTo>
                    <a:pt x="2706" y="2463"/>
                  </a:lnTo>
                  <a:cubicBezTo>
                    <a:pt x="2696" y="2473"/>
                    <a:pt x="2685" y="2476"/>
                    <a:pt x="2676" y="2476"/>
                  </a:cubicBezTo>
                  <a:cubicBezTo>
                    <a:pt x="2658" y="2476"/>
                    <a:pt x="2645" y="2463"/>
                    <a:pt x="2645" y="2463"/>
                  </a:cubicBezTo>
                  <a:cubicBezTo>
                    <a:pt x="2615" y="2432"/>
                    <a:pt x="2615" y="2402"/>
                    <a:pt x="2645" y="2402"/>
                  </a:cubicBezTo>
                  <a:lnTo>
                    <a:pt x="2918" y="2250"/>
                  </a:lnTo>
                  <a:lnTo>
                    <a:pt x="2858" y="2159"/>
                  </a:lnTo>
                  <a:lnTo>
                    <a:pt x="2675" y="2250"/>
                  </a:lnTo>
                  <a:cubicBezTo>
                    <a:pt x="2645" y="2250"/>
                    <a:pt x="2645" y="2250"/>
                    <a:pt x="2645" y="2219"/>
                  </a:cubicBezTo>
                  <a:cubicBezTo>
                    <a:pt x="2645" y="2219"/>
                    <a:pt x="2645" y="2219"/>
                    <a:pt x="2645" y="2189"/>
                  </a:cubicBezTo>
                  <a:lnTo>
                    <a:pt x="2827" y="2128"/>
                  </a:lnTo>
                  <a:lnTo>
                    <a:pt x="2766" y="2007"/>
                  </a:lnTo>
                  <a:lnTo>
                    <a:pt x="2584" y="2098"/>
                  </a:lnTo>
                  <a:lnTo>
                    <a:pt x="2554" y="2098"/>
                  </a:lnTo>
                  <a:cubicBezTo>
                    <a:pt x="2554" y="2098"/>
                    <a:pt x="2554" y="2067"/>
                    <a:pt x="2554" y="2067"/>
                  </a:cubicBezTo>
                  <a:lnTo>
                    <a:pt x="2736" y="1976"/>
                  </a:lnTo>
                  <a:lnTo>
                    <a:pt x="2675" y="1885"/>
                  </a:lnTo>
                  <a:lnTo>
                    <a:pt x="2493" y="1976"/>
                  </a:lnTo>
                  <a:lnTo>
                    <a:pt x="2463" y="1976"/>
                  </a:lnTo>
                  <a:cubicBezTo>
                    <a:pt x="2463" y="1946"/>
                    <a:pt x="2463" y="1946"/>
                    <a:pt x="2463" y="1946"/>
                  </a:cubicBezTo>
                  <a:lnTo>
                    <a:pt x="2645" y="1855"/>
                  </a:lnTo>
                  <a:lnTo>
                    <a:pt x="2584" y="1733"/>
                  </a:lnTo>
                  <a:lnTo>
                    <a:pt x="2402" y="1824"/>
                  </a:lnTo>
                  <a:lnTo>
                    <a:pt x="2371" y="1824"/>
                  </a:lnTo>
                  <a:cubicBezTo>
                    <a:pt x="2371" y="1794"/>
                    <a:pt x="2371" y="1794"/>
                    <a:pt x="2371" y="1794"/>
                  </a:cubicBezTo>
                  <a:lnTo>
                    <a:pt x="2554" y="1703"/>
                  </a:lnTo>
                  <a:lnTo>
                    <a:pt x="2493" y="1581"/>
                  </a:lnTo>
                  <a:lnTo>
                    <a:pt x="2311" y="1672"/>
                  </a:lnTo>
                  <a:lnTo>
                    <a:pt x="2280" y="1672"/>
                  </a:lnTo>
                  <a:cubicBezTo>
                    <a:pt x="2250" y="1642"/>
                    <a:pt x="2250" y="1642"/>
                    <a:pt x="2280" y="1642"/>
                  </a:cubicBezTo>
                  <a:lnTo>
                    <a:pt x="2463" y="1551"/>
                  </a:lnTo>
                  <a:lnTo>
                    <a:pt x="2402" y="1429"/>
                  </a:lnTo>
                  <a:lnTo>
                    <a:pt x="2098" y="1581"/>
                  </a:lnTo>
                  <a:cubicBezTo>
                    <a:pt x="2067" y="1581"/>
                    <a:pt x="2037" y="1581"/>
                    <a:pt x="2037" y="1551"/>
                  </a:cubicBezTo>
                  <a:cubicBezTo>
                    <a:pt x="2007" y="1520"/>
                    <a:pt x="2037" y="1490"/>
                    <a:pt x="2067" y="1490"/>
                  </a:cubicBezTo>
                  <a:lnTo>
                    <a:pt x="2341" y="1368"/>
                  </a:lnTo>
                  <a:lnTo>
                    <a:pt x="2250" y="1247"/>
                  </a:lnTo>
                  <a:lnTo>
                    <a:pt x="2067" y="1338"/>
                  </a:lnTo>
                  <a:lnTo>
                    <a:pt x="2037" y="1338"/>
                  </a:lnTo>
                  <a:cubicBezTo>
                    <a:pt x="2037" y="1308"/>
                    <a:pt x="2037" y="1308"/>
                    <a:pt x="2037" y="1308"/>
                  </a:cubicBezTo>
                  <a:lnTo>
                    <a:pt x="2250" y="1216"/>
                  </a:lnTo>
                  <a:lnTo>
                    <a:pt x="2159" y="1125"/>
                  </a:lnTo>
                  <a:lnTo>
                    <a:pt x="1976" y="1216"/>
                  </a:lnTo>
                  <a:cubicBezTo>
                    <a:pt x="1976" y="1216"/>
                    <a:pt x="1976" y="1216"/>
                    <a:pt x="1946" y="1186"/>
                  </a:cubicBezTo>
                  <a:lnTo>
                    <a:pt x="1976" y="1186"/>
                  </a:lnTo>
                  <a:lnTo>
                    <a:pt x="2159" y="1095"/>
                  </a:lnTo>
                  <a:lnTo>
                    <a:pt x="2067" y="973"/>
                  </a:lnTo>
                  <a:lnTo>
                    <a:pt x="1885" y="1064"/>
                  </a:lnTo>
                  <a:lnTo>
                    <a:pt x="1855" y="1064"/>
                  </a:lnTo>
                  <a:cubicBezTo>
                    <a:pt x="1855" y="1064"/>
                    <a:pt x="1855" y="1034"/>
                    <a:pt x="1885" y="1034"/>
                  </a:cubicBezTo>
                  <a:lnTo>
                    <a:pt x="2067" y="973"/>
                  </a:lnTo>
                  <a:lnTo>
                    <a:pt x="1976" y="852"/>
                  </a:lnTo>
                  <a:lnTo>
                    <a:pt x="1794" y="943"/>
                  </a:lnTo>
                  <a:cubicBezTo>
                    <a:pt x="1794" y="943"/>
                    <a:pt x="1794" y="943"/>
                    <a:pt x="1763" y="912"/>
                  </a:cubicBezTo>
                  <a:lnTo>
                    <a:pt x="1794" y="912"/>
                  </a:lnTo>
                  <a:lnTo>
                    <a:pt x="1976" y="821"/>
                  </a:lnTo>
                  <a:lnTo>
                    <a:pt x="1885" y="700"/>
                  </a:lnTo>
                  <a:lnTo>
                    <a:pt x="1703" y="791"/>
                  </a:lnTo>
                  <a:cubicBezTo>
                    <a:pt x="1703" y="791"/>
                    <a:pt x="1672" y="791"/>
                    <a:pt x="1672" y="760"/>
                  </a:cubicBezTo>
                  <a:lnTo>
                    <a:pt x="1855" y="669"/>
                  </a:lnTo>
                  <a:lnTo>
                    <a:pt x="1794" y="548"/>
                  </a:lnTo>
                  <a:lnTo>
                    <a:pt x="1520" y="669"/>
                  </a:lnTo>
                  <a:cubicBezTo>
                    <a:pt x="1505" y="684"/>
                    <a:pt x="1490" y="692"/>
                    <a:pt x="1475" y="692"/>
                  </a:cubicBezTo>
                  <a:cubicBezTo>
                    <a:pt x="1459" y="692"/>
                    <a:pt x="1444" y="684"/>
                    <a:pt x="1429" y="669"/>
                  </a:cubicBezTo>
                  <a:cubicBezTo>
                    <a:pt x="1429" y="639"/>
                    <a:pt x="1429" y="608"/>
                    <a:pt x="1459" y="608"/>
                  </a:cubicBezTo>
                  <a:lnTo>
                    <a:pt x="1733" y="487"/>
                  </a:lnTo>
                  <a:lnTo>
                    <a:pt x="1672" y="396"/>
                  </a:lnTo>
                  <a:lnTo>
                    <a:pt x="1490" y="487"/>
                  </a:lnTo>
                  <a:cubicBezTo>
                    <a:pt x="1490" y="487"/>
                    <a:pt x="1490" y="487"/>
                    <a:pt x="1459" y="457"/>
                  </a:cubicBezTo>
                  <a:lnTo>
                    <a:pt x="1490" y="457"/>
                  </a:lnTo>
                  <a:lnTo>
                    <a:pt x="1672" y="365"/>
                  </a:lnTo>
                  <a:lnTo>
                    <a:pt x="1611" y="274"/>
                  </a:lnTo>
                  <a:lnTo>
                    <a:pt x="1399" y="335"/>
                  </a:lnTo>
                  <a:cubicBezTo>
                    <a:pt x="1399" y="345"/>
                    <a:pt x="1399" y="348"/>
                    <a:pt x="1398" y="348"/>
                  </a:cubicBezTo>
                  <a:cubicBezTo>
                    <a:pt x="1395" y="348"/>
                    <a:pt x="1389" y="335"/>
                    <a:pt x="1368" y="335"/>
                  </a:cubicBezTo>
                  <a:cubicBezTo>
                    <a:pt x="1368" y="335"/>
                    <a:pt x="1368" y="305"/>
                    <a:pt x="1399" y="305"/>
                  </a:cubicBezTo>
                  <a:lnTo>
                    <a:pt x="1581" y="213"/>
                  </a:lnTo>
                  <a:lnTo>
                    <a:pt x="1520" y="122"/>
                  </a:lnTo>
                  <a:lnTo>
                    <a:pt x="1307" y="213"/>
                  </a:lnTo>
                  <a:lnTo>
                    <a:pt x="1277" y="213"/>
                  </a:lnTo>
                  <a:cubicBezTo>
                    <a:pt x="1277" y="183"/>
                    <a:pt x="1277" y="183"/>
                    <a:pt x="1307" y="183"/>
                  </a:cubicBezTo>
                  <a:lnTo>
                    <a:pt x="1520" y="31"/>
                  </a:lnTo>
                  <a:lnTo>
                    <a:pt x="1429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52"/>
            <p:cNvSpPr/>
            <p:nvPr/>
          </p:nvSpPr>
          <p:spPr>
            <a:xfrm>
              <a:off x="6582060" y="2669264"/>
              <a:ext cx="245134" cy="354638"/>
            </a:xfrm>
            <a:custGeom>
              <a:avLst/>
              <a:gdLst/>
              <a:ahLst/>
              <a:cxnLst/>
              <a:rect l="l" t="t" r="r" b="b"/>
              <a:pathLst>
                <a:path w="4560" h="6597" extrusionOk="0">
                  <a:moveTo>
                    <a:pt x="578" y="1"/>
                  </a:moveTo>
                  <a:lnTo>
                    <a:pt x="1" y="274"/>
                  </a:lnTo>
                  <a:lnTo>
                    <a:pt x="4195" y="6596"/>
                  </a:lnTo>
                  <a:lnTo>
                    <a:pt x="4560" y="6444"/>
                  </a:lnTo>
                  <a:cubicBezTo>
                    <a:pt x="2949" y="4469"/>
                    <a:pt x="1460" y="2311"/>
                    <a:pt x="578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52"/>
            <p:cNvSpPr/>
            <p:nvPr/>
          </p:nvSpPr>
          <p:spPr>
            <a:xfrm>
              <a:off x="6611466" y="2646363"/>
              <a:ext cx="277873" cy="370981"/>
            </a:xfrm>
            <a:custGeom>
              <a:avLst/>
              <a:gdLst/>
              <a:ahLst/>
              <a:cxnLst/>
              <a:rect l="l" t="t" r="r" b="b"/>
              <a:pathLst>
                <a:path w="5169" h="6901" extrusionOk="0">
                  <a:moveTo>
                    <a:pt x="882" y="1"/>
                  </a:moveTo>
                  <a:lnTo>
                    <a:pt x="1" y="427"/>
                  </a:lnTo>
                  <a:cubicBezTo>
                    <a:pt x="913" y="2737"/>
                    <a:pt x="2402" y="4895"/>
                    <a:pt x="4043" y="6901"/>
                  </a:cubicBezTo>
                  <a:lnTo>
                    <a:pt x="5168" y="6384"/>
                  </a:lnTo>
                  <a:lnTo>
                    <a:pt x="5138" y="6354"/>
                  </a:lnTo>
                  <a:lnTo>
                    <a:pt x="4955" y="6445"/>
                  </a:lnTo>
                  <a:lnTo>
                    <a:pt x="4925" y="6445"/>
                  </a:lnTo>
                  <a:cubicBezTo>
                    <a:pt x="4925" y="6414"/>
                    <a:pt x="4925" y="6414"/>
                    <a:pt x="4925" y="6414"/>
                  </a:cubicBezTo>
                  <a:lnTo>
                    <a:pt x="5107" y="6323"/>
                  </a:lnTo>
                  <a:lnTo>
                    <a:pt x="5046" y="6202"/>
                  </a:lnTo>
                  <a:lnTo>
                    <a:pt x="4864" y="6293"/>
                  </a:lnTo>
                  <a:lnTo>
                    <a:pt x="4834" y="6293"/>
                  </a:lnTo>
                  <a:cubicBezTo>
                    <a:pt x="4803" y="6293"/>
                    <a:pt x="4834" y="6262"/>
                    <a:pt x="4834" y="6262"/>
                  </a:cubicBezTo>
                  <a:lnTo>
                    <a:pt x="5016" y="6171"/>
                  </a:lnTo>
                  <a:lnTo>
                    <a:pt x="4925" y="6050"/>
                  </a:lnTo>
                  <a:lnTo>
                    <a:pt x="4743" y="6141"/>
                  </a:lnTo>
                  <a:lnTo>
                    <a:pt x="4712" y="6141"/>
                  </a:lnTo>
                  <a:cubicBezTo>
                    <a:pt x="4712" y="6141"/>
                    <a:pt x="4712" y="6110"/>
                    <a:pt x="4743" y="6110"/>
                  </a:cubicBezTo>
                  <a:lnTo>
                    <a:pt x="4925" y="6019"/>
                  </a:lnTo>
                  <a:lnTo>
                    <a:pt x="4834" y="5928"/>
                  </a:lnTo>
                  <a:lnTo>
                    <a:pt x="4560" y="6050"/>
                  </a:lnTo>
                  <a:cubicBezTo>
                    <a:pt x="4530" y="6050"/>
                    <a:pt x="4499" y="6050"/>
                    <a:pt x="4499" y="6019"/>
                  </a:cubicBezTo>
                  <a:cubicBezTo>
                    <a:pt x="4469" y="6019"/>
                    <a:pt x="4469" y="5989"/>
                    <a:pt x="4499" y="5959"/>
                  </a:cubicBezTo>
                  <a:lnTo>
                    <a:pt x="4803" y="5837"/>
                  </a:lnTo>
                  <a:lnTo>
                    <a:pt x="4712" y="5715"/>
                  </a:lnTo>
                  <a:lnTo>
                    <a:pt x="4530" y="5807"/>
                  </a:lnTo>
                  <a:lnTo>
                    <a:pt x="4499" y="5807"/>
                  </a:lnTo>
                  <a:cubicBezTo>
                    <a:pt x="4499" y="5807"/>
                    <a:pt x="4499" y="5776"/>
                    <a:pt x="4499" y="5776"/>
                  </a:cubicBezTo>
                  <a:lnTo>
                    <a:pt x="4682" y="5685"/>
                  </a:lnTo>
                  <a:lnTo>
                    <a:pt x="4621" y="5594"/>
                  </a:lnTo>
                  <a:lnTo>
                    <a:pt x="4439" y="5685"/>
                  </a:lnTo>
                  <a:lnTo>
                    <a:pt x="4408" y="5685"/>
                  </a:lnTo>
                  <a:cubicBezTo>
                    <a:pt x="4408" y="5655"/>
                    <a:pt x="4408" y="5655"/>
                    <a:pt x="4408" y="5655"/>
                  </a:cubicBezTo>
                  <a:lnTo>
                    <a:pt x="4621" y="5563"/>
                  </a:lnTo>
                  <a:lnTo>
                    <a:pt x="4530" y="5472"/>
                  </a:lnTo>
                  <a:lnTo>
                    <a:pt x="4347" y="5533"/>
                  </a:lnTo>
                  <a:cubicBezTo>
                    <a:pt x="4347" y="5543"/>
                    <a:pt x="4344" y="5546"/>
                    <a:pt x="4339" y="5546"/>
                  </a:cubicBezTo>
                  <a:cubicBezTo>
                    <a:pt x="4330" y="5546"/>
                    <a:pt x="4317" y="5533"/>
                    <a:pt x="4317" y="5533"/>
                  </a:cubicBezTo>
                  <a:cubicBezTo>
                    <a:pt x="4317" y="5533"/>
                    <a:pt x="4317" y="5503"/>
                    <a:pt x="4317" y="5503"/>
                  </a:cubicBezTo>
                  <a:lnTo>
                    <a:pt x="4530" y="5411"/>
                  </a:lnTo>
                  <a:lnTo>
                    <a:pt x="4439" y="5320"/>
                  </a:lnTo>
                  <a:lnTo>
                    <a:pt x="4256" y="5411"/>
                  </a:lnTo>
                  <a:cubicBezTo>
                    <a:pt x="4256" y="5411"/>
                    <a:pt x="4226" y="5411"/>
                    <a:pt x="4226" y="5381"/>
                  </a:cubicBezTo>
                  <a:cubicBezTo>
                    <a:pt x="4226" y="5381"/>
                    <a:pt x="4226" y="5381"/>
                    <a:pt x="4226" y="5351"/>
                  </a:cubicBezTo>
                  <a:lnTo>
                    <a:pt x="4408" y="5290"/>
                  </a:lnTo>
                  <a:lnTo>
                    <a:pt x="4347" y="5168"/>
                  </a:lnTo>
                  <a:lnTo>
                    <a:pt x="4165" y="5259"/>
                  </a:lnTo>
                  <a:cubicBezTo>
                    <a:pt x="4135" y="5259"/>
                    <a:pt x="4135" y="5259"/>
                    <a:pt x="4135" y="5229"/>
                  </a:cubicBezTo>
                  <a:lnTo>
                    <a:pt x="4317" y="5138"/>
                  </a:lnTo>
                  <a:lnTo>
                    <a:pt x="4256" y="5016"/>
                  </a:lnTo>
                  <a:lnTo>
                    <a:pt x="3983" y="5138"/>
                  </a:lnTo>
                  <a:cubicBezTo>
                    <a:pt x="3967" y="5153"/>
                    <a:pt x="3952" y="5161"/>
                    <a:pt x="3937" y="5161"/>
                  </a:cubicBezTo>
                  <a:cubicBezTo>
                    <a:pt x="3922" y="5161"/>
                    <a:pt x="3907" y="5153"/>
                    <a:pt x="3891" y="5138"/>
                  </a:cubicBezTo>
                  <a:cubicBezTo>
                    <a:pt x="3891" y="5107"/>
                    <a:pt x="3891" y="5077"/>
                    <a:pt x="3922" y="5077"/>
                  </a:cubicBezTo>
                  <a:lnTo>
                    <a:pt x="4195" y="4955"/>
                  </a:lnTo>
                  <a:lnTo>
                    <a:pt x="4135" y="4834"/>
                  </a:lnTo>
                  <a:lnTo>
                    <a:pt x="3922" y="4925"/>
                  </a:lnTo>
                  <a:cubicBezTo>
                    <a:pt x="3922" y="4925"/>
                    <a:pt x="3922" y="4925"/>
                    <a:pt x="3891" y="4895"/>
                  </a:cubicBezTo>
                  <a:lnTo>
                    <a:pt x="3922" y="4895"/>
                  </a:lnTo>
                  <a:lnTo>
                    <a:pt x="4104" y="4803"/>
                  </a:lnTo>
                  <a:lnTo>
                    <a:pt x="4043" y="4712"/>
                  </a:lnTo>
                  <a:lnTo>
                    <a:pt x="3861" y="4773"/>
                  </a:lnTo>
                  <a:cubicBezTo>
                    <a:pt x="3851" y="4783"/>
                    <a:pt x="3844" y="4787"/>
                    <a:pt x="3840" y="4787"/>
                  </a:cubicBezTo>
                  <a:cubicBezTo>
                    <a:pt x="3831" y="4787"/>
                    <a:pt x="3831" y="4773"/>
                    <a:pt x="3831" y="4773"/>
                  </a:cubicBezTo>
                  <a:cubicBezTo>
                    <a:pt x="3800" y="4773"/>
                    <a:pt x="3800" y="4743"/>
                    <a:pt x="3831" y="4743"/>
                  </a:cubicBezTo>
                  <a:lnTo>
                    <a:pt x="4013" y="4651"/>
                  </a:lnTo>
                  <a:lnTo>
                    <a:pt x="3952" y="4560"/>
                  </a:lnTo>
                  <a:lnTo>
                    <a:pt x="3770" y="4651"/>
                  </a:lnTo>
                  <a:lnTo>
                    <a:pt x="3739" y="4651"/>
                  </a:lnTo>
                  <a:cubicBezTo>
                    <a:pt x="3709" y="4621"/>
                    <a:pt x="3709" y="4621"/>
                    <a:pt x="3739" y="4621"/>
                  </a:cubicBezTo>
                  <a:lnTo>
                    <a:pt x="3922" y="4530"/>
                  </a:lnTo>
                  <a:lnTo>
                    <a:pt x="3831" y="4408"/>
                  </a:lnTo>
                  <a:lnTo>
                    <a:pt x="3648" y="4500"/>
                  </a:lnTo>
                  <a:lnTo>
                    <a:pt x="3618" y="4500"/>
                  </a:lnTo>
                  <a:cubicBezTo>
                    <a:pt x="3618" y="4500"/>
                    <a:pt x="3618" y="4469"/>
                    <a:pt x="3648" y="4469"/>
                  </a:cubicBezTo>
                  <a:lnTo>
                    <a:pt x="3831" y="4378"/>
                  </a:lnTo>
                  <a:lnTo>
                    <a:pt x="3739" y="4256"/>
                  </a:lnTo>
                  <a:lnTo>
                    <a:pt x="3557" y="4348"/>
                  </a:lnTo>
                  <a:lnTo>
                    <a:pt x="3527" y="4348"/>
                  </a:lnTo>
                  <a:cubicBezTo>
                    <a:pt x="3527" y="4348"/>
                    <a:pt x="3527" y="4317"/>
                    <a:pt x="3527" y="4317"/>
                  </a:cubicBezTo>
                  <a:lnTo>
                    <a:pt x="3709" y="4226"/>
                  </a:lnTo>
                  <a:lnTo>
                    <a:pt x="3648" y="4135"/>
                  </a:lnTo>
                  <a:lnTo>
                    <a:pt x="3375" y="4256"/>
                  </a:lnTo>
                  <a:cubicBezTo>
                    <a:pt x="3344" y="4256"/>
                    <a:pt x="3314" y="4256"/>
                    <a:pt x="3284" y="4226"/>
                  </a:cubicBezTo>
                  <a:cubicBezTo>
                    <a:pt x="3284" y="4226"/>
                    <a:pt x="3284" y="4196"/>
                    <a:pt x="3314" y="4165"/>
                  </a:cubicBezTo>
                  <a:lnTo>
                    <a:pt x="3587" y="4044"/>
                  </a:lnTo>
                  <a:lnTo>
                    <a:pt x="3527" y="3922"/>
                  </a:lnTo>
                  <a:lnTo>
                    <a:pt x="3344" y="4013"/>
                  </a:lnTo>
                  <a:lnTo>
                    <a:pt x="3314" y="4013"/>
                  </a:lnTo>
                  <a:cubicBezTo>
                    <a:pt x="3284" y="4013"/>
                    <a:pt x="3314" y="3983"/>
                    <a:pt x="3314" y="3983"/>
                  </a:cubicBezTo>
                  <a:lnTo>
                    <a:pt x="3496" y="3892"/>
                  </a:lnTo>
                  <a:lnTo>
                    <a:pt x="3436" y="3800"/>
                  </a:lnTo>
                  <a:lnTo>
                    <a:pt x="3253" y="3892"/>
                  </a:lnTo>
                  <a:lnTo>
                    <a:pt x="3223" y="3892"/>
                  </a:lnTo>
                  <a:cubicBezTo>
                    <a:pt x="3223" y="3861"/>
                    <a:pt x="3223" y="3861"/>
                    <a:pt x="3223" y="3861"/>
                  </a:cubicBezTo>
                  <a:lnTo>
                    <a:pt x="3405" y="3770"/>
                  </a:lnTo>
                  <a:lnTo>
                    <a:pt x="3344" y="3679"/>
                  </a:lnTo>
                  <a:lnTo>
                    <a:pt x="3162" y="3770"/>
                  </a:lnTo>
                  <a:cubicBezTo>
                    <a:pt x="3162" y="3770"/>
                    <a:pt x="3132" y="3770"/>
                    <a:pt x="3132" y="3740"/>
                  </a:cubicBezTo>
                  <a:lnTo>
                    <a:pt x="3314" y="3648"/>
                  </a:lnTo>
                  <a:lnTo>
                    <a:pt x="3253" y="3527"/>
                  </a:lnTo>
                  <a:lnTo>
                    <a:pt x="3071" y="3618"/>
                  </a:lnTo>
                  <a:cubicBezTo>
                    <a:pt x="3040" y="3618"/>
                    <a:pt x="3040" y="3618"/>
                    <a:pt x="3040" y="3588"/>
                  </a:cubicBezTo>
                  <a:lnTo>
                    <a:pt x="3223" y="3496"/>
                  </a:lnTo>
                  <a:lnTo>
                    <a:pt x="3162" y="3375"/>
                  </a:lnTo>
                  <a:lnTo>
                    <a:pt x="2949" y="3466"/>
                  </a:lnTo>
                  <a:cubicBezTo>
                    <a:pt x="2949" y="3466"/>
                    <a:pt x="2949" y="3466"/>
                    <a:pt x="2919" y="3436"/>
                  </a:cubicBezTo>
                  <a:lnTo>
                    <a:pt x="2949" y="3436"/>
                  </a:lnTo>
                  <a:lnTo>
                    <a:pt x="3132" y="3344"/>
                  </a:lnTo>
                  <a:lnTo>
                    <a:pt x="3071" y="3223"/>
                  </a:lnTo>
                  <a:lnTo>
                    <a:pt x="2767" y="3375"/>
                  </a:lnTo>
                  <a:cubicBezTo>
                    <a:pt x="2736" y="3375"/>
                    <a:pt x="2706" y="3375"/>
                    <a:pt x="2706" y="3344"/>
                  </a:cubicBezTo>
                  <a:cubicBezTo>
                    <a:pt x="2676" y="3314"/>
                    <a:pt x="2706" y="3284"/>
                    <a:pt x="2736" y="3284"/>
                  </a:cubicBezTo>
                  <a:lnTo>
                    <a:pt x="3010" y="3162"/>
                  </a:lnTo>
                  <a:lnTo>
                    <a:pt x="2919" y="3041"/>
                  </a:lnTo>
                  <a:lnTo>
                    <a:pt x="2736" y="3132"/>
                  </a:lnTo>
                  <a:lnTo>
                    <a:pt x="2706" y="3132"/>
                  </a:lnTo>
                  <a:cubicBezTo>
                    <a:pt x="2706" y="3101"/>
                    <a:pt x="2706" y="3101"/>
                    <a:pt x="2736" y="3101"/>
                  </a:cubicBezTo>
                  <a:lnTo>
                    <a:pt x="2919" y="3010"/>
                  </a:lnTo>
                  <a:lnTo>
                    <a:pt x="2858" y="2919"/>
                  </a:lnTo>
                  <a:lnTo>
                    <a:pt x="2645" y="3010"/>
                  </a:lnTo>
                  <a:cubicBezTo>
                    <a:pt x="2645" y="3010"/>
                    <a:pt x="2645" y="3010"/>
                    <a:pt x="2615" y="2980"/>
                  </a:cubicBezTo>
                  <a:cubicBezTo>
                    <a:pt x="2615" y="2980"/>
                    <a:pt x="2615" y="2980"/>
                    <a:pt x="2645" y="2949"/>
                  </a:cubicBezTo>
                  <a:lnTo>
                    <a:pt x="2828" y="2889"/>
                  </a:lnTo>
                  <a:lnTo>
                    <a:pt x="2767" y="2767"/>
                  </a:lnTo>
                  <a:lnTo>
                    <a:pt x="2554" y="2858"/>
                  </a:lnTo>
                  <a:lnTo>
                    <a:pt x="2524" y="2858"/>
                  </a:lnTo>
                  <a:cubicBezTo>
                    <a:pt x="2524" y="2828"/>
                    <a:pt x="2524" y="2828"/>
                    <a:pt x="2554" y="2828"/>
                  </a:cubicBezTo>
                  <a:lnTo>
                    <a:pt x="2736" y="2737"/>
                  </a:lnTo>
                  <a:lnTo>
                    <a:pt x="2645" y="2615"/>
                  </a:lnTo>
                  <a:lnTo>
                    <a:pt x="2463" y="2706"/>
                  </a:lnTo>
                  <a:lnTo>
                    <a:pt x="2432" y="2706"/>
                  </a:lnTo>
                  <a:cubicBezTo>
                    <a:pt x="2432" y="2706"/>
                    <a:pt x="2432" y="2676"/>
                    <a:pt x="2432" y="2676"/>
                  </a:cubicBezTo>
                  <a:lnTo>
                    <a:pt x="2645" y="2585"/>
                  </a:lnTo>
                  <a:lnTo>
                    <a:pt x="2554" y="2493"/>
                  </a:lnTo>
                  <a:lnTo>
                    <a:pt x="2372" y="2554"/>
                  </a:lnTo>
                  <a:cubicBezTo>
                    <a:pt x="2372" y="2564"/>
                    <a:pt x="2368" y="2568"/>
                    <a:pt x="2364" y="2568"/>
                  </a:cubicBezTo>
                  <a:cubicBezTo>
                    <a:pt x="2355" y="2568"/>
                    <a:pt x="2341" y="2554"/>
                    <a:pt x="2341" y="2554"/>
                  </a:cubicBezTo>
                  <a:cubicBezTo>
                    <a:pt x="2341" y="2554"/>
                    <a:pt x="2341" y="2524"/>
                    <a:pt x="2341" y="2524"/>
                  </a:cubicBezTo>
                  <a:lnTo>
                    <a:pt x="2524" y="2433"/>
                  </a:lnTo>
                  <a:lnTo>
                    <a:pt x="2463" y="2341"/>
                  </a:lnTo>
                  <a:lnTo>
                    <a:pt x="2189" y="2463"/>
                  </a:lnTo>
                  <a:cubicBezTo>
                    <a:pt x="2179" y="2473"/>
                    <a:pt x="2169" y="2477"/>
                    <a:pt x="2159" y="2477"/>
                  </a:cubicBezTo>
                  <a:cubicBezTo>
                    <a:pt x="2139" y="2477"/>
                    <a:pt x="2118" y="2463"/>
                    <a:pt x="2098" y="2463"/>
                  </a:cubicBezTo>
                  <a:cubicBezTo>
                    <a:pt x="2098" y="2433"/>
                    <a:pt x="2098" y="2402"/>
                    <a:pt x="2128" y="2402"/>
                  </a:cubicBezTo>
                  <a:lnTo>
                    <a:pt x="2402" y="2250"/>
                  </a:lnTo>
                  <a:lnTo>
                    <a:pt x="2341" y="2159"/>
                  </a:lnTo>
                  <a:lnTo>
                    <a:pt x="2159" y="2250"/>
                  </a:lnTo>
                  <a:cubicBezTo>
                    <a:pt x="2128" y="2250"/>
                    <a:pt x="2128" y="2250"/>
                    <a:pt x="2128" y="2220"/>
                  </a:cubicBezTo>
                  <a:cubicBezTo>
                    <a:pt x="2098" y="2220"/>
                    <a:pt x="2098" y="2220"/>
                    <a:pt x="2128" y="2189"/>
                  </a:cubicBezTo>
                  <a:lnTo>
                    <a:pt x="2311" y="2129"/>
                  </a:lnTo>
                  <a:lnTo>
                    <a:pt x="2250" y="2007"/>
                  </a:lnTo>
                  <a:lnTo>
                    <a:pt x="2068" y="2098"/>
                  </a:lnTo>
                  <a:lnTo>
                    <a:pt x="2037" y="2098"/>
                  </a:lnTo>
                  <a:cubicBezTo>
                    <a:pt x="2007" y="2098"/>
                    <a:pt x="2037" y="2068"/>
                    <a:pt x="2037" y="2068"/>
                  </a:cubicBezTo>
                  <a:lnTo>
                    <a:pt x="2220" y="1977"/>
                  </a:lnTo>
                  <a:lnTo>
                    <a:pt x="2159" y="1885"/>
                  </a:lnTo>
                  <a:lnTo>
                    <a:pt x="1977" y="1977"/>
                  </a:lnTo>
                  <a:lnTo>
                    <a:pt x="1946" y="1977"/>
                  </a:lnTo>
                  <a:cubicBezTo>
                    <a:pt x="1916" y="1946"/>
                    <a:pt x="1946" y="1946"/>
                    <a:pt x="1946" y="1946"/>
                  </a:cubicBezTo>
                  <a:lnTo>
                    <a:pt x="2128" y="1855"/>
                  </a:lnTo>
                  <a:lnTo>
                    <a:pt x="2068" y="1734"/>
                  </a:lnTo>
                  <a:lnTo>
                    <a:pt x="1855" y="1825"/>
                  </a:lnTo>
                  <a:lnTo>
                    <a:pt x="1825" y="1825"/>
                  </a:lnTo>
                  <a:cubicBezTo>
                    <a:pt x="1825" y="1794"/>
                    <a:pt x="1825" y="1794"/>
                    <a:pt x="1855" y="1794"/>
                  </a:cubicBezTo>
                  <a:lnTo>
                    <a:pt x="2037" y="1703"/>
                  </a:lnTo>
                  <a:lnTo>
                    <a:pt x="1946" y="1582"/>
                  </a:lnTo>
                  <a:lnTo>
                    <a:pt x="1764" y="1673"/>
                  </a:lnTo>
                  <a:lnTo>
                    <a:pt x="1733" y="1673"/>
                  </a:lnTo>
                  <a:cubicBezTo>
                    <a:pt x="1733" y="1673"/>
                    <a:pt x="1733" y="1642"/>
                    <a:pt x="1733" y="1642"/>
                  </a:cubicBezTo>
                  <a:lnTo>
                    <a:pt x="1946" y="1551"/>
                  </a:lnTo>
                  <a:lnTo>
                    <a:pt x="1855" y="1460"/>
                  </a:lnTo>
                  <a:lnTo>
                    <a:pt x="1581" y="1582"/>
                  </a:lnTo>
                  <a:cubicBezTo>
                    <a:pt x="1551" y="1582"/>
                    <a:pt x="1521" y="1582"/>
                    <a:pt x="1521" y="1551"/>
                  </a:cubicBezTo>
                  <a:cubicBezTo>
                    <a:pt x="1490" y="1551"/>
                    <a:pt x="1490" y="1521"/>
                    <a:pt x="1521" y="1490"/>
                  </a:cubicBezTo>
                  <a:lnTo>
                    <a:pt x="1825" y="1369"/>
                  </a:lnTo>
                  <a:lnTo>
                    <a:pt x="1733" y="1247"/>
                  </a:lnTo>
                  <a:lnTo>
                    <a:pt x="1551" y="1338"/>
                  </a:lnTo>
                  <a:lnTo>
                    <a:pt x="1521" y="1338"/>
                  </a:lnTo>
                  <a:cubicBezTo>
                    <a:pt x="1521" y="1338"/>
                    <a:pt x="1521" y="1308"/>
                    <a:pt x="1521" y="1308"/>
                  </a:cubicBezTo>
                  <a:lnTo>
                    <a:pt x="1703" y="1217"/>
                  </a:lnTo>
                  <a:lnTo>
                    <a:pt x="1642" y="1126"/>
                  </a:lnTo>
                  <a:lnTo>
                    <a:pt x="1460" y="1217"/>
                  </a:lnTo>
                  <a:lnTo>
                    <a:pt x="1429" y="1217"/>
                  </a:lnTo>
                  <a:cubicBezTo>
                    <a:pt x="1429" y="1217"/>
                    <a:pt x="1429" y="1186"/>
                    <a:pt x="1429" y="1186"/>
                  </a:cubicBezTo>
                  <a:lnTo>
                    <a:pt x="1612" y="1095"/>
                  </a:lnTo>
                  <a:lnTo>
                    <a:pt x="1551" y="1004"/>
                  </a:lnTo>
                  <a:lnTo>
                    <a:pt x="1369" y="1095"/>
                  </a:lnTo>
                  <a:cubicBezTo>
                    <a:pt x="1369" y="1095"/>
                    <a:pt x="1338" y="1095"/>
                    <a:pt x="1338" y="1065"/>
                  </a:cubicBezTo>
                  <a:cubicBezTo>
                    <a:pt x="1338" y="1065"/>
                    <a:pt x="1338" y="1065"/>
                    <a:pt x="1338" y="1034"/>
                  </a:cubicBezTo>
                  <a:lnTo>
                    <a:pt x="1521" y="974"/>
                  </a:lnTo>
                  <a:lnTo>
                    <a:pt x="1460" y="852"/>
                  </a:lnTo>
                  <a:lnTo>
                    <a:pt x="1277" y="943"/>
                  </a:lnTo>
                  <a:cubicBezTo>
                    <a:pt x="1247" y="943"/>
                    <a:pt x="1247" y="943"/>
                    <a:pt x="1247" y="913"/>
                  </a:cubicBezTo>
                  <a:lnTo>
                    <a:pt x="1429" y="822"/>
                  </a:lnTo>
                  <a:lnTo>
                    <a:pt x="1369" y="700"/>
                  </a:lnTo>
                  <a:lnTo>
                    <a:pt x="1186" y="791"/>
                  </a:lnTo>
                  <a:lnTo>
                    <a:pt x="1156" y="791"/>
                  </a:lnTo>
                  <a:cubicBezTo>
                    <a:pt x="1125" y="761"/>
                    <a:pt x="1125" y="761"/>
                    <a:pt x="1156" y="761"/>
                  </a:cubicBezTo>
                  <a:lnTo>
                    <a:pt x="1338" y="670"/>
                  </a:lnTo>
                  <a:lnTo>
                    <a:pt x="1277" y="548"/>
                  </a:lnTo>
                  <a:lnTo>
                    <a:pt x="973" y="700"/>
                  </a:lnTo>
                  <a:cubicBezTo>
                    <a:pt x="973" y="700"/>
                    <a:pt x="943" y="700"/>
                    <a:pt x="913" y="670"/>
                  </a:cubicBezTo>
                  <a:cubicBezTo>
                    <a:pt x="913" y="639"/>
                    <a:pt x="913" y="609"/>
                    <a:pt x="943" y="609"/>
                  </a:cubicBezTo>
                  <a:lnTo>
                    <a:pt x="1217" y="487"/>
                  </a:lnTo>
                  <a:lnTo>
                    <a:pt x="1156" y="396"/>
                  </a:lnTo>
                  <a:lnTo>
                    <a:pt x="973" y="487"/>
                  </a:lnTo>
                  <a:cubicBezTo>
                    <a:pt x="973" y="487"/>
                    <a:pt x="943" y="487"/>
                    <a:pt x="943" y="457"/>
                  </a:cubicBezTo>
                  <a:lnTo>
                    <a:pt x="1125" y="366"/>
                  </a:lnTo>
                  <a:lnTo>
                    <a:pt x="1065" y="275"/>
                  </a:lnTo>
                  <a:lnTo>
                    <a:pt x="882" y="335"/>
                  </a:lnTo>
                  <a:lnTo>
                    <a:pt x="852" y="335"/>
                  </a:lnTo>
                  <a:cubicBezTo>
                    <a:pt x="852" y="335"/>
                    <a:pt x="852" y="305"/>
                    <a:pt x="852" y="305"/>
                  </a:cubicBezTo>
                  <a:lnTo>
                    <a:pt x="1034" y="214"/>
                  </a:lnTo>
                  <a:lnTo>
                    <a:pt x="973" y="123"/>
                  </a:lnTo>
                  <a:lnTo>
                    <a:pt x="791" y="214"/>
                  </a:lnTo>
                  <a:lnTo>
                    <a:pt x="761" y="214"/>
                  </a:lnTo>
                  <a:cubicBezTo>
                    <a:pt x="761" y="183"/>
                    <a:pt x="761" y="183"/>
                    <a:pt x="761" y="183"/>
                  </a:cubicBezTo>
                  <a:lnTo>
                    <a:pt x="943" y="92"/>
                  </a:lnTo>
                  <a:lnTo>
                    <a:pt x="882" y="1"/>
                  </a:ln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52"/>
            <p:cNvSpPr/>
            <p:nvPr/>
          </p:nvSpPr>
          <p:spPr>
            <a:xfrm>
              <a:off x="6658881" y="2670877"/>
              <a:ext cx="19621" cy="12257"/>
            </a:xfrm>
            <a:custGeom>
              <a:avLst/>
              <a:gdLst/>
              <a:ahLst/>
              <a:cxnLst/>
              <a:rect l="l" t="t" r="r" b="b"/>
              <a:pathLst>
                <a:path w="365" h="228" extrusionOk="0">
                  <a:moveTo>
                    <a:pt x="335" y="1"/>
                  </a:moveTo>
                  <a:lnTo>
                    <a:pt x="31" y="153"/>
                  </a:lnTo>
                  <a:cubicBezTo>
                    <a:pt x="31" y="153"/>
                    <a:pt x="0" y="183"/>
                    <a:pt x="31" y="214"/>
                  </a:cubicBezTo>
                  <a:cubicBezTo>
                    <a:pt x="31" y="214"/>
                    <a:pt x="44" y="227"/>
                    <a:pt x="62" y="227"/>
                  </a:cubicBezTo>
                  <a:cubicBezTo>
                    <a:pt x="71" y="227"/>
                    <a:pt x="81" y="224"/>
                    <a:pt x="91" y="214"/>
                  </a:cubicBezTo>
                  <a:lnTo>
                    <a:pt x="365" y="92"/>
                  </a:lnTo>
                  <a:lnTo>
                    <a:pt x="335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52"/>
            <p:cNvSpPr/>
            <p:nvPr/>
          </p:nvSpPr>
          <p:spPr>
            <a:xfrm>
              <a:off x="6691566" y="2719905"/>
              <a:ext cx="19621" cy="11074"/>
            </a:xfrm>
            <a:custGeom>
              <a:avLst/>
              <a:gdLst/>
              <a:ahLst/>
              <a:cxnLst/>
              <a:rect l="l" t="t" r="r" b="b"/>
              <a:pathLst>
                <a:path w="365" h="206" extrusionOk="0">
                  <a:moveTo>
                    <a:pt x="304" y="1"/>
                  </a:moveTo>
                  <a:lnTo>
                    <a:pt x="31" y="122"/>
                  </a:lnTo>
                  <a:cubicBezTo>
                    <a:pt x="0" y="122"/>
                    <a:pt x="0" y="153"/>
                    <a:pt x="0" y="183"/>
                  </a:cubicBezTo>
                  <a:cubicBezTo>
                    <a:pt x="15" y="198"/>
                    <a:pt x="31" y="206"/>
                    <a:pt x="46" y="206"/>
                  </a:cubicBezTo>
                  <a:cubicBezTo>
                    <a:pt x="61" y="206"/>
                    <a:pt x="76" y="198"/>
                    <a:pt x="91" y="183"/>
                  </a:cubicBezTo>
                  <a:lnTo>
                    <a:pt x="365" y="62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52"/>
            <p:cNvSpPr/>
            <p:nvPr/>
          </p:nvSpPr>
          <p:spPr>
            <a:xfrm>
              <a:off x="6722585" y="2767320"/>
              <a:ext cx="19675" cy="11450"/>
            </a:xfrm>
            <a:custGeom>
              <a:avLst/>
              <a:gdLst/>
              <a:ahLst/>
              <a:cxnLst/>
              <a:rect l="l" t="t" r="r" b="b"/>
              <a:pathLst>
                <a:path w="366" h="213" extrusionOk="0">
                  <a:moveTo>
                    <a:pt x="335" y="0"/>
                  </a:moveTo>
                  <a:lnTo>
                    <a:pt x="61" y="122"/>
                  </a:lnTo>
                  <a:cubicBezTo>
                    <a:pt x="31" y="152"/>
                    <a:pt x="1" y="152"/>
                    <a:pt x="31" y="183"/>
                  </a:cubicBezTo>
                  <a:cubicBezTo>
                    <a:pt x="31" y="213"/>
                    <a:pt x="61" y="213"/>
                    <a:pt x="92" y="213"/>
                  </a:cubicBezTo>
                  <a:lnTo>
                    <a:pt x="365" y="61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52"/>
            <p:cNvSpPr/>
            <p:nvPr/>
          </p:nvSpPr>
          <p:spPr>
            <a:xfrm>
              <a:off x="6755270" y="2814681"/>
              <a:ext cx="19675" cy="11504"/>
            </a:xfrm>
            <a:custGeom>
              <a:avLst/>
              <a:gdLst/>
              <a:ahLst/>
              <a:cxnLst/>
              <a:rect l="l" t="t" r="r" b="b"/>
              <a:pathLst>
                <a:path w="366" h="214" extrusionOk="0">
                  <a:moveTo>
                    <a:pt x="305" y="1"/>
                  </a:moveTo>
                  <a:lnTo>
                    <a:pt x="31" y="122"/>
                  </a:lnTo>
                  <a:cubicBezTo>
                    <a:pt x="1" y="153"/>
                    <a:pt x="1" y="183"/>
                    <a:pt x="1" y="183"/>
                  </a:cubicBezTo>
                  <a:cubicBezTo>
                    <a:pt x="31" y="213"/>
                    <a:pt x="61" y="213"/>
                    <a:pt x="92" y="213"/>
                  </a:cubicBezTo>
                  <a:lnTo>
                    <a:pt x="365" y="92"/>
                  </a:lnTo>
                  <a:lnTo>
                    <a:pt x="305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52"/>
            <p:cNvSpPr/>
            <p:nvPr/>
          </p:nvSpPr>
          <p:spPr>
            <a:xfrm>
              <a:off x="6786342" y="2863709"/>
              <a:ext cx="19621" cy="10590"/>
            </a:xfrm>
            <a:custGeom>
              <a:avLst/>
              <a:gdLst/>
              <a:ahLst/>
              <a:cxnLst/>
              <a:rect l="l" t="t" r="r" b="b"/>
              <a:pathLst>
                <a:path w="365" h="197" extrusionOk="0">
                  <a:moveTo>
                    <a:pt x="334" y="1"/>
                  </a:moveTo>
                  <a:lnTo>
                    <a:pt x="61" y="122"/>
                  </a:lnTo>
                  <a:cubicBezTo>
                    <a:pt x="31" y="122"/>
                    <a:pt x="0" y="153"/>
                    <a:pt x="31" y="183"/>
                  </a:cubicBezTo>
                  <a:cubicBezTo>
                    <a:pt x="31" y="183"/>
                    <a:pt x="44" y="196"/>
                    <a:pt x="62" y="196"/>
                  </a:cubicBezTo>
                  <a:cubicBezTo>
                    <a:pt x="71" y="196"/>
                    <a:pt x="81" y="193"/>
                    <a:pt x="91" y="183"/>
                  </a:cubicBezTo>
                  <a:lnTo>
                    <a:pt x="365" y="61"/>
                  </a:lnTo>
                  <a:lnTo>
                    <a:pt x="33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52"/>
            <p:cNvSpPr/>
            <p:nvPr/>
          </p:nvSpPr>
          <p:spPr>
            <a:xfrm>
              <a:off x="6819028" y="2911124"/>
              <a:ext cx="19621" cy="11450"/>
            </a:xfrm>
            <a:custGeom>
              <a:avLst/>
              <a:gdLst/>
              <a:ahLst/>
              <a:cxnLst/>
              <a:rect l="l" t="t" r="r" b="b"/>
              <a:pathLst>
                <a:path w="365" h="213" extrusionOk="0">
                  <a:moveTo>
                    <a:pt x="304" y="0"/>
                  </a:moveTo>
                  <a:lnTo>
                    <a:pt x="30" y="122"/>
                  </a:lnTo>
                  <a:cubicBezTo>
                    <a:pt x="0" y="122"/>
                    <a:pt x="0" y="152"/>
                    <a:pt x="0" y="182"/>
                  </a:cubicBezTo>
                  <a:cubicBezTo>
                    <a:pt x="30" y="213"/>
                    <a:pt x="61" y="213"/>
                    <a:pt x="91" y="213"/>
                  </a:cubicBezTo>
                  <a:lnTo>
                    <a:pt x="365" y="61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52"/>
            <p:cNvSpPr/>
            <p:nvPr/>
          </p:nvSpPr>
          <p:spPr>
            <a:xfrm>
              <a:off x="6850046" y="2958485"/>
              <a:ext cx="19675" cy="11504"/>
            </a:xfrm>
            <a:custGeom>
              <a:avLst/>
              <a:gdLst/>
              <a:ahLst/>
              <a:cxnLst/>
              <a:rect l="l" t="t" r="r" b="b"/>
              <a:pathLst>
                <a:path w="366" h="214" extrusionOk="0">
                  <a:moveTo>
                    <a:pt x="335" y="1"/>
                  </a:moveTo>
                  <a:lnTo>
                    <a:pt x="61" y="122"/>
                  </a:lnTo>
                  <a:cubicBezTo>
                    <a:pt x="31" y="153"/>
                    <a:pt x="1" y="183"/>
                    <a:pt x="31" y="183"/>
                  </a:cubicBezTo>
                  <a:cubicBezTo>
                    <a:pt x="31" y="213"/>
                    <a:pt x="61" y="213"/>
                    <a:pt x="92" y="213"/>
                  </a:cubicBezTo>
                  <a:lnTo>
                    <a:pt x="365" y="92"/>
                  </a:lnTo>
                  <a:lnTo>
                    <a:pt x="335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52"/>
            <p:cNvSpPr/>
            <p:nvPr/>
          </p:nvSpPr>
          <p:spPr>
            <a:xfrm>
              <a:off x="6671944" y="2680715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3" y="0"/>
                  </a:moveTo>
                  <a:lnTo>
                    <a:pt x="31" y="91"/>
                  </a:lnTo>
                  <a:cubicBezTo>
                    <a:pt x="0" y="91"/>
                    <a:pt x="0" y="12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52"/>
            <p:cNvSpPr/>
            <p:nvPr/>
          </p:nvSpPr>
          <p:spPr>
            <a:xfrm>
              <a:off x="6704629" y="2729742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0" y="61"/>
                  </a:lnTo>
                  <a:cubicBezTo>
                    <a:pt x="0" y="91"/>
                    <a:pt x="0" y="91"/>
                    <a:pt x="0" y="91"/>
                  </a:cubicBezTo>
                  <a:cubicBezTo>
                    <a:pt x="0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52"/>
            <p:cNvSpPr/>
            <p:nvPr/>
          </p:nvSpPr>
          <p:spPr>
            <a:xfrm>
              <a:off x="6735648" y="2777104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1" y="92"/>
                    <a:pt x="1" y="9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52"/>
            <p:cNvSpPr/>
            <p:nvPr/>
          </p:nvSpPr>
          <p:spPr>
            <a:xfrm>
              <a:off x="6768333" y="282451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91"/>
                  </a:lnTo>
                  <a:cubicBezTo>
                    <a:pt x="1" y="91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0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52"/>
            <p:cNvSpPr/>
            <p:nvPr/>
          </p:nvSpPr>
          <p:spPr>
            <a:xfrm>
              <a:off x="6799406" y="2873493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1" y="62"/>
                  </a:lnTo>
                  <a:cubicBezTo>
                    <a:pt x="0" y="92"/>
                    <a:pt x="0" y="92"/>
                    <a:pt x="0" y="92"/>
                  </a:cubicBezTo>
                  <a:cubicBezTo>
                    <a:pt x="31" y="123"/>
                    <a:pt x="31" y="123"/>
                    <a:pt x="31" y="123"/>
                  </a:cubicBezTo>
                  <a:lnTo>
                    <a:pt x="24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52"/>
            <p:cNvSpPr/>
            <p:nvPr/>
          </p:nvSpPr>
          <p:spPr>
            <a:xfrm>
              <a:off x="6832091" y="2920908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183" y="0"/>
                  </a:moveTo>
                  <a:lnTo>
                    <a:pt x="0" y="92"/>
                  </a:lnTo>
                  <a:cubicBezTo>
                    <a:pt x="0" y="92"/>
                    <a:pt x="0" y="9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52"/>
            <p:cNvSpPr/>
            <p:nvPr/>
          </p:nvSpPr>
          <p:spPr>
            <a:xfrm>
              <a:off x="6863110" y="2968269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1" y="92"/>
                  </a:lnTo>
                  <a:cubicBezTo>
                    <a:pt x="1" y="92"/>
                    <a:pt x="1" y="122"/>
                    <a:pt x="1" y="122"/>
                  </a:cubicBezTo>
                  <a:lnTo>
                    <a:pt x="31" y="122"/>
                  </a:lnTo>
                  <a:lnTo>
                    <a:pt x="244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52"/>
            <p:cNvSpPr/>
            <p:nvPr/>
          </p:nvSpPr>
          <p:spPr>
            <a:xfrm>
              <a:off x="6676836" y="2688886"/>
              <a:ext cx="13117" cy="6558"/>
            </a:xfrm>
            <a:custGeom>
              <a:avLst/>
              <a:gdLst/>
              <a:ahLst/>
              <a:cxnLst/>
              <a:rect l="l" t="t" r="r" b="b"/>
              <a:pathLst>
                <a:path w="244" h="122" extrusionOk="0">
                  <a:moveTo>
                    <a:pt x="213" y="0"/>
                  </a:moveTo>
                  <a:lnTo>
                    <a:pt x="31" y="91"/>
                  </a:lnTo>
                  <a:cubicBezTo>
                    <a:pt x="1" y="91"/>
                    <a:pt x="1" y="122"/>
                    <a:pt x="31" y="122"/>
                  </a:cubicBezTo>
                  <a:lnTo>
                    <a:pt x="61" y="122"/>
                  </a:lnTo>
                  <a:lnTo>
                    <a:pt x="244" y="31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52"/>
            <p:cNvSpPr/>
            <p:nvPr/>
          </p:nvSpPr>
          <p:spPr>
            <a:xfrm>
              <a:off x="6709521" y="2737914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61"/>
                  </a:lnTo>
                  <a:cubicBezTo>
                    <a:pt x="1" y="91"/>
                    <a:pt x="1" y="91"/>
                    <a:pt x="1" y="91"/>
                  </a:cubicBezTo>
                  <a:cubicBezTo>
                    <a:pt x="1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52"/>
            <p:cNvSpPr/>
            <p:nvPr/>
          </p:nvSpPr>
          <p:spPr>
            <a:xfrm>
              <a:off x="6740594" y="2785275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0" y="92"/>
                  </a:lnTo>
                  <a:cubicBezTo>
                    <a:pt x="30" y="92"/>
                    <a:pt x="0" y="92"/>
                    <a:pt x="30" y="122"/>
                  </a:cubicBezTo>
                  <a:lnTo>
                    <a:pt x="61" y="122"/>
                  </a:lnTo>
                  <a:lnTo>
                    <a:pt x="24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52"/>
            <p:cNvSpPr/>
            <p:nvPr/>
          </p:nvSpPr>
          <p:spPr>
            <a:xfrm>
              <a:off x="6773225" y="2832690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4" y="0"/>
                  </a:moveTo>
                  <a:lnTo>
                    <a:pt x="1" y="91"/>
                  </a:lnTo>
                  <a:cubicBezTo>
                    <a:pt x="1" y="91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0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52"/>
            <p:cNvSpPr/>
            <p:nvPr/>
          </p:nvSpPr>
          <p:spPr>
            <a:xfrm>
              <a:off x="6804298" y="2880051"/>
              <a:ext cx="13117" cy="7311"/>
            </a:xfrm>
            <a:custGeom>
              <a:avLst/>
              <a:gdLst/>
              <a:ahLst/>
              <a:cxnLst/>
              <a:rect l="l" t="t" r="r" b="b"/>
              <a:pathLst>
                <a:path w="244" h="136" extrusionOk="0">
                  <a:moveTo>
                    <a:pt x="213" y="1"/>
                  </a:moveTo>
                  <a:lnTo>
                    <a:pt x="31" y="92"/>
                  </a:lnTo>
                  <a:cubicBezTo>
                    <a:pt x="31" y="92"/>
                    <a:pt x="0" y="122"/>
                    <a:pt x="31" y="122"/>
                  </a:cubicBezTo>
                  <a:cubicBezTo>
                    <a:pt x="31" y="122"/>
                    <a:pt x="31" y="136"/>
                    <a:pt x="40" y="136"/>
                  </a:cubicBezTo>
                  <a:cubicBezTo>
                    <a:pt x="44" y="136"/>
                    <a:pt x="51" y="132"/>
                    <a:pt x="61" y="122"/>
                  </a:cubicBezTo>
                  <a:lnTo>
                    <a:pt x="244" y="6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52"/>
            <p:cNvSpPr/>
            <p:nvPr/>
          </p:nvSpPr>
          <p:spPr>
            <a:xfrm>
              <a:off x="6836983" y="292907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3" y="0"/>
                  </a:moveTo>
                  <a:lnTo>
                    <a:pt x="0" y="61"/>
                  </a:lnTo>
                  <a:cubicBezTo>
                    <a:pt x="0" y="92"/>
                    <a:pt x="0" y="92"/>
                    <a:pt x="0" y="92"/>
                  </a:cubicBezTo>
                  <a:cubicBezTo>
                    <a:pt x="0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52"/>
            <p:cNvSpPr/>
            <p:nvPr/>
          </p:nvSpPr>
          <p:spPr>
            <a:xfrm>
              <a:off x="6868002" y="2976441"/>
              <a:ext cx="13171" cy="6612"/>
            </a:xfrm>
            <a:custGeom>
              <a:avLst/>
              <a:gdLst/>
              <a:ahLst/>
              <a:cxnLst/>
              <a:rect l="l" t="t" r="r" b="b"/>
              <a:pathLst>
                <a:path w="245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31" y="92"/>
                    <a:pt x="1" y="122"/>
                    <a:pt x="31" y="122"/>
                  </a:cubicBezTo>
                  <a:lnTo>
                    <a:pt x="62" y="122"/>
                  </a:lnTo>
                  <a:lnTo>
                    <a:pt x="24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52"/>
            <p:cNvSpPr/>
            <p:nvPr/>
          </p:nvSpPr>
          <p:spPr>
            <a:xfrm>
              <a:off x="6683395" y="2697057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183" y="0"/>
                  </a:moveTo>
                  <a:lnTo>
                    <a:pt x="0" y="91"/>
                  </a:lnTo>
                  <a:cubicBezTo>
                    <a:pt x="0" y="91"/>
                    <a:pt x="0" y="12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52"/>
            <p:cNvSpPr/>
            <p:nvPr/>
          </p:nvSpPr>
          <p:spPr>
            <a:xfrm>
              <a:off x="6714413" y="2744419"/>
              <a:ext cx="11504" cy="7311"/>
            </a:xfrm>
            <a:custGeom>
              <a:avLst/>
              <a:gdLst/>
              <a:ahLst/>
              <a:cxnLst/>
              <a:rect l="l" t="t" r="r" b="b"/>
              <a:pathLst>
                <a:path w="214" h="136" extrusionOk="0">
                  <a:moveTo>
                    <a:pt x="213" y="1"/>
                  </a:moveTo>
                  <a:lnTo>
                    <a:pt x="31" y="92"/>
                  </a:lnTo>
                  <a:cubicBezTo>
                    <a:pt x="1" y="92"/>
                    <a:pt x="1" y="122"/>
                    <a:pt x="1" y="122"/>
                  </a:cubicBezTo>
                  <a:cubicBezTo>
                    <a:pt x="21" y="122"/>
                    <a:pt x="28" y="136"/>
                    <a:pt x="30" y="136"/>
                  </a:cubicBezTo>
                  <a:cubicBezTo>
                    <a:pt x="31" y="136"/>
                    <a:pt x="31" y="132"/>
                    <a:pt x="31" y="122"/>
                  </a:cubicBezTo>
                  <a:lnTo>
                    <a:pt x="21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52"/>
            <p:cNvSpPr/>
            <p:nvPr/>
          </p:nvSpPr>
          <p:spPr>
            <a:xfrm>
              <a:off x="6747099" y="2793446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183" y="1"/>
                  </a:moveTo>
                  <a:lnTo>
                    <a:pt x="1" y="61"/>
                  </a:lnTo>
                  <a:cubicBezTo>
                    <a:pt x="1" y="92"/>
                    <a:pt x="1" y="92"/>
                    <a:pt x="1" y="92"/>
                  </a:cubicBezTo>
                  <a:cubicBezTo>
                    <a:pt x="1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52"/>
            <p:cNvSpPr/>
            <p:nvPr/>
          </p:nvSpPr>
          <p:spPr>
            <a:xfrm>
              <a:off x="6778171" y="2840861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213" y="0"/>
                  </a:moveTo>
                  <a:lnTo>
                    <a:pt x="31" y="91"/>
                  </a:lnTo>
                  <a:cubicBezTo>
                    <a:pt x="0" y="91"/>
                    <a:pt x="0" y="91"/>
                    <a:pt x="0" y="122"/>
                  </a:cubicBezTo>
                  <a:lnTo>
                    <a:pt x="31" y="122"/>
                  </a:lnTo>
                  <a:lnTo>
                    <a:pt x="213" y="30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52"/>
            <p:cNvSpPr/>
            <p:nvPr/>
          </p:nvSpPr>
          <p:spPr>
            <a:xfrm>
              <a:off x="6810856" y="2888223"/>
              <a:ext cx="11450" cy="6612"/>
            </a:xfrm>
            <a:custGeom>
              <a:avLst/>
              <a:gdLst/>
              <a:ahLst/>
              <a:cxnLst/>
              <a:rect l="l" t="t" r="r" b="b"/>
              <a:pathLst>
                <a:path w="213" h="123" extrusionOk="0">
                  <a:moveTo>
                    <a:pt x="182" y="1"/>
                  </a:moveTo>
                  <a:lnTo>
                    <a:pt x="0" y="92"/>
                  </a:lnTo>
                  <a:cubicBezTo>
                    <a:pt x="0" y="92"/>
                    <a:pt x="0" y="122"/>
                    <a:pt x="0" y="122"/>
                  </a:cubicBezTo>
                  <a:lnTo>
                    <a:pt x="30" y="122"/>
                  </a:lnTo>
                  <a:lnTo>
                    <a:pt x="213" y="61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52"/>
            <p:cNvSpPr/>
            <p:nvPr/>
          </p:nvSpPr>
          <p:spPr>
            <a:xfrm>
              <a:off x="6841875" y="2935584"/>
              <a:ext cx="13117" cy="8225"/>
            </a:xfrm>
            <a:custGeom>
              <a:avLst/>
              <a:gdLst/>
              <a:ahLst/>
              <a:cxnLst/>
              <a:rect l="l" t="t" r="r" b="b"/>
              <a:pathLst>
                <a:path w="244" h="153" extrusionOk="0">
                  <a:moveTo>
                    <a:pt x="213" y="1"/>
                  </a:moveTo>
                  <a:lnTo>
                    <a:pt x="31" y="92"/>
                  </a:lnTo>
                  <a:cubicBezTo>
                    <a:pt x="1" y="123"/>
                    <a:pt x="1" y="123"/>
                    <a:pt x="1" y="123"/>
                  </a:cubicBezTo>
                  <a:cubicBezTo>
                    <a:pt x="31" y="153"/>
                    <a:pt x="31" y="153"/>
                    <a:pt x="31" y="153"/>
                  </a:cubicBezTo>
                  <a:lnTo>
                    <a:pt x="244" y="62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52"/>
            <p:cNvSpPr/>
            <p:nvPr/>
          </p:nvSpPr>
          <p:spPr>
            <a:xfrm>
              <a:off x="6874560" y="2984612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183" y="1"/>
                  </a:moveTo>
                  <a:lnTo>
                    <a:pt x="0" y="92"/>
                  </a:lnTo>
                  <a:cubicBezTo>
                    <a:pt x="0" y="92"/>
                    <a:pt x="0" y="9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52"/>
            <p:cNvSpPr/>
            <p:nvPr/>
          </p:nvSpPr>
          <p:spPr>
            <a:xfrm>
              <a:off x="6688287" y="270522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0" y="61"/>
                  </a:lnTo>
                  <a:cubicBezTo>
                    <a:pt x="0" y="91"/>
                    <a:pt x="0" y="91"/>
                    <a:pt x="0" y="91"/>
                  </a:cubicBezTo>
                  <a:cubicBezTo>
                    <a:pt x="0" y="122"/>
                    <a:pt x="0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52"/>
            <p:cNvSpPr/>
            <p:nvPr/>
          </p:nvSpPr>
          <p:spPr>
            <a:xfrm>
              <a:off x="6719305" y="2752590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1" y="92"/>
                    <a:pt x="1" y="9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52"/>
            <p:cNvSpPr/>
            <p:nvPr/>
          </p:nvSpPr>
          <p:spPr>
            <a:xfrm>
              <a:off x="6751991" y="2800005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91"/>
                  </a:lnTo>
                  <a:cubicBezTo>
                    <a:pt x="1" y="91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52"/>
            <p:cNvSpPr/>
            <p:nvPr/>
          </p:nvSpPr>
          <p:spPr>
            <a:xfrm>
              <a:off x="6783063" y="2849033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3" y="0"/>
                  </a:moveTo>
                  <a:lnTo>
                    <a:pt x="31" y="61"/>
                  </a:lnTo>
                  <a:cubicBezTo>
                    <a:pt x="0" y="61"/>
                    <a:pt x="0" y="91"/>
                    <a:pt x="0" y="91"/>
                  </a:cubicBezTo>
                  <a:cubicBezTo>
                    <a:pt x="31" y="91"/>
                    <a:pt x="31" y="122"/>
                    <a:pt x="31" y="122"/>
                  </a:cubicBezTo>
                  <a:lnTo>
                    <a:pt x="213" y="30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52"/>
            <p:cNvSpPr/>
            <p:nvPr/>
          </p:nvSpPr>
          <p:spPr>
            <a:xfrm>
              <a:off x="6815748" y="2896394"/>
              <a:ext cx="11450" cy="6612"/>
            </a:xfrm>
            <a:custGeom>
              <a:avLst/>
              <a:gdLst/>
              <a:ahLst/>
              <a:cxnLst/>
              <a:rect l="l" t="t" r="r" b="b"/>
              <a:pathLst>
                <a:path w="213" h="123" extrusionOk="0">
                  <a:moveTo>
                    <a:pt x="183" y="0"/>
                  </a:moveTo>
                  <a:lnTo>
                    <a:pt x="0" y="92"/>
                  </a:lnTo>
                  <a:cubicBezTo>
                    <a:pt x="0" y="122"/>
                    <a:pt x="0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52"/>
            <p:cNvSpPr/>
            <p:nvPr/>
          </p:nvSpPr>
          <p:spPr>
            <a:xfrm>
              <a:off x="6846767" y="2943755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1" y="92"/>
                    <a:pt x="1" y="92"/>
                    <a:pt x="1" y="123"/>
                  </a:cubicBezTo>
                  <a:lnTo>
                    <a:pt x="31" y="123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52"/>
            <p:cNvSpPr/>
            <p:nvPr/>
          </p:nvSpPr>
          <p:spPr>
            <a:xfrm>
              <a:off x="6691566" y="2711733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1" y="62"/>
                  </a:lnTo>
                  <a:cubicBezTo>
                    <a:pt x="0" y="92"/>
                    <a:pt x="0" y="92"/>
                    <a:pt x="31" y="92"/>
                  </a:cubicBezTo>
                  <a:cubicBezTo>
                    <a:pt x="31" y="122"/>
                    <a:pt x="31" y="122"/>
                    <a:pt x="61" y="122"/>
                  </a:cubicBezTo>
                  <a:lnTo>
                    <a:pt x="24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52"/>
            <p:cNvSpPr/>
            <p:nvPr/>
          </p:nvSpPr>
          <p:spPr>
            <a:xfrm>
              <a:off x="6652322" y="265130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91"/>
                  </a:lnTo>
                  <a:cubicBezTo>
                    <a:pt x="1" y="91"/>
                    <a:pt x="1" y="91"/>
                    <a:pt x="1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52"/>
            <p:cNvSpPr/>
            <p:nvPr/>
          </p:nvSpPr>
          <p:spPr>
            <a:xfrm>
              <a:off x="6657214" y="2657814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183" y="1"/>
                  </a:moveTo>
                  <a:lnTo>
                    <a:pt x="1" y="92"/>
                  </a:lnTo>
                  <a:cubicBezTo>
                    <a:pt x="1" y="92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52"/>
            <p:cNvSpPr/>
            <p:nvPr/>
          </p:nvSpPr>
          <p:spPr>
            <a:xfrm>
              <a:off x="6662160" y="2664372"/>
              <a:ext cx="11450" cy="7795"/>
            </a:xfrm>
            <a:custGeom>
              <a:avLst/>
              <a:gdLst/>
              <a:ahLst/>
              <a:cxnLst/>
              <a:rect l="l" t="t" r="r" b="b"/>
              <a:pathLst>
                <a:path w="213" h="145" extrusionOk="0">
                  <a:moveTo>
                    <a:pt x="182" y="0"/>
                  </a:moveTo>
                  <a:lnTo>
                    <a:pt x="0" y="92"/>
                  </a:lnTo>
                  <a:cubicBezTo>
                    <a:pt x="0" y="92"/>
                    <a:pt x="0" y="122"/>
                    <a:pt x="0" y="122"/>
                  </a:cubicBezTo>
                  <a:cubicBezTo>
                    <a:pt x="0" y="137"/>
                    <a:pt x="0" y="145"/>
                    <a:pt x="4" y="145"/>
                  </a:cubicBezTo>
                  <a:cubicBezTo>
                    <a:pt x="8" y="145"/>
                    <a:pt x="15" y="137"/>
                    <a:pt x="30" y="122"/>
                  </a:cubicBezTo>
                  <a:lnTo>
                    <a:pt x="213" y="61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52"/>
            <p:cNvSpPr/>
            <p:nvPr/>
          </p:nvSpPr>
          <p:spPr>
            <a:xfrm>
              <a:off x="6724251" y="2759148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182" y="0"/>
                  </a:moveTo>
                  <a:lnTo>
                    <a:pt x="0" y="91"/>
                  </a:lnTo>
                  <a:cubicBezTo>
                    <a:pt x="0" y="91"/>
                    <a:pt x="0" y="122"/>
                    <a:pt x="0" y="122"/>
                  </a:cubicBezTo>
                  <a:lnTo>
                    <a:pt x="30" y="122"/>
                  </a:lnTo>
                  <a:lnTo>
                    <a:pt x="213" y="31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52"/>
            <p:cNvSpPr/>
            <p:nvPr/>
          </p:nvSpPr>
          <p:spPr>
            <a:xfrm>
              <a:off x="6755270" y="2806510"/>
              <a:ext cx="13117" cy="7311"/>
            </a:xfrm>
            <a:custGeom>
              <a:avLst/>
              <a:gdLst/>
              <a:ahLst/>
              <a:cxnLst/>
              <a:rect l="l" t="t" r="r" b="b"/>
              <a:pathLst>
                <a:path w="244" h="136" extrusionOk="0">
                  <a:moveTo>
                    <a:pt x="213" y="1"/>
                  </a:moveTo>
                  <a:lnTo>
                    <a:pt x="31" y="92"/>
                  </a:lnTo>
                  <a:cubicBezTo>
                    <a:pt x="31" y="92"/>
                    <a:pt x="1" y="122"/>
                    <a:pt x="31" y="122"/>
                  </a:cubicBezTo>
                  <a:cubicBezTo>
                    <a:pt x="31" y="122"/>
                    <a:pt x="31" y="136"/>
                    <a:pt x="40" y="136"/>
                  </a:cubicBezTo>
                  <a:cubicBezTo>
                    <a:pt x="45" y="136"/>
                    <a:pt x="51" y="132"/>
                    <a:pt x="61" y="122"/>
                  </a:cubicBezTo>
                  <a:lnTo>
                    <a:pt x="244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52"/>
            <p:cNvSpPr/>
            <p:nvPr/>
          </p:nvSpPr>
          <p:spPr>
            <a:xfrm>
              <a:off x="6787955" y="2855538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3" y="1"/>
                  </a:moveTo>
                  <a:lnTo>
                    <a:pt x="1" y="92"/>
                  </a:lnTo>
                  <a:cubicBezTo>
                    <a:pt x="1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52"/>
            <p:cNvSpPr/>
            <p:nvPr/>
          </p:nvSpPr>
          <p:spPr>
            <a:xfrm>
              <a:off x="6819028" y="2902953"/>
              <a:ext cx="13117" cy="6558"/>
            </a:xfrm>
            <a:custGeom>
              <a:avLst/>
              <a:gdLst/>
              <a:ahLst/>
              <a:cxnLst/>
              <a:rect l="l" t="t" r="r" b="b"/>
              <a:pathLst>
                <a:path w="244" h="122" extrusionOk="0">
                  <a:moveTo>
                    <a:pt x="213" y="0"/>
                  </a:moveTo>
                  <a:lnTo>
                    <a:pt x="30" y="91"/>
                  </a:lnTo>
                  <a:cubicBezTo>
                    <a:pt x="30" y="91"/>
                    <a:pt x="0" y="91"/>
                    <a:pt x="30" y="122"/>
                  </a:cubicBezTo>
                  <a:lnTo>
                    <a:pt x="61" y="122"/>
                  </a:lnTo>
                  <a:lnTo>
                    <a:pt x="243" y="30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52"/>
            <p:cNvSpPr/>
            <p:nvPr/>
          </p:nvSpPr>
          <p:spPr>
            <a:xfrm>
              <a:off x="6851659" y="2950314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1" y="92"/>
                  </a:lnTo>
                  <a:cubicBezTo>
                    <a:pt x="1" y="92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52"/>
            <p:cNvSpPr/>
            <p:nvPr/>
          </p:nvSpPr>
          <p:spPr>
            <a:xfrm>
              <a:off x="7268342" y="2902953"/>
              <a:ext cx="18063" cy="22901"/>
            </a:xfrm>
            <a:custGeom>
              <a:avLst/>
              <a:gdLst/>
              <a:ahLst/>
              <a:cxnLst/>
              <a:rect l="l" t="t" r="r" b="b"/>
              <a:pathLst>
                <a:path w="336" h="426" extrusionOk="0">
                  <a:moveTo>
                    <a:pt x="244" y="0"/>
                  </a:moveTo>
                  <a:cubicBezTo>
                    <a:pt x="153" y="122"/>
                    <a:pt x="31" y="243"/>
                    <a:pt x="1" y="426"/>
                  </a:cubicBezTo>
                  <a:cubicBezTo>
                    <a:pt x="153" y="426"/>
                    <a:pt x="274" y="395"/>
                    <a:pt x="305" y="334"/>
                  </a:cubicBezTo>
                  <a:cubicBezTo>
                    <a:pt x="335" y="274"/>
                    <a:pt x="305" y="152"/>
                    <a:pt x="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52"/>
            <p:cNvSpPr/>
            <p:nvPr/>
          </p:nvSpPr>
          <p:spPr>
            <a:xfrm>
              <a:off x="7070618" y="2777104"/>
              <a:ext cx="170035" cy="147134"/>
            </a:xfrm>
            <a:custGeom>
              <a:avLst/>
              <a:gdLst/>
              <a:ahLst/>
              <a:cxnLst/>
              <a:rect l="l" t="t" r="r" b="b"/>
              <a:pathLst>
                <a:path w="3163" h="2737" extrusionOk="0">
                  <a:moveTo>
                    <a:pt x="487" y="1"/>
                  </a:moveTo>
                  <a:lnTo>
                    <a:pt x="1" y="821"/>
                  </a:lnTo>
                  <a:lnTo>
                    <a:pt x="3071" y="2706"/>
                  </a:lnTo>
                  <a:cubicBezTo>
                    <a:pt x="3071" y="2706"/>
                    <a:pt x="3071" y="2706"/>
                    <a:pt x="3101" y="2736"/>
                  </a:cubicBezTo>
                  <a:cubicBezTo>
                    <a:pt x="3132" y="2675"/>
                    <a:pt x="3162" y="2645"/>
                    <a:pt x="3162" y="2615"/>
                  </a:cubicBezTo>
                  <a:cubicBezTo>
                    <a:pt x="2372" y="2159"/>
                    <a:pt x="1308" y="1581"/>
                    <a:pt x="700" y="852"/>
                  </a:cubicBezTo>
                  <a:cubicBezTo>
                    <a:pt x="518" y="609"/>
                    <a:pt x="548" y="335"/>
                    <a:pt x="639" y="92"/>
                  </a:cubicBezTo>
                  <a:lnTo>
                    <a:pt x="487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52"/>
            <p:cNvSpPr/>
            <p:nvPr/>
          </p:nvSpPr>
          <p:spPr>
            <a:xfrm>
              <a:off x="7098411" y="2781996"/>
              <a:ext cx="165089" cy="135684"/>
            </a:xfrm>
            <a:custGeom>
              <a:avLst/>
              <a:gdLst/>
              <a:ahLst/>
              <a:cxnLst/>
              <a:rect l="l" t="t" r="r" b="b"/>
              <a:pathLst>
                <a:path w="3071" h="2524" extrusionOk="0">
                  <a:moveTo>
                    <a:pt x="122" y="1"/>
                  </a:moveTo>
                  <a:lnTo>
                    <a:pt x="122" y="1"/>
                  </a:lnTo>
                  <a:cubicBezTo>
                    <a:pt x="31" y="244"/>
                    <a:pt x="1" y="518"/>
                    <a:pt x="183" y="761"/>
                  </a:cubicBezTo>
                  <a:cubicBezTo>
                    <a:pt x="791" y="1490"/>
                    <a:pt x="1855" y="2098"/>
                    <a:pt x="2676" y="2524"/>
                  </a:cubicBezTo>
                  <a:cubicBezTo>
                    <a:pt x="2736" y="2463"/>
                    <a:pt x="2797" y="2432"/>
                    <a:pt x="2797" y="2432"/>
                  </a:cubicBezTo>
                  <a:cubicBezTo>
                    <a:pt x="2645" y="2128"/>
                    <a:pt x="3010" y="2037"/>
                    <a:pt x="3010" y="2037"/>
                  </a:cubicBezTo>
                  <a:cubicBezTo>
                    <a:pt x="2949" y="1916"/>
                    <a:pt x="3010" y="1825"/>
                    <a:pt x="3071" y="1794"/>
                  </a:cubicBezTo>
                  <a:lnTo>
                    <a:pt x="122" y="1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52"/>
            <p:cNvSpPr/>
            <p:nvPr/>
          </p:nvSpPr>
          <p:spPr>
            <a:xfrm>
              <a:off x="7237323" y="2917629"/>
              <a:ext cx="18009" cy="8225"/>
            </a:xfrm>
            <a:custGeom>
              <a:avLst/>
              <a:gdLst/>
              <a:ahLst/>
              <a:cxnLst/>
              <a:rect l="l" t="t" r="r" b="b"/>
              <a:pathLst>
                <a:path w="335" h="153" extrusionOk="0">
                  <a:moveTo>
                    <a:pt x="92" y="1"/>
                  </a:moveTo>
                  <a:cubicBezTo>
                    <a:pt x="61" y="31"/>
                    <a:pt x="31" y="61"/>
                    <a:pt x="0" y="122"/>
                  </a:cubicBezTo>
                  <a:cubicBezTo>
                    <a:pt x="61" y="122"/>
                    <a:pt x="183" y="122"/>
                    <a:pt x="335" y="153"/>
                  </a:cubicBezTo>
                  <a:lnTo>
                    <a:pt x="92" y="1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52"/>
            <p:cNvSpPr/>
            <p:nvPr/>
          </p:nvSpPr>
          <p:spPr>
            <a:xfrm>
              <a:off x="7240602" y="2878439"/>
              <a:ext cx="40856" cy="47414"/>
            </a:xfrm>
            <a:custGeom>
              <a:avLst/>
              <a:gdLst/>
              <a:ahLst/>
              <a:cxnLst/>
              <a:rect l="l" t="t" r="r" b="b"/>
              <a:pathLst>
                <a:path w="760" h="882" extrusionOk="0">
                  <a:moveTo>
                    <a:pt x="426" y="0"/>
                  </a:moveTo>
                  <a:cubicBezTo>
                    <a:pt x="365" y="31"/>
                    <a:pt x="304" y="122"/>
                    <a:pt x="365" y="243"/>
                  </a:cubicBezTo>
                  <a:cubicBezTo>
                    <a:pt x="365" y="243"/>
                    <a:pt x="0" y="334"/>
                    <a:pt x="152" y="638"/>
                  </a:cubicBezTo>
                  <a:cubicBezTo>
                    <a:pt x="152" y="638"/>
                    <a:pt x="91" y="669"/>
                    <a:pt x="31" y="730"/>
                  </a:cubicBezTo>
                  <a:lnTo>
                    <a:pt x="274" y="882"/>
                  </a:lnTo>
                  <a:lnTo>
                    <a:pt x="517" y="882"/>
                  </a:lnTo>
                  <a:cubicBezTo>
                    <a:pt x="547" y="699"/>
                    <a:pt x="669" y="547"/>
                    <a:pt x="760" y="456"/>
                  </a:cubicBezTo>
                  <a:cubicBezTo>
                    <a:pt x="699" y="334"/>
                    <a:pt x="486" y="31"/>
                    <a:pt x="426" y="0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52"/>
            <p:cNvSpPr/>
            <p:nvPr/>
          </p:nvSpPr>
          <p:spPr>
            <a:xfrm>
              <a:off x="7046158" y="2785275"/>
              <a:ext cx="27793" cy="33437"/>
            </a:xfrm>
            <a:custGeom>
              <a:avLst/>
              <a:gdLst/>
              <a:ahLst/>
              <a:cxnLst/>
              <a:rect l="l" t="t" r="r" b="b"/>
              <a:pathLst>
                <a:path w="517" h="622" extrusionOk="0">
                  <a:moveTo>
                    <a:pt x="213" y="1"/>
                  </a:moveTo>
                  <a:lnTo>
                    <a:pt x="91" y="183"/>
                  </a:lnTo>
                  <a:cubicBezTo>
                    <a:pt x="91" y="213"/>
                    <a:pt x="0" y="396"/>
                    <a:pt x="122" y="457"/>
                  </a:cubicBezTo>
                  <a:lnTo>
                    <a:pt x="334" y="609"/>
                  </a:lnTo>
                  <a:cubicBezTo>
                    <a:pt x="343" y="617"/>
                    <a:pt x="352" y="621"/>
                    <a:pt x="361" y="621"/>
                  </a:cubicBezTo>
                  <a:cubicBezTo>
                    <a:pt x="383" y="621"/>
                    <a:pt x="404" y="600"/>
                    <a:pt x="426" y="578"/>
                  </a:cubicBezTo>
                  <a:lnTo>
                    <a:pt x="517" y="457"/>
                  </a:lnTo>
                  <a:cubicBezTo>
                    <a:pt x="334" y="335"/>
                    <a:pt x="243" y="183"/>
                    <a:pt x="213" y="1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52"/>
            <p:cNvSpPr/>
            <p:nvPr/>
          </p:nvSpPr>
          <p:spPr>
            <a:xfrm>
              <a:off x="7057554" y="2764793"/>
              <a:ext cx="36018" cy="45049"/>
            </a:xfrm>
            <a:custGeom>
              <a:avLst/>
              <a:gdLst/>
              <a:ahLst/>
              <a:cxnLst/>
              <a:rect l="l" t="t" r="r" b="b"/>
              <a:pathLst>
                <a:path w="670" h="838" extrusionOk="0">
                  <a:moveTo>
                    <a:pt x="341" y="0"/>
                  </a:moveTo>
                  <a:cubicBezTo>
                    <a:pt x="262" y="0"/>
                    <a:pt x="177" y="89"/>
                    <a:pt x="153" y="138"/>
                  </a:cubicBezTo>
                  <a:lnTo>
                    <a:pt x="31" y="351"/>
                  </a:lnTo>
                  <a:lnTo>
                    <a:pt x="1" y="351"/>
                  </a:lnTo>
                  <a:lnTo>
                    <a:pt x="1" y="382"/>
                  </a:lnTo>
                  <a:cubicBezTo>
                    <a:pt x="31" y="564"/>
                    <a:pt x="122" y="716"/>
                    <a:pt x="305" y="838"/>
                  </a:cubicBezTo>
                  <a:lnTo>
                    <a:pt x="396" y="625"/>
                  </a:lnTo>
                  <a:lnTo>
                    <a:pt x="426" y="564"/>
                  </a:lnTo>
                  <a:lnTo>
                    <a:pt x="639" y="260"/>
                  </a:lnTo>
                  <a:cubicBezTo>
                    <a:pt x="670" y="199"/>
                    <a:pt x="670" y="169"/>
                    <a:pt x="639" y="138"/>
                  </a:cubicBezTo>
                  <a:lnTo>
                    <a:pt x="396" y="17"/>
                  </a:lnTo>
                  <a:cubicBezTo>
                    <a:pt x="379" y="5"/>
                    <a:pt x="360" y="0"/>
                    <a:pt x="341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52"/>
            <p:cNvSpPr/>
            <p:nvPr/>
          </p:nvSpPr>
          <p:spPr>
            <a:xfrm>
              <a:off x="7064113" y="2806510"/>
              <a:ext cx="13117" cy="14783"/>
            </a:xfrm>
            <a:custGeom>
              <a:avLst/>
              <a:gdLst/>
              <a:ahLst/>
              <a:cxnLst/>
              <a:rect l="l" t="t" r="r" b="b"/>
              <a:pathLst>
                <a:path w="244" h="275" extrusionOk="0">
                  <a:moveTo>
                    <a:pt x="122" y="1"/>
                  </a:moveTo>
                  <a:lnTo>
                    <a:pt x="0" y="214"/>
                  </a:lnTo>
                  <a:lnTo>
                    <a:pt x="122" y="274"/>
                  </a:lnTo>
                  <a:lnTo>
                    <a:pt x="244" y="92"/>
                  </a:lnTo>
                  <a:cubicBezTo>
                    <a:pt x="183" y="62"/>
                    <a:pt x="152" y="31"/>
                    <a:pt x="122" y="1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52"/>
            <p:cNvSpPr/>
            <p:nvPr/>
          </p:nvSpPr>
          <p:spPr>
            <a:xfrm>
              <a:off x="7070618" y="2772212"/>
              <a:ext cx="27846" cy="39243"/>
            </a:xfrm>
            <a:custGeom>
              <a:avLst/>
              <a:gdLst/>
              <a:ahLst/>
              <a:cxnLst/>
              <a:rect l="l" t="t" r="r" b="b"/>
              <a:pathLst>
                <a:path w="518" h="730" extrusionOk="0">
                  <a:moveTo>
                    <a:pt x="366" y="0"/>
                  </a:moveTo>
                  <a:lnTo>
                    <a:pt x="1" y="639"/>
                  </a:lnTo>
                  <a:cubicBezTo>
                    <a:pt x="31" y="669"/>
                    <a:pt x="62" y="700"/>
                    <a:pt x="123" y="730"/>
                  </a:cubicBezTo>
                  <a:lnTo>
                    <a:pt x="518" y="92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52"/>
            <p:cNvSpPr/>
            <p:nvPr/>
          </p:nvSpPr>
          <p:spPr>
            <a:xfrm>
              <a:off x="6711134" y="2399665"/>
              <a:ext cx="297440" cy="267175"/>
            </a:xfrm>
            <a:custGeom>
              <a:avLst/>
              <a:gdLst/>
              <a:ahLst/>
              <a:cxnLst/>
              <a:rect l="l" t="t" r="r" b="b"/>
              <a:pathLst>
                <a:path w="5533" h="4970" extrusionOk="0">
                  <a:moveTo>
                    <a:pt x="882" y="0"/>
                  </a:moveTo>
                  <a:cubicBezTo>
                    <a:pt x="366" y="1581"/>
                    <a:pt x="1" y="2918"/>
                    <a:pt x="1" y="3374"/>
                  </a:cubicBezTo>
                  <a:cubicBezTo>
                    <a:pt x="38" y="4262"/>
                    <a:pt x="1223" y="4970"/>
                    <a:pt x="2523" y="4970"/>
                  </a:cubicBezTo>
                  <a:cubicBezTo>
                    <a:pt x="3358" y="4970"/>
                    <a:pt x="4240" y="4677"/>
                    <a:pt x="4895" y="3952"/>
                  </a:cubicBezTo>
                  <a:cubicBezTo>
                    <a:pt x="5168" y="3648"/>
                    <a:pt x="5381" y="3131"/>
                    <a:pt x="5533" y="2493"/>
                  </a:cubicBezTo>
                  <a:cubicBezTo>
                    <a:pt x="3800" y="1946"/>
                    <a:pt x="2189" y="1125"/>
                    <a:pt x="882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52"/>
            <p:cNvSpPr/>
            <p:nvPr/>
          </p:nvSpPr>
          <p:spPr>
            <a:xfrm>
              <a:off x="6758549" y="1786817"/>
              <a:ext cx="294161" cy="746853"/>
            </a:xfrm>
            <a:custGeom>
              <a:avLst/>
              <a:gdLst/>
              <a:ahLst/>
              <a:cxnLst/>
              <a:rect l="l" t="t" r="r" b="b"/>
              <a:pathLst>
                <a:path w="5472" h="13893" extrusionOk="0">
                  <a:moveTo>
                    <a:pt x="1500" y="1"/>
                  </a:moveTo>
                  <a:cubicBezTo>
                    <a:pt x="1487" y="1"/>
                    <a:pt x="1483" y="29"/>
                    <a:pt x="1490" y="93"/>
                  </a:cubicBezTo>
                  <a:cubicBezTo>
                    <a:pt x="1490" y="93"/>
                    <a:pt x="1277" y="2616"/>
                    <a:pt x="2766" y="3710"/>
                  </a:cubicBezTo>
                  <a:cubicBezTo>
                    <a:pt x="2766" y="3710"/>
                    <a:pt x="1095" y="8118"/>
                    <a:pt x="0" y="11400"/>
                  </a:cubicBezTo>
                  <a:cubicBezTo>
                    <a:pt x="1307" y="12525"/>
                    <a:pt x="2918" y="13346"/>
                    <a:pt x="4651" y="13893"/>
                  </a:cubicBezTo>
                  <a:cubicBezTo>
                    <a:pt x="5472" y="10580"/>
                    <a:pt x="5046" y="3832"/>
                    <a:pt x="5046" y="3832"/>
                  </a:cubicBezTo>
                  <a:cubicBezTo>
                    <a:pt x="5046" y="3832"/>
                    <a:pt x="4621" y="1400"/>
                    <a:pt x="3891" y="1279"/>
                  </a:cubicBezTo>
                  <a:cubicBezTo>
                    <a:pt x="3833" y="1269"/>
                    <a:pt x="3781" y="1264"/>
                    <a:pt x="3734" y="1264"/>
                  </a:cubicBezTo>
                  <a:cubicBezTo>
                    <a:pt x="3199" y="1264"/>
                    <a:pt x="3405" y="1856"/>
                    <a:pt x="3405" y="1856"/>
                  </a:cubicBezTo>
                  <a:cubicBezTo>
                    <a:pt x="3405" y="1856"/>
                    <a:pt x="2626" y="326"/>
                    <a:pt x="2319" y="326"/>
                  </a:cubicBezTo>
                  <a:cubicBezTo>
                    <a:pt x="2305" y="326"/>
                    <a:pt x="2292" y="330"/>
                    <a:pt x="2280" y="336"/>
                  </a:cubicBezTo>
                  <a:cubicBezTo>
                    <a:pt x="2007" y="488"/>
                    <a:pt x="2189" y="1613"/>
                    <a:pt x="2189" y="1613"/>
                  </a:cubicBezTo>
                  <a:cubicBezTo>
                    <a:pt x="2189" y="1613"/>
                    <a:pt x="1596" y="1"/>
                    <a:pt x="150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52"/>
            <p:cNvSpPr/>
            <p:nvPr/>
          </p:nvSpPr>
          <p:spPr>
            <a:xfrm>
              <a:off x="7724268" y="2412728"/>
              <a:ext cx="268035" cy="222287"/>
            </a:xfrm>
            <a:custGeom>
              <a:avLst/>
              <a:gdLst/>
              <a:ahLst/>
              <a:cxnLst/>
              <a:rect l="l" t="t" r="r" b="b"/>
              <a:pathLst>
                <a:path w="4986" h="4135" extrusionOk="0">
                  <a:moveTo>
                    <a:pt x="3587" y="0"/>
                  </a:moveTo>
                  <a:cubicBezTo>
                    <a:pt x="2584" y="973"/>
                    <a:pt x="0" y="2402"/>
                    <a:pt x="0" y="2402"/>
                  </a:cubicBezTo>
                  <a:cubicBezTo>
                    <a:pt x="0" y="2402"/>
                    <a:pt x="0" y="3101"/>
                    <a:pt x="183" y="4134"/>
                  </a:cubicBezTo>
                  <a:cubicBezTo>
                    <a:pt x="1824" y="3678"/>
                    <a:pt x="3374" y="2888"/>
                    <a:pt x="4985" y="2645"/>
                  </a:cubicBezTo>
                  <a:cubicBezTo>
                    <a:pt x="4468" y="1247"/>
                    <a:pt x="3587" y="0"/>
                    <a:pt x="358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52"/>
            <p:cNvSpPr/>
            <p:nvPr/>
          </p:nvSpPr>
          <p:spPr>
            <a:xfrm>
              <a:off x="7268342" y="2710121"/>
              <a:ext cx="764808" cy="162831"/>
            </a:xfrm>
            <a:custGeom>
              <a:avLst/>
              <a:gdLst/>
              <a:ahLst/>
              <a:cxnLst/>
              <a:rect l="l" t="t" r="r" b="b"/>
              <a:pathLst>
                <a:path w="14227" h="3029" extrusionOk="0">
                  <a:moveTo>
                    <a:pt x="1" y="2645"/>
                  </a:moveTo>
                  <a:cubicBezTo>
                    <a:pt x="4" y="2645"/>
                    <a:pt x="7" y="2645"/>
                    <a:pt x="10" y="2646"/>
                  </a:cubicBezTo>
                  <a:lnTo>
                    <a:pt x="10" y="2646"/>
                  </a:lnTo>
                  <a:cubicBezTo>
                    <a:pt x="7" y="2645"/>
                    <a:pt x="4" y="2645"/>
                    <a:pt x="1" y="2645"/>
                  </a:cubicBezTo>
                  <a:close/>
                  <a:moveTo>
                    <a:pt x="14196" y="0"/>
                  </a:moveTo>
                  <a:cubicBezTo>
                    <a:pt x="10818" y="1948"/>
                    <a:pt x="6781" y="2776"/>
                    <a:pt x="2781" y="2776"/>
                  </a:cubicBezTo>
                  <a:cubicBezTo>
                    <a:pt x="1852" y="2776"/>
                    <a:pt x="926" y="2731"/>
                    <a:pt x="10" y="2646"/>
                  </a:cubicBezTo>
                  <a:lnTo>
                    <a:pt x="10" y="2646"/>
                  </a:lnTo>
                  <a:cubicBezTo>
                    <a:pt x="37" y="2651"/>
                    <a:pt x="65" y="2678"/>
                    <a:pt x="92" y="2706"/>
                  </a:cubicBezTo>
                  <a:cubicBezTo>
                    <a:pt x="484" y="2883"/>
                    <a:pt x="2545" y="3028"/>
                    <a:pt x="4958" y="3028"/>
                  </a:cubicBezTo>
                  <a:cubicBezTo>
                    <a:pt x="8343" y="3028"/>
                    <a:pt x="12422" y="2742"/>
                    <a:pt x="13557" y="1855"/>
                  </a:cubicBezTo>
                  <a:cubicBezTo>
                    <a:pt x="14074" y="1459"/>
                    <a:pt x="14226" y="791"/>
                    <a:pt x="14196" y="0"/>
                  </a:cubicBezTo>
                  <a:close/>
                </a:path>
              </a:pathLst>
            </a:custGeom>
            <a:solidFill>
              <a:srgbClr val="F4B2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52"/>
            <p:cNvSpPr/>
            <p:nvPr/>
          </p:nvSpPr>
          <p:spPr>
            <a:xfrm>
              <a:off x="7213293" y="2554866"/>
              <a:ext cx="818189" cy="304375"/>
            </a:xfrm>
            <a:custGeom>
              <a:avLst/>
              <a:gdLst/>
              <a:ahLst/>
              <a:cxnLst/>
              <a:rect l="l" t="t" r="r" b="b"/>
              <a:pathLst>
                <a:path w="15220" h="5662" extrusionOk="0">
                  <a:moveTo>
                    <a:pt x="14490" y="1"/>
                  </a:moveTo>
                  <a:cubicBezTo>
                    <a:pt x="12879" y="244"/>
                    <a:pt x="11299" y="1034"/>
                    <a:pt x="9688" y="1521"/>
                  </a:cubicBezTo>
                  <a:cubicBezTo>
                    <a:pt x="9688" y="1551"/>
                    <a:pt x="9688" y="1612"/>
                    <a:pt x="9688" y="1673"/>
                  </a:cubicBezTo>
                  <a:cubicBezTo>
                    <a:pt x="9701" y="2084"/>
                    <a:pt x="8573" y="2200"/>
                    <a:pt x="7297" y="2200"/>
                  </a:cubicBezTo>
                  <a:cubicBezTo>
                    <a:pt x="5651" y="2200"/>
                    <a:pt x="3760" y="2007"/>
                    <a:pt x="3760" y="2007"/>
                  </a:cubicBezTo>
                  <a:cubicBezTo>
                    <a:pt x="3760" y="2007"/>
                    <a:pt x="3396" y="1399"/>
                    <a:pt x="2514" y="1004"/>
                  </a:cubicBezTo>
                  <a:cubicBezTo>
                    <a:pt x="2420" y="965"/>
                    <a:pt x="2344" y="947"/>
                    <a:pt x="2283" y="947"/>
                  </a:cubicBezTo>
                  <a:cubicBezTo>
                    <a:pt x="1775" y="947"/>
                    <a:pt x="2332" y="2159"/>
                    <a:pt x="2332" y="2159"/>
                  </a:cubicBezTo>
                  <a:cubicBezTo>
                    <a:pt x="2332" y="2159"/>
                    <a:pt x="2314" y="2159"/>
                    <a:pt x="2282" y="2159"/>
                  </a:cubicBezTo>
                  <a:cubicBezTo>
                    <a:pt x="1941" y="2159"/>
                    <a:pt x="1" y="2184"/>
                    <a:pt x="417" y="2767"/>
                  </a:cubicBezTo>
                  <a:cubicBezTo>
                    <a:pt x="805" y="3350"/>
                    <a:pt x="1574" y="3375"/>
                    <a:pt x="1705" y="3375"/>
                  </a:cubicBezTo>
                  <a:cubicBezTo>
                    <a:pt x="1717" y="3375"/>
                    <a:pt x="1724" y="3375"/>
                    <a:pt x="1724" y="3375"/>
                  </a:cubicBezTo>
                  <a:lnTo>
                    <a:pt x="1724" y="3375"/>
                  </a:lnTo>
                  <a:cubicBezTo>
                    <a:pt x="1724" y="3375"/>
                    <a:pt x="143" y="3800"/>
                    <a:pt x="508" y="4195"/>
                  </a:cubicBezTo>
                  <a:cubicBezTo>
                    <a:pt x="903" y="4560"/>
                    <a:pt x="1663" y="4743"/>
                    <a:pt x="1663" y="4743"/>
                  </a:cubicBezTo>
                  <a:cubicBezTo>
                    <a:pt x="1663" y="4743"/>
                    <a:pt x="265" y="5107"/>
                    <a:pt x="1025" y="5533"/>
                  </a:cubicBezTo>
                  <a:cubicBezTo>
                    <a:pt x="1928" y="5617"/>
                    <a:pt x="2840" y="5661"/>
                    <a:pt x="3754" y="5661"/>
                  </a:cubicBezTo>
                  <a:cubicBezTo>
                    <a:pt x="7763" y="5661"/>
                    <a:pt x="11804" y="4819"/>
                    <a:pt x="15220" y="2888"/>
                  </a:cubicBezTo>
                  <a:cubicBezTo>
                    <a:pt x="15159" y="1977"/>
                    <a:pt x="14855" y="913"/>
                    <a:pt x="1449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5" name="Google Shape;1395;p52"/>
          <p:cNvGrpSpPr/>
          <p:nvPr/>
        </p:nvGrpSpPr>
        <p:grpSpPr>
          <a:xfrm>
            <a:off x="-1200" y="4647276"/>
            <a:ext cx="9144287" cy="496238"/>
            <a:chOff x="6554556" y="4848176"/>
            <a:chExt cx="7127825" cy="496238"/>
          </a:xfrm>
        </p:grpSpPr>
        <p:sp>
          <p:nvSpPr>
            <p:cNvPr id="1396" name="Google Shape;1396;p52"/>
            <p:cNvSpPr/>
            <p:nvPr/>
          </p:nvSpPr>
          <p:spPr>
            <a:xfrm>
              <a:off x="6554556" y="4848176"/>
              <a:ext cx="7127825" cy="404993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52"/>
            <p:cNvSpPr/>
            <p:nvPr/>
          </p:nvSpPr>
          <p:spPr>
            <a:xfrm>
              <a:off x="6554556" y="4943339"/>
              <a:ext cx="7127825" cy="401075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9" name="Google Shape;1399;p52"/>
          <p:cNvGrpSpPr/>
          <p:nvPr/>
        </p:nvGrpSpPr>
        <p:grpSpPr>
          <a:xfrm>
            <a:off x="5172618" y="158033"/>
            <a:ext cx="971068" cy="1282171"/>
            <a:chOff x="-5969450" y="12871025"/>
            <a:chExt cx="1275875" cy="1684850"/>
          </a:xfrm>
        </p:grpSpPr>
        <p:sp>
          <p:nvSpPr>
            <p:cNvPr id="1400" name="Google Shape;1400;p52"/>
            <p:cNvSpPr/>
            <p:nvPr/>
          </p:nvSpPr>
          <p:spPr>
            <a:xfrm>
              <a:off x="-5932225" y="12871025"/>
              <a:ext cx="1221175" cy="1040575"/>
            </a:xfrm>
            <a:custGeom>
              <a:avLst/>
              <a:gdLst/>
              <a:ahLst/>
              <a:cxnLst/>
              <a:rect l="l" t="t" r="r" b="b"/>
              <a:pathLst>
                <a:path w="48847" h="41623" extrusionOk="0">
                  <a:moveTo>
                    <a:pt x="1156" y="0"/>
                  </a:moveTo>
                  <a:cubicBezTo>
                    <a:pt x="719" y="0"/>
                    <a:pt x="364" y="173"/>
                    <a:pt x="1" y="437"/>
                  </a:cubicBezTo>
                  <a:cubicBezTo>
                    <a:pt x="6171" y="8036"/>
                    <a:pt x="13831" y="13933"/>
                    <a:pt x="22129" y="20164"/>
                  </a:cubicBezTo>
                  <a:cubicBezTo>
                    <a:pt x="31217" y="27519"/>
                    <a:pt x="39059" y="34875"/>
                    <a:pt x="48847" y="41623"/>
                  </a:cubicBezTo>
                  <a:cubicBezTo>
                    <a:pt x="48634" y="41258"/>
                    <a:pt x="48360" y="41045"/>
                    <a:pt x="48360" y="41045"/>
                  </a:cubicBezTo>
                  <a:cubicBezTo>
                    <a:pt x="48360" y="41045"/>
                    <a:pt x="7813" y="4692"/>
                    <a:pt x="4712" y="2048"/>
                  </a:cubicBezTo>
                  <a:cubicBezTo>
                    <a:pt x="2948" y="536"/>
                    <a:pt x="1926" y="0"/>
                    <a:pt x="11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52"/>
            <p:cNvSpPr/>
            <p:nvPr/>
          </p:nvSpPr>
          <p:spPr>
            <a:xfrm>
              <a:off x="-5969450" y="12881925"/>
              <a:ext cx="1275875" cy="1673950"/>
            </a:xfrm>
            <a:custGeom>
              <a:avLst/>
              <a:gdLst/>
              <a:ahLst/>
              <a:cxnLst/>
              <a:rect l="l" t="t" r="r" b="b"/>
              <a:pathLst>
                <a:path w="51035" h="66958" extrusionOk="0">
                  <a:moveTo>
                    <a:pt x="18776" y="26232"/>
                  </a:moveTo>
                  <a:cubicBezTo>
                    <a:pt x="19069" y="26232"/>
                    <a:pt x="19453" y="26428"/>
                    <a:pt x="20122" y="26992"/>
                  </a:cubicBezTo>
                  <a:cubicBezTo>
                    <a:pt x="21278" y="27995"/>
                    <a:pt x="36445" y="41582"/>
                    <a:pt x="36445" y="41582"/>
                  </a:cubicBezTo>
                  <a:cubicBezTo>
                    <a:pt x="36445" y="41582"/>
                    <a:pt x="37114" y="42190"/>
                    <a:pt x="36506" y="42737"/>
                  </a:cubicBezTo>
                  <a:cubicBezTo>
                    <a:pt x="35503" y="43588"/>
                    <a:pt x="27083" y="51126"/>
                    <a:pt x="27083" y="51126"/>
                  </a:cubicBezTo>
                  <a:cubicBezTo>
                    <a:pt x="27083" y="51126"/>
                    <a:pt x="26799" y="51451"/>
                    <a:pt x="26439" y="51451"/>
                  </a:cubicBezTo>
                  <a:cubicBezTo>
                    <a:pt x="26259" y="51451"/>
                    <a:pt x="26060" y="51369"/>
                    <a:pt x="25867" y="51126"/>
                  </a:cubicBezTo>
                  <a:cubicBezTo>
                    <a:pt x="25823" y="51793"/>
                    <a:pt x="25735" y="52012"/>
                    <a:pt x="25604" y="52012"/>
                  </a:cubicBezTo>
                  <a:cubicBezTo>
                    <a:pt x="25466" y="52012"/>
                    <a:pt x="25280" y="51770"/>
                    <a:pt x="25047" y="51552"/>
                  </a:cubicBezTo>
                  <a:cubicBezTo>
                    <a:pt x="24469" y="50974"/>
                    <a:pt x="21247" y="40032"/>
                    <a:pt x="19150" y="33011"/>
                  </a:cubicBezTo>
                  <a:cubicBezTo>
                    <a:pt x="17334" y="26843"/>
                    <a:pt x="17981" y="26468"/>
                    <a:pt x="18165" y="26468"/>
                  </a:cubicBezTo>
                  <a:cubicBezTo>
                    <a:pt x="18191" y="26468"/>
                    <a:pt x="18208" y="26475"/>
                    <a:pt x="18208" y="26475"/>
                  </a:cubicBezTo>
                  <a:cubicBezTo>
                    <a:pt x="18399" y="26335"/>
                    <a:pt x="18564" y="26232"/>
                    <a:pt x="18776" y="26232"/>
                  </a:cubicBezTo>
                  <a:close/>
                  <a:moveTo>
                    <a:pt x="1490" y="1"/>
                  </a:moveTo>
                  <a:cubicBezTo>
                    <a:pt x="1368" y="62"/>
                    <a:pt x="1247" y="153"/>
                    <a:pt x="1156" y="244"/>
                  </a:cubicBezTo>
                  <a:cubicBezTo>
                    <a:pt x="1" y="1186"/>
                    <a:pt x="1611" y="6110"/>
                    <a:pt x="1611" y="6110"/>
                  </a:cubicBezTo>
                  <a:cubicBezTo>
                    <a:pt x="1611" y="6110"/>
                    <a:pt x="20639" y="64288"/>
                    <a:pt x="20974" y="65017"/>
                  </a:cubicBezTo>
                  <a:cubicBezTo>
                    <a:pt x="21623" y="66516"/>
                    <a:pt x="22386" y="66958"/>
                    <a:pt x="23058" y="66958"/>
                  </a:cubicBezTo>
                  <a:cubicBezTo>
                    <a:pt x="24023" y="66958"/>
                    <a:pt x="24803" y="66051"/>
                    <a:pt x="24803" y="66051"/>
                  </a:cubicBezTo>
                  <a:cubicBezTo>
                    <a:pt x="24803" y="66051"/>
                    <a:pt x="47357" y="45929"/>
                    <a:pt x="50001" y="43619"/>
                  </a:cubicBezTo>
                  <a:cubicBezTo>
                    <a:pt x="51035" y="42737"/>
                    <a:pt x="50731" y="41795"/>
                    <a:pt x="50336" y="41187"/>
                  </a:cubicBezTo>
                  <a:cubicBezTo>
                    <a:pt x="40548" y="34439"/>
                    <a:pt x="32706" y="27083"/>
                    <a:pt x="23618" y="19728"/>
                  </a:cubicBezTo>
                  <a:cubicBezTo>
                    <a:pt x="15320" y="13497"/>
                    <a:pt x="7660" y="7600"/>
                    <a:pt x="14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52"/>
            <p:cNvSpPr/>
            <p:nvPr/>
          </p:nvSpPr>
          <p:spPr>
            <a:xfrm>
              <a:off x="-5536100" y="13543625"/>
              <a:ext cx="213350" cy="638600"/>
            </a:xfrm>
            <a:custGeom>
              <a:avLst/>
              <a:gdLst/>
              <a:ahLst/>
              <a:cxnLst/>
              <a:rect l="l" t="t" r="r" b="b"/>
              <a:pathLst>
                <a:path w="8534" h="25544" extrusionOk="0">
                  <a:moveTo>
                    <a:pt x="831" y="0"/>
                  </a:moveTo>
                  <a:cubicBezTo>
                    <a:pt x="647" y="0"/>
                    <a:pt x="0" y="375"/>
                    <a:pt x="1816" y="6543"/>
                  </a:cubicBezTo>
                  <a:cubicBezTo>
                    <a:pt x="3913" y="13594"/>
                    <a:pt x="7135" y="24506"/>
                    <a:pt x="7713" y="25084"/>
                  </a:cubicBezTo>
                  <a:cubicBezTo>
                    <a:pt x="7931" y="25302"/>
                    <a:pt x="8117" y="25544"/>
                    <a:pt x="8259" y="25544"/>
                  </a:cubicBezTo>
                  <a:cubicBezTo>
                    <a:pt x="8394" y="25544"/>
                    <a:pt x="8489" y="25325"/>
                    <a:pt x="8533" y="24658"/>
                  </a:cubicBezTo>
                  <a:cubicBezTo>
                    <a:pt x="8442" y="24567"/>
                    <a:pt x="8381" y="24446"/>
                    <a:pt x="8290" y="24263"/>
                  </a:cubicBezTo>
                  <a:cubicBezTo>
                    <a:pt x="8199" y="23990"/>
                    <a:pt x="1056" y="2196"/>
                    <a:pt x="1056" y="2196"/>
                  </a:cubicBezTo>
                  <a:cubicBezTo>
                    <a:pt x="1056" y="2196"/>
                    <a:pt x="448" y="372"/>
                    <a:pt x="874" y="7"/>
                  </a:cubicBezTo>
                  <a:cubicBezTo>
                    <a:pt x="874" y="7"/>
                    <a:pt x="857" y="0"/>
                    <a:pt x="831" y="0"/>
                  </a:cubicBezTo>
                  <a:close/>
                </a:path>
              </a:pathLst>
            </a:custGeom>
            <a:solidFill>
              <a:srgbClr val="9AE3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52"/>
            <p:cNvSpPr/>
            <p:nvPr/>
          </p:nvSpPr>
          <p:spPr>
            <a:xfrm>
              <a:off x="-5845375" y="12930950"/>
              <a:ext cx="47075" cy="52700"/>
            </a:xfrm>
            <a:custGeom>
              <a:avLst/>
              <a:gdLst/>
              <a:ahLst/>
              <a:cxnLst/>
              <a:rect l="l" t="t" r="r" b="b"/>
              <a:pathLst>
                <a:path w="1883" h="2108" extrusionOk="0">
                  <a:moveTo>
                    <a:pt x="1730" y="1"/>
                  </a:moveTo>
                  <a:cubicBezTo>
                    <a:pt x="1705" y="1"/>
                    <a:pt x="1680" y="14"/>
                    <a:pt x="1664" y="46"/>
                  </a:cubicBezTo>
                  <a:cubicBezTo>
                    <a:pt x="1542" y="289"/>
                    <a:pt x="1329" y="502"/>
                    <a:pt x="1117" y="684"/>
                  </a:cubicBezTo>
                  <a:cubicBezTo>
                    <a:pt x="722" y="1079"/>
                    <a:pt x="38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0"/>
                    <a:pt x="83" y="2083"/>
                  </a:cubicBezTo>
                  <a:cubicBezTo>
                    <a:pt x="478" y="1657"/>
                    <a:pt x="873" y="1231"/>
                    <a:pt x="1238" y="806"/>
                  </a:cubicBezTo>
                  <a:cubicBezTo>
                    <a:pt x="1421" y="593"/>
                    <a:pt x="1573" y="350"/>
                    <a:pt x="1816" y="168"/>
                  </a:cubicBezTo>
                  <a:cubicBezTo>
                    <a:pt x="1883" y="101"/>
                    <a:pt x="1802" y="1"/>
                    <a:pt x="173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52"/>
            <p:cNvSpPr/>
            <p:nvPr/>
          </p:nvSpPr>
          <p:spPr>
            <a:xfrm>
              <a:off x="-5728275" y="13041475"/>
              <a:ext cx="47050" cy="52700"/>
            </a:xfrm>
            <a:custGeom>
              <a:avLst/>
              <a:gdLst/>
              <a:ahLst/>
              <a:cxnLst/>
              <a:rect l="l" t="t" r="r" b="b"/>
              <a:pathLst>
                <a:path w="1882" h="2108" extrusionOk="0">
                  <a:moveTo>
                    <a:pt x="1736" y="0"/>
                  </a:moveTo>
                  <a:cubicBezTo>
                    <a:pt x="1710" y="0"/>
                    <a:pt x="1684" y="10"/>
                    <a:pt x="1661" y="32"/>
                  </a:cubicBezTo>
                  <a:cubicBezTo>
                    <a:pt x="1539" y="276"/>
                    <a:pt x="1326" y="488"/>
                    <a:pt x="1114" y="701"/>
                  </a:cubicBezTo>
                  <a:cubicBezTo>
                    <a:pt x="718" y="1066"/>
                    <a:pt x="384" y="1583"/>
                    <a:pt x="50" y="2008"/>
                  </a:cubicBezTo>
                  <a:cubicBezTo>
                    <a:pt x="0" y="2058"/>
                    <a:pt x="32" y="2107"/>
                    <a:pt x="78" y="2107"/>
                  </a:cubicBezTo>
                  <a:cubicBezTo>
                    <a:pt x="88" y="2107"/>
                    <a:pt x="99" y="2105"/>
                    <a:pt x="111" y="2099"/>
                  </a:cubicBezTo>
                  <a:cubicBezTo>
                    <a:pt x="475" y="1674"/>
                    <a:pt x="870" y="1248"/>
                    <a:pt x="1235" y="792"/>
                  </a:cubicBezTo>
                  <a:cubicBezTo>
                    <a:pt x="1448" y="580"/>
                    <a:pt x="1600" y="336"/>
                    <a:pt x="1813" y="154"/>
                  </a:cubicBezTo>
                  <a:cubicBezTo>
                    <a:pt x="1881" y="86"/>
                    <a:pt x="1813" y="0"/>
                    <a:pt x="1736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52"/>
            <p:cNvSpPr/>
            <p:nvPr/>
          </p:nvSpPr>
          <p:spPr>
            <a:xfrm>
              <a:off x="-5609050" y="13144475"/>
              <a:ext cx="46325" cy="52700"/>
            </a:xfrm>
            <a:custGeom>
              <a:avLst/>
              <a:gdLst/>
              <a:ahLst/>
              <a:cxnLst/>
              <a:rect l="l" t="t" r="r" b="b"/>
              <a:pathLst>
                <a:path w="1853" h="2108" extrusionOk="0">
                  <a:moveTo>
                    <a:pt x="1725" y="1"/>
                  </a:moveTo>
                  <a:cubicBezTo>
                    <a:pt x="1702" y="1"/>
                    <a:pt x="1680" y="14"/>
                    <a:pt x="1664" y="46"/>
                  </a:cubicBezTo>
                  <a:cubicBezTo>
                    <a:pt x="1512" y="289"/>
                    <a:pt x="1299" y="502"/>
                    <a:pt x="1117" y="685"/>
                  </a:cubicBezTo>
                  <a:cubicBezTo>
                    <a:pt x="691" y="1080"/>
                    <a:pt x="35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1"/>
                    <a:pt x="83" y="2083"/>
                  </a:cubicBezTo>
                  <a:cubicBezTo>
                    <a:pt x="478" y="1657"/>
                    <a:pt x="843" y="1232"/>
                    <a:pt x="1238" y="806"/>
                  </a:cubicBezTo>
                  <a:cubicBezTo>
                    <a:pt x="1421" y="593"/>
                    <a:pt x="1573" y="350"/>
                    <a:pt x="1785" y="168"/>
                  </a:cubicBezTo>
                  <a:cubicBezTo>
                    <a:pt x="1852" y="101"/>
                    <a:pt x="1788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52"/>
            <p:cNvSpPr/>
            <p:nvPr/>
          </p:nvSpPr>
          <p:spPr>
            <a:xfrm>
              <a:off x="-5490575" y="13252250"/>
              <a:ext cx="46300" cy="52425"/>
            </a:xfrm>
            <a:custGeom>
              <a:avLst/>
              <a:gdLst/>
              <a:ahLst/>
              <a:cxnLst/>
              <a:rect l="l" t="t" r="r" b="b"/>
              <a:pathLst>
                <a:path w="1852" h="2097" extrusionOk="0">
                  <a:moveTo>
                    <a:pt x="1737" y="0"/>
                  </a:moveTo>
                  <a:cubicBezTo>
                    <a:pt x="1711" y="0"/>
                    <a:pt x="1685" y="15"/>
                    <a:pt x="1667" y="51"/>
                  </a:cubicBezTo>
                  <a:cubicBezTo>
                    <a:pt x="1515" y="264"/>
                    <a:pt x="1302" y="477"/>
                    <a:pt x="1119" y="690"/>
                  </a:cubicBezTo>
                  <a:cubicBezTo>
                    <a:pt x="694" y="1085"/>
                    <a:pt x="360" y="1571"/>
                    <a:pt x="25" y="2027"/>
                  </a:cubicBezTo>
                  <a:cubicBezTo>
                    <a:pt x="1" y="2052"/>
                    <a:pt x="36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46" y="1237"/>
                    <a:pt x="1211" y="811"/>
                  </a:cubicBezTo>
                  <a:cubicBezTo>
                    <a:pt x="1423" y="568"/>
                    <a:pt x="1575" y="325"/>
                    <a:pt x="1788" y="143"/>
                  </a:cubicBezTo>
                  <a:cubicBezTo>
                    <a:pt x="1852" y="79"/>
                    <a:pt x="1797" y="0"/>
                    <a:pt x="173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52"/>
            <p:cNvSpPr/>
            <p:nvPr/>
          </p:nvSpPr>
          <p:spPr>
            <a:xfrm>
              <a:off x="-5391775" y="13339000"/>
              <a:ext cx="46375" cy="52300"/>
            </a:xfrm>
            <a:custGeom>
              <a:avLst/>
              <a:gdLst/>
              <a:ahLst/>
              <a:cxnLst/>
              <a:rect l="l" t="t" r="r" b="b"/>
              <a:pathLst>
                <a:path w="1855" h="2092" extrusionOk="0">
                  <a:moveTo>
                    <a:pt x="1729" y="1"/>
                  </a:moveTo>
                  <a:cubicBezTo>
                    <a:pt x="1706" y="1"/>
                    <a:pt x="1683" y="14"/>
                    <a:pt x="1666" y="46"/>
                  </a:cubicBezTo>
                  <a:cubicBezTo>
                    <a:pt x="1514" y="290"/>
                    <a:pt x="1301" y="502"/>
                    <a:pt x="1119" y="685"/>
                  </a:cubicBezTo>
                  <a:cubicBezTo>
                    <a:pt x="724" y="1080"/>
                    <a:pt x="359" y="1566"/>
                    <a:pt x="25" y="2022"/>
                  </a:cubicBezTo>
                  <a:cubicBezTo>
                    <a:pt x="0" y="2047"/>
                    <a:pt x="35" y="2091"/>
                    <a:pt x="66" y="2091"/>
                  </a:cubicBezTo>
                  <a:cubicBezTo>
                    <a:pt x="73" y="2091"/>
                    <a:pt x="80" y="2089"/>
                    <a:pt x="85" y="2083"/>
                  </a:cubicBezTo>
                  <a:cubicBezTo>
                    <a:pt x="481" y="1657"/>
                    <a:pt x="845" y="1232"/>
                    <a:pt x="1240" y="806"/>
                  </a:cubicBezTo>
                  <a:cubicBezTo>
                    <a:pt x="1423" y="594"/>
                    <a:pt x="1575" y="320"/>
                    <a:pt x="1788" y="138"/>
                  </a:cubicBezTo>
                  <a:cubicBezTo>
                    <a:pt x="1854" y="93"/>
                    <a:pt x="1791" y="1"/>
                    <a:pt x="1729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52"/>
            <p:cNvSpPr/>
            <p:nvPr/>
          </p:nvSpPr>
          <p:spPr>
            <a:xfrm>
              <a:off x="-5298325" y="13421400"/>
              <a:ext cx="46425" cy="52725"/>
            </a:xfrm>
            <a:custGeom>
              <a:avLst/>
              <a:gdLst/>
              <a:ahLst/>
              <a:cxnLst/>
              <a:rect l="l" t="t" r="r" b="b"/>
              <a:pathLst>
                <a:path w="1857" h="2109" extrusionOk="0">
                  <a:moveTo>
                    <a:pt x="1724" y="1"/>
                  </a:moveTo>
                  <a:cubicBezTo>
                    <a:pt x="1703" y="1"/>
                    <a:pt x="1682" y="10"/>
                    <a:pt x="1667" y="33"/>
                  </a:cubicBezTo>
                  <a:cubicBezTo>
                    <a:pt x="1515" y="276"/>
                    <a:pt x="1302" y="489"/>
                    <a:pt x="1120" y="702"/>
                  </a:cubicBezTo>
                  <a:cubicBezTo>
                    <a:pt x="694" y="1067"/>
                    <a:pt x="360" y="1583"/>
                    <a:pt x="25" y="2009"/>
                  </a:cubicBezTo>
                  <a:cubicBezTo>
                    <a:pt x="0" y="2059"/>
                    <a:pt x="36" y="2108"/>
                    <a:pt x="67" y="2108"/>
                  </a:cubicBezTo>
                  <a:cubicBezTo>
                    <a:pt x="74" y="2108"/>
                    <a:pt x="81" y="2106"/>
                    <a:pt x="86" y="2100"/>
                  </a:cubicBezTo>
                  <a:cubicBezTo>
                    <a:pt x="481" y="1675"/>
                    <a:pt x="846" y="1249"/>
                    <a:pt x="1211" y="793"/>
                  </a:cubicBezTo>
                  <a:cubicBezTo>
                    <a:pt x="1424" y="580"/>
                    <a:pt x="1575" y="337"/>
                    <a:pt x="1788" y="155"/>
                  </a:cubicBezTo>
                  <a:cubicBezTo>
                    <a:pt x="1857" y="86"/>
                    <a:pt x="1788" y="1"/>
                    <a:pt x="1724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52"/>
            <p:cNvSpPr/>
            <p:nvPr/>
          </p:nvSpPr>
          <p:spPr>
            <a:xfrm>
              <a:off x="-5211700" y="13502250"/>
              <a:ext cx="47075" cy="52425"/>
            </a:xfrm>
            <a:custGeom>
              <a:avLst/>
              <a:gdLst/>
              <a:ahLst/>
              <a:cxnLst/>
              <a:rect l="l" t="t" r="r" b="b"/>
              <a:pathLst>
                <a:path w="1883" h="2097" extrusionOk="0">
                  <a:moveTo>
                    <a:pt x="1757" y="0"/>
                  </a:moveTo>
                  <a:cubicBezTo>
                    <a:pt x="1727" y="0"/>
                    <a:pt x="1694" y="15"/>
                    <a:pt x="1667" y="52"/>
                  </a:cubicBezTo>
                  <a:cubicBezTo>
                    <a:pt x="1545" y="264"/>
                    <a:pt x="1332" y="477"/>
                    <a:pt x="1120" y="690"/>
                  </a:cubicBezTo>
                  <a:cubicBezTo>
                    <a:pt x="725" y="1085"/>
                    <a:pt x="390" y="1571"/>
                    <a:pt x="25" y="2027"/>
                  </a:cubicBezTo>
                  <a:cubicBezTo>
                    <a:pt x="1" y="2052"/>
                    <a:pt x="36" y="2096"/>
                    <a:pt x="82" y="2096"/>
                  </a:cubicBezTo>
                  <a:cubicBezTo>
                    <a:pt x="93" y="2096"/>
                    <a:pt x="105" y="2094"/>
                    <a:pt x="117" y="2088"/>
                  </a:cubicBezTo>
                  <a:cubicBezTo>
                    <a:pt x="481" y="1662"/>
                    <a:pt x="877" y="1237"/>
                    <a:pt x="1241" y="811"/>
                  </a:cubicBezTo>
                  <a:cubicBezTo>
                    <a:pt x="1424" y="568"/>
                    <a:pt x="1576" y="325"/>
                    <a:pt x="1819" y="143"/>
                  </a:cubicBezTo>
                  <a:cubicBezTo>
                    <a:pt x="1883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52"/>
            <p:cNvSpPr/>
            <p:nvPr/>
          </p:nvSpPr>
          <p:spPr>
            <a:xfrm>
              <a:off x="-5120425" y="13584475"/>
              <a:ext cx="46875" cy="52675"/>
            </a:xfrm>
            <a:custGeom>
              <a:avLst/>
              <a:gdLst/>
              <a:ahLst/>
              <a:cxnLst/>
              <a:rect l="l" t="t" r="r" b="b"/>
              <a:pathLst>
                <a:path w="1875" h="2107" extrusionOk="0">
                  <a:moveTo>
                    <a:pt x="1729" y="0"/>
                  </a:moveTo>
                  <a:cubicBezTo>
                    <a:pt x="1704" y="0"/>
                    <a:pt x="1679" y="13"/>
                    <a:pt x="1663" y="45"/>
                  </a:cubicBezTo>
                  <a:cubicBezTo>
                    <a:pt x="1511" y="288"/>
                    <a:pt x="1299" y="501"/>
                    <a:pt x="1116" y="684"/>
                  </a:cubicBezTo>
                  <a:cubicBezTo>
                    <a:pt x="721" y="1079"/>
                    <a:pt x="387" y="1595"/>
                    <a:pt x="22" y="2021"/>
                  </a:cubicBezTo>
                  <a:cubicBezTo>
                    <a:pt x="0" y="2064"/>
                    <a:pt x="25" y="2107"/>
                    <a:pt x="51" y="2107"/>
                  </a:cubicBezTo>
                  <a:cubicBezTo>
                    <a:pt x="62" y="2107"/>
                    <a:pt x="74" y="2100"/>
                    <a:pt x="83" y="2082"/>
                  </a:cubicBezTo>
                  <a:cubicBezTo>
                    <a:pt x="478" y="1656"/>
                    <a:pt x="843" y="1231"/>
                    <a:pt x="1238" y="805"/>
                  </a:cubicBezTo>
                  <a:cubicBezTo>
                    <a:pt x="1420" y="592"/>
                    <a:pt x="1572" y="349"/>
                    <a:pt x="1785" y="167"/>
                  </a:cubicBezTo>
                  <a:cubicBezTo>
                    <a:pt x="1874" y="100"/>
                    <a:pt x="1799" y="0"/>
                    <a:pt x="1729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52"/>
            <p:cNvSpPr/>
            <p:nvPr/>
          </p:nvSpPr>
          <p:spPr>
            <a:xfrm>
              <a:off x="-5039950" y="13649675"/>
              <a:ext cx="47050" cy="52400"/>
            </a:xfrm>
            <a:custGeom>
              <a:avLst/>
              <a:gdLst/>
              <a:ahLst/>
              <a:cxnLst/>
              <a:rect l="l" t="t" r="r" b="b"/>
              <a:pathLst>
                <a:path w="1882" h="2096" extrusionOk="0">
                  <a:moveTo>
                    <a:pt x="1757" y="0"/>
                  </a:moveTo>
                  <a:cubicBezTo>
                    <a:pt x="1727" y="0"/>
                    <a:pt x="1694" y="15"/>
                    <a:pt x="1666" y="51"/>
                  </a:cubicBezTo>
                  <a:cubicBezTo>
                    <a:pt x="1545" y="264"/>
                    <a:pt x="1332" y="477"/>
                    <a:pt x="1119" y="690"/>
                  </a:cubicBezTo>
                  <a:cubicBezTo>
                    <a:pt x="724" y="1085"/>
                    <a:pt x="390" y="1571"/>
                    <a:pt x="25" y="2027"/>
                  </a:cubicBezTo>
                  <a:cubicBezTo>
                    <a:pt x="0" y="2052"/>
                    <a:pt x="35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76" y="1237"/>
                    <a:pt x="1241" y="811"/>
                  </a:cubicBezTo>
                  <a:cubicBezTo>
                    <a:pt x="1423" y="568"/>
                    <a:pt x="1575" y="325"/>
                    <a:pt x="1818" y="142"/>
                  </a:cubicBezTo>
                  <a:cubicBezTo>
                    <a:pt x="1882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52"/>
            <p:cNvSpPr/>
            <p:nvPr/>
          </p:nvSpPr>
          <p:spPr>
            <a:xfrm>
              <a:off x="-4959325" y="13725800"/>
              <a:ext cx="46300" cy="52700"/>
            </a:xfrm>
            <a:custGeom>
              <a:avLst/>
              <a:gdLst/>
              <a:ahLst/>
              <a:cxnLst/>
              <a:rect l="l" t="t" r="r" b="b"/>
              <a:pathLst>
                <a:path w="1852" h="2108" extrusionOk="0">
                  <a:moveTo>
                    <a:pt x="1725" y="1"/>
                  </a:moveTo>
                  <a:cubicBezTo>
                    <a:pt x="1702" y="1"/>
                    <a:pt x="1679" y="14"/>
                    <a:pt x="1663" y="46"/>
                  </a:cubicBezTo>
                  <a:cubicBezTo>
                    <a:pt x="1511" y="289"/>
                    <a:pt x="1298" y="502"/>
                    <a:pt x="1116" y="684"/>
                  </a:cubicBezTo>
                  <a:cubicBezTo>
                    <a:pt x="721" y="1079"/>
                    <a:pt x="356" y="1596"/>
                    <a:pt x="22" y="2022"/>
                  </a:cubicBezTo>
                  <a:cubicBezTo>
                    <a:pt x="0" y="2065"/>
                    <a:pt x="24" y="2108"/>
                    <a:pt x="51" y="2108"/>
                  </a:cubicBezTo>
                  <a:cubicBezTo>
                    <a:pt x="62" y="2108"/>
                    <a:pt x="74" y="2100"/>
                    <a:pt x="83" y="2082"/>
                  </a:cubicBezTo>
                  <a:cubicBezTo>
                    <a:pt x="478" y="1657"/>
                    <a:pt x="842" y="1231"/>
                    <a:pt x="1238" y="806"/>
                  </a:cubicBezTo>
                  <a:cubicBezTo>
                    <a:pt x="1420" y="593"/>
                    <a:pt x="1572" y="350"/>
                    <a:pt x="1785" y="167"/>
                  </a:cubicBezTo>
                  <a:cubicBezTo>
                    <a:pt x="1852" y="100"/>
                    <a:pt x="1787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52"/>
            <p:cNvSpPr/>
            <p:nvPr/>
          </p:nvSpPr>
          <p:spPr>
            <a:xfrm>
              <a:off x="-4866700" y="13806325"/>
              <a:ext cx="47125" cy="52300"/>
            </a:xfrm>
            <a:custGeom>
              <a:avLst/>
              <a:gdLst/>
              <a:ahLst/>
              <a:cxnLst/>
              <a:rect l="l" t="t" r="r" b="b"/>
              <a:pathLst>
                <a:path w="1885" h="2092" extrusionOk="0">
                  <a:moveTo>
                    <a:pt x="1735" y="1"/>
                  </a:moveTo>
                  <a:cubicBezTo>
                    <a:pt x="1708" y="1"/>
                    <a:pt x="1683" y="14"/>
                    <a:pt x="1666" y="47"/>
                  </a:cubicBezTo>
                  <a:cubicBezTo>
                    <a:pt x="1514" y="290"/>
                    <a:pt x="1332" y="503"/>
                    <a:pt x="1119" y="685"/>
                  </a:cubicBezTo>
                  <a:cubicBezTo>
                    <a:pt x="724" y="1080"/>
                    <a:pt x="390" y="1567"/>
                    <a:pt x="25" y="2022"/>
                  </a:cubicBezTo>
                  <a:cubicBezTo>
                    <a:pt x="0" y="2047"/>
                    <a:pt x="36" y="2092"/>
                    <a:pt x="66" y="2092"/>
                  </a:cubicBezTo>
                  <a:cubicBezTo>
                    <a:pt x="73" y="2092"/>
                    <a:pt x="80" y="2089"/>
                    <a:pt x="86" y="2083"/>
                  </a:cubicBezTo>
                  <a:cubicBezTo>
                    <a:pt x="481" y="1658"/>
                    <a:pt x="876" y="1232"/>
                    <a:pt x="1241" y="807"/>
                  </a:cubicBezTo>
                  <a:cubicBezTo>
                    <a:pt x="1423" y="594"/>
                    <a:pt x="1575" y="320"/>
                    <a:pt x="1818" y="138"/>
                  </a:cubicBezTo>
                  <a:cubicBezTo>
                    <a:pt x="1885" y="94"/>
                    <a:pt x="1806" y="1"/>
                    <a:pt x="173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14" name="Google Shape;1414;p52">
            <a:hlinkClick r:id="rId3" action="ppaction://hlinksldjump"/>
          </p:cNvPr>
          <p:cNvSpPr/>
          <p:nvPr/>
        </p:nvSpPr>
        <p:spPr>
          <a:xfrm>
            <a:off x="1086825" y="3251875"/>
            <a:ext cx="525000" cy="500100"/>
          </a:xfrm>
          <a:prstGeom prst="roundRect">
            <a:avLst>
              <a:gd name="adj" fmla="val 30219"/>
            </a:avLst>
          </a:prstGeom>
          <a:solidFill>
            <a:schemeClr val="l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latin typeface="Lato"/>
                <a:ea typeface="Lato"/>
                <a:cs typeface="Lato"/>
                <a:sym typeface="Lato"/>
              </a:rPr>
              <a:t>1</a:t>
            </a:r>
            <a:endParaRPr sz="2500"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15" name="Google Shape;1415;p52">
            <a:hlinkClick r:id="rId4" action="ppaction://hlinksldjump"/>
          </p:cNvPr>
          <p:cNvSpPr/>
          <p:nvPr/>
        </p:nvSpPr>
        <p:spPr>
          <a:xfrm>
            <a:off x="1951575" y="3251875"/>
            <a:ext cx="525000" cy="500100"/>
          </a:xfrm>
          <a:prstGeom prst="roundRect">
            <a:avLst>
              <a:gd name="adj" fmla="val 30219"/>
            </a:avLst>
          </a:prstGeom>
          <a:solidFill>
            <a:schemeClr val="l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latin typeface="Lato"/>
                <a:ea typeface="Lato"/>
                <a:cs typeface="Lato"/>
                <a:sym typeface="Lato"/>
              </a:rPr>
              <a:t>2</a:t>
            </a:r>
            <a:endParaRPr sz="2500"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16" name="Google Shape;1416;p52">
            <a:hlinkClick r:id="rId5" action="ppaction://hlinksldjump"/>
          </p:cNvPr>
          <p:cNvSpPr/>
          <p:nvPr/>
        </p:nvSpPr>
        <p:spPr>
          <a:xfrm>
            <a:off x="2816325" y="3251875"/>
            <a:ext cx="525000" cy="500100"/>
          </a:xfrm>
          <a:prstGeom prst="roundRect">
            <a:avLst>
              <a:gd name="adj" fmla="val 30219"/>
            </a:avLst>
          </a:prstGeom>
          <a:solidFill>
            <a:schemeClr val="l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latin typeface="Lato"/>
                <a:ea typeface="Lato"/>
                <a:cs typeface="Lato"/>
                <a:sym typeface="Lato"/>
              </a:rPr>
              <a:t>3</a:t>
            </a:r>
            <a:endParaRPr sz="2500"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17" name="Google Shape;1417;p52">
            <a:hlinkClick r:id="rId6" action="ppaction://hlinksldjump"/>
          </p:cNvPr>
          <p:cNvSpPr/>
          <p:nvPr/>
        </p:nvSpPr>
        <p:spPr>
          <a:xfrm>
            <a:off x="3681075" y="3251875"/>
            <a:ext cx="525000" cy="500100"/>
          </a:xfrm>
          <a:prstGeom prst="roundRect">
            <a:avLst>
              <a:gd name="adj" fmla="val 30219"/>
            </a:avLst>
          </a:prstGeom>
          <a:solidFill>
            <a:schemeClr val="l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latin typeface="Lato"/>
                <a:ea typeface="Lato"/>
                <a:cs typeface="Lato"/>
                <a:sym typeface="Lato"/>
              </a:rPr>
              <a:t>4</a:t>
            </a:r>
            <a:endParaRPr sz="2500"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18" name="Google Shape;1418;p52">
            <a:hlinkClick r:id="rId5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" name="Google Shape;1423;p53">
            <a:hlinkClick r:id="rId3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4" name="Google Shape;1424;p53">
            <a:hlinkClick r:id="rId4" action="ppaction://hlinksldjump"/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5" name="Google Shape;1425;p53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Exercise 1 Complete the sentences, using should or shouldn’t.</a:t>
            </a:r>
          </a:p>
        </p:txBody>
      </p:sp>
      <p:sp>
        <p:nvSpPr>
          <p:cNvPr id="1426" name="Google Shape;1426;p53"/>
          <p:cNvSpPr txBox="1">
            <a:spLocks noGrp="1"/>
          </p:cNvSpPr>
          <p:nvPr>
            <p:ph type="title" idx="2"/>
          </p:nvPr>
        </p:nvSpPr>
        <p:spPr>
          <a:xfrm>
            <a:off x="267711" y="1571311"/>
            <a:ext cx="8947735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1. You ____________work too hard. You need to relax. Have a holiday.</a:t>
            </a:r>
          </a:p>
        </p:txBody>
      </p:sp>
      <p:pic>
        <p:nvPicPr>
          <p:cNvPr id="1433" name="Google Shape;1433;p53">
            <a:hlinkClick r:id="rId5" action="ppaction://hlinksldjump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flipH="1">
            <a:off x="8264675" y="4573721"/>
            <a:ext cx="332200" cy="3321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5" name="Google Shape;2288;p67">
            <a:extLst>
              <a:ext uri="{FF2B5EF4-FFF2-40B4-BE49-F238E27FC236}">
                <a16:creationId xmlns:a16="http://schemas.microsoft.com/office/drawing/2014/main" id="{48FE7698-4D90-4EF0-A320-2FDB69F2F3B2}"/>
              </a:ext>
            </a:extLst>
          </p:cNvPr>
          <p:cNvSpPr/>
          <p:nvPr/>
        </p:nvSpPr>
        <p:spPr>
          <a:xfrm flipH="1">
            <a:off x="7852142" y="2235505"/>
            <a:ext cx="825066" cy="479268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2293;p67">
            <a:extLst>
              <a:ext uri="{FF2B5EF4-FFF2-40B4-BE49-F238E27FC236}">
                <a16:creationId xmlns:a16="http://schemas.microsoft.com/office/drawing/2014/main" id="{4DFDA9B8-AAF4-4F1A-8041-1112871988A0}"/>
              </a:ext>
            </a:extLst>
          </p:cNvPr>
          <p:cNvSpPr/>
          <p:nvPr/>
        </p:nvSpPr>
        <p:spPr>
          <a:xfrm>
            <a:off x="138505" y="3452443"/>
            <a:ext cx="955778" cy="51995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1">
            <a:extLst>
              <a:ext uri="{FF2B5EF4-FFF2-40B4-BE49-F238E27FC236}">
                <a16:creationId xmlns:a16="http://schemas.microsoft.com/office/drawing/2014/main" id="{403C64C0-0B88-4BF8-98F7-B7FF68D660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35589" y="2658531"/>
            <a:ext cx="2761727" cy="1072989"/>
          </a:xfrm>
          <a:prstGeom prst="rect">
            <a:avLst/>
          </a:prstGeom>
        </p:spPr>
      </p:pic>
      <p:pic>
        <p:nvPicPr>
          <p:cNvPr id="5" name="Picture 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DC724D0B-4829-433A-A142-841D645C824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50000" b="53143"/>
          <a:stretch/>
        </p:blipFill>
        <p:spPr>
          <a:xfrm>
            <a:off x="991659" y="2447740"/>
            <a:ext cx="1257300" cy="1249687"/>
          </a:xfrm>
          <a:prstGeom prst="rect">
            <a:avLst/>
          </a:prstGeom>
        </p:spPr>
      </p:pic>
      <p:pic>
        <p:nvPicPr>
          <p:cNvPr id="7" name="2">
            <a:extLst>
              <a:ext uri="{FF2B5EF4-FFF2-40B4-BE49-F238E27FC236}">
                <a16:creationId xmlns:a16="http://schemas.microsoft.com/office/drawing/2014/main" id="{F8ED15C7-9F32-4998-ACDE-7E05008667E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40538" y="2655563"/>
            <a:ext cx="2755631" cy="1072989"/>
          </a:xfrm>
          <a:prstGeom prst="rect">
            <a:avLst/>
          </a:prstGeom>
        </p:spPr>
      </p:pic>
      <p:pic>
        <p:nvPicPr>
          <p:cNvPr id="25" name="Picture 2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7952144E-6802-4406-8928-D6EF594F22A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0399" r="7276" b="53143"/>
          <a:stretch/>
        </p:blipFill>
        <p:spPr>
          <a:xfrm>
            <a:off x="4940538" y="2447740"/>
            <a:ext cx="1064301" cy="12496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" name="Google Shape;1423;p53">
            <a:hlinkClick r:id="rId3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4" name="Google Shape;1424;p53">
            <a:hlinkClick r:id="rId4" action="ppaction://hlinksldjump"/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5" name="Google Shape;1425;p53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Exercise 1 Complete the sentences, using should or shouldn’t.</a:t>
            </a:r>
          </a:p>
        </p:txBody>
      </p:sp>
      <p:sp>
        <p:nvSpPr>
          <p:cNvPr id="1426" name="Google Shape;1426;p53"/>
          <p:cNvSpPr txBox="1">
            <a:spLocks noGrp="1"/>
          </p:cNvSpPr>
          <p:nvPr>
            <p:ph type="title" idx="2"/>
          </p:nvPr>
        </p:nvSpPr>
        <p:spPr>
          <a:xfrm>
            <a:off x="267711" y="1571311"/>
            <a:ext cx="8947735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dirty="0"/>
              <a:t>2. You ____________ eat too much chocolate. It’s not good for your health.</a:t>
            </a:r>
          </a:p>
        </p:txBody>
      </p:sp>
      <p:pic>
        <p:nvPicPr>
          <p:cNvPr id="1433" name="Google Shape;1433;p53">
            <a:hlinkClick r:id="rId5" action="ppaction://hlinksldjump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flipH="1">
            <a:off x="8264675" y="4573721"/>
            <a:ext cx="332200" cy="3321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5" name="Google Shape;2288;p67">
            <a:extLst>
              <a:ext uri="{FF2B5EF4-FFF2-40B4-BE49-F238E27FC236}">
                <a16:creationId xmlns:a16="http://schemas.microsoft.com/office/drawing/2014/main" id="{48FE7698-4D90-4EF0-A320-2FDB69F2F3B2}"/>
              </a:ext>
            </a:extLst>
          </p:cNvPr>
          <p:cNvSpPr/>
          <p:nvPr/>
        </p:nvSpPr>
        <p:spPr>
          <a:xfrm flipH="1">
            <a:off x="7852142" y="2235505"/>
            <a:ext cx="825066" cy="479268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2293;p67">
            <a:extLst>
              <a:ext uri="{FF2B5EF4-FFF2-40B4-BE49-F238E27FC236}">
                <a16:creationId xmlns:a16="http://schemas.microsoft.com/office/drawing/2014/main" id="{4DFDA9B8-AAF4-4F1A-8041-1112871988A0}"/>
              </a:ext>
            </a:extLst>
          </p:cNvPr>
          <p:cNvSpPr/>
          <p:nvPr/>
        </p:nvSpPr>
        <p:spPr>
          <a:xfrm>
            <a:off x="138505" y="3452443"/>
            <a:ext cx="955778" cy="51995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1">
            <a:extLst>
              <a:ext uri="{FF2B5EF4-FFF2-40B4-BE49-F238E27FC236}">
                <a16:creationId xmlns:a16="http://schemas.microsoft.com/office/drawing/2014/main" id="{403C64C0-0B88-4BF8-98F7-B7FF68D660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35589" y="2658531"/>
            <a:ext cx="2761727" cy="1072989"/>
          </a:xfrm>
          <a:prstGeom prst="rect">
            <a:avLst/>
          </a:prstGeom>
        </p:spPr>
      </p:pic>
      <p:pic>
        <p:nvPicPr>
          <p:cNvPr id="5" name="Picture 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DC724D0B-4829-433A-A142-841D645C824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50000" b="53143"/>
          <a:stretch/>
        </p:blipFill>
        <p:spPr>
          <a:xfrm>
            <a:off x="991659" y="2447740"/>
            <a:ext cx="1257300" cy="1249687"/>
          </a:xfrm>
          <a:prstGeom prst="rect">
            <a:avLst/>
          </a:prstGeom>
        </p:spPr>
      </p:pic>
      <p:pic>
        <p:nvPicPr>
          <p:cNvPr id="7" name="2">
            <a:extLst>
              <a:ext uri="{FF2B5EF4-FFF2-40B4-BE49-F238E27FC236}">
                <a16:creationId xmlns:a16="http://schemas.microsoft.com/office/drawing/2014/main" id="{F8ED15C7-9F32-4998-ACDE-7E05008667E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40538" y="2624438"/>
            <a:ext cx="2755631" cy="1072989"/>
          </a:xfrm>
          <a:prstGeom prst="rect">
            <a:avLst/>
          </a:prstGeom>
        </p:spPr>
      </p:pic>
      <p:pic>
        <p:nvPicPr>
          <p:cNvPr id="25" name="Picture 2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7952144E-6802-4406-8928-D6EF594F22A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0399" r="7276" b="53143"/>
          <a:stretch/>
        </p:blipFill>
        <p:spPr>
          <a:xfrm>
            <a:off x="4940538" y="2447740"/>
            <a:ext cx="1064301" cy="12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5568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" name="Google Shape;1423;p53">
            <a:hlinkClick r:id="rId3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4" name="Google Shape;1424;p53">
            <a:hlinkClick r:id="rId4" action="ppaction://hlinksldjump"/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5" name="Google Shape;1425;p53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Exercise 1 Complete the sentences, using should or shouldn’t.</a:t>
            </a:r>
          </a:p>
        </p:txBody>
      </p:sp>
      <p:sp>
        <p:nvSpPr>
          <p:cNvPr id="1426" name="Google Shape;1426;p53"/>
          <p:cNvSpPr txBox="1">
            <a:spLocks noGrp="1"/>
          </p:cNvSpPr>
          <p:nvPr>
            <p:ph type="title" idx="2"/>
          </p:nvPr>
        </p:nvSpPr>
        <p:spPr>
          <a:xfrm>
            <a:off x="138505" y="1569827"/>
            <a:ext cx="8947735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dirty="0"/>
              <a:t>3. I enjoyed taking the trip with you. We ______travel together more often.</a:t>
            </a:r>
          </a:p>
        </p:txBody>
      </p:sp>
      <p:pic>
        <p:nvPicPr>
          <p:cNvPr id="1433" name="Google Shape;1433;p53">
            <a:hlinkClick r:id="rId5" action="ppaction://hlinksldjump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flipH="1">
            <a:off x="8264675" y="4573721"/>
            <a:ext cx="332200" cy="3321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5" name="Google Shape;2288;p67">
            <a:extLst>
              <a:ext uri="{FF2B5EF4-FFF2-40B4-BE49-F238E27FC236}">
                <a16:creationId xmlns:a16="http://schemas.microsoft.com/office/drawing/2014/main" id="{48FE7698-4D90-4EF0-A320-2FDB69F2F3B2}"/>
              </a:ext>
            </a:extLst>
          </p:cNvPr>
          <p:cNvSpPr/>
          <p:nvPr/>
        </p:nvSpPr>
        <p:spPr>
          <a:xfrm flipH="1">
            <a:off x="7852142" y="2235505"/>
            <a:ext cx="825066" cy="479268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2293;p67">
            <a:extLst>
              <a:ext uri="{FF2B5EF4-FFF2-40B4-BE49-F238E27FC236}">
                <a16:creationId xmlns:a16="http://schemas.microsoft.com/office/drawing/2014/main" id="{4DFDA9B8-AAF4-4F1A-8041-1112871988A0}"/>
              </a:ext>
            </a:extLst>
          </p:cNvPr>
          <p:cNvSpPr/>
          <p:nvPr/>
        </p:nvSpPr>
        <p:spPr>
          <a:xfrm>
            <a:off x="138505" y="3452443"/>
            <a:ext cx="955778" cy="51995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1">
            <a:extLst>
              <a:ext uri="{FF2B5EF4-FFF2-40B4-BE49-F238E27FC236}">
                <a16:creationId xmlns:a16="http://schemas.microsoft.com/office/drawing/2014/main" id="{403C64C0-0B88-4BF8-98F7-B7FF68D660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35589" y="2658531"/>
            <a:ext cx="2761727" cy="1072989"/>
          </a:xfrm>
          <a:prstGeom prst="rect">
            <a:avLst/>
          </a:prstGeom>
        </p:spPr>
      </p:pic>
      <p:pic>
        <p:nvPicPr>
          <p:cNvPr id="7" name="2">
            <a:extLst>
              <a:ext uri="{FF2B5EF4-FFF2-40B4-BE49-F238E27FC236}">
                <a16:creationId xmlns:a16="http://schemas.microsoft.com/office/drawing/2014/main" id="{F8ED15C7-9F32-4998-ACDE-7E05008667E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40538" y="2655563"/>
            <a:ext cx="2755631" cy="1072989"/>
          </a:xfrm>
          <a:prstGeom prst="rect">
            <a:avLst/>
          </a:prstGeom>
        </p:spPr>
      </p:pic>
      <p:pic>
        <p:nvPicPr>
          <p:cNvPr id="25" name="Picture 2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7952144E-6802-4406-8928-D6EF594F22A3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50399" r="7276" b="53143"/>
          <a:stretch/>
        </p:blipFill>
        <p:spPr>
          <a:xfrm>
            <a:off x="1251535" y="2462731"/>
            <a:ext cx="1064301" cy="1249687"/>
          </a:xfrm>
          <a:prstGeom prst="rect">
            <a:avLst/>
          </a:prstGeom>
        </p:spPr>
      </p:pic>
      <p:pic>
        <p:nvPicPr>
          <p:cNvPr id="5" name="Picture 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DC724D0B-4829-433A-A142-841D645C824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r="50000" b="53143"/>
          <a:stretch/>
        </p:blipFill>
        <p:spPr>
          <a:xfrm>
            <a:off x="4717429" y="2437264"/>
            <a:ext cx="1257300" cy="12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4099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" name="Google Shape;1423;p53">
            <a:hlinkClick r:id="rId3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4" name="Google Shape;1424;p53">
            <a:hlinkClick r:id="rId4" action="ppaction://hlinksldjump"/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5" name="Google Shape;1425;p53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Exercise 1 Complete the sentences, using should or shouldn’t.</a:t>
            </a:r>
          </a:p>
        </p:txBody>
      </p:sp>
      <p:sp>
        <p:nvSpPr>
          <p:cNvPr id="1426" name="Google Shape;1426;p53"/>
          <p:cNvSpPr txBox="1">
            <a:spLocks noGrp="1"/>
          </p:cNvSpPr>
          <p:nvPr>
            <p:ph type="title" idx="2"/>
          </p:nvPr>
        </p:nvSpPr>
        <p:spPr>
          <a:xfrm>
            <a:off x="138505" y="1569827"/>
            <a:ext cx="8947735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dirty="0"/>
              <a:t>4. ____________ he pay for this meal?</a:t>
            </a:r>
          </a:p>
        </p:txBody>
      </p:sp>
      <p:pic>
        <p:nvPicPr>
          <p:cNvPr id="1433" name="Google Shape;1433;p53">
            <a:hlinkClick r:id="rId5" action="ppaction://hlinksldjump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flipH="1">
            <a:off x="8264675" y="4573721"/>
            <a:ext cx="332200" cy="3321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5" name="Google Shape;2288;p67">
            <a:extLst>
              <a:ext uri="{FF2B5EF4-FFF2-40B4-BE49-F238E27FC236}">
                <a16:creationId xmlns:a16="http://schemas.microsoft.com/office/drawing/2014/main" id="{48FE7698-4D90-4EF0-A320-2FDB69F2F3B2}"/>
              </a:ext>
            </a:extLst>
          </p:cNvPr>
          <p:cNvSpPr/>
          <p:nvPr/>
        </p:nvSpPr>
        <p:spPr>
          <a:xfrm flipH="1">
            <a:off x="7852142" y="2235505"/>
            <a:ext cx="825066" cy="479268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2293;p67">
            <a:extLst>
              <a:ext uri="{FF2B5EF4-FFF2-40B4-BE49-F238E27FC236}">
                <a16:creationId xmlns:a16="http://schemas.microsoft.com/office/drawing/2014/main" id="{4DFDA9B8-AAF4-4F1A-8041-1112871988A0}"/>
              </a:ext>
            </a:extLst>
          </p:cNvPr>
          <p:cNvSpPr/>
          <p:nvPr/>
        </p:nvSpPr>
        <p:spPr>
          <a:xfrm>
            <a:off x="138505" y="3452443"/>
            <a:ext cx="955778" cy="51995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1">
            <a:extLst>
              <a:ext uri="{FF2B5EF4-FFF2-40B4-BE49-F238E27FC236}">
                <a16:creationId xmlns:a16="http://schemas.microsoft.com/office/drawing/2014/main" id="{403C64C0-0B88-4BF8-98F7-B7FF68D660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35589" y="2658531"/>
            <a:ext cx="2761727" cy="1072989"/>
          </a:xfrm>
          <a:prstGeom prst="rect">
            <a:avLst/>
          </a:prstGeom>
        </p:spPr>
      </p:pic>
      <p:pic>
        <p:nvPicPr>
          <p:cNvPr id="7" name="2">
            <a:extLst>
              <a:ext uri="{FF2B5EF4-FFF2-40B4-BE49-F238E27FC236}">
                <a16:creationId xmlns:a16="http://schemas.microsoft.com/office/drawing/2014/main" id="{F8ED15C7-9F32-4998-ACDE-7E05008667E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40538" y="2655563"/>
            <a:ext cx="2755631" cy="1072989"/>
          </a:xfrm>
          <a:prstGeom prst="rect">
            <a:avLst/>
          </a:prstGeom>
        </p:spPr>
      </p:pic>
      <p:pic>
        <p:nvPicPr>
          <p:cNvPr id="25" name="Picture 2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7952144E-6802-4406-8928-D6EF594F22A3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50399" r="7276" b="53143"/>
          <a:stretch/>
        </p:blipFill>
        <p:spPr>
          <a:xfrm>
            <a:off x="1251535" y="2462731"/>
            <a:ext cx="1064301" cy="1249687"/>
          </a:xfrm>
          <a:prstGeom prst="rect">
            <a:avLst/>
          </a:prstGeom>
        </p:spPr>
      </p:pic>
      <p:pic>
        <p:nvPicPr>
          <p:cNvPr id="5" name="Picture 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DC724D0B-4829-433A-A142-841D645C824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r="50000" b="53143"/>
          <a:stretch/>
        </p:blipFill>
        <p:spPr>
          <a:xfrm>
            <a:off x="4717429" y="2437264"/>
            <a:ext cx="1257300" cy="12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293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" name="Google Shape;1423;p53">
            <a:hlinkClick r:id="rId3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4" name="Google Shape;1424;p53">
            <a:hlinkClick r:id="" action="ppaction://noaction"/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5" name="Google Shape;1425;p53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Exercise 1 Complete the sentences, using should or shouldn’t.</a:t>
            </a:r>
          </a:p>
        </p:txBody>
      </p:sp>
      <p:sp>
        <p:nvSpPr>
          <p:cNvPr id="1426" name="Google Shape;1426;p53"/>
          <p:cNvSpPr txBox="1">
            <a:spLocks noGrp="1"/>
          </p:cNvSpPr>
          <p:nvPr>
            <p:ph type="title" idx="2"/>
          </p:nvPr>
        </p:nvSpPr>
        <p:spPr>
          <a:xfrm>
            <a:off x="138505" y="1569827"/>
            <a:ext cx="8947735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dirty="0"/>
              <a:t>5. What ____________I cook for the family party this Friday?</a:t>
            </a:r>
          </a:p>
        </p:txBody>
      </p:sp>
      <p:pic>
        <p:nvPicPr>
          <p:cNvPr id="1433" name="Google Shape;1433;p53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8264675" y="4573721"/>
            <a:ext cx="332200" cy="3321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5" name="Google Shape;2288;p67">
            <a:extLst>
              <a:ext uri="{FF2B5EF4-FFF2-40B4-BE49-F238E27FC236}">
                <a16:creationId xmlns:a16="http://schemas.microsoft.com/office/drawing/2014/main" id="{48FE7698-4D90-4EF0-A320-2FDB69F2F3B2}"/>
              </a:ext>
            </a:extLst>
          </p:cNvPr>
          <p:cNvSpPr/>
          <p:nvPr/>
        </p:nvSpPr>
        <p:spPr>
          <a:xfrm flipH="1">
            <a:off x="7852142" y="2235505"/>
            <a:ext cx="825066" cy="479268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2293;p67">
            <a:extLst>
              <a:ext uri="{FF2B5EF4-FFF2-40B4-BE49-F238E27FC236}">
                <a16:creationId xmlns:a16="http://schemas.microsoft.com/office/drawing/2014/main" id="{4DFDA9B8-AAF4-4F1A-8041-1112871988A0}"/>
              </a:ext>
            </a:extLst>
          </p:cNvPr>
          <p:cNvSpPr/>
          <p:nvPr/>
        </p:nvSpPr>
        <p:spPr>
          <a:xfrm>
            <a:off x="138505" y="3452443"/>
            <a:ext cx="955778" cy="51995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1">
            <a:extLst>
              <a:ext uri="{FF2B5EF4-FFF2-40B4-BE49-F238E27FC236}">
                <a16:creationId xmlns:a16="http://schemas.microsoft.com/office/drawing/2014/main" id="{403C64C0-0B88-4BF8-98F7-B7FF68D660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35589" y="2658531"/>
            <a:ext cx="2761727" cy="1072989"/>
          </a:xfrm>
          <a:prstGeom prst="rect">
            <a:avLst/>
          </a:prstGeom>
        </p:spPr>
      </p:pic>
      <p:pic>
        <p:nvPicPr>
          <p:cNvPr id="7" name="2">
            <a:extLst>
              <a:ext uri="{FF2B5EF4-FFF2-40B4-BE49-F238E27FC236}">
                <a16:creationId xmlns:a16="http://schemas.microsoft.com/office/drawing/2014/main" id="{F8ED15C7-9F32-4998-ACDE-7E05008667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40538" y="2655563"/>
            <a:ext cx="2755631" cy="1072989"/>
          </a:xfrm>
          <a:prstGeom prst="rect">
            <a:avLst/>
          </a:prstGeom>
        </p:spPr>
      </p:pic>
      <p:pic>
        <p:nvPicPr>
          <p:cNvPr id="25" name="Picture 2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7952144E-6802-4406-8928-D6EF594F22A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0399" r="7276" b="53143"/>
          <a:stretch/>
        </p:blipFill>
        <p:spPr>
          <a:xfrm>
            <a:off x="1251535" y="2462731"/>
            <a:ext cx="1064301" cy="1249687"/>
          </a:xfrm>
          <a:prstGeom prst="rect">
            <a:avLst/>
          </a:prstGeom>
        </p:spPr>
      </p:pic>
      <p:pic>
        <p:nvPicPr>
          <p:cNvPr id="5" name="Picture 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DC724D0B-4829-433A-A142-841D645C824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50000" b="53143"/>
          <a:stretch/>
        </p:blipFill>
        <p:spPr>
          <a:xfrm>
            <a:off x="4717429" y="2437264"/>
            <a:ext cx="1257300" cy="12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4317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Google Shape;844;p44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Exercise 2 Complete the sentences, using ought to or ought not to.</a:t>
            </a:r>
          </a:p>
        </p:txBody>
      </p:sp>
      <p:sp>
        <p:nvSpPr>
          <p:cNvPr id="845" name="Google Shape;845;p44"/>
          <p:cNvSpPr txBox="1">
            <a:spLocks noGrp="1"/>
          </p:cNvSpPr>
          <p:nvPr>
            <p:ph type="title" idx="2"/>
          </p:nvPr>
        </p:nvSpPr>
        <p:spPr>
          <a:xfrm>
            <a:off x="29981" y="1784184"/>
            <a:ext cx="9114019" cy="69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1. You ______ smoke. It’s terrible for your own health as well as others’.</a:t>
            </a:r>
          </a:p>
        </p:txBody>
      </p:sp>
      <p:sp>
        <p:nvSpPr>
          <p:cNvPr id="846" name="Google Shape;846;p44">
            <a:hlinkClick r:id="rId3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44">
            <a:hlinkClick r:id="rId4" action="ppaction://hlinksldjump"/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320E37-A976-4F3E-9DE8-4815EA08A0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6553" y="2804180"/>
            <a:ext cx="2243522" cy="8352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D4C9EF0-135E-471D-830C-4043666F52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1512" y="2804180"/>
            <a:ext cx="2243522" cy="835224"/>
          </a:xfrm>
          <a:prstGeom prst="rect">
            <a:avLst/>
          </a:prstGeom>
        </p:spPr>
      </p:pic>
      <p:pic>
        <p:nvPicPr>
          <p:cNvPr id="31" name="Picture 30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CE690679-3ADE-4DDA-A985-66EAE6CD254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0399" r="7276" b="53143"/>
          <a:stretch/>
        </p:blipFill>
        <p:spPr>
          <a:xfrm>
            <a:off x="662055" y="2456365"/>
            <a:ext cx="1064301" cy="1249687"/>
          </a:xfrm>
          <a:prstGeom prst="rect">
            <a:avLst/>
          </a:prstGeom>
        </p:spPr>
      </p:pic>
      <p:pic>
        <p:nvPicPr>
          <p:cNvPr id="32" name="Picture 31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097562E9-EA07-40DD-B7AD-A984467CB9A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50000" b="53143"/>
          <a:stretch/>
        </p:blipFill>
        <p:spPr>
          <a:xfrm>
            <a:off x="4131668" y="2440282"/>
            <a:ext cx="1257300" cy="12496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Google Shape;844;p44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Exercise 2 Complete the sentences, using ought to or ought not to.</a:t>
            </a:r>
          </a:p>
        </p:txBody>
      </p:sp>
      <p:sp>
        <p:nvSpPr>
          <p:cNvPr id="845" name="Google Shape;845;p44"/>
          <p:cNvSpPr txBox="1">
            <a:spLocks noGrp="1"/>
          </p:cNvSpPr>
          <p:nvPr>
            <p:ph type="title" idx="2"/>
          </p:nvPr>
        </p:nvSpPr>
        <p:spPr>
          <a:xfrm>
            <a:off x="29981" y="1784184"/>
            <a:ext cx="9114019" cy="69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dirty="0"/>
              <a:t>2. Traveler ____________ arrive at the airport at least two hours earlier.</a:t>
            </a:r>
          </a:p>
        </p:txBody>
      </p:sp>
      <p:sp>
        <p:nvSpPr>
          <p:cNvPr id="846" name="Google Shape;846;p44">
            <a:hlinkClick r:id="rId3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44">
            <a:hlinkClick r:id="rId4" action="ppaction://hlinksldjump"/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320E37-A976-4F3E-9DE8-4815EA08A0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6553" y="2804180"/>
            <a:ext cx="2243522" cy="8352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D4C9EF0-135E-471D-830C-4043666F52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1512" y="2804180"/>
            <a:ext cx="2243522" cy="835224"/>
          </a:xfrm>
          <a:prstGeom prst="rect">
            <a:avLst/>
          </a:prstGeom>
        </p:spPr>
      </p:pic>
      <p:pic>
        <p:nvPicPr>
          <p:cNvPr id="31" name="Picture 30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CE690679-3ADE-4DDA-A985-66EAE6CD254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0399" r="7276" b="53143"/>
          <a:stretch/>
        </p:blipFill>
        <p:spPr>
          <a:xfrm>
            <a:off x="4484547" y="2436120"/>
            <a:ext cx="1064301" cy="1249687"/>
          </a:xfrm>
          <a:prstGeom prst="rect">
            <a:avLst/>
          </a:prstGeom>
        </p:spPr>
      </p:pic>
      <p:pic>
        <p:nvPicPr>
          <p:cNvPr id="32" name="Picture 31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097562E9-EA07-40DD-B7AD-A984467CB9A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50000" b="53143"/>
          <a:stretch/>
        </p:blipFill>
        <p:spPr>
          <a:xfrm>
            <a:off x="496859" y="2436120"/>
            <a:ext cx="1257300" cy="12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6461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nd of Course Jeopardy by Slidesgo">
  <a:themeElements>
    <a:clrScheme name="Simple Light">
      <a:dk1>
        <a:srgbClr val="000000"/>
      </a:dk1>
      <a:lt1>
        <a:srgbClr val="FFFFFF"/>
      </a:lt1>
      <a:dk2>
        <a:srgbClr val="61D8C4"/>
      </a:dk2>
      <a:lt2>
        <a:srgbClr val="98DAED"/>
      </a:lt2>
      <a:accent1>
        <a:srgbClr val="FFB757"/>
      </a:accent1>
      <a:accent2>
        <a:srgbClr val="F27FB2"/>
      </a:accent2>
      <a:accent3>
        <a:srgbClr val="C2B9DB"/>
      </a:accent3>
      <a:accent4>
        <a:srgbClr val="F16790"/>
      </a:accent4>
      <a:accent5>
        <a:srgbClr val="B3AAD3"/>
      </a:accent5>
      <a:accent6>
        <a:srgbClr val="51C0B1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423</Words>
  <Application>Microsoft Office PowerPoint</Application>
  <PresentationFormat>On-screen Show (16:9)</PresentationFormat>
  <Paragraphs>38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Lato</vt:lpstr>
      <vt:lpstr>Arial</vt:lpstr>
      <vt:lpstr>Patrick Hand</vt:lpstr>
      <vt:lpstr>End of Course Jeopardy by Slidesgo</vt:lpstr>
      <vt:lpstr>  Modals: Advice, Suggestion </vt:lpstr>
      <vt:lpstr>EXERCISE</vt:lpstr>
      <vt:lpstr>Exercise 1 Complete the sentences, using should or shouldn’t.</vt:lpstr>
      <vt:lpstr>Exercise 1 Complete the sentences, using should or shouldn’t.</vt:lpstr>
      <vt:lpstr>Exercise 1 Complete the sentences, using should or shouldn’t.</vt:lpstr>
      <vt:lpstr>Exercise 1 Complete the sentences, using should or shouldn’t.</vt:lpstr>
      <vt:lpstr>Exercise 1 Complete the sentences, using should or shouldn’t.</vt:lpstr>
      <vt:lpstr>Exercise 2 Complete the sentences, using ought to or ought not to.</vt:lpstr>
      <vt:lpstr>Exercise 2 Complete the sentences, using ought to or ought not to.</vt:lpstr>
      <vt:lpstr>Exercise 2 Complete the sentences, using ought to or ought not to.</vt:lpstr>
      <vt:lpstr>Exercise 2 Complete the sentences, using ought to or ought not to.</vt:lpstr>
      <vt:lpstr>Exercise 2 Complete the sentences, using ought to or ought not to.</vt:lpstr>
      <vt:lpstr>Exercise 3 Choose the best option for each sentence.</vt:lpstr>
      <vt:lpstr>Exercise 3 Choose the best option for each sentence.</vt:lpstr>
      <vt:lpstr>Exercise 3 Choose the best option for each sentence.</vt:lpstr>
      <vt:lpstr>Exercise 3 Choose the best option for each sentence.</vt:lpstr>
      <vt:lpstr>Exercise 3 Choose the best option for each sentence.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6.3  Modals: Advice, Suggestion</dc:title>
  <dc:creator>Chinchira Bunchutrakun</dc:creator>
  <cp:lastModifiedBy>Chinchira Bunchutrakun</cp:lastModifiedBy>
  <cp:revision>3</cp:revision>
  <dcterms:modified xsi:type="dcterms:W3CDTF">2023-06-24T10:55:20Z</dcterms:modified>
</cp:coreProperties>
</file>