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60" r:id="rId2"/>
    <p:sldId id="257" r:id="rId3"/>
    <p:sldId id="258" r:id="rId4"/>
    <p:sldId id="259" r:id="rId5"/>
    <p:sldId id="268" r:id="rId6"/>
    <p:sldId id="265" r:id="rId7"/>
    <p:sldId id="266" r:id="rId8"/>
    <p:sldId id="264" r:id="rId9"/>
    <p:sldId id="262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64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789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692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4806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4194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7250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506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329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653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011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270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502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008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548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276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571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A66E1B2-6280-4050-B4F9-1FFF580E490C}" type="datetimeFigureOut">
              <a:rPr lang="th-TH" smtClean="0"/>
              <a:t>09/06/64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50B4BC-CE75-4F4A-8FF7-D74C76C16A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914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DCCE584-8467-4672-B5F7-401391C448A1}"/>
              </a:ext>
            </a:extLst>
          </p:cNvPr>
          <p:cNvSpPr txBox="1"/>
          <p:nvPr/>
        </p:nvSpPr>
        <p:spPr>
          <a:xfrm>
            <a:off x="1692675" y="2767280"/>
            <a:ext cx="88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Perishable goods</a:t>
            </a:r>
            <a:endParaRPr lang="th-TH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7272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F948634-2507-43BF-AEAF-DDD28E58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948082"/>
            <a:ext cx="2846037" cy="195901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2A6E8A7-F14D-4DC0-AED2-E11A73192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36" y="939149"/>
            <a:ext cx="2946775" cy="195901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F39E52D-61B6-4648-A9C9-7A96ADA2D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3711261"/>
            <a:ext cx="2946771" cy="195901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BA3CEAC-BA9C-486D-AAEB-2DF1C28DA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51" y="3711261"/>
            <a:ext cx="2938135" cy="195901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98EB2AE-4499-45B7-9F3D-D140A04FA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36" y="3711261"/>
            <a:ext cx="2940172" cy="195901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8FC0AAE-DE95-4B34-91B1-BC12F8FEF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51" y="948082"/>
            <a:ext cx="2938525" cy="1959016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425BF834-89C0-439A-8DB2-4490B258D209}"/>
              </a:ext>
            </a:extLst>
          </p:cNvPr>
          <p:cNvSpPr txBox="1"/>
          <p:nvPr/>
        </p:nvSpPr>
        <p:spPr>
          <a:xfrm>
            <a:off x="805179" y="5749857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Kitchen utensils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D90419AB-94FD-49C6-ACC5-812120B3F324}"/>
              </a:ext>
            </a:extLst>
          </p:cNvPr>
          <p:cNvSpPr txBox="1"/>
          <p:nvPr/>
        </p:nvSpPr>
        <p:spPr>
          <a:xfrm>
            <a:off x="8974093" y="5749857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Tissue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8C050D0-2536-4AF4-97CC-E46140257250}"/>
              </a:ext>
            </a:extLst>
          </p:cNvPr>
          <p:cNvSpPr txBox="1"/>
          <p:nvPr/>
        </p:nvSpPr>
        <p:spPr>
          <a:xfrm>
            <a:off x="805179" y="296238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Vacuum cleaners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0046E70-BE6B-4E92-87DE-56661F1CC185}"/>
              </a:ext>
            </a:extLst>
          </p:cNvPr>
          <p:cNvSpPr txBox="1"/>
          <p:nvPr/>
        </p:nvSpPr>
        <p:spPr>
          <a:xfrm>
            <a:off x="8970033" y="2972626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Cleaning supplies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F1EF275F-9B6E-4CD8-9B29-171B49416A31}"/>
              </a:ext>
            </a:extLst>
          </p:cNvPr>
          <p:cNvSpPr txBox="1"/>
          <p:nvPr/>
        </p:nvSpPr>
        <p:spPr>
          <a:xfrm>
            <a:off x="4887607" y="2962996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Toothpaste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DDB2702F-78C8-4B42-98EF-EFE873634EB8}"/>
              </a:ext>
            </a:extLst>
          </p:cNvPr>
          <p:cNvSpPr txBox="1"/>
          <p:nvPr/>
        </p:nvSpPr>
        <p:spPr>
          <a:xfrm>
            <a:off x="4887607" y="5749858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Laundry detergent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958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44289AD-A48C-48FF-BCE7-E028ADA61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966299"/>
            <a:ext cx="2943123" cy="195901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11B8EF3-46CF-4D7A-8E82-8ABE4BB0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966299"/>
            <a:ext cx="2937093" cy="1959016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EBA1598-13F9-49AA-9A6C-CF8240129C2C}"/>
              </a:ext>
            </a:extLst>
          </p:cNvPr>
          <p:cNvSpPr txBox="1"/>
          <p:nvPr/>
        </p:nvSpPr>
        <p:spPr>
          <a:xfrm>
            <a:off x="805179" y="296238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Baby Formula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A3405B2-7E74-4CA9-975B-C1A50F156BDC}"/>
              </a:ext>
            </a:extLst>
          </p:cNvPr>
          <p:cNvSpPr txBox="1"/>
          <p:nvPr/>
        </p:nvSpPr>
        <p:spPr>
          <a:xfrm>
            <a:off x="4887607" y="2962996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Vehicles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590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598EFA-2ECA-43A9-B462-7C93FFAE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19" y="3935102"/>
            <a:ext cx="2937093" cy="195901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B4AF7B8-48ED-468E-A14F-49655FE68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20" y="937397"/>
            <a:ext cx="2937093" cy="195901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11D275-D311-44F5-B423-E3D211821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3935102"/>
            <a:ext cx="2937093" cy="195901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CB8B75D-95AD-4E55-8099-6357461F2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20" y="937397"/>
            <a:ext cx="2937093" cy="195901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4CA6384-ADA8-43D4-8A55-C9748DEFA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937398"/>
            <a:ext cx="2938526" cy="195901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842E5EF-8408-4ECA-A73B-48F029C67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43" y="3935103"/>
            <a:ext cx="2931470" cy="195901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BE61997-7B1A-4B6D-B6B4-DD62AD757915}"/>
              </a:ext>
            </a:extLst>
          </p:cNvPr>
          <p:cNvSpPr txBox="1"/>
          <p:nvPr/>
        </p:nvSpPr>
        <p:spPr>
          <a:xfrm>
            <a:off x="800340" y="2954092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Fresh fruit and vegetables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7050ADE-F3D6-4E59-A730-646DE69585E3}"/>
              </a:ext>
            </a:extLst>
          </p:cNvPr>
          <p:cNvSpPr txBox="1"/>
          <p:nvPr/>
        </p:nvSpPr>
        <p:spPr>
          <a:xfrm>
            <a:off x="4990728" y="2954092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Fresh meat and fish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E4B1E374-58E5-48CD-B1BC-D4BB2EAD8CCD}"/>
              </a:ext>
            </a:extLst>
          </p:cNvPr>
          <p:cNvSpPr txBox="1"/>
          <p:nvPr/>
        </p:nvSpPr>
        <p:spPr>
          <a:xfrm>
            <a:off x="9049929" y="2956236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Chocolate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2C649102-6164-4ECE-BD7F-2FC8CA6C5910}"/>
              </a:ext>
            </a:extLst>
          </p:cNvPr>
          <p:cNvSpPr txBox="1"/>
          <p:nvPr/>
        </p:nvSpPr>
        <p:spPr>
          <a:xfrm>
            <a:off x="4990728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Bread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840BC21-A555-4FF2-9DAF-7D87AD98C6AA}"/>
              </a:ext>
            </a:extLst>
          </p:cNvPr>
          <p:cNvSpPr txBox="1"/>
          <p:nvPr/>
        </p:nvSpPr>
        <p:spPr>
          <a:xfrm>
            <a:off x="930096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Dairy products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CA02679-CB90-4A3A-BE98-4AD7100DAF7A}"/>
              </a:ext>
            </a:extLst>
          </p:cNvPr>
          <p:cNvSpPr txBox="1"/>
          <p:nvPr/>
        </p:nvSpPr>
        <p:spPr>
          <a:xfrm>
            <a:off x="9049929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Frosting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925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EB14C5-6905-4C35-B5D3-FAEA4485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02" y="918647"/>
            <a:ext cx="2938526" cy="196001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D5730CE-2501-4322-B5DD-ADD6758D2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43" y="3941362"/>
            <a:ext cx="2940385" cy="196991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9675BCD-EA18-49DB-A7AA-BC47CA83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2" y="3956193"/>
            <a:ext cx="2938526" cy="195928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CB68965-B056-43D2-B10E-6B7FD8E09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37" y="3960386"/>
            <a:ext cx="2938526" cy="1950894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45C19210-8D23-4D13-941E-2B5DDE35B11E}"/>
              </a:ext>
            </a:extLst>
          </p:cNvPr>
          <p:cNvSpPr txBox="1"/>
          <p:nvPr/>
        </p:nvSpPr>
        <p:spPr>
          <a:xfrm>
            <a:off x="8849816" y="2954092"/>
            <a:ext cx="255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Candy bars and snack foods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A5CCF087-56FE-4EF5-9E8A-EDCF89BA92AD}"/>
              </a:ext>
            </a:extLst>
          </p:cNvPr>
          <p:cNvSpPr txBox="1"/>
          <p:nvPr/>
        </p:nvSpPr>
        <p:spPr>
          <a:xfrm>
            <a:off x="4990728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Sauces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DD92AAE4-211A-4FFF-969B-C92CDF0E79E1}"/>
              </a:ext>
            </a:extLst>
          </p:cNvPr>
          <p:cNvSpPr txBox="1"/>
          <p:nvPr/>
        </p:nvSpPr>
        <p:spPr>
          <a:xfrm>
            <a:off x="930096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Cooked food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C5745B5C-C99B-49FF-AAF6-4624CB6FF8ED}"/>
              </a:ext>
            </a:extLst>
          </p:cNvPr>
          <p:cNvSpPr txBox="1"/>
          <p:nvPr/>
        </p:nvSpPr>
        <p:spPr>
          <a:xfrm>
            <a:off x="9049929" y="6030228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Custard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BC83414-5EE1-4F27-9E82-087BEF5B5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17" y="943168"/>
            <a:ext cx="2939765" cy="196991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8E2BF1E-4531-4313-8C8F-CE27C3B22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3" y="975905"/>
            <a:ext cx="2938526" cy="1937181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2024782-5886-4E3E-BD57-C1BCCC896A2C}"/>
              </a:ext>
            </a:extLst>
          </p:cNvPr>
          <p:cNvSpPr txBox="1"/>
          <p:nvPr/>
        </p:nvSpPr>
        <p:spPr>
          <a:xfrm>
            <a:off x="964793" y="2954092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Cottage cheese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83F23AC2-43DD-420B-BA14-EF3F4131C90C}"/>
              </a:ext>
            </a:extLst>
          </p:cNvPr>
          <p:cNvSpPr txBox="1"/>
          <p:nvPr/>
        </p:nvSpPr>
        <p:spPr>
          <a:xfrm>
            <a:off x="5016743" y="2954092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Fresh poultry egg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8519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C1E8292-42A3-4A77-8411-21A3972A3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1" y="975905"/>
            <a:ext cx="2939765" cy="196991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34DE7E5-3BDA-48B3-A15E-6218A3E60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3" y="961453"/>
            <a:ext cx="2938526" cy="1950894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50E498D-B9B7-4FB5-A49C-E1182537747F}"/>
              </a:ext>
            </a:extLst>
          </p:cNvPr>
          <p:cNvSpPr txBox="1"/>
          <p:nvPr/>
        </p:nvSpPr>
        <p:spPr>
          <a:xfrm>
            <a:off x="8940796" y="2954092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Flower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810D042-20A4-4A2A-8713-4F79A0C7C9BD}"/>
              </a:ext>
            </a:extLst>
          </p:cNvPr>
          <p:cNvSpPr txBox="1"/>
          <p:nvPr/>
        </p:nvSpPr>
        <p:spPr>
          <a:xfrm>
            <a:off x="1093930" y="2988512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Fresh mushroom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A5F3297-3790-4984-943E-E37402CF7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3" y="3856630"/>
            <a:ext cx="2938526" cy="195928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E2A40D9-7D66-41EF-8E10-5E7988256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27" y="953331"/>
            <a:ext cx="2938526" cy="1959016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6D34CEFC-8474-417B-8CB5-721D2C4470A4}"/>
              </a:ext>
            </a:extLst>
          </p:cNvPr>
          <p:cNvSpPr txBox="1"/>
          <p:nvPr/>
        </p:nvSpPr>
        <p:spPr>
          <a:xfrm>
            <a:off x="964174" y="5896547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Candle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882B831-3C1B-484C-B439-9AEDA6C4CC63}"/>
              </a:ext>
            </a:extLst>
          </p:cNvPr>
          <p:cNvSpPr txBox="1"/>
          <p:nvPr/>
        </p:nvSpPr>
        <p:spPr>
          <a:xfrm>
            <a:off x="5017363" y="2988512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Cigarette / Tobacco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925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DCCE584-8467-4672-B5F7-401391C448A1}"/>
              </a:ext>
            </a:extLst>
          </p:cNvPr>
          <p:cNvSpPr txBox="1"/>
          <p:nvPr/>
        </p:nvSpPr>
        <p:spPr>
          <a:xfrm>
            <a:off x="1692675" y="2767280"/>
            <a:ext cx="88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Non-Perishable goods</a:t>
            </a:r>
            <a:endParaRPr lang="th-TH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347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CDF9BE7-490E-49E5-B234-50D3240D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13" y="966300"/>
            <a:ext cx="2924199" cy="195901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9A7733C-A83E-4028-9366-645A56DF7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50" y="3932685"/>
            <a:ext cx="2915300" cy="195443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31FB1AD9-CA2F-402E-A21B-07DA8274F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9" y="3932408"/>
            <a:ext cx="2937093" cy="195904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FAD8A9-0453-43A4-BDCA-E8C762076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51" y="933423"/>
            <a:ext cx="2929498" cy="1950083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76049CD5-7F0F-4B50-A4B1-57001D36B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8" y="935402"/>
            <a:ext cx="2929497" cy="194810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5CD8011-7B91-44E2-9C20-B47BD684B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63" y="3930395"/>
            <a:ext cx="2929497" cy="1959016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C3DCC7E-FB9A-4C79-99C2-CA257DB30548}"/>
              </a:ext>
            </a:extLst>
          </p:cNvPr>
          <p:cNvSpPr txBox="1"/>
          <p:nvPr/>
        </p:nvSpPr>
        <p:spPr>
          <a:xfrm>
            <a:off x="9111074" y="2925315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Powdered Milk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D559F2B0-BD9B-4BDF-8EA7-5B921DED86A2}"/>
              </a:ext>
            </a:extLst>
          </p:cNvPr>
          <p:cNvSpPr txBox="1"/>
          <p:nvPr/>
        </p:nvSpPr>
        <p:spPr>
          <a:xfrm>
            <a:off x="796542" y="2925316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Juice boxes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7B727FE5-B991-44A2-8DFC-A205D87AC4D6}"/>
              </a:ext>
            </a:extLst>
          </p:cNvPr>
          <p:cNvSpPr txBox="1"/>
          <p:nvPr/>
        </p:nvSpPr>
        <p:spPr>
          <a:xfrm>
            <a:off x="5017363" y="2925315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Granulated Sugar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9A7C6061-F339-42C4-981F-23114A514265}"/>
              </a:ext>
            </a:extLst>
          </p:cNvPr>
          <p:cNvSpPr txBox="1"/>
          <p:nvPr/>
        </p:nvSpPr>
        <p:spPr>
          <a:xfrm>
            <a:off x="9111074" y="5922597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Granola Bars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00D3633-20D9-4391-A091-2B73DBBB637C}"/>
              </a:ext>
            </a:extLst>
          </p:cNvPr>
          <p:cNvSpPr txBox="1"/>
          <p:nvPr/>
        </p:nvSpPr>
        <p:spPr>
          <a:xfrm>
            <a:off x="796542" y="597521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Alcohol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4FDDCC1A-274B-4143-8DBF-9641DBD2734E}"/>
              </a:ext>
            </a:extLst>
          </p:cNvPr>
          <p:cNvSpPr txBox="1"/>
          <p:nvPr/>
        </p:nvSpPr>
        <p:spPr>
          <a:xfrm>
            <a:off x="5017363" y="5922597"/>
            <a:ext cx="215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Peanut butter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903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6F5AEA5-8AB8-4B20-B8EE-25F5DEEB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5" y="3932408"/>
            <a:ext cx="2940171" cy="195901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CB79232-F101-4214-8056-CD9CD8307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81" y="966847"/>
            <a:ext cx="2940171" cy="195846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C318445-8C3B-447B-A656-4337F1947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4" y="966299"/>
            <a:ext cx="2940172" cy="195901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0946756-B03C-44F4-8F52-CC1B4BBD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1" y="3936987"/>
            <a:ext cx="2929496" cy="195443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E83CA57-FAE0-4D94-A255-6E1ABF3E2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1" y="961997"/>
            <a:ext cx="2946775" cy="195901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6556939-355E-4565-8CED-F9AAF5CB6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26" y="3938315"/>
            <a:ext cx="2938526" cy="1952838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A3F251C-A308-4E43-8017-407BB6872FBC}"/>
              </a:ext>
            </a:extLst>
          </p:cNvPr>
          <p:cNvSpPr txBox="1"/>
          <p:nvPr/>
        </p:nvSpPr>
        <p:spPr>
          <a:xfrm>
            <a:off x="820425" y="5864302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Pancake mix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2A3B8814-C5C2-4E1C-8C66-799081E3648E}"/>
              </a:ext>
            </a:extLst>
          </p:cNvPr>
          <p:cNvSpPr txBox="1"/>
          <p:nvPr/>
        </p:nvSpPr>
        <p:spPr>
          <a:xfrm>
            <a:off x="8981973" y="2967335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Syrup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F83DE00-A9B5-406E-8CA4-3ACC893F34CF}"/>
              </a:ext>
            </a:extLst>
          </p:cNvPr>
          <p:cNvSpPr txBox="1"/>
          <p:nvPr/>
        </p:nvSpPr>
        <p:spPr>
          <a:xfrm>
            <a:off x="4887607" y="5864300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Sauces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48D2F551-A2E4-4980-B6E7-A1A01887CDA9}"/>
              </a:ext>
            </a:extLst>
          </p:cNvPr>
          <p:cNvSpPr txBox="1"/>
          <p:nvPr/>
        </p:nvSpPr>
        <p:spPr>
          <a:xfrm>
            <a:off x="4887607" y="2967335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Tea bags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325A065-386F-45AD-9377-7F4D6715CB24}"/>
              </a:ext>
            </a:extLst>
          </p:cNvPr>
          <p:cNvSpPr txBox="1"/>
          <p:nvPr/>
        </p:nvSpPr>
        <p:spPr>
          <a:xfrm>
            <a:off x="820425" y="2967334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Ground coffee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BFAD2D9-F9FA-4208-8E8C-8BEDDDD1E5EA}"/>
              </a:ext>
            </a:extLst>
          </p:cNvPr>
          <p:cNvSpPr txBox="1"/>
          <p:nvPr/>
        </p:nvSpPr>
        <p:spPr>
          <a:xfrm>
            <a:off x="8981973" y="586430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Cereals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9307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8A5F5D-0996-47E2-9F49-861FDE4CB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15" y="939625"/>
            <a:ext cx="2929497" cy="195395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B8533C1-A783-4468-B132-6CC586A1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51" y="3842268"/>
            <a:ext cx="2929497" cy="195901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99C759B-9D86-4A59-93DF-99D0CE606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14" y="3841131"/>
            <a:ext cx="2929497" cy="196015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CB3B65D-04A1-4F18-9B87-4944498F8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52" y="937091"/>
            <a:ext cx="2929496" cy="195901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364FB6F-333C-4497-8399-8C22596B7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8" y="934560"/>
            <a:ext cx="2946775" cy="1959016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B87B790B-F61D-498F-9B26-8BC40C400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4" y="3841131"/>
            <a:ext cx="2940171" cy="1958468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82F0D942-04A4-4EFA-89EE-BC3FDB383EB4}"/>
              </a:ext>
            </a:extLst>
          </p:cNvPr>
          <p:cNvSpPr txBox="1"/>
          <p:nvPr/>
        </p:nvSpPr>
        <p:spPr>
          <a:xfrm>
            <a:off x="8978669" y="2967334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Jewelry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58CA198D-F7A4-4D1F-B20D-EC08268967AA}"/>
              </a:ext>
            </a:extLst>
          </p:cNvPr>
          <p:cNvSpPr txBox="1"/>
          <p:nvPr/>
        </p:nvSpPr>
        <p:spPr>
          <a:xfrm>
            <a:off x="791206" y="2967334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Watches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B5394EBB-4929-4EC4-9DD9-28207D51C87F}"/>
              </a:ext>
            </a:extLst>
          </p:cNvPr>
          <p:cNvSpPr txBox="1"/>
          <p:nvPr/>
        </p:nvSpPr>
        <p:spPr>
          <a:xfrm>
            <a:off x="4887606" y="579669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Luggage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3B057514-FDA2-477C-B35D-252E14917BC5}"/>
              </a:ext>
            </a:extLst>
          </p:cNvPr>
          <p:cNvSpPr txBox="1"/>
          <p:nvPr/>
        </p:nvSpPr>
        <p:spPr>
          <a:xfrm>
            <a:off x="791206" y="5796691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Spam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2E64D013-4A0E-4A70-A157-085BE64D61B3}"/>
              </a:ext>
            </a:extLst>
          </p:cNvPr>
          <p:cNvSpPr txBox="1"/>
          <p:nvPr/>
        </p:nvSpPr>
        <p:spPr>
          <a:xfrm>
            <a:off x="8978669" y="5796690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Magazines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6B79A60-8A5B-49DB-A6E5-6AA150573CFC}"/>
              </a:ext>
            </a:extLst>
          </p:cNvPr>
          <p:cNvSpPr txBox="1"/>
          <p:nvPr/>
        </p:nvSpPr>
        <p:spPr>
          <a:xfrm>
            <a:off x="4887606" y="2967335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Perfume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910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7C472ED-F5D3-4473-A8CE-9BA1F5048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3" y="937396"/>
            <a:ext cx="2937093" cy="195283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B33F2A1-06B8-430D-AFAA-54623D528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3854440"/>
            <a:ext cx="2929498" cy="195901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1AFC2D30-0BDA-45A0-B4A4-190265E7B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48" y="3864009"/>
            <a:ext cx="2929498" cy="194944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BE8E4B2-7732-4001-A463-01140C70F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7" y="937396"/>
            <a:ext cx="2946775" cy="195901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57BEEB3-08F1-443F-BAA0-9483BE43C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17" y="3844370"/>
            <a:ext cx="2924199" cy="1954436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EB7519D-7B30-4920-B12D-9AD1288EF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41" y="945868"/>
            <a:ext cx="2946775" cy="1944366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BA4F8074-B99F-4E74-9D5D-61F19FF08167}"/>
              </a:ext>
            </a:extLst>
          </p:cNvPr>
          <p:cNvSpPr txBox="1"/>
          <p:nvPr/>
        </p:nvSpPr>
        <p:spPr>
          <a:xfrm>
            <a:off x="805181" y="2972627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Sport equipment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48FEBA3-3897-4DF2-9472-59646F77B17A}"/>
              </a:ext>
            </a:extLst>
          </p:cNvPr>
          <p:cNvSpPr txBox="1"/>
          <p:nvPr/>
        </p:nvSpPr>
        <p:spPr>
          <a:xfrm>
            <a:off x="8964735" y="2967334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Electronic devices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7C35BC5B-C84B-44A5-A447-2B877DD61947}"/>
              </a:ext>
            </a:extLst>
          </p:cNvPr>
          <p:cNvSpPr txBox="1"/>
          <p:nvPr/>
        </p:nvSpPr>
        <p:spPr>
          <a:xfrm>
            <a:off x="805181" y="5965856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Camping equipment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60AC0619-882C-44D0-9DE9-88F3AA471E98}"/>
              </a:ext>
            </a:extLst>
          </p:cNvPr>
          <p:cNvSpPr txBox="1"/>
          <p:nvPr/>
        </p:nvSpPr>
        <p:spPr>
          <a:xfrm>
            <a:off x="8976023" y="5965854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Furniture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0C8AD1A3-D8E9-4294-A159-9DDA7CAE59CE}"/>
              </a:ext>
            </a:extLst>
          </p:cNvPr>
          <p:cNvSpPr txBox="1"/>
          <p:nvPr/>
        </p:nvSpPr>
        <p:spPr>
          <a:xfrm>
            <a:off x="4887606" y="5965855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Clothing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9137213F-7369-4A36-B6F8-BCB8104A4F16}"/>
              </a:ext>
            </a:extLst>
          </p:cNvPr>
          <p:cNvSpPr txBox="1"/>
          <p:nvPr/>
        </p:nvSpPr>
        <p:spPr>
          <a:xfrm>
            <a:off x="4887606" y="2967335"/>
            <a:ext cx="24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Smartphone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28976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สเลท">
  <a:themeElements>
    <a:clrScheme name="สเลท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สเลท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เล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TM04033929[[fn=สเลท]]</Template>
  <TotalTime>114</TotalTime>
  <Words>86</Words>
  <Application>Microsoft Office PowerPoint</Application>
  <PresentationFormat>แบบจอกว้าง</PresentationFormat>
  <Paragraphs>50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5" baseType="lpstr">
      <vt:lpstr>Angsana New</vt:lpstr>
      <vt:lpstr>Calisto MT</vt:lpstr>
      <vt:lpstr>Wingdings 2</vt:lpstr>
      <vt:lpstr>สเลท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วราภรณ์ คุ้มวงษ์</dc:creator>
  <cp:lastModifiedBy>วราภรณ์ คุ้มวงษ์</cp:lastModifiedBy>
  <cp:revision>13</cp:revision>
  <dcterms:created xsi:type="dcterms:W3CDTF">2021-06-09T10:53:29Z</dcterms:created>
  <dcterms:modified xsi:type="dcterms:W3CDTF">2021-06-09T14:36:47Z</dcterms:modified>
</cp:coreProperties>
</file>