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70" r:id="rId4"/>
    <p:sldMasterId id="2147483671"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11" Type="http://schemas.openxmlformats.org/officeDocument/2006/relationships/slide" Target="slides/slide5.xml"/><Relationship Id="rId22" Type="http://schemas.openxmlformats.org/officeDocument/2006/relationships/slide" Target="slides/slide16.xml"/><Relationship Id="rId10" Type="http://schemas.openxmlformats.org/officeDocument/2006/relationships/slide" Target="slides/slide4.xml"/><Relationship Id="rId21" Type="http://schemas.openxmlformats.org/officeDocument/2006/relationships/slide" Target="slides/slide15.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3.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5" Type="http://schemas.openxmlformats.org/officeDocument/2006/relationships/slideMaster" Target="slideMasters/slideMaster2.xml"/><Relationship Id="rId19" Type="http://schemas.openxmlformats.org/officeDocument/2006/relationships/slide" Target="slides/slide13.xml"/><Relationship Id="rId6" Type="http://schemas.openxmlformats.org/officeDocument/2006/relationships/notesMaster" Target="notesMasters/notesMaster1.xml"/><Relationship Id="rId18" Type="http://schemas.openxmlformats.org/officeDocument/2006/relationships/slide" Target="slides/slide12.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2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2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2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2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2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2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2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2800" u="none" cap="none" strike="noStrike">
                <a:solidFill>
                  <a:schemeClr val="dk1"/>
                </a:solidFill>
                <a:latin typeface="Arial"/>
                <a:ea typeface="Arial"/>
                <a:cs typeface="Arial"/>
                <a:sym typeface="Arial"/>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2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2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2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2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2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2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2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2800" u="none" cap="none" strike="noStrike">
                <a:solidFill>
                  <a:schemeClr val="dk1"/>
                </a:solidFill>
                <a:latin typeface="Arial"/>
                <a:ea typeface="Arial"/>
                <a:cs typeface="Arial"/>
                <a:sym typeface="Arial"/>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36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36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36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36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36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2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2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2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2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2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2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2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2800" u="none" cap="none" strike="noStrike">
                <a:solidFill>
                  <a:schemeClr val="dk1"/>
                </a:solidFill>
                <a:latin typeface="Arial"/>
                <a:ea typeface="Arial"/>
                <a:cs typeface="Arial"/>
                <a:sym typeface="Arial"/>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9" name="Shape 179"/>
        <p:cNvGrpSpPr/>
        <p:nvPr/>
      </p:nvGrpSpPr>
      <p:grpSpPr>
        <a:xfrm>
          <a:off x="0" y="0"/>
          <a:ext cx="0" cy="0"/>
          <a:chOff x="0" y="0"/>
          <a:chExt cx="0" cy="0"/>
        </a:xfrm>
      </p:grpSpPr>
      <p:sp>
        <p:nvSpPr>
          <p:cNvPr id="180" name="Google Shape;180;p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181" name="Google Shape;181;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4" name="Shape 244"/>
        <p:cNvGrpSpPr/>
        <p:nvPr/>
      </p:nvGrpSpPr>
      <p:grpSpPr>
        <a:xfrm>
          <a:off x="0" y="0"/>
          <a:ext cx="0" cy="0"/>
          <a:chOff x="0" y="0"/>
          <a:chExt cx="0" cy="0"/>
        </a:xfrm>
      </p:grpSpPr>
      <p:sp>
        <p:nvSpPr>
          <p:cNvPr id="245" name="Google Shape;245;p1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46" name="Google Shape;246;p1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1" name="Shape 251"/>
        <p:cNvGrpSpPr/>
        <p:nvPr/>
      </p:nvGrpSpPr>
      <p:grpSpPr>
        <a:xfrm>
          <a:off x="0" y="0"/>
          <a:ext cx="0" cy="0"/>
          <a:chOff x="0" y="0"/>
          <a:chExt cx="0" cy="0"/>
        </a:xfrm>
      </p:grpSpPr>
      <p:sp>
        <p:nvSpPr>
          <p:cNvPr id="252" name="Google Shape;252;p1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53" name="Google Shape;253;p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8" name="Shape 258"/>
        <p:cNvGrpSpPr/>
        <p:nvPr/>
      </p:nvGrpSpPr>
      <p:grpSpPr>
        <a:xfrm>
          <a:off x="0" y="0"/>
          <a:ext cx="0" cy="0"/>
          <a:chOff x="0" y="0"/>
          <a:chExt cx="0" cy="0"/>
        </a:xfrm>
      </p:grpSpPr>
      <p:sp>
        <p:nvSpPr>
          <p:cNvPr id="259" name="Google Shape;259;p1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60" name="Google Shape;260;p1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5" name="Shape 265"/>
        <p:cNvGrpSpPr/>
        <p:nvPr/>
      </p:nvGrpSpPr>
      <p:grpSpPr>
        <a:xfrm>
          <a:off x="0" y="0"/>
          <a:ext cx="0" cy="0"/>
          <a:chOff x="0" y="0"/>
          <a:chExt cx="0" cy="0"/>
        </a:xfrm>
      </p:grpSpPr>
      <p:sp>
        <p:nvSpPr>
          <p:cNvPr id="266" name="Google Shape;266;p1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67" name="Google Shape;267;p1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2" name="Shape 272"/>
        <p:cNvGrpSpPr/>
        <p:nvPr/>
      </p:nvGrpSpPr>
      <p:grpSpPr>
        <a:xfrm>
          <a:off x="0" y="0"/>
          <a:ext cx="0" cy="0"/>
          <a:chOff x="0" y="0"/>
          <a:chExt cx="0" cy="0"/>
        </a:xfrm>
      </p:grpSpPr>
      <p:sp>
        <p:nvSpPr>
          <p:cNvPr id="273" name="Google Shape;273;p1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74" name="Google Shape;274;p1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9" name="Shape 279"/>
        <p:cNvGrpSpPr/>
        <p:nvPr/>
      </p:nvGrpSpPr>
      <p:grpSpPr>
        <a:xfrm>
          <a:off x="0" y="0"/>
          <a:ext cx="0" cy="0"/>
          <a:chOff x="0" y="0"/>
          <a:chExt cx="0" cy="0"/>
        </a:xfrm>
      </p:grpSpPr>
      <p:sp>
        <p:nvSpPr>
          <p:cNvPr id="280" name="Google Shape;280;p1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81" name="Google Shape;281;p1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6" name="Shape 286"/>
        <p:cNvGrpSpPr/>
        <p:nvPr/>
      </p:nvGrpSpPr>
      <p:grpSpPr>
        <a:xfrm>
          <a:off x="0" y="0"/>
          <a:ext cx="0" cy="0"/>
          <a:chOff x="0" y="0"/>
          <a:chExt cx="0" cy="0"/>
        </a:xfrm>
      </p:grpSpPr>
      <p:sp>
        <p:nvSpPr>
          <p:cNvPr id="287" name="Google Shape;287;p1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88" name="Google Shape;288;p1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p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188" name="Google Shape;188;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3" name="Shape 193"/>
        <p:cNvGrpSpPr/>
        <p:nvPr/>
      </p:nvGrpSpPr>
      <p:grpSpPr>
        <a:xfrm>
          <a:off x="0" y="0"/>
          <a:ext cx="0" cy="0"/>
          <a:chOff x="0" y="0"/>
          <a:chExt cx="0" cy="0"/>
        </a:xfrm>
      </p:grpSpPr>
      <p:sp>
        <p:nvSpPr>
          <p:cNvPr id="194" name="Google Shape;194;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195" name="Google Shape;195;p3: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Approach sometimes also called tradition of research.</a:t>
            </a:r>
            <a:endParaRPr/>
          </a:p>
        </p:txBody>
      </p:sp>
      <p:sp>
        <p:nvSpPr>
          <p:cNvPr id="196" name="Google Shape;196;p3: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1" name="Shape 201"/>
        <p:cNvGrpSpPr/>
        <p:nvPr/>
      </p:nvGrpSpPr>
      <p:grpSpPr>
        <a:xfrm>
          <a:off x="0" y="0"/>
          <a:ext cx="0" cy="0"/>
          <a:chOff x="0" y="0"/>
          <a:chExt cx="0" cy="0"/>
        </a:xfrm>
      </p:grpSpPr>
      <p:sp>
        <p:nvSpPr>
          <p:cNvPr id="202" name="Google Shape;202;p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03" name="Google Shape;203;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8" name="Shape 208"/>
        <p:cNvGrpSpPr/>
        <p:nvPr/>
      </p:nvGrpSpPr>
      <p:grpSpPr>
        <a:xfrm>
          <a:off x="0" y="0"/>
          <a:ext cx="0" cy="0"/>
          <a:chOff x="0" y="0"/>
          <a:chExt cx="0" cy="0"/>
        </a:xfrm>
      </p:grpSpPr>
      <p:sp>
        <p:nvSpPr>
          <p:cNvPr id="209" name="Google Shape;209;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210" name="Google Shape;210;p5: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Approach sometimes also called tradition of research.</a:t>
            </a:r>
            <a:endParaRPr/>
          </a:p>
        </p:txBody>
      </p:sp>
      <p:sp>
        <p:nvSpPr>
          <p:cNvPr id="211" name="Google Shape;211;p5: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6" name="Shape 216"/>
        <p:cNvGrpSpPr/>
        <p:nvPr/>
      </p:nvGrpSpPr>
      <p:grpSpPr>
        <a:xfrm>
          <a:off x="0" y="0"/>
          <a:ext cx="0" cy="0"/>
          <a:chOff x="0" y="0"/>
          <a:chExt cx="0" cy="0"/>
        </a:xfrm>
      </p:grpSpPr>
      <p:sp>
        <p:nvSpPr>
          <p:cNvPr id="217" name="Google Shape;217;p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18" name="Google Shape;218;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3" name="Shape 223"/>
        <p:cNvGrpSpPr/>
        <p:nvPr/>
      </p:nvGrpSpPr>
      <p:grpSpPr>
        <a:xfrm>
          <a:off x="0" y="0"/>
          <a:ext cx="0" cy="0"/>
          <a:chOff x="0" y="0"/>
          <a:chExt cx="0" cy="0"/>
        </a:xfrm>
      </p:grpSpPr>
      <p:sp>
        <p:nvSpPr>
          <p:cNvPr id="224" name="Google Shape;224;p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25" name="Google Shape;225;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0" name="Shape 230"/>
        <p:cNvGrpSpPr/>
        <p:nvPr/>
      </p:nvGrpSpPr>
      <p:grpSpPr>
        <a:xfrm>
          <a:off x="0" y="0"/>
          <a:ext cx="0" cy="0"/>
          <a:chOff x="0" y="0"/>
          <a:chExt cx="0" cy="0"/>
        </a:xfrm>
      </p:grpSpPr>
      <p:sp>
        <p:nvSpPr>
          <p:cNvPr id="231" name="Google Shape;231;p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32" name="Google Shape;232;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7" name="Shape 237"/>
        <p:cNvGrpSpPr/>
        <p:nvPr/>
      </p:nvGrpSpPr>
      <p:grpSpPr>
        <a:xfrm>
          <a:off x="0" y="0"/>
          <a:ext cx="0" cy="0"/>
          <a:chOff x="0" y="0"/>
          <a:chExt cx="0" cy="0"/>
        </a:xfrm>
      </p:grpSpPr>
      <p:sp>
        <p:nvSpPr>
          <p:cNvPr id="238" name="Google Shape;238;p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39" name="Google Shape;239;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4.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5.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5.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8" name="Shape 18"/>
        <p:cNvGrpSpPr/>
        <p:nvPr/>
      </p:nvGrpSpPr>
      <p:grpSpPr>
        <a:xfrm>
          <a:off x="0" y="0"/>
          <a:ext cx="0" cy="0"/>
          <a:chOff x="0" y="0"/>
          <a:chExt cx="0" cy="0"/>
        </a:xfrm>
      </p:grpSpPr>
      <p:sp>
        <p:nvSpPr>
          <p:cNvPr id="19" name="Google Shape;19;p2"/>
          <p:cNvSpPr txBox="1"/>
          <p:nvPr>
            <p:ph type="title"/>
          </p:nvPr>
        </p:nvSpPr>
        <p:spPr>
          <a:xfrm>
            <a:off x="685800" y="484632"/>
            <a:ext cx="7772400" cy="1609344"/>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0" name="Google Shape;20;p2"/>
          <p:cNvSpPr txBox="1"/>
          <p:nvPr>
            <p:ph idx="1" type="body"/>
          </p:nvPr>
        </p:nvSpPr>
        <p:spPr>
          <a:xfrm>
            <a:off x="685800" y="2121408"/>
            <a:ext cx="7772400" cy="4050792"/>
          </a:xfrm>
          <a:prstGeom prst="rect">
            <a:avLst/>
          </a:prstGeom>
          <a:noFill/>
          <a:ln>
            <a:noFill/>
          </a:ln>
        </p:spPr>
        <p:txBody>
          <a:bodyPr anchorCtr="0" anchor="t" bIns="45700" lIns="91425" spcFirstLastPara="1" rIns="91425" wrap="square" tIns="45700">
            <a:normAutofit/>
          </a:bodyPr>
          <a:lstStyle>
            <a:lvl1pPr indent="-325755" lvl="0" marL="457200" algn="l">
              <a:lnSpc>
                <a:spcPct val="90000"/>
              </a:lnSpc>
              <a:spcBef>
                <a:spcPts val="1200"/>
              </a:spcBef>
              <a:spcAft>
                <a:spcPts val="0"/>
              </a:spcAft>
              <a:buSzPts val="1530"/>
              <a:buChar char="▪"/>
              <a:defRPr/>
            </a:lvl1pPr>
            <a:lvl2pPr indent="-325755" lvl="1" marL="914400" algn="l">
              <a:lnSpc>
                <a:spcPct val="90000"/>
              </a:lnSpc>
              <a:spcBef>
                <a:spcPts val="400"/>
              </a:spcBef>
              <a:spcAft>
                <a:spcPts val="0"/>
              </a:spcAft>
              <a:buSzPts val="1530"/>
              <a:buChar char="▪"/>
              <a:defRPr/>
            </a:lvl2pPr>
            <a:lvl3pPr indent="-325755" lvl="2" marL="1371600" algn="l">
              <a:lnSpc>
                <a:spcPct val="90000"/>
              </a:lnSpc>
              <a:spcBef>
                <a:spcPts val="400"/>
              </a:spcBef>
              <a:spcAft>
                <a:spcPts val="0"/>
              </a:spcAft>
              <a:buSzPts val="1530"/>
              <a:buChar char="▪"/>
              <a:defRPr/>
            </a:lvl3pPr>
            <a:lvl4pPr indent="-325755" lvl="3" marL="1828800" algn="l">
              <a:lnSpc>
                <a:spcPct val="90000"/>
              </a:lnSpc>
              <a:spcBef>
                <a:spcPts val="400"/>
              </a:spcBef>
              <a:spcAft>
                <a:spcPts val="0"/>
              </a:spcAft>
              <a:buSzPts val="1530"/>
              <a:buChar char="▪"/>
              <a:defRPr/>
            </a:lvl4pPr>
            <a:lvl5pPr indent="-325754" lvl="4" marL="2286000" algn="l">
              <a:lnSpc>
                <a:spcPct val="90000"/>
              </a:lnSpc>
              <a:spcBef>
                <a:spcPts val="400"/>
              </a:spcBef>
              <a:spcAft>
                <a:spcPts val="0"/>
              </a:spcAft>
              <a:buSzPts val="1530"/>
              <a:buChar char="▪"/>
              <a:defRPr/>
            </a:lvl5pPr>
            <a:lvl6pPr indent="-325754" lvl="5" marL="2743200" algn="l">
              <a:lnSpc>
                <a:spcPct val="90000"/>
              </a:lnSpc>
              <a:spcBef>
                <a:spcPts val="400"/>
              </a:spcBef>
              <a:spcAft>
                <a:spcPts val="0"/>
              </a:spcAft>
              <a:buSzPts val="1530"/>
              <a:buChar char="▪"/>
              <a:defRPr/>
            </a:lvl6pPr>
            <a:lvl7pPr indent="-325754" lvl="6" marL="3200400" algn="l">
              <a:lnSpc>
                <a:spcPct val="90000"/>
              </a:lnSpc>
              <a:spcBef>
                <a:spcPts val="400"/>
              </a:spcBef>
              <a:spcAft>
                <a:spcPts val="0"/>
              </a:spcAft>
              <a:buSzPts val="1530"/>
              <a:buChar char="▪"/>
              <a:defRPr/>
            </a:lvl7pPr>
            <a:lvl8pPr indent="-325754" lvl="7" marL="3657600" algn="l">
              <a:lnSpc>
                <a:spcPct val="90000"/>
              </a:lnSpc>
              <a:spcBef>
                <a:spcPts val="400"/>
              </a:spcBef>
              <a:spcAft>
                <a:spcPts val="0"/>
              </a:spcAft>
              <a:buSzPts val="1530"/>
              <a:buChar char="▪"/>
              <a:defRPr/>
            </a:lvl8pPr>
            <a:lvl9pPr indent="-325754" lvl="8" marL="4114800" algn="l">
              <a:lnSpc>
                <a:spcPct val="90000"/>
              </a:lnSpc>
              <a:spcBef>
                <a:spcPts val="400"/>
              </a:spcBef>
              <a:spcAft>
                <a:spcPts val="200"/>
              </a:spcAft>
              <a:buSzPts val="1530"/>
              <a:buChar char="▪"/>
              <a:defRPr/>
            </a:lvl9pPr>
          </a:lstStyle>
          <a:p/>
        </p:txBody>
      </p:sp>
      <p:sp>
        <p:nvSpPr>
          <p:cNvPr id="21" name="Google Shape;21;p2"/>
          <p:cNvSpPr txBox="1"/>
          <p:nvPr>
            <p:ph idx="10" type="dt"/>
          </p:nvPr>
        </p:nvSpPr>
        <p:spPr>
          <a:xfrm>
            <a:off x="5992368" y="6272785"/>
            <a:ext cx="2455164"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2"/>
          <p:cNvSpPr txBox="1"/>
          <p:nvPr>
            <p:ph idx="11" type="ftr"/>
          </p:nvPr>
        </p:nvSpPr>
        <p:spPr>
          <a:xfrm>
            <a:off x="685800" y="6272785"/>
            <a:ext cx="4745736"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 name="Google Shape;23;p2"/>
          <p:cNvSpPr txBox="1"/>
          <p:nvPr>
            <p:ph idx="12" type="sldNum"/>
          </p:nvPr>
        </p:nvSpPr>
        <p:spPr>
          <a:xfrm>
            <a:off x="8483346" y="6272785"/>
            <a:ext cx="48006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spcAft>
                <a:spcPts val="0"/>
              </a:spcAft>
              <a:buNone/>
              <a:defRPr/>
            </a:lvl1pPr>
            <a:lvl2pPr indent="0" lvl="1" marL="0" algn="ctr">
              <a:spcBef>
                <a:spcPts val="0"/>
              </a:spcBef>
              <a:spcAft>
                <a:spcPts val="0"/>
              </a:spcAft>
              <a:buNone/>
              <a:defRPr/>
            </a:lvl2pPr>
            <a:lvl3pPr indent="0" lvl="2" marL="0" algn="ctr">
              <a:spcBef>
                <a:spcPts val="0"/>
              </a:spcBef>
              <a:spcAft>
                <a:spcPts val="0"/>
              </a:spcAft>
              <a:buNone/>
              <a:defRPr/>
            </a:lvl3pPr>
            <a:lvl4pPr indent="0" lvl="3" marL="0" algn="ctr">
              <a:spcBef>
                <a:spcPts val="0"/>
              </a:spcBef>
              <a:spcAft>
                <a:spcPts val="0"/>
              </a:spcAft>
              <a:buNone/>
              <a:defRPr/>
            </a:lvl4pPr>
            <a:lvl5pPr indent="0" lvl="4" marL="0" algn="ctr">
              <a:spcBef>
                <a:spcPts val="0"/>
              </a:spcBef>
              <a:spcAft>
                <a:spcPts val="0"/>
              </a:spcAft>
              <a:buNone/>
              <a:defRPr/>
            </a:lvl5pPr>
            <a:lvl6pPr indent="0" lvl="5" marL="0" algn="ctr">
              <a:spcBef>
                <a:spcPts val="0"/>
              </a:spcBef>
              <a:spcAft>
                <a:spcPts val="0"/>
              </a:spcAft>
              <a:buNone/>
              <a:defRPr/>
            </a:lvl6pPr>
            <a:lvl7pPr indent="0" lvl="6" marL="0" algn="ctr">
              <a:spcBef>
                <a:spcPts val="0"/>
              </a:spcBef>
              <a:spcAft>
                <a:spcPts val="0"/>
              </a:spcAft>
              <a:buNone/>
              <a:defRPr/>
            </a:lvl7pPr>
            <a:lvl8pPr indent="0" lvl="7" marL="0" algn="ctr">
              <a:spcBef>
                <a:spcPts val="0"/>
              </a:spcBef>
              <a:spcAft>
                <a:spcPts val="0"/>
              </a:spcAft>
              <a:buNone/>
              <a:defRPr/>
            </a:lvl8pPr>
            <a:lvl9pPr indent="0" lvl="8" marL="0" algn="ctr">
              <a:spcBef>
                <a:spcPts val="0"/>
              </a:spcBef>
              <a:spcAft>
                <a:spcPts val="0"/>
              </a:spcAft>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92" name="Shape 92"/>
        <p:cNvGrpSpPr/>
        <p:nvPr/>
      </p:nvGrpSpPr>
      <p:grpSpPr>
        <a:xfrm>
          <a:off x="0" y="0"/>
          <a:ext cx="0" cy="0"/>
          <a:chOff x="0" y="0"/>
          <a:chExt cx="0" cy="0"/>
        </a:xfrm>
      </p:grpSpPr>
      <p:sp>
        <p:nvSpPr>
          <p:cNvPr id="93" name="Google Shape;93;p11"/>
          <p:cNvSpPr txBox="1"/>
          <p:nvPr>
            <p:ph type="title"/>
          </p:nvPr>
        </p:nvSpPr>
        <p:spPr>
          <a:xfrm>
            <a:off x="685800" y="484632"/>
            <a:ext cx="7772400" cy="1609344"/>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4" name="Google Shape;94;p11"/>
          <p:cNvSpPr txBox="1"/>
          <p:nvPr>
            <p:ph idx="1" type="body"/>
          </p:nvPr>
        </p:nvSpPr>
        <p:spPr>
          <a:xfrm rot="5400000">
            <a:off x="2546604" y="260604"/>
            <a:ext cx="4050792" cy="7772400"/>
          </a:xfrm>
          <a:prstGeom prst="rect">
            <a:avLst/>
          </a:prstGeom>
          <a:noFill/>
          <a:ln>
            <a:noFill/>
          </a:ln>
        </p:spPr>
        <p:txBody>
          <a:bodyPr anchorCtr="0" anchor="t" bIns="45700" lIns="91425" spcFirstLastPara="1" rIns="91425" wrap="square" tIns="45700">
            <a:normAutofit/>
          </a:bodyPr>
          <a:lstStyle>
            <a:lvl1pPr indent="-325755" lvl="0" marL="457200" algn="l">
              <a:lnSpc>
                <a:spcPct val="90000"/>
              </a:lnSpc>
              <a:spcBef>
                <a:spcPts val="1200"/>
              </a:spcBef>
              <a:spcAft>
                <a:spcPts val="0"/>
              </a:spcAft>
              <a:buSzPts val="1530"/>
              <a:buChar char="▪"/>
              <a:defRPr/>
            </a:lvl1pPr>
            <a:lvl2pPr indent="-325755" lvl="1" marL="914400" algn="l">
              <a:lnSpc>
                <a:spcPct val="90000"/>
              </a:lnSpc>
              <a:spcBef>
                <a:spcPts val="400"/>
              </a:spcBef>
              <a:spcAft>
                <a:spcPts val="0"/>
              </a:spcAft>
              <a:buSzPts val="1530"/>
              <a:buChar char="▪"/>
              <a:defRPr/>
            </a:lvl2pPr>
            <a:lvl3pPr indent="-325755" lvl="2" marL="1371600" algn="l">
              <a:lnSpc>
                <a:spcPct val="90000"/>
              </a:lnSpc>
              <a:spcBef>
                <a:spcPts val="400"/>
              </a:spcBef>
              <a:spcAft>
                <a:spcPts val="0"/>
              </a:spcAft>
              <a:buSzPts val="1530"/>
              <a:buChar char="▪"/>
              <a:defRPr/>
            </a:lvl3pPr>
            <a:lvl4pPr indent="-325755" lvl="3" marL="1828800" algn="l">
              <a:lnSpc>
                <a:spcPct val="90000"/>
              </a:lnSpc>
              <a:spcBef>
                <a:spcPts val="400"/>
              </a:spcBef>
              <a:spcAft>
                <a:spcPts val="0"/>
              </a:spcAft>
              <a:buSzPts val="1530"/>
              <a:buChar char="▪"/>
              <a:defRPr/>
            </a:lvl4pPr>
            <a:lvl5pPr indent="-325754" lvl="4" marL="2286000" algn="l">
              <a:lnSpc>
                <a:spcPct val="90000"/>
              </a:lnSpc>
              <a:spcBef>
                <a:spcPts val="400"/>
              </a:spcBef>
              <a:spcAft>
                <a:spcPts val="0"/>
              </a:spcAft>
              <a:buSzPts val="1530"/>
              <a:buChar char="▪"/>
              <a:defRPr/>
            </a:lvl5pPr>
            <a:lvl6pPr indent="-325754" lvl="5" marL="2743200" algn="l">
              <a:lnSpc>
                <a:spcPct val="90000"/>
              </a:lnSpc>
              <a:spcBef>
                <a:spcPts val="400"/>
              </a:spcBef>
              <a:spcAft>
                <a:spcPts val="0"/>
              </a:spcAft>
              <a:buSzPts val="1530"/>
              <a:buChar char="▪"/>
              <a:defRPr/>
            </a:lvl6pPr>
            <a:lvl7pPr indent="-325754" lvl="6" marL="3200400" algn="l">
              <a:lnSpc>
                <a:spcPct val="90000"/>
              </a:lnSpc>
              <a:spcBef>
                <a:spcPts val="400"/>
              </a:spcBef>
              <a:spcAft>
                <a:spcPts val="0"/>
              </a:spcAft>
              <a:buSzPts val="1530"/>
              <a:buChar char="▪"/>
              <a:defRPr/>
            </a:lvl7pPr>
            <a:lvl8pPr indent="-325754" lvl="7" marL="3657600" algn="l">
              <a:lnSpc>
                <a:spcPct val="90000"/>
              </a:lnSpc>
              <a:spcBef>
                <a:spcPts val="400"/>
              </a:spcBef>
              <a:spcAft>
                <a:spcPts val="0"/>
              </a:spcAft>
              <a:buSzPts val="1530"/>
              <a:buChar char="▪"/>
              <a:defRPr/>
            </a:lvl8pPr>
            <a:lvl9pPr indent="-325754" lvl="8" marL="4114800" algn="l">
              <a:lnSpc>
                <a:spcPct val="90000"/>
              </a:lnSpc>
              <a:spcBef>
                <a:spcPts val="400"/>
              </a:spcBef>
              <a:spcAft>
                <a:spcPts val="200"/>
              </a:spcAft>
              <a:buSzPts val="1530"/>
              <a:buChar char="▪"/>
              <a:defRPr/>
            </a:lvl9pPr>
          </a:lstStyle>
          <a:p/>
        </p:txBody>
      </p:sp>
      <p:sp>
        <p:nvSpPr>
          <p:cNvPr id="95" name="Google Shape;95;p11"/>
          <p:cNvSpPr txBox="1"/>
          <p:nvPr>
            <p:ph idx="10" type="dt"/>
          </p:nvPr>
        </p:nvSpPr>
        <p:spPr>
          <a:xfrm>
            <a:off x="5992368" y="6272785"/>
            <a:ext cx="2455164"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6" name="Google Shape;96;p11"/>
          <p:cNvSpPr txBox="1"/>
          <p:nvPr>
            <p:ph idx="11" type="ftr"/>
          </p:nvPr>
        </p:nvSpPr>
        <p:spPr>
          <a:xfrm>
            <a:off x="685800" y="6272785"/>
            <a:ext cx="4745736"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7" name="Google Shape;97;p11"/>
          <p:cNvSpPr txBox="1"/>
          <p:nvPr>
            <p:ph idx="12" type="sldNum"/>
          </p:nvPr>
        </p:nvSpPr>
        <p:spPr>
          <a:xfrm>
            <a:off x="8483346" y="6272785"/>
            <a:ext cx="48006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spcAft>
                <a:spcPts val="0"/>
              </a:spcAft>
              <a:buNone/>
              <a:defRPr/>
            </a:lvl1pPr>
            <a:lvl2pPr indent="0" lvl="1" marL="0" algn="ctr">
              <a:spcBef>
                <a:spcPts val="0"/>
              </a:spcBef>
              <a:spcAft>
                <a:spcPts val="0"/>
              </a:spcAft>
              <a:buNone/>
              <a:defRPr/>
            </a:lvl2pPr>
            <a:lvl3pPr indent="0" lvl="2" marL="0" algn="ctr">
              <a:spcBef>
                <a:spcPts val="0"/>
              </a:spcBef>
              <a:spcAft>
                <a:spcPts val="0"/>
              </a:spcAft>
              <a:buNone/>
              <a:defRPr/>
            </a:lvl3pPr>
            <a:lvl4pPr indent="0" lvl="3" marL="0" algn="ctr">
              <a:spcBef>
                <a:spcPts val="0"/>
              </a:spcBef>
              <a:spcAft>
                <a:spcPts val="0"/>
              </a:spcAft>
              <a:buNone/>
              <a:defRPr/>
            </a:lvl4pPr>
            <a:lvl5pPr indent="0" lvl="4" marL="0" algn="ctr">
              <a:spcBef>
                <a:spcPts val="0"/>
              </a:spcBef>
              <a:spcAft>
                <a:spcPts val="0"/>
              </a:spcAft>
              <a:buNone/>
              <a:defRPr/>
            </a:lvl5pPr>
            <a:lvl6pPr indent="0" lvl="5" marL="0" algn="ctr">
              <a:spcBef>
                <a:spcPts val="0"/>
              </a:spcBef>
              <a:spcAft>
                <a:spcPts val="0"/>
              </a:spcAft>
              <a:buNone/>
              <a:defRPr/>
            </a:lvl6pPr>
            <a:lvl7pPr indent="0" lvl="6" marL="0" algn="ctr">
              <a:spcBef>
                <a:spcPts val="0"/>
              </a:spcBef>
              <a:spcAft>
                <a:spcPts val="0"/>
              </a:spcAft>
              <a:buNone/>
              <a:defRPr/>
            </a:lvl7pPr>
            <a:lvl8pPr indent="0" lvl="7" marL="0" algn="ctr">
              <a:spcBef>
                <a:spcPts val="0"/>
              </a:spcBef>
              <a:spcAft>
                <a:spcPts val="0"/>
              </a:spcAft>
              <a:buNone/>
              <a:defRPr/>
            </a:lvl8pPr>
            <a:lvl9pPr indent="0" lvl="8" marL="0" algn="ctr">
              <a:spcBef>
                <a:spcPts val="0"/>
              </a:spcBef>
              <a:spcAft>
                <a:spcPts val="0"/>
              </a:spcAft>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98" name="Shape 98"/>
        <p:cNvGrpSpPr/>
        <p:nvPr/>
      </p:nvGrpSpPr>
      <p:grpSpPr>
        <a:xfrm>
          <a:off x="0" y="0"/>
          <a:ext cx="0" cy="0"/>
          <a:chOff x="0" y="0"/>
          <a:chExt cx="0" cy="0"/>
        </a:xfrm>
      </p:grpSpPr>
      <p:sp>
        <p:nvSpPr>
          <p:cNvPr id="99" name="Google Shape;99;p12"/>
          <p:cNvSpPr txBox="1"/>
          <p:nvPr>
            <p:ph type="title"/>
          </p:nvPr>
        </p:nvSpPr>
        <p:spPr>
          <a:xfrm rot="5400000">
            <a:off x="4681537" y="2395538"/>
            <a:ext cx="5638800" cy="1914525"/>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SzPts val="4200"/>
              <a:buFont typeface="Rockwell"/>
              <a:buNone/>
              <a:defRPr b="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00" name="Google Shape;100;p12"/>
          <p:cNvSpPr txBox="1"/>
          <p:nvPr>
            <p:ph idx="1" type="body"/>
          </p:nvPr>
        </p:nvSpPr>
        <p:spPr>
          <a:xfrm rot="5400000">
            <a:off x="795337" y="538163"/>
            <a:ext cx="5638800" cy="5629275"/>
          </a:xfrm>
          <a:prstGeom prst="rect">
            <a:avLst/>
          </a:prstGeom>
          <a:noFill/>
          <a:ln>
            <a:noFill/>
          </a:ln>
        </p:spPr>
        <p:txBody>
          <a:bodyPr anchorCtr="0" anchor="t" bIns="45700" lIns="91425" spcFirstLastPara="1" rIns="91425" wrap="square" tIns="45700">
            <a:normAutofit/>
          </a:bodyPr>
          <a:lstStyle>
            <a:lvl1pPr indent="-325755" lvl="0" marL="457200" algn="l">
              <a:lnSpc>
                <a:spcPct val="90000"/>
              </a:lnSpc>
              <a:spcBef>
                <a:spcPts val="1200"/>
              </a:spcBef>
              <a:spcAft>
                <a:spcPts val="0"/>
              </a:spcAft>
              <a:buSzPts val="1530"/>
              <a:buChar char="▪"/>
              <a:defRPr/>
            </a:lvl1pPr>
            <a:lvl2pPr indent="-325755" lvl="1" marL="914400" algn="l">
              <a:lnSpc>
                <a:spcPct val="90000"/>
              </a:lnSpc>
              <a:spcBef>
                <a:spcPts val="400"/>
              </a:spcBef>
              <a:spcAft>
                <a:spcPts val="0"/>
              </a:spcAft>
              <a:buSzPts val="1530"/>
              <a:buChar char="▪"/>
              <a:defRPr/>
            </a:lvl2pPr>
            <a:lvl3pPr indent="-325755" lvl="2" marL="1371600" algn="l">
              <a:lnSpc>
                <a:spcPct val="90000"/>
              </a:lnSpc>
              <a:spcBef>
                <a:spcPts val="400"/>
              </a:spcBef>
              <a:spcAft>
                <a:spcPts val="0"/>
              </a:spcAft>
              <a:buSzPts val="1530"/>
              <a:buChar char="▪"/>
              <a:defRPr/>
            </a:lvl3pPr>
            <a:lvl4pPr indent="-325755" lvl="3" marL="1828800" algn="l">
              <a:lnSpc>
                <a:spcPct val="90000"/>
              </a:lnSpc>
              <a:spcBef>
                <a:spcPts val="400"/>
              </a:spcBef>
              <a:spcAft>
                <a:spcPts val="0"/>
              </a:spcAft>
              <a:buSzPts val="1530"/>
              <a:buChar char="▪"/>
              <a:defRPr/>
            </a:lvl4pPr>
            <a:lvl5pPr indent="-325754" lvl="4" marL="2286000" algn="l">
              <a:lnSpc>
                <a:spcPct val="90000"/>
              </a:lnSpc>
              <a:spcBef>
                <a:spcPts val="400"/>
              </a:spcBef>
              <a:spcAft>
                <a:spcPts val="0"/>
              </a:spcAft>
              <a:buSzPts val="1530"/>
              <a:buChar char="▪"/>
              <a:defRPr/>
            </a:lvl5pPr>
            <a:lvl6pPr indent="-325754" lvl="5" marL="2743200" algn="l">
              <a:lnSpc>
                <a:spcPct val="90000"/>
              </a:lnSpc>
              <a:spcBef>
                <a:spcPts val="400"/>
              </a:spcBef>
              <a:spcAft>
                <a:spcPts val="0"/>
              </a:spcAft>
              <a:buSzPts val="1530"/>
              <a:buChar char="▪"/>
              <a:defRPr/>
            </a:lvl6pPr>
            <a:lvl7pPr indent="-325754" lvl="6" marL="3200400" algn="l">
              <a:lnSpc>
                <a:spcPct val="90000"/>
              </a:lnSpc>
              <a:spcBef>
                <a:spcPts val="400"/>
              </a:spcBef>
              <a:spcAft>
                <a:spcPts val="0"/>
              </a:spcAft>
              <a:buSzPts val="1530"/>
              <a:buChar char="▪"/>
              <a:defRPr/>
            </a:lvl7pPr>
            <a:lvl8pPr indent="-325754" lvl="7" marL="3657600" algn="l">
              <a:lnSpc>
                <a:spcPct val="90000"/>
              </a:lnSpc>
              <a:spcBef>
                <a:spcPts val="400"/>
              </a:spcBef>
              <a:spcAft>
                <a:spcPts val="0"/>
              </a:spcAft>
              <a:buSzPts val="1530"/>
              <a:buChar char="▪"/>
              <a:defRPr/>
            </a:lvl8pPr>
            <a:lvl9pPr indent="-325754" lvl="8" marL="4114800" algn="l">
              <a:lnSpc>
                <a:spcPct val="90000"/>
              </a:lnSpc>
              <a:spcBef>
                <a:spcPts val="400"/>
              </a:spcBef>
              <a:spcAft>
                <a:spcPts val="200"/>
              </a:spcAft>
              <a:buSzPts val="1530"/>
              <a:buChar char="▪"/>
              <a:defRPr/>
            </a:lvl9pPr>
          </a:lstStyle>
          <a:p/>
        </p:txBody>
      </p:sp>
      <p:sp>
        <p:nvSpPr>
          <p:cNvPr id="101" name="Google Shape;101;p12"/>
          <p:cNvSpPr txBox="1"/>
          <p:nvPr>
            <p:ph idx="10" type="dt"/>
          </p:nvPr>
        </p:nvSpPr>
        <p:spPr>
          <a:xfrm>
            <a:off x="5992368" y="6272785"/>
            <a:ext cx="2455164"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2" name="Google Shape;102;p12"/>
          <p:cNvSpPr txBox="1"/>
          <p:nvPr>
            <p:ph idx="11" type="ftr"/>
          </p:nvPr>
        </p:nvSpPr>
        <p:spPr>
          <a:xfrm>
            <a:off x="685800" y="6272785"/>
            <a:ext cx="4745736"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3" name="Google Shape;103;p12"/>
          <p:cNvSpPr txBox="1"/>
          <p:nvPr>
            <p:ph idx="12" type="sldNum"/>
          </p:nvPr>
        </p:nvSpPr>
        <p:spPr>
          <a:xfrm>
            <a:off x="8483346" y="6272785"/>
            <a:ext cx="48006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spcAft>
                <a:spcPts val="0"/>
              </a:spcAft>
              <a:buNone/>
              <a:defRPr/>
            </a:lvl1pPr>
            <a:lvl2pPr indent="0" lvl="1" marL="0" algn="ctr">
              <a:spcBef>
                <a:spcPts val="0"/>
              </a:spcBef>
              <a:spcAft>
                <a:spcPts val="0"/>
              </a:spcAft>
              <a:buNone/>
              <a:defRPr/>
            </a:lvl2pPr>
            <a:lvl3pPr indent="0" lvl="2" marL="0" algn="ctr">
              <a:spcBef>
                <a:spcPts val="0"/>
              </a:spcBef>
              <a:spcAft>
                <a:spcPts val="0"/>
              </a:spcAft>
              <a:buNone/>
              <a:defRPr/>
            </a:lvl3pPr>
            <a:lvl4pPr indent="0" lvl="3" marL="0" algn="ctr">
              <a:spcBef>
                <a:spcPts val="0"/>
              </a:spcBef>
              <a:spcAft>
                <a:spcPts val="0"/>
              </a:spcAft>
              <a:buNone/>
              <a:defRPr/>
            </a:lvl4pPr>
            <a:lvl5pPr indent="0" lvl="4" marL="0" algn="ctr">
              <a:spcBef>
                <a:spcPts val="0"/>
              </a:spcBef>
              <a:spcAft>
                <a:spcPts val="0"/>
              </a:spcAft>
              <a:buNone/>
              <a:defRPr/>
            </a:lvl5pPr>
            <a:lvl6pPr indent="0" lvl="5" marL="0" algn="ctr">
              <a:spcBef>
                <a:spcPts val="0"/>
              </a:spcBef>
              <a:spcAft>
                <a:spcPts val="0"/>
              </a:spcAft>
              <a:buNone/>
              <a:defRPr/>
            </a:lvl6pPr>
            <a:lvl7pPr indent="0" lvl="6" marL="0" algn="ctr">
              <a:spcBef>
                <a:spcPts val="0"/>
              </a:spcBef>
              <a:spcAft>
                <a:spcPts val="0"/>
              </a:spcAft>
              <a:buNone/>
              <a:defRPr/>
            </a:lvl7pPr>
            <a:lvl8pPr indent="0" lvl="7" marL="0" algn="ctr">
              <a:spcBef>
                <a:spcPts val="0"/>
              </a:spcBef>
              <a:spcAft>
                <a:spcPts val="0"/>
              </a:spcAft>
              <a:buNone/>
              <a:defRPr/>
            </a:lvl8pPr>
            <a:lvl9pPr indent="0" lvl="8" marL="0" algn="ctr">
              <a:spcBef>
                <a:spcPts val="0"/>
              </a:spcBef>
              <a:spcAft>
                <a:spcPts val="0"/>
              </a:spcAft>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0" name="Shape 110"/>
        <p:cNvGrpSpPr/>
        <p:nvPr/>
      </p:nvGrpSpPr>
      <p:grpSpPr>
        <a:xfrm>
          <a:off x="0" y="0"/>
          <a:ext cx="0" cy="0"/>
          <a:chOff x="0" y="0"/>
          <a:chExt cx="0" cy="0"/>
        </a:xfrm>
      </p:grpSpPr>
      <p:sp>
        <p:nvSpPr>
          <p:cNvPr id="111" name="Google Shape;111;p14"/>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12" name="Google Shape;112;p14"/>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lvl1pPr lvl="0" algn="ctr">
              <a:spcBef>
                <a:spcPts val="640"/>
              </a:spcBef>
              <a:spcAft>
                <a:spcPts val="0"/>
              </a:spcAft>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113" name="Google Shape;113;p1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4" name="Google Shape;114;p1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5" name="Google Shape;115;p1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spcBef>
                <a:spcPts val="0"/>
              </a:spcBef>
              <a:spcAft>
                <a:spcPts val="0"/>
              </a:spcAft>
              <a:buNone/>
              <a:defRPr b="0" i="0" sz="1200" u="none" cap="none" strike="noStrike">
                <a:solidFill>
                  <a:srgbClr val="898989"/>
                </a:solidFill>
                <a:latin typeface="Calibri"/>
                <a:ea typeface="Calibri"/>
                <a:cs typeface="Calibri"/>
                <a:sym typeface="Calibri"/>
              </a:defRPr>
            </a:lvl1pPr>
            <a:lvl2pPr indent="0" lvl="1" marL="0" marR="0" algn="r">
              <a:spcBef>
                <a:spcPts val="0"/>
              </a:spcBef>
              <a:spcAft>
                <a:spcPts val="0"/>
              </a:spcAft>
              <a:buNone/>
              <a:defRPr b="0" i="0" sz="1200" u="none" cap="none" strike="noStrike">
                <a:solidFill>
                  <a:srgbClr val="898989"/>
                </a:solidFill>
                <a:latin typeface="Calibri"/>
                <a:ea typeface="Calibri"/>
                <a:cs typeface="Calibri"/>
                <a:sym typeface="Calibri"/>
              </a:defRPr>
            </a:lvl2pPr>
            <a:lvl3pPr indent="0" lvl="2" marL="0" marR="0" algn="r">
              <a:spcBef>
                <a:spcPts val="0"/>
              </a:spcBef>
              <a:spcAft>
                <a:spcPts val="0"/>
              </a:spcAft>
              <a:buNone/>
              <a:defRPr b="0" i="0" sz="1200" u="none" cap="none" strike="noStrike">
                <a:solidFill>
                  <a:srgbClr val="898989"/>
                </a:solidFill>
                <a:latin typeface="Calibri"/>
                <a:ea typeface="Calibri"/>
                <a:cs typeface="Calibri"/>
                <a:sym typeface="Calibri"/>
              </a:defRPr>
            </a:lvl3pPr>
            <a:lvl4pPr indent="0" lvl="3" marL="0" marR="0" algn="r">
              <a:spcBef>
                <a:spcPts val="0"/>
              </a:spcBef>
              <a:spcAft>
                <a:spcPts val="0"/>
              </a:spcAft>
              <a:buNone/>
              <a:defRPr b="0" i="0" sz="1200" u="none" cap="none" strike="noStrike">
                <a:solidFill>
                  <a:srgbClr val="898989"/>
                </a:solidFill>
                <a:latin typeface="Calibri"/>
                <a:ea typeface="Calibri"/>
                <a:cs typeface="Calibri"/>
                <a:sym typeface="Calibri"/>
              </a:defRPr>
            </a:lvl4pPr>
            <a:lvl5pPr indent="0" lvl="4" marL="0" marR="0" algn="r">
              <a:spcBef>
                <a:spcPts val="0"/>
              </a:spcBef>
              <a:spcAft>
                <a:spcPts val="0"/>
              </a:spcAft>
              <a:buNone/>
              <a:defRPr b="0" i="0" sz="1200" u="none" cap="none" strike="noStrike">
                <a:solidFill>
                  <a:srgbClr val="898989"/>
                </a:solidFill>
                <a:latin typeface="Calibri"/>
                <a:ea typeface="Calibri"/>
                <a:cs typeface="Calibri"/>
                <a:sym typeface="Calibri"/>
              </a:defRPr>
            </a:lvl5pPr>
            <a:lvl6pPr indent="0" lvl="5" marL="0" marR="0" algn="r">
              <a:spcBef>
                <a:spcPts val="0"/>
              </a:spcBef>
              <a:spcAft>
                <a:spcPts val="0"/>
              </a:spcAft>
              <a:buNone/>
              <a:defRPr b="0" i="0" sz="1200" u="none" cap="none" strike="noStrike">
                <a:solidFill>
                  <a:srgbClr val="898989"/>
                </a:solidFill>
                <a:latin typeface="Calibri"/>
                <a:ea typeface="Calibri"/>
                <a:cs typeface="Calibri"/>
                <a:sym typeface="Calibri"/>
              </a:defRPr>
            </a:lvl6pPr>
            <a:lvl7pPr indent="0" lvl="6" marL="0" marR="0" algn="r">
              <a:spcBef>
                <a:spcPts val="0"/>
              </a:spcBef>
              <a:spcAft>
                <a:spcPts val="0"/>
              </a:spcAft>
              <a:buNone/>
              <a:defRPr b="0" i="0" sz="1200" u="none" cap="none" strike="noStrike">
                <a:solidFill>
                  <a:srgbClr val="898989"/>
                </a:solidFill>
                <a:latin typeface="Calibri"/>
                <a:ea typeface="Calibri"/>
                <a:cs typeface="Calibri"/>
                <a:sym typeface="Calibri"/>
              </a:defRPr>
            </a:lvl7pPr>
            <a:lvl8pPr indent="0" lvl="7" marL="0" marR="0" algn="r">
              <a:spcBef>
                <a:spcPts val="0"/>
              </a:spcBef>
              <a:spcAft>
                <a:spcPts val="0"/>
              </a:spcAft>
              <a:buNone/>
              <a:defRPr b="0" i="0" sz="1200" u="none" cap="none" strike="noStrike">
                <a:solidFill>
                  <a:srgbClr val="898989"/>
                </a:solidFill>
                <a:latin typeface="Calibri"/>
                <a:ea typeface="Calibri"/>
                <a:cs typeface="Calibri"/>
                <a:sym typeface="Calibri"/>
              </a:defRPr>
            </a:lvl8pPr>
            <a:lvl9pPr indent="0" lvl="8" marL="0" marR="0" algn="r">
              <a:spcBef>
                <a:spcPts val="0"/>
              </a:spcBef>
              <a:spcAft>
                <a:spcPts val="0"/>
              </a:spcAft>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16" name="Shape 116"/>
        <p:cNvGrpSpPr/>
        <p:nvPr/>
      </p:nvGrpSpPr>
      <p:grpSpPr>
        <a:xfrm>
          <a:off x="0" y="0"/>
          <a:ext cx="0" cy="0"/>
          <a:chOff x="0" y="0"/>
          <a:chExt cx="0" cy="0"/>
        </a:xfrm>
      </p:grpSpPr>
      <p:sp>
        <p:nvSpPr>
          <p:cNvPr id="117" name="Google Shape;117;p1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b="1" i="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18" name="Google Shape;118;p15"/>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406400" lvl="1" marL="914400" algn="l">
              <a:spcBef>
                <a:spcPts val="560"/>
              </a:spcBef>
              <a:spcAft>
                <a:spcPts val="0"/>
              </a:spcAft>
              <a:buClr>
                <a:schemeClr val="dk2"/>
              </a:buClr>
              <a:buSzPts val="2800"/>
              <a:buFont typeface="Calibri"/>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19" name="Google Shape;119;p1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0" name="Google Shape;120;p1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1" name="Google Shape;121;p1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spcBef>
                <a:spcPts val="0"/>
              </a:spcBef>
              <a:spcAft>
                <a:spcPts val="0"/>
              </a:spcAft>
              <a:buNone/>
              <a:defRPr b="0" i="0" sz="1200" u="none" cap="none" strike="noStrike">
                <a:solidFill>
                  <a:srgbClr val="898989"/>
                </a:solidFill>
                <a:latin typeface="Calibri"/>
                <a:ea typeface="Calibri"/>
                <a:cs typeface="Calibri"/>
                <a:sym typeface="Calibri"/>
              </a:defRPr>
            </a:lvl1pPr>
            <a:lvl2pPr indent="0" lvl="1" marL="0" marR="0" algn="r">
              <a:spcBef>
                <a:spcPts val="0"/>
              </a:spcBef>
              <a:spcAft>
                <a:spcPts val="0"/>
              </a:spcAft>
              <a:buNone/>
              <a:defRPr b="0" i="0" sz="1200" u="none" cap="none" strike="noStrike">
                <a:solidFill>
                  <a:srgbClr val="898989"/>
                </a:solidFill>
                <a:latin typeface="Calibri"/>
                <a:ea typeface="Calibri"/>
                <a:cs typeface="Calibri"/>
                <a:sym typeface="Calibri"/>
              </a:defRPr>
            </a:lvl2pPr>
            <a:lvl3pPr indent="0" lvl="2" marL="0" marR="0" algn="r">
              <a:spcBef>
                <a:spcPts val="0"/>
              </a:spcBef>
              <a:spcAft>
                <a:spcPts val="0"/>
              </a:spcAft>
              <a:buNone/>
              <a:defRPr b="0" i="0" sz="1200" u="none" cap="none" strike="noStrike">
                <a:solidFill>
                  <a:srgbClr val="898989"/>
                </a:solidFill>
                <a:latin typeface="Calibri"/>
                <a:ea typeface="Calibri"/>
                <a:cs typeface="Calibri"/>
                <a:sym typeface="Calibri"/>
              </a:defRPr>
            </a:lvl3pPr>
            <a:lvl4pPr indent="0" lvl="3" marL="0" marR="0" algn="r">
              <a:spcBef>
                <a:spcPts val="0"/>
              </a:spcBef>
              <a:spcAft>
                <a:spcPts val="0"/>
              </a:spcAft>
              <a:buNone/>
              <a:defRPr b="0" i="0" sz="1200" u="none" cap="none" strike="noStrike">
                <a:solidFill>
                  <a:srgbClr val="898989"/>
                </a:solidFill>
                <a:latin typeface="Calibri"/>
                <a:ea typeface="Calibri"/>
                <a:cs typeface="Calibri"/>
                <a:sym typeface="Calibri"/>
              </a:defRPr>
            </a:lvl4pPr>
            <a:lvl5pPr indent="0" lvl="4" marL="0" marR="0" algn="r">
              <a:spcBef>
                <a:spcPts val="0"/>
              </a:spcBef>
              <a:spcAft>
                <a:spcPts val="0"/>
              </a:spcAft>
              <a:buNone/>
              <a:defRPr b="0" i="0" sz="1200" u="none" cap="none" strike="noStrike">
                <a:solidFill>
                  <a:srgbClr val="898989"/>
                </a:solidFill>
                <a:latin typeface="Calibri"/>
                <a:ea typeface="Calibri"/>
                <a:cs typeface="Calibri"/>
                <a:sym typeface="Calibri"/>
              </a:defRPr>
            </a:lvl5pPr>
            <a:lvl6pPr indent="0" lvl="5" marL="0" marR="0" algn="r">
              <a:spcBef>
                <a:spcPts val="0"/>
              </a:spcBef>
              <a:spcAft>
                <a:spcPts val="0"/>
              </a:spcAft>
              <a:buNone/>
              <a:defRPr b="0" i="0" sz="1200" u="none" cap="none" strike="noStrike">
                <a:solidFill>
                  <a:srgbClr val="898989"/>
                </a:solidFill>
                <a:latin typeface="Calibri"/>
                <a:ea typeface="Calibri"/>
                <a:cs typeface="Calibri"/>
                <a:sym typeface="Calibri"/>
              </a:defRPr>
            </a:lvl6pPr>
            <a:lvl7pPr indent="0" lvl="6" marL="0" marR="0" algn="r">
              <a:spcBef>
                <a:spcPts val="0"/>
              </a:spcBef>
              <a:spcAft>
                <a:spcPts val="0"/>
              </a:spcAft>
              <a:buNone/>
              <a:defRPr b="0" i="0" sz="1200" u="none" cap="none" strike="noStrike">
                <a:solidFill>
                  <a:srgbClr val="898989"/>
                </a:solidFill>
                <a:latin typeface="Calibri"/>
                <a:ea typeface="Calibri"/>
                <a:cs typeface="Calibri"/>
                <a:sym typeface="Calibri"/>
              </a:defRPr>
            </a:lvl7pPr>
            <a:lvl8pPr indent="0" lvl="7" marL="0" marR="0" algn="r">
              <a:spcBef>
                <a:spcPts val="0"/>
              </a:spcBef>
              <a:spcAft>
                <a:spcPts val="0"/>
              </a:spcAft>
              <a:buNone/>
              <a:defRPr b="0" i="0" sz="1200" u="none" cap="none" strike="noStrike">
                <a:solidFill>
                  <a:srgbClr val="898989"/>
                </a:solidFill>
                <a:latin typeface="Calibri"/>
                <a:ea typeface="Calibri"/>
                <a:cs typeface="Calibri"/>
                <a:sym typeface="Calibri"/>
              </a:defRPr>
            </a:lvl8pPr>
            <a:lvl9pPr indent="0" lvl="8" marL="0" marR="0" algn="r">
              <a:spcBef>
                <a:spcPts val="0"/>
              </a:spcBef>
              <a:spcAft>
                <a:spcPts val="0"/>
              </a:spcAft>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22" name="Shape 122"/>
        <p:cNvGrpSpPr/>
        <p:nvPr/>
      </p:nvGrpSpPr>
      <p:grpSpPr>
        <a:xfrm>
          <a:off x="0" y="0"/>
          <a:ext cx="0" cy="0"/>
          <a:chOff x="0" y="0"/>
          <a:chExt cx="0" cy="0"/>
        </a:xfrm>
      </p:grpSpPr>
      <p:sp>
        <p:nvSpPr>
          <p:cNvPr id="123" name="Google Shape;123;p16"/>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b="1" sz="4000"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24" name="Google Shape;124;p16"/>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Autofit/>
          </a:bodyPr>
          <a:lstStyle>
            <a:lvl1pPr indent="-228600" lvl="0" marL="457200" algn="l">
              <a:spcBef>
                <a:spcPts val="400"/>
              </a:spcBef>
              <a:spcAft>
                <a:spcPts val="0"/>
              </a:spcAft>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125" name="Google Shape;125;p1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6" name="Google Shape;126;p1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7" name="Google Shape;127;p1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spcBef>
                <a:spcPts val="0"/>
              </a:spcBef>
              <a:spcAft>
                <a:spcPts val="0"/>
              </a:spcAft>
              <a:buNone/>
              <a:defRPr b="0" i="0" sz="1200" u="none" cap="none" strike="noStrike">
                <a:solidFill>
                  <a:srgbClr val="898989"/>
                </a:solidFill>
                <a:latin typeface="Calibri"/>
                <a:ea typeface="Calibri"/>
                <a:cs typeface="Calibri"/>
                <a:sym typeface="Calibri"/>
              </a:defRPr>
            </a:lvl1pPr>
            <a:lvl2pPr indent="0" lvl="1" marL="0" marR="0" algn="r">
              <a:spcBef>
                <a:spcPts val="0"/>
              </a:spcBef>
              <a:spcAft>
                <a:spcPts val="0"/>
              </a:spcAft>
              <a:buNone/>
              <a:defRPr b="0" i="0" sz="1200" u="none" cap="none" strike="noStrike">
                <a:solidFill>
                  <a:srgbClr val="898989"/>
                </a:solidFill>
                <a:latin typeface="Calibri"/>
                <a:ea typeface="Calibri"/>
                <a:cs typeface="Calibri"/>
                <a:sym typeface="Calibri"/>
              </a:defRPr>
            </a:lvl2pPr>
            <a:lvl3pPr indent="0" lvl="2" marL="0" marR="0" algn="r">
              <a:spcBef>
                <a:spcPts val="0"/>
              </a:spcBef>
              <a:spcAft>
                <a:spcPts val="0"/>
              </a:spcAft>
              <a:buNone/>
              <a:defRPr b="0" i="0" sz="1200" u="none" cap="none" strike="noStrike">
                <a:solidFill>
                  <a:srgbClr val="898989"/>
                </a:solidFill>
                <a:latin typeface="Calibri"/>
                <a:ea typeface="Calibri"/>
                <a:cs typeface="Calibri"/>
                <a:sym typeface="Calibri"/>
              </a:defRPr>
            </a:lvl3pPr>
            <a:lvl4pPr indent="0" lvl="3" marL="0" marR="0" algn="r">
              <a:spcBef>
                <a:spcPts val="0"/>
              </a:spcBef>
              <a:spcAft>
                <a:spcPts val="0"/>
              </a:spcAft>
              <a:buNone/>
              <a:defRPr b="0" i="0" sz="1200" u="none" cap="none" strike="noStrike">
                <a:solidFill>
                  <a:srgbClr val="898989"/>
                </a:solidFill>
                <a:latin typeface="Calibri"/>
                <a:ea typeface="Calibri"/>
                <a:cs typeface="Calibri"/>
                <a:sym typeface="Calibri"/>
              </a:defRPr>
            </a:lvl4pPr>
            <a:lvl5pPr indent="0" lvl="4" marL="0" marR="0" algn="r">
              <a:spcBef>
                <a:spcPts val="0"/>
              </a:spcBef>
              <a:spcAft>
                <a:spcPts val="0"/>
              </a:spcAft>
              <a:buNone/>
              <a:defRPr b="0" i="0" sz="1200" u="none" cap="none" strike="noStrike">
                <a:solidFill>
                  <a:srgbClr val="898989"/>
                </a:solidFill>
                <a:latin typeface="Calibri"/>
                <a:ea typeface="Calibri"/>
                <a:cs typeface="Calibri"/>
                <a:sym typeface="Calibri"/>
              </a:defRPr>
            </a:lvl5pPr>
            <a:lvl6pPr indent="0" lvl="5" marL="0" marR="0" algn="r">
              <a:spcBef>
                <a:spcPts val="0"/>
              </a:spcBef>
              <a:spcAft>
                <a:spcPts val="0"/>
              </a:spcAft>
              <a:buNone/>
              <a:defRPr b="0" i="0" sz="1200" u="none" cap="none" strike="noStrike">
                <a:solidFill>
                  <a:srgbClr val="898989"/>
                </a:solidFill>
                <a:latin typeface="Calibri"/>
                <a:ea typeface="Calibri"/>
                <a:cs typeface="Calibri"/>
                <a:sym typeface="Calibri"/>
              </a:defRPr>
            </a:lvl6pPr>
            <a:lvl7pPr indent="0" lvl="6" marL="0" marR="0" algn="r">
              <a:spcBef>
                <a:spcPts val="0"/>
              </a:spcBef>
              <a:spcAft>
                <a:spcPts val="0"/>
              </a:spcAft>
              <a:buNone/>
              <a:defRPr b="0" i="0" sz="1200" u="none" cap="none" strike="noStrike">
                <a:solidFill>
                  <a:srgbClr val="898989"/>
                </a:solidFill>
                <a:latin typeface="Calibri"/>
                <a:ea typeface="Calibri"/>
                <a:cs typeface="Calibri"/>
                <a:sym typeface="Calibri"/>
              </a:defRPr>
            </a:lvl7pPr>
            <a:lvl8pPr indent="0" lvl="7" marL="0" marR="0" algn="r">
              <a:spcBef>
                <a:spcPts val="0"/>
              </a:spcBef>
              <a:spcAft>
                <a:spcPts val="0"/>
              </a:spcAft>
              <a:buNone/>
              <a:defRPr b="0" i="0" sz="1200" u="none" cap="none" strike="noStrike">
                <a:solidFill>
                  <a:srgbClr val="898989"/>
                </a:solidFill>
                <a:latin typeface="Calibri"/>
                <a:ea typeface="Calibri"/>
                <a:cs typeface="Calibri"/>
                <a:sym typeface="Calibri"/>
              </a:defRPr>
            </a:lvl8pPr>
            <a:lvl9pPr indent="0" lvl="8" marL="0" marR="0" algn="r">
              <a:spcBef>
                <a:spcPts val="0"/>
              </a:spcBef>
              <a:spcAft>
                <a:spcPts val="0"/>
              </a:spcAft>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128" name="Shape 128"/>
        <p:cNvGrpSpPr/>
        <p:nvPr/>
      </p:nvGrpSpPr>
      <p:grpSpPr>
        <a:xfrm>
          <a:off x="0" y="0"/>
          <a:ext cx="0" cy="0"/>
          <a:chOff x="0" y="0"/>
          <a:chExt cx="0" cy="0"/>
        </a:xfrm>
      </p:grpSpPr>
      <p:sp>
        <p:nvSpPr>
          <p:cNvPr id="129" name="Google Shape;129;p1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30" name="Google Shape;130;p17"/>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SzPts val="2800"/>
              <a:buChar char="•"/>
              <a:defRPr sz="2800"/>
            </a:lvl1pPr>
            <a:lvl2pPr indent="-228600" lvl="1" marL="914400" algn="l">
              <a:spcBef>
                <a:spcPts val="480"/>
              </a:spcBef>
              <a:spcAft>
                <a:spcPts val="0"/>
              </a:spcAft>
              <a:buSzPts val="1400"/>
              <a:buNone/>
              <a:defRPr sz="2400"/>
            </a:lvl2pPr>
            <a:lvl3pPr indent="-355600" lvl="2" marL="1371600" algn="l">
              <a:spcBef>
                <a:spcPts val="400"/>
              </a:spcBef>
              <a:spcAft>
                <a:spcPts val="0"/>
              </a:spcAft>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131" name="Google Shape;131;p17"/>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SzPts val="2800"/>
              <a:buChar char="•"/>
              <a:defRPr sz="2800"/>
            </a:lvl1pPr>
            <a:lvl2pPr indent="-228600" lvl="1" marL="914400" algn="l">
              <a:spcBef>
                <a:spcPts val="480"/>
              </a:spcBef>
              <a:spcAft>
                <a:spcPts val="0"/>
              </a:spcAft>
              <a:buSzPts val="1400"/>
              <a:buNone/>
              <a:defRPr sz="2400"/>
            </a:lvl2pPr>
            <a:lvl3pPr indent="-355600" lvl="2" marL="1371600" algn="l">
              <a:spcBef>
                <a:spcPts val="400"/>
              </a:spcBef>
              <a:spcAft>
                <a:spcPts val="0"/>
              </a:spcAft>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132" name="Google Shape;132;p1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3" name="Google Shape;133;p1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4" name="Google Shape;134;p1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spcBef>
                <a:spcPts val="0"/>
              </a:spcBef>
              <a:spcAft>
                <a:spcPts val="0"/>
              </a:spcAft>
              <a:buNone/>
              <a:defRPr b="0" i="0" sz="1200" u="none" cap="none" strike="noStrike">
                <a:solidFill>
                  <a:srgbClr val="898989"/>
                </a:solidFill>
                <a:latin typeface="Calibri"/>
                <a:ea typeface="Calibri"/>
                <a:cs typeface="Calibri"/>
                <a:sym typeface="Calibri"/>
              </a:defRPr>
            </a:lvl1pPr>
            <a:lvl2pPr indent="0" lvl="1" marL="0" marR="0" algn="r">
              <a:spcBef>
                <a:spcPts val="0"/>
              </a:spcBef>
              <a:spcAft>
                <a:spcPts val="0"/>
              </a:spcAft>
              <a:buNone/>
              <a:defRPr b="0" i="0" sz="1200" u="none" cap="none" strike="noStrike">
                <a:solidFill>
                  <a:srgbClr val="898989"/>
                </a:solidFill>
                <a:latin typeface="Calibri"/>
                <a:ea typeface="Calibri"/>
                <a:cs typeface="Calibri"/>
                <a:sym typeface="Calibri"/>
              </a:defRPr>
            </a:lvl2pPr>
            <a:lvl3pPr indent="0" lvl="2" marL="0" marR="0" algn="r">
              <a:spcBef>
                <a:spcPts val="0"/>
              </a:spcBef>
              <a:spcAft>
                <a:spcPts val="0"/>
              </a:spcAft>
              <a:buNone/>
              <a:defRPr b="0" i="0" sz="1200" u="none" cap="none" strike="noStrike">
                <a:solidFill>
                  <a:srgbClr val="898989"/>
                </a:solidFill>
                <a:latin typeface="Calibri"/>
                <a:ea typeface="Calibri"/>
                <a:cs typeface="Calibri"/>
                <a:sym typeface="Calibri"/>
              </a:defRPr>
            </a:lvl3pPr>
            <a:lvl4pPr indent="0" lvl="3" marL="0" marR="0" algn="r">
              <a:spcBef>
                <a:spcPts val="0"/>
              </a:spcBef>
              <a:spcAft>
                <a:spcPts val="0"/>
              </a:spcAft>
              <a:buNone/>
              <a:defRPr b="0" i="0" sz="1200" u="none" cap="none" strike="noStrike">
                <a:solidFill>
                  <a:srgbClr val="898989"/>
                </a:solidFill>
                <a:latin typeface="Calibri"/>
                <a:ea typeface="Calibri"/>
                <a:cs typeface="Calibri"/>
                <a:sym typeface="Calibri"/>
              </a:defRPr>
            </a:lvl4pPr>
            <a:lvl5pPr indent="0" lvl="4" marL="0" marR="0" algn="r">
              <a:spcBef>
                <a:spcPts val="0"/>
              </a:spcBef>
              <a:spcAft>
                <a:spcPts val="0"/>
              </a:spcAft>
              <a:buNone/>
              <a:defRPr b="0" i="0" sz="1200" u="none" cap="none" strike="noStrike">
                <a:solidFill>
                  <a:srgbClr val="898989"/>
                </a:solidFill>
                <a:latin typeface="Calibri"/>
                <a:ea typeface="Calibri"/>
                <a:cs typeface="Calibri"/>
                <a:sym typeface="Calibri"/>
              </a:defRPr>
            </a:lvl5pPr>
            <a:lvl6pPr indent="0" lvl="5" marL="0" marR="0" algn="r">
              <a:spcBef>
                <a:spcPts val="0"/>
              </a:spcBef>
              <a:spcAft>
                <a:spcPts val="0"/>
              </a:spcAft>
              <a:buNone/>
              <a:defRPr b="0" i="0" sz="1200" u="none" cap="none" strike="noStrike">
                <a:solidFill>
                  <a:srgbClr val="898989"/>
                </a:solidFill>
                <a:latin typeface="Calibri"/>
                <a:ea typeface="Calibri"/>
                <a:cs typeface="Calibri"/>
                <a:sym typeface="Calibri"/>
              </a:defRPr>
            </a:lvl6pPr>
            <a:lvl7pPr indent="0" lvl="6" marL="0" marR="0" algn="r">
              <a:spcBef>
                <a:spcPts val="0"/>
              </a:spcBef>
              <a:spcAft>
                <a:spcPts val="0"/>
              </a:spcAft>
              <a:buNone/>
              <a:defRPr b="0" i="0" sz="1200" u="none" cap="none" strike="noStrike">
                <a:solidFill>
                  <a:srgbClr val="898989"/>
                </a:solidFill>
                <a:latin typeface="Calibri"/>
                <a:ea typeface="Calibri"/>
                <a:cs typeface="Calibri"/>
                <a:sym typeface="Calibri"/>
              </a:defRPr>
            </a:lvl7pPr>
            <a:lvl8pPr indent="0" lvl="7" marL="0" marR="0" algn="r">
              <a:spcBef>
                <a:spcPts val="0"/>
              </a:spcBef>
              <a:spcAft>
                <a:spcPts val="0"/>
              </a:spcAft>
              <a:buNone/>
              <a:defRPr b="0" i="0" sz="1200" u="none" cap="none" strike="noStrike">
                <a:solidFill>
                  <a:srgbClr val="898989"/>
                </a:solidFill>
                <a:latin typeface="Calibri"/>
                <a:ea typeface="Calibri"/>
                <a:cs typeface="Calibri"/>
                <a:sym typeface="Calibri"/>
              </a:defRPr>
            </a:lvl8pPr>
            <a:lvl9pPr indent="0" lvl="8" marL="0" marR="0" algn="r">
              <a:spcBef>
                <a:spcPts val="0"/>
              </a:spcBef>
              <a:spcAft>
                <a:spcPts val="0"/>
              </a:spcAft>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135" name="Shape 135"/>
        <p:cNvGrpSpPr/>
        <p:nvPr/>
      </p:nvGrpSpPr>
      <p:grpSpPr>
        <a:xfrm>
          <a:off x="0" y="0"/>
          <a:ext cx="0" cy="0"/>
          <a:chOff x="0" y="0"/>
          <a:chExt cx="0" cy="0"/>
        </a:xfrm>
      </p:grpSpPr>
      <p:sp>
        <p:nvSpPr>
          <p:cNvPr id="136" name="Google Shape;136;p1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37" name="Google Shape;137;p18"/>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138" name="Google Shape;138;p18"/>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SzPts val="2400"/>
              <a:buChar char="•"/>
              <a:defRPr sz="2400"/>
            </a:lvl1pPr>
            <a:lvl2pPr indent="-228600" lvl="1" marL="914400" algn="l">
              <a:spcBef>
                <a:spcPts val="400"/>
              </a:spcBef>
              <a:spcAft>
                <a:spcPts val="0"/>
              </a:spcAft>
              <a:buSzPts val="1400"/>
              <a:buNone/>
              <a:defRPr sz="2000"/>
            </a:lvl2pPr>
            <a:lvl3pPr indent="-342900" lvl="2" marL="1371600" algn="l">
              <a:spcBef>
                <a:spcPts val="360"/>
              </a:spcBef>
              <a:spcAft>
                <a:spcPts val="0"/>
              </a:spcAft>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139" name="Google Shape;139;p18"/>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140" name="Google Shape;140;p18"/>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SzPts val="2400"/>
              <a:buChar char="•"/>
              <a:defRPr sz="2400"/>
            </a:lvl1pPr>
            <a:lvl2pPr indent="-228600" lvl="1" marL="914400" algn="l">
              <a:spcBef>
                <a:spcPts val="400"/>
              </a:spcBef>
              <a:spcAft>
                <a:spcPts val="0"/>
              </a:spcAft>
              <a:buSzPts val="1400"/>
              <a:buNone/>
              <a:defRPr sz="2000"/>
            </a:lvl2pPr>
            <a:lvl3pPr indent="-342900" lvl="2" marL="1371600" algn="l">
              <a:spcBef>
                <a:spcPts val="360"/>
              </a:spcBef>
              <a:spcAft>
                <a:spcPts val="0"/>
              </a:spcAft>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141" name="Google Shape;141;p1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2" name="Google Shape;142;p1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3" name="Google Shape;143;p1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spcBef>
                <a:spcPts val="0"/>
              </a:spcBef>
              <a:spcAft>
                <a:spcPts val="0"/>
              </a:spcAft>
              <a:buNone/>
              <a:defRPr b="0" i="0" sz="1200" u="none" cap="none" strike="noStrike">
                <a:solidFill>
                  <a:srgbClr val="898989"/>
                </a:solidFill>
                <a:latin typeface="Calibri"/>
                <a:ea typeface="Calibri"/>
                <a:cs typeface="Calibri"/>
                <a:sym typeface="Calibri"/>
              </a:defRPr>
            </a:lvl1pPr>
            <a:lvl2pPr indent="0" lvl="1" marL="0" marR="0" algn="r">
              <a:spcBef>
                <a:spcPts val="0"/>
              </a:spcBef>
              <a:spcAft>
                <a:spcPts val="0"/>
              </a:spcAft>
              <a:buNone/>
              <a:defRPr b="0" i="0" sz="1200" u="none" cap="none" strike="noStrike">
                <a:solidFill>
                  <a:srgbClr val="898989"/>
                </a:solidFill>
                <a:latin typeface="Calibri"/>
                <a:ea typeface="Calibri"/>
                <a:cs typeface="Calibri"/>
                <a:sym typeface="Calibri"/>
              </a:defRPr>
            </a:lvl2pPr>
            <a:lvl3pPr indent="0" lvl="2" marL="0" marR="0" algn="r">
              <a:spcBef>
                <a:spcPts val="0"/>
              </a:spcBef>
              <a:spcAft>
                <a:spcPts val="0"/>
              </a:spcAft>
              <a:buNone/>
              <a:defRPr b="0" i="0" sz="1200" u="none" cap="none" strike="noStrike">
                <a:solidFill>
                  <a:srgbClr val="898989"/>
                </a:solidFill>
                <a:latin typeface="Calibri"/>
                <a:ea typeface="Calibri"/>
                <a:cs typeface="Calibri"/>
                <a:sym typeface="Calibri"/>
              </a:defRPr>
            </a:lvl3pPr>
            <a:lvl4pPr indent="0" lvl="3" marL="0" marR="0" algn="r">
              <a:spcBef>
                <a:spcPts val="0"/>
              </a:spcBef>
              <a:spcAft>
                <a:spcPts val="0"/>
              </a:spcAft>
              <a:buNone/>
              <a:defRPr b="0" i="0" sz="1200" u="none" cap="none" strike="noStrike">
                <a:solidFill>
                  <a:srgbClr val="898989"/>
                </a:solidFill>
                <a:latin typeface="Calibri"/>
                <a:ea typeface="Calibri"/>
                <a:cs typeface="Calibri"/>
                <a:sym typeface="Calibri"/>
              </a:defRPr>
            </a:lvl4pPr>
            <a:lvl5pPr indent="0" lvl="4" marL="0" marR="0" algn="r">
              <a:spcBef>
                <a:spcPts val="0"/>
              </a:spcBef>
              <a:spcAft>
                <a:spcPts val="0"/>
              </a:spcAft>
              <a:buNone/>
              <a:defRPr b="0" i="0" sz="1200" u="none" cap="none" strike="noStrike">
                <a:solidFill>
                  <a:srgbClr val="898989"/>
                </a:solidFill>
                <a:latin typeface="Calibri"/>
                <a:ea typeface="Calibri"/>
                <a:cs typeface="Calibri"/>
                <a:sym typeface="Calibri"/>
              </a:defRPr>
            </a:lvl5pPr>
            <a:lvl6pPr indent="0" lvl="5" marL="0" marR="0" algn="r">
              <a:spcBef>
                <a:spcPts val="0"/>
              </a:spcBef>
              <a:spcAft>
                <a:spcPts val="0"/>
              </a:spcAft>
              <a:buNone/>
              <a:defRPr b="0" i="0" sz="1200" u="none" cap="none" strike="noStrike">
                <a:solidFill>
                  <a:srgbClr val="898989"/>
                </a:solidFill>
                <a:latin typeface="Calibri"/>
                <a:ea typeface="Calibri"/>
                <a:cs typeface="Calibri"/>
                <a:sym typeface="Calibri"/>
              </a:defRPr>
            </a:lvl6pPr>
            <a:lvl7pPr indent="0" lvl="6" marL="0" marR="0" algn="r">
              <a:spcBef>
                <a:spcPts val="0"/>
              </a:spcBef>
              <a:spcAft>
                <a:spcPts val="0"/>
              </a:spcAft>
              <a:buNone/>
              <a:defRPr b="0" i="0" sz="1200" u="none" cap="none" strike="noStrike">
                <a:solidFill>
                  <a:srgbClr val="898989"/>
                </a:solidFill>
                <a:latin typeface="Calibri"/>
                <a:ea typeface="Calibri"/>
                <a:cs typeface="Calibri"/>
                <a:sym typeface="Calibri"/>
              </a:defRPr>
            </a:lvl7pPr>
            <a:lvl8pPr indent="0" lvl="7" marL="0" marR="0" algn="r">
              <a:spcBef>
                <a:spcPts val="0"/>
              </a:spcBef>
              <a:spcAft>
                <a:spcPts val="0"/>
              </a:spcAft>
              <a:buNone/>
              <a:defRPr b="0" i="0" sz="1200" u="none" cap="none" strike="noStrike">
                <a:solidFill>
                  <a:srgbClr val="898989"/>
                </a:solidFill>
                <a:latin typeface="Calibri"/>
                <a:ea typeface="Calibri"/>
                <a:cs typeface="Calibri"/>
                <a:sym typeface="Calibri"/>
              </a:defRPr>
            </a:lvl8pPr>
            <a:lvl9pPr indent="0" lvl="8" marL="0" marR="0" algn="r">
              <a:spcBef>
                <a:spcPts val="0"/>
              </a:spcBef>
              <a:spcAft>
                <a:spcPts val="0"/>
              </a:spcAft>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44" name="Shape 144"/>
        <p:cNvGrpSpPr/>
        <p:nvPr/>
      </p:nvGrpSpPr>
      <p:grpSpPr>
        <a:xfrm>
          <a:off x="0" y="0"/>
          <a:ext cx="0" cy="0"/>
          <a:chOff x="0" y="0"/>
          <a:chExt cx="0" cy="0"/>
        </a:xfrm>
      </p:grpSpPr>
      <p:sp>
        <p:nvSpPr>
          <p:cNvPr id="145" name="Google Shape;145;p1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46" name="Google Shape;146;p1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7" name="Google Shape;147;p1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8" name="Google Shape;148;p1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spcBef>
                <a:spcPts val="0"/>
              </a:spcBef>
              <a:spcAft>
                <a:spcPts val="0"/>
              </a:spcAft>
              <a:buNone/>
              <a:defRPr b="0" i="0" sz="1200" u="none" cap="none" strike="noStrike">
                <a:solidFill>
                  <a:srgbClr val="898989"/>
                </a:solidFill>
                <a:latin typeface="Calibri"/>
                <a:ea typeface="Calibri"/>
                <a:cs typeface="Calibri"/>
                <a:sym typeface="Calibri"/>
              </a:defRPr>
            </a:lvl1pPr>
            <a:lvl2pPr indent="0" lvl="1" marL="0" marR="0" algn="r">
              <a:spcBef>
                <a:spcPts val="0"/>
              </a:spcBef>
              <a:spcAft>
                <a:spcPts val="0"/>
              </a:spcAft>
              <a:buNone/>
              <a:defRPr b="0" i="0" sz="1200" u="none" cap="none" strike="noStrike">
                <a:solidFill>
                  <a:srgbClr val="898989"/>
                </a:solidFill>
                <a:latin typeface="Calibri"/>
                <a:ea typeface="Calibri"/>
                <a:cs typeface="Calibri"/>
                <a:sym typeface="Calibri"/>
              </a:defRPr>
            </a:lvl2pPr>
            <a:lvl3pPr indent="0" lvl="2" marL="0" marR="0" algn="r">
              <a:spcBef>
                <a:spcPts val="0"/>
              </a:spcBef>
              <a:spcAft>
                <a:spcPts val="0"/>
              </a:spcAft>
              <a:buNone/>
              <a:defRPr b="0" i="0" sz="1200" u="none" cap="none" strike="noStrike">
                <a:solidFill>
                  <a:srgbClr val="898989"/>
                </a:solidFill>
                <a:latin typeface="Calibri"/>
                <a:ea typeface="Calibri"/>
                <a:cs typeface="Calibri"/>
                <a:sym typeface="Calibri"/>
              </a:defRPr>
            </a:lvl3pPr>
            <a:lvl4pPr indent="0" lvl="3" marL="0" marR="0" algn="r">
              <a:spcBef>
                <a:spcPts val="0"/>
              </a:spcBef>
              <a:spcAft>
                <a:spcPts val="0"/>
              </a:spcAft>
              <a:buNone/>
              <a:defRPr b="0" i="0" sz="1200" u="none" cap="none" strike="noStrike">
                <a:solidFill>
                  <a:srgbClr val="898989"/>
                </a:solidFill>
                <a:latin typeface="Calibri"/>
                <a:ea typeface="Calibri"/>
                <a:cs typeface="Calibri"/>
                <a:sym typeface="Calibri"/>
              </a:defRPr>
            </a:lvl4pPr>
            <a:lvl5pPr indent="0" lvl="4" marL="0" marR="0" algn="r">
              <a:spcBef>
                <a:spcPts val="0"/>
              </a:spcBef>
              <a:spcAft>
                <a:spcPts val="0"/>
              </a:spcAft>
              <a:buNone/>
              <a:defRPr b="0" i="0" sz="1200" u="none" cap="none" strike="noStrike">
                <a:solidFill>
                  <a:srgbClr val="898989"/>
                </a:solidFill>
                <a:latin typeface="Calibri"/>
                <a:ea typeface="Calibri"/>
                <a:cs typeface="Calibri"/>
                <a:sym typeface="Calibri"/>
              </a:defRPr>
            </a:lvl5pPr>
            <a:lvl6pPr indent="0" lvl="5" marL="0" marR="0" algn="r">
              <a:spcBef>
                <a:spcPts val="0"/>
              </a:spcBef>
              <a:spcAft>
                <a:spcPts val="0"/>
              </a:spcAft>
              <a:buNone/>
              <a:defRPr b="0" i="0" sz="1200" u="none" cap="none" strike="noStrike">
                <a:solidFill>
                  <a:srgbClr val="898989"/>
                </a:solidFill>
                <a:latin typeface="Calibri"/>
                <a:ea typeface="Calibri"/>
                <a:cs typeface="Calibri"/>
                <a:sym typeface="Calibri"/>
              </a:defRPr>
            </a:lvl6pPr>
            <a:lvl7pPr indent="0" lvl="6" marL="0" marR="0" algn="r">
              <a:spcBef>
                <a:spcPts val="0"/>
              </a:spcBef>
              <a:spcAft>
                <a:spcPts val="0"/>
              </a:spcAft>
              <a:buNone/>
              <a:defRPr b="0" i="0" sz="1200" u="none" cap="none" strike="noStrike">
                <a:solidFill>
                  <a:srgbClr val="898989"/>
                </a:solidFill>
                <a:latin typeface="Calibri"/>
                <a:ea typeface="Calibri"/>
                <a:cs typeface="Calibri"/>
                <a:sym typeface="Calibri"/>
              </a:defRPr>
            </a:lvl7pPr>
            <a:lvl8pPr indent="0" lvl="7" marL="0" marR="0" algn="r">
              <a:spcBef>
                <a:spcPts val="0"/>
              </a:spcBef>
              <a:spcAft>
                <a:spcPts val="0"/>
              </a:spcAft>
              <a:buNone/>
              <a:defRPr b="0" i="0" sz="1200" u="none" cap="none" strike="noStrike">
                <a:solidFill>
                  <a:srgbClr val="898989"/>
                </a:solidFill>
                <a:latin typeface="Calibri"/>
                <a:ea typeface="Calibri"/>
                <a:cs typeface="Calibri"/>
                <a:sym typeface="Calibri"/>
              </a:defRPr>
            </a:lvl8pPr>
            <a:lvl9pPr indent="0" lvl="8" marL="0" marR="0" algn="r">
              <a:spcBef>
                <a:spcPts val="0"/>
              </a:spcBef>
              <a:spcAft>
                <a:spcPts val="0"/>
              </a:spcAft>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49" name="Shape 149"/>
        <p:cNvGrpSpPr/>
        <p:nvPr/>
      </p:nvGrpSpPr>
      <p:grpSpPr>
        <a:xfrm>
          <a:off x="0" y="0"/>
          <a:ext cx="0" cy="0"/>
          <a:chOff x="0" y="0"/>
          <a:chExt cx="0" cy="0"/>
        </a:xfrm>
      </p:grpSpPr>
      <p:sp>
        <p:nvSpPr>
          <p:cNvPr id="150" name="Google Shape;150;p2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1" name="Google Shape;151;p2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2" name="Google Shape;152;p2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spcBef>
                <a:spcPts val="0"/>
              </a:spcBef>
              <a:spcAft>
                <a:spcPts val="0"/>
              </a:spcAft>
              <a:buNone/>
              <a:defRPr b="0" i="0" sz="1200" u="none" cap="none" strike="noStrike">
                <a:solidFill>
                  <a:srgbClr val="898989"/>
                </a:solidFill>
                <a:latin typeface="Calibri"/>
                <a:ea typeface="Calibri"/>
                <a:cs typeface="Calibri"/>
                <a:sym typeface="Calibri"/>
              </a:defRPr>
            </a:lvl1pPr>
            <a:lvl2pPr indent="0" lvl="1" marL="0" marR="0" algn="r">
              <a:spcBef>
                <a:spcPts val="0"/>
              </a:spcBef>
              <a:spcAft>
                <a:spcPts val="0"/>
              </a:spcAft>
              <a:buNone/>
              <a:defRPr b="0" i="0" sz="1200" u="none" cap="none" strike="noStrike">
                <a:solidFill>
                  <a:srgbClr val="898989"/>
                </a:solidFill>
                <a:latin typeface="Calibri"/>
                <a:ea typeface="Calibri"/>
                <a:cs typeface="Calibri"/>
                <a:sym typeface="Calibri"/>
              </a:defRPr>
            </a:lvl2pPr>
            <a:lvl3pPr indent="0" lvl="2" marL="0" marR="0" algn="r">
              <a:spcBef>
                <a:spcPts val="0"/>
              </a:spcBef>
              <a:spcAft>
                <a:spcPts val="0"/>
              </a:spcAft>
              <a:buNone/>
              <a:defRPr b="0" i="0" sz="1200" u="none" cap="none" strike="noStrike">
                <a:solidFill>
                  <a:srgbClr val="898989"/>
                </a:solidFill>
                <a:latin typeface="Calibri"/>
                <a:ea typeface="Calibri"/>
                <a:cs typeface="Calibri"/>
                <a:sym typeface="Calibri"/>
              </a:defRPr>
            </a:lvl3pPr>
            <a:lvl4pPr indent="0" lvl="3" marL="0" marR="0" algn="r">
              <a:spcBef>
                <a:spcPts val="0"/>
              </a:spcBef>
              <a:spcAft>
                <a:spcPts val="0"/>
              </a:spcAft>
              <a:buNone/>
              <a:defRPr b="0" i="0" sz="1200" u="none" cap="none" strike="noStrike">
                <a:solidFill>
                  <a:srgbClr val="898989"/>
                </a:solidFill>
                <a:latin typeface="Calibri"/>
                <a:ea typeface="Calibri"/>
                <a:cs typeface="Calibri"/>
                <a:sym typeface="Calibri"/>
              </a:defRPr>
            </a:lvl4pPr>
            <a:lvl5pPr indent="0" lvl="4" marL="0" marR="0" algn="r">
              <a:spcBef>
                <a:spcPts val="0"/>
              </a:spcBef>
              <a:spcAft>
                <a:spcPts val="0"/>
              </a:spcAft>
              <a:buNone/>
              <a:defRPr b="0" i="0" sz="1200" u="none" cap="none" strike="noStrike">
                <a:solidFill>
                  <a:srgbClr val="898989"/>
                </a:solidFill>
                <a:latin typeface="Calibri"/>
                <a:ea typeface="Calibri"/>
                <a:cs typeface="Calibri"/>
                <a:sym typeface="Calibri"/>
              </a:defRPr>
            </a:lvl5pPr>
            <a:lvl6pPr indent="0" lvl="5" marL="0" marR="0" algn="r">
              <a:spcBef>
                <a:spcPts val="0"/>
              </a:spcBef>
              <a:spcAft>
                <a:spcPts val="0"/>
              </a:spcAft>
              <a:buNone/>
              <a:defRPr b="0" i="0" sz="1200" u="none" cap="none" strike="noStrike">
                <a:solidFill>
                  <a:srgbClr val="898989"/>
                </a:solidFill>
                <a:latin typeface="Calibri"/>
                <a:ea typeface="Calibri"/>
                <a:cs typeface="Calibri"/>
                <a:sym typeface="Calibri"/>
              </a:defRPr>
            </a:lvl6pPr>
            <a:lvl7pPr indent="0" lvl="6" marL="0" marR="0" algn="r">
              <a:spcBef>
                <a:spcPts val="0"/>
              </a:spcBef>
              <a:spcAft>
                <a:spcPts val="0"/>
              </a:spcAft>
              <a:buNone/>
              <a:defRPr b="0" i="0" sz="1200" u="none" cap="none" strike="noStrike">
                <a:solidFill>
                  <a:srgbClr val="898989"/>
                </a:solidFill>
                <a:latin typeface="Calibri"/>
                <a:ea typeface="Calibri"/>
                <a:cs typeface="Calibri"/>
                <a:sym typeface="Calibri"/>
              </a:defRPr>
            </a:lvl7pPr>
            <a:lvl8pPr indent="0" lvl="7" marL="0" marR="0" algn="r">
              <a:spcBef>
                <a:spcPts val="0"/>
              </a:spcBef>
              <a:spcAft>
                <a:spcPts val="0"/>
              </a:spcAft>
              <a:buNone/>
              <a:defRPr b="0" i="0" sz="1200" u="none" cap="none" strike="noStrike">
                <a:solidFill>
                  <a:srgbClr val="898989"/>
                </a:solidFill>
                <a:latin typeface="Calibri"/>
                <a:ea typeface="Calibri"/>
                <a:cs typeface="Calibri"/>
                <a:sym typeface="Calibri"/>
              </a:defRPr>
            </a:lvl8pPr>
            <a:lvl9pPr indent="0" lvl="8" marL="0" marR="0" algn="r">
              <a:spcBef>
                <a:spcPts val="0"/>
              </a:spcBef>
              <a:spcAft>
                <a:spcPts val="0"/>
              </a:spcAft>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153" name="Shape 153"/>
        <p:cNvGrpSpPr/>
        <p:nvPr/>
      </p:nvGrpSpPr>
      <p:grpSpPr>
        <a:xfrm>
          <a:off x="0" y="0"/>
          <a:ext cx="0" cy="0"/>
          <a:chOff x="0" y="0"/>
          <a:chExt cx="0" cy="0"/>
        </a:xfrm>
      </p:grpSpPr>
      <p:sp>
        <p:nvSpPr>
          <p:cNvPr id="154" name="Google Shape;154;p21"/>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55" name="Google Shape;155;p21"/>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Autofit/>
          </a:bodyPr>
          <a:lstStyle>
            <a:lvl1pPr indent="-431800" lvl="0" marL="457200" algn="l">
              <a:spcBef>
                <a:spcPts val="640"/>
              </a:spcBef>
              <a:spcAft>
                <a:spcPts val="0"/>
              </a:spcAft>
              <a:buSzPts val="3200"/>
              <a:buChar char="•"/>
              <a:defRPr sz="3200"/>
            </a:lvl1pPr>
            <a:lvl2pPr indent="-228600" lvl="1" marL="914400" algn="l">
              <a:spcBef>
                <a:spcPts val="560"/>
              </a:spcBef>
              <a:spcAft>
                <a:spcPts val="0"/>
              </a:spcAft>
              <a:buSzPts val="1400"/>
              <a:buNone/>
              <a:defRPr sz="2800"/>
            </a:lvl2pPr>
            <a:lvl3pPr indent="-381000" lvl="2" marL="1371600" algn="l">
              <a:spcBef>
                <a:spcPts val="480"/>
              </a:spcBef>
              <a:spcAft>
                <a:spcPts val="0"/>
              </a:spcAft>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156" name="Google Shape;156;p21"/>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157" name="Google Shape;157;p2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8" name="Google Shape;158;p2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9" name="Google Shape;159;p2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spcBef>
                <a:spcPts val="0"/>
              </a:spcBef>
              <a:spcAft>
                <a:spcPts val="0"/>
              </a:spcAft>
              <a:buNone/>
              <a:defRPr b="0" i="0" sz="1200" u="none" cap="none" strike="noStrike">
                <a:solidFill>
                  <a:srgbClr val="898989"/>
                </a:solidFill>
                <a:latin typeface="Calibri"/>
                <a:ea typeface="Calibri"/>
                <a:cs typeface="Calibri"/>
                <a:sym typeface="Calibri"/>
              </a:defRPr>
            </a:lvl1pPr>
            <a:lvl2pPr indent="0" lvl="1" marL="0" marR="0" algn="r">
              <a:spcBef>
                <a:spcPts val="0"/>
              </a:spcBef>
              <a:spcAft>
                <a:spcPts val="0"/>
              </a:spcAft>
              <a:buNone/>
              <a:defRPr b="0" i="0" sz="1200" u="none" cap="none" strike="noStrike">
                <a:solidFill>
                  <a:srgbClr val="898989"/>
                </a:solidFill>
                <a:latin typeface="Calibri"/>
                <a:ea typeface="Calibri"/>
                <a:cs typeface="Calibri"/>
                <a:sym typeface="Calibri"/>
              </a:defRPr>
            </a:lvl2pPr>
            <a:lvl3pPr indent="0" lvl="2" marL="0" marR="0" algn="r">
              <a:spcBef>
                <a:spcPts val="0"/>
              </a:spcBef>
              <a:spcAft>
                <a:spcPts val="0"/>
              </a:spcAft>
              <a:buNone/>
              <a:defRPr b="0" i="0" sz="1200" u="none" cap="none" strike="noStrike">
                <a:solidFill>
                  <a:srgbClr val="898989"/>
                </a:solidFill>
                <a:latin typeface="Calibri"/>
                <a:ea typeface="Calibri"/>
                <a:cs typeface="Calibri"/>
                <a:sym typeface="Calibri"/>
              </a:defRPr>
            </a:lvl3pPr>
            <a:lvl4pPr indent="0" lvl="3" marL="0" marR="0" algn="r">
              <a:spcBef>
                <a:spcPts val="0"/>
              </a:spcBef>
              <a:spcAft>
                <a:spcPts val="0"/>
              </a:spcAft>
              <a:buNone/>
              <a:defRPr b="0" i="0" sz="1200" u="none" cap="none" strike="noStrike">
                <a:solidFill>
                  <a:srgbClr val="898989"/>
                </a:solidFill>
                <a:latin typeface="Calibri"/>
                <a:ea typeface="Calibri"/>
                <a:cs typeface="Calibri"/>
                <a:sym typeface="Calibri"/>
              </a:defRPr>
            </a:lvl4pPr>
            <a:lvl5pPr indent="0" lvl="4" marL="0" marR="0" algn="r">
              <a:spcBef>
                <a:spcPts val="0"/>
              </a:spcBef>
              <a:spcAft>
                <a:spcPts val="0"/>
              </a:spcAft>
              <a:buNone/>
              <a:defRPr b="0" i="0" sz="1200" u="none" cap="none" strike="noStrike">
                <a:solidFill>
                  <a:srgbClr val="898989"/>
                </a:solidFill>
                <a:latin typeface="Calibri"/>
                <a:ea typeface="Calibri"/>
                <a:cs typeface="Calibri"/>
                <a:sym typeface="Calibri"/>
              </a:defRPr>
            </a:lvl5pPr>
            <a:lvl6pPr indent="0" lvl="5" marL="0" marR="0" algn="r">
              <a:spcBef>
                <a:spcPts val="0"/>
              </a:spcBef>
              <a:spcAft>
                <a:spcPts val="0"/>
              </a:spcAft>
              <a:buNone/>
              <a:defRPr b="0" i="0" sz="1200" u="none" cap="none" strike="noStrike">
                <a:solidFill>
                  <a:srgbClr val="898989"/>
                </a:solidFill>
                <a:latin typeface="Calibri"/>
                <a:ea typeface="Calibri"/>
                <a:cs typeface="Calibri"/>
                <a:sym typeface="Calibri"/>
              </a:defRPr>
            </a:lvl6pPr>
            <a:lvl7pPr indent="0" lvl="6" marL="0" marR="0" algn="r">
              <a:spcBef>
                <a:spcPts val="0"/>
              </a:spcBef>
              <a:spcAft>
                <a:spcPts val="0"/>
              </a:spcAft>
              <a:buNone/>
              <a:defRPr b="0" i="0" sz="1200" u="none" cap="none" strike="noStrike">
                <a:solidFill>
                  <a:srgbClr val="898989"/>
                </a:solidFill>
                <a:latin typeface="Calibri"/>
                <a:ea typeface="Calibri"/>
                <a:cs typeface="Calibri"/>
                <a:sym typeface="Calibri"/>
              </a:defRPr>
            </a:lvl7pPr>
            <a:lvl8pPr indent="0" lvl="7" marL="0" marR="0" algn="r">
              <a:spcBef>
                <a:spcPts val="0"/>
              </a:spcBef>
              <a:spcAft>
                <a:spcPts val="0"/>
              </a:spcAft>
              <a:buNone/>
              <a:defRPr b="0" i="0" sz="1200" u="none" cap="none" strike="noStrike">
                <a:solidFill>
                  <a:srgbClr val="898989"/>
                </a:solidFill>
                <a:latin typeface="Calibri"/>
                <a:ea typeface="Calibri"/>
                <a:cs typeface="Calibri"/>
                <a:sym typeface="Calibri"/>
              </a:defRPr>
            </a:lvl8pPr>
            <a:lvl9pPr indent="0" lvl="8" marL="0" marR="0" algn="r">
              <a:spcBef>
                <a:spcPts val="0"/>
              </a:spcBef>
              <a:spcAft>
                <a:spcPts val="0"/>
              </a:spcAft>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showMasterSp="0" type="title">
  <p:cSld name="TITLE">
    <p:spTree>
      <p:nvGrpSpPr>
        <p:cNvPr id="24" name="Shape 24"/>
        <p:cNvGrpSpPr/>
        <p:nvPr/>
      </p:nvGrpSpPr>
      <p:grpSpPr>
        <a:xfrm>
          <a:off x="0" y="0"/>
          <a:ext cx="0" cy="0"/>
          <a:chOff x="0" y="0"/>
          <a:chExt cx="0" cy="0"/>
        </a:xfrm>
      </p:grpSpPr>
      <p:sp>
        <p:nvSpPr>
          <p:cNvPr id="25" name="Google Shape;25;p3"/>
          <p:cNvSpPr/>
          <p:nvPr/>
        </p:nvSpPr>
        <p:spPr>
          <a:xfrm>
            <a:off x="685800" y="1346947"/>
            <a:ext cx="7772400" cy="80683"/>
          </a:xfrm>
          <a:prstGeom prst="rect">
            <a:avLst/>
          </a:prstGeom>
          <a:blipFill rotWithShape="1">
            <a:blip r:embed="rId2">
              <a:alphaModFix amt="80000"/>
            </a:blip>
            <a:tile algn="ctr" flip="xy" tx="0" sx="92000" ty="-762000" sy="89000"/>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 name="Google Shape;26;p3"/>
          <p:cNvSpPr/>
          <p:nvPr/>
        </p:nvSpPr>
        <p:spPr>
          <a:xfrm>
            <a:off x="685800" y="4282763"/>
            <a:ext cx="7772400" cy="80683"/>
          </a:xfrm>
          <a:prstGeom prst="rect">
            <a:avLst/>
          </a:prstGeom>
          <a:blipFill rotWithShape="1">
            <a:blip r:embed="rId2">
              <a:alphaModFix amt="80000"/>
            </a:blip>
            <a:tile algn="ctr" flip="xy" tx="0" sx="92000" ty="-717550" sy="89000"/>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3"/>
          <p:cNvSpPr/>
          <p:nvPr/>
        </p:nvSpPr>
        <p:spPr>
          <a:xfrm>
            <a:off x="685800" y="1484779"/>
            <a:ext cx="7772400" cy="2743200"/>
          </a:xfrm>
          <a:prstGeom prst="rect">
            <a:avLst/>
          </a:prstGeom>
          <a:blipFill rotWithShape="1">
            <a:blip r:embed="rId2">
              <a:alphaModFix amt="80000"/>
            </a:blip>
            <a:tile algn="ctr" flip="xy" tx="0" sx="92000" ty="-704850" sy="89000"/>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28" name="Google Shape;28;p3"/>
          <p:cNvGrpSpPr/>
          <p:nvPr/>
        </p:nvGrpSpPr>
        <p:grpSpPr>
          <a:xfrm>
            <a:off x="7234780" y="4107023"/>
            <a:ext cx="914400" cy="914400"/>
            <a:chOff x="9685338" y="4460675"/>
            <a:chExt cx="1080904" cy="1080902"/>
          </a:xfrm>
        </p:grpSpPr>
        <p:sp>
          <p:nvSpPr>
            <p:cNvPr id="29" name="Google Shape;29;p3"/>
            <p:cNvSpPr/>
            <p:nvPr/>
          </p:nvSpPr>
          <p:spPr>
            <a:xfrm>
              <a:off x="9685338" y="4460675"/>
              <a:ext cx="1080904" cy="1080902"/>
            </a:xfrm>
            <a:prstGeom prst="ellipse">
              <a:avLst/>
            </a:prstGeom>
            <a:blipFill rotWithShape="1">
              <a:blip r:embed="rId3">
                <a:alphaModFix/>
              </a:blip>
              <a:tile algn="tl" flip="none" tx="0" sx="85000" ty="0" sy="85000"/>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 name="Google Shape;30;p3"/>
            <p:cNvSpPr/>
            <p:nvPr/>
          </p:nvSpPr>
          <p:spPr>
            <a:xfrm>
              <a:off x="9793429" y="4568765"/>
              <a:ext cx="864723" cy="864722"/>
            </a:xfrm>
            <a:prstGeom prst="ellipse">
              <a:avLst/>
            </a:prstGeom>
            <a:noFill/>
            <a:ln cap="flat" cmpd="sng" w="2540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1" name="Google Shape;31;p3"/>
          <p:cNvSpPr txBox="1"/>
          <p:nvPr>
            <p:ph type="ctrTitle"/>
          </p:nvPr>
        </p:nvSpPr>
        <p:spPr>
          <a:xfrm>
            <a:off x="788670" y="1432223"/>
            <a:ext cx="7593330" cy="3035808"/>
          </a:xfrm>
          <a:prstGeom prst="rect">
            <a:avLst/>
          </a:prstGeom>
          <a:noFill/>
          <a:ln>
            <a:noFill/>
          </a:ln>
        </p:spPr>
        <p:txBody>
          <a:bodyPr anchorCtr="0" anchor="ctr" bIns="45700" lIns="91425" spcFirstLastPara="1" rIns="91425" wrap="square" tIns="45700">
            <a:noAutofit/>
          </a:bodyPr>
          <a:lstStyle>
            <a:lvl1pPr lvl="0" algn="l">
              <a:lnSpc>
                <a:spcPct val="80000"/>
              </a:lnSpc>
              <a:spcBef>
                <a:spcPts val="0"/>
              </a:spcBef>
              <a:spcAft>
                <a:spcPts val="0"/>
              </a:spcAft>
              <a:buSzPts val="6400"/>
              <a:buFont typeface="Rockwell"/>
              <a:buNone/>
              <a:defRPr b="0" sz="64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2" name="Google Shape;32;p3"/>
          <p:cNvSpPr txBox="1"/>
          <p:nvPr>
            <p:ph idx="1" type="subTitle"/>
          </p:nvPr>
        </p:nvSpPr>
        <p:spPr>
          <a:xfrm>
            <a:off x="802386" y="4389120"/>
            <a:ext cx="5918454" cy="1069848"/>
          </a:xfrm>
          <a:prstGeom prst="rect">
            <a:avLst/>
          </a:prstGeom>
          <a:noFill/>
          <a:ln>
            <a:noFill/>
          </a:ln>
        </p:spPr>
        <p:txBody>
          <a:bodyPr anchorCtr="0" anchor="t" bIns="45700" lIns="91425" spcFirstLastPara="1" rIns="91425" wrap="square" tIns="45700">
            <a:normAutofit/>
          </a:bodyPr>
          <a:lstStyle>
            <a:lvl1pPr lvl="0" algn="l">
              <a:lnSpc>
                <a:spcPct val="90000"/>
              </a:lnSpc>
              <a:spcBef>
                <a:spcPts val="1200"/>
              </a:spcBef>
              <a:spcAft>
                <a:spcPts val="0"/>
              </a:spcAft>
              <a:buSzPts val="1530"/>
              <a:buNone/>
              <a:defRPr b="0" sz="1800">
                <a:solidFill>
                  <a:schemeClr val="dk1"/>
                </a:solidFill>
              </a:defRPr>
            </a:lvl1pPr>
            <a:lvl2pPr lvl="1" algn="ctr">
              <a:lnSpc>
                <a:spcPct val="90000"/>
              </a:lnSpc>
              <a:spcBef>
                <a:spcPts val="400"/>
              </a:spcBef>
              <a:spcAft>
                <a:spcPts val="0"/>
              </a:spcAft>
              <a:buSzPts val="1530"/>
              <a:buNone/>
              <a:defRPr sz="1800"/>
            </a:lvl2pPr>
            <a:lvl3pPr lvl="2" algn="ctr">
              <a:lnSpc>
                <a:spcPct val="90000"/>
              </a:lnSpc>
              <a:spcBef>
                <a:spcPts val="400"/>
              </a:spcBef>
              <a:spcAft>
                <a:spcPts val="0"/>
              </a:spcAft>
              <a:buSzPts val="1530"/>
              <a:buNone/>
              <a:defRPr sz="1800"/>
            </a:lvl3pPr>
            <a:lvl4pPr lvl="3" algn="ctr">
              <a:lnSpc>
                <a:spcPct val="90000"/>
              </a:lnSpc>
              <a:spcBef>
                <a:spcPts val="400"/>
              </a:spcBef>
              <a:spcAft>
                <a:spcPts val="0"/>
              </a:spcAft>
              <a:buSzPts val="1530"/>
              <a:buNone/>
              <a:defRPr sz="1800"/>
            </a:lvl4pPr>
            <a:lvl5pPr lvl="4" algn="ctr">
              <a:lnSpc>
                <a:spcPct val="90000"/>
              </a:lnSpc>
              <a:spcBef>
                <a:spcPts val="400"/>
              </a:spcBef>
              <a:spcAft>
                <a:spcPts val="0"/>
              </a:spcAft>
              <a:buSzPts val="1530"/>
              <a:buNone/>
              <a:defRPr sz="1800"/>
            </a:lvl5pPr>
            <a:lvl6pPr lvl="5" algn="ctr">
              <a:lnSpc>
                <a:spcPct val="90000"/>
              </a:lnSpc>
              <a:spcBef>
                <a:spcPts val="400"/>
              </a:spcBef>
              <a:spcAft>
                <a:spcPts val="0"/>
              </a:spcAft>
              <a:buSzPts val="1530"/>
              <a:buNone/>
              <a:defRPr sz="1800"/>
            </a:lvl6pPr>
            <a:lvl7pPr lvl="6" algn="ctr">
              <a:lnSpc>
                <a:spcPct val="90000"/>
              </a:lnSpc>
              <a:spcBef>
                <a:spcPts val="400"/>
              </a:spcBef>
              <a:spcAft>
                <a:spcPts val="0"/>
              </a:spcAft>
              <a:buSzPts val="1530"/>
              <a:buNone/>
              <a:defRPr sz="1800"/>
            </a:lvl7pPr>
            <a:lvl8pPr lvl="7" algn="ctr">
              <a:lnSpc>
                <a:spcPct val="90000"/>
              </a:lnSpc>
              <a:spcBef>
                <a:spcPts val="400"/>
              </a:spcBef>
              <a:spcAft>
                <a:spcPts val="0"/>
              </a:spcAft>
              <a:buSzPts val="1530"/>
              <a:buNone/>
              <a:defRPr sz="1800"/>
            </a:lvl8pPr>
            <a:lvl9pPr lvl="8" algn="ctr">
              <a:lnSpc>
                <a:spcPct val="90000"/>
              </a:lnSpc>
              <a:spcBef>
                <a:spcPts val="400"/>
              </a:spcBef>
              <a:spcAft>
                <a:spcPts val="200"/>
              </a:spcAft>
              <a:buSzPts val="1530"/>
              <a:buNone/>
              <a:defRPr sz="1800"/>
            </a:lvl9pPr>
          </a:lstStyle>
          <a:p/>
        </p:txBody>
      </p:sp>
      <p:sp>
        <p:nvSpPr>
          <p:cNvPr id="33" name="Google Shape;33;p3"/>
          <p:cNvSpPr txBox="1"/>
          <p:nvPr>
            <p:ph idx="10" type="dt"/>
          </p:nvPr>
        </p:nvSpPr>
        <p:spPr>
          <a:xfrm>
            <a:off x="5992368" y="6272785"/>
            <a:ext cx="2455164"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3"/>
          <p:cNvSpPr txBox="1"/>
          <p:nvPr>
            <p:ph idx="11" type="ftr"/>
          </p:nvPr>
        </p:nvSpPr>
        <p:spPr>
          <a:xfrm>
            <a:off x="812805" y="6272785"/>
            <a:ext cx="4745736"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3"/>
          <p:cNvSpPr txBox="1"/>
          <p:nvPr>
            <p:ph idx="12" type="sldNum"/>
          </p:nvPr>
        </p:nvSpPr>
        <p:spPr>
          <a:xfrm>
            <a:off x="7244280" y="4227195"/>
            <a:ext cx="895401" cy="640080"/>
          </a:xfrm>
          <a:prstGeom prst="rect">
            <a:avLst/>
          </a:prstGeom>
          <a:noFill/>
          <a:ln>
            <a:noFill/>
          </a:ln>
        </p:spPr>
        <p:txBody>
          <a:bodyPr anchorCtr="0" anchor="ctr" bIns="45700" lIns="91425" spcFirstLastPara="1" rIns="91425" wrap="square" tIns="45700">
            <a:noAutofit/>
          </a:bodyPr>
          <a:lstStyle>
            <a:lvl1pPr indent="0" lvl="0" marL="0" marR="0" algn="ctr">
              <a:spcBef>
                <a:spcPts val="0"/>
              </a:spcBef>
              <a:spcAft>
                <a:spcPts val="0"/>
              </a:spcAft>
              <a:buNone/>
              <a:defRPr b="1" i="0" sz="2800" u="none" cap="none" strike="noStrike">
                <a:solidFill>
                  <a:srgbClr val="FFFFFF"/>
                </a:solidFill>
                <a:latin typeface="Rockwell"/>
                <a:ea typeface="Rockwell"/>
                <a:cs typeface="Rockwell"/>
                <a:sym typeface="Rockwell"/>
              </a:defRPr>
            </a:lvl1pPr>
            <a:lvl2pPr indent="0" lvl="1" marL="0" marR="0" algn="ctr">
              <a:spcBef>
                <a:spcPts val="0"/>
              </a:spcBef>
              <a:spcAft>
                <a:spcPts val="0"/>
              </a:spcAft>
              <a:buNone/>
              <a:defRPr b="1" i="0" sz="2800" u="none" cap="none" strike="noStrike">
                <a:solidFill>
                  <a:srgbClr val="FFFFFF"/>
                </a:solidFill>
                <a:latin typeface="Rockwell"/>
                <a:ea typeface="Rockwell"/>
                <a:cs typeface="Rockwell"/>
                <a:sym typeface="Rockwell"/>
              </a:defRPr>
            </a:lvl2pPr>
            <a:lvl3pPr indent="0" lvl="2" marL="0" marR="0" algn="ctr">
              <a:spcBef>
                <a:spcPts val="0"/>
              </a:spcBef>
              <a:spcAft>
                <a:spcPts val="0"/>
              </a:spcAft>
              <a:buNone/>
              <a:defRPr b="1" i="0" sz="2800" u="none" cap="none" strike="noStrike">
                <a:solidFill>
                  <a:srgbClr val="FFFFFF"/>
                </a:solidFill>
                <a:latin typeface="Rockwell"/>
                <a:ea typeface="Rockwell"/>
                <a:cs typeface="Rockwell"/>
                <a:sym typeface="Rockwell"/>
              </a:defRPr>
            </a:lvl3pPr>
            <a:lvl4pPr indent="0" lvl="3" marL="0" marR="0" algn="ctr">
              <a:spcBef>
                <a:spcPts val="0"/>
              </a:spcBef>
              <a:spcAft>
                <a:spcPts val="0"/>
              </a:spcAft>
              <a:buNone/>
              <a:defRPr b="1" i="0" sz="2800" u="none" cap="none" strike="noStrike">
                <a:solidFill>
                  <a:srgbClr val="FFFFFF"/>
                </a:solidFill>
                <a:latin typeface="Rockwell"/>
                <a:ea typeface="Rockwell"/>
                <a:cs typeface="Rockwell"/>
                <a:sym typeface="Rockwell"/>
              </a:defRPr>
            </a:lvl4pPr>
            <a:lvl5pPr indent="0" lvl="4" marL="0" marR="0" algn="ctr">
              <a:spcBef>
                <a:spcPts val="0"/>
              </a:spcBef>
              <a:spcAft>
                <a:spcPts val="0"/>
              </a:spcAft>
              <a:buNone/>
              <a:defRPr b="1" i="0" sz="2800" u="none" cap="none" strike="noStrike">
                <a:solidFill>
                  <a:srgbClr val="FFFFFF"/>
                </a:solidFill>
                <a:latin typeface="Rockwell"/>
                <a:ea typeface="Rockwell"/>
                <a:cs typeface="Rockwell"/>
                <a:sym typeface="Rockwell"/>
              </a:defRPr>
            </a:lvl5pPr>
            <a:lvl6pPr indent="0" lvl="5" marL="0" marR="0" algn="ctr">
              <a:spcBef>
                <a:spcPts val="0"/>
              </a:spcBef>
              <a:spcAft>
                <a:spcPts val="0"/>
              </a:spcAft>
              <a:buNone/>
              <a:defRPr b="1" i="0" sz="2800" u="none" cap="none" strike="noStrike">
                <a:solidFill>
                  <a:srgbClr val="FFFFFF"/>
                </a:solidFill>
                <a:latin typeface="Rockwell"/>
                <a:ea typeface="Rockwell"/>
                <a:cs typeface="Rockwell"/>
                <a:sym typeface="Rockwell"/>
              </a:defRPr>
            </a:lvl6pPr>
            <a:lvl7pPr indent="0" lvl="6" marL="0" marR="0" algn="ctr">
              <a:spcBef>
                <a:spcPts val="0"/>
              </a:spcBef>
              <a:spcAft>
                <a:spcPts val="0"/>
              </a:spcAft>
              <a:buNone/>
              <a:defRPr b="1" i="0" sz="2800" u="none" cap="none" strike="noStrike">
                <a:solidFill>
                  <a:srgbClr val="FFFFFF"/>
                </a:solidFill>
                <a:latin typeface="Rockwell"/>
                <a:ea typeface="Rockwell"/>
                <a:cs typeface="Rockwell"/>
                <a:sym typeface="Rockwell"/>
              </a:defRPr>
            </a:lvl7pPr>
            <a:lvl8pPr indent="0" lvl="7" marL="0" marR="0" algn="ctr">
              <a:spcBef>
                <a:spcPts val="0"/>
              </a:spcBef>
              <a:spcAft>
                <a:spcPts val="0"/>
              </a:spcAft>
              <a:buNone/>
              <a:defRPr b="1" i="0" sz="2800" u="none" cap="none" strike="noStrike">
                <a:solidFill>
                  <a:srgbClr val="FFFFFF"/>
                </a:solidFill>
                <a:latin typeface="Rockwell"/>
                <a:ea typeface="Rockwell"/>
                <a:cs typeface="Rockwell"/>
                <a:sym typeface="Rockwell"/>
              </a:defRPr>
            </a:lvl8pPr>
            <a:lvl9pPr indent="0" lvl="8" marL="0" marR="0" algn="ctr">
              <a:spcBef>
                <a:spcPts val="0"/>
              </a:spcBef>
              <a:spcAft>
                <a:spcPts val="0"/>
              </a:spcAft>
              <a:buNone/>
              <a:defRPr b="1" i="0" sz="2800" u="none" cap="none" strike="noStrike">
                <a:solidFill>
                  <a:srgbClr val="FFFFFF"/>
                </a:solidFill>
                <a:latin typeface="Rockwell"/>
                <a:ea typeface="Rockwell"/>
                <a:cs typeface="Rockwell"/>
                <a:sym typeface="Rockwell"/>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160" name="Shape 160"/>
        <p:cNvGrpSpPr/>
        <p:nvPr/>
      </p:nvGrpSpPr>
      <p:grpSpPr>
        <a:xfrm>
          <a:off x="0" y="0"/>
          <a:ext cx="0" cy="0"/>
          <a:chOff x="0" y="0"/>
          <a:chExt cx="0" cy="0"/>
        </a:xfrm>
      </p:grpSpPr>
      <p:sp>
        <p:nvSpPr>
          <p:cNvPr id="161" name="Google Shape;161;p22"/>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62" name="Google Shape;162;p22"/>
          <p:cNvSpPr/>
          <p:nvPr>
            <p:ph idx="2" type="pic"/>
          </p:nvPr>
        </p:nvSpPr>
        <p:spPr>
          <a:xfrm>
            <a:off x="1792288" y="612775"/>
            <a:ext cx="5486400" cy="4114800"/>
          </a:xfrm>
          <a:prstGeom prst="rect">
            <a:avLst/>
          </a:prstGeom>
          <a:noFill/>
          <a:ln>
            <a:noFill/>
          </a:ln>
        </p:spPr>
      </p:sp>
      <p:sp>
        <p:nvSpPr>
          <p:cNvPr id="163" name="Google Shape;163;p22"/>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164" name="Google Shape;164;p2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5" name="Google Shape;165;p2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6" name="Google Shape;166;p2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spcBef>
                <a:spcPts val="0"/>
              </a:spcBef>
              <a:spcAft>
                <a:spcPts val="0"/>
              </a:spcAft>
              <a:buNone/>
              <a:defRPr b="0" i="0" sz="1200" u="none" cap="none" strike="noStrike">
                <a:solidFill>
                  <a:srgbClr val="898989"/>
                </a:solidFill>
                <a:latin typeface="Calibri"/>
                <a:ea typeface="Calibri"/>
                <a:cs typeface="Calibri"/>
                <a:sym typeface="Calibri"/>
              </a:defRPr>
            </a:lvl1pPr>
            <a:lvl2pPr indent="0" lvl="1" marL="0" marR="0" algn="r">
              <a:spcBef>
                <a:spcPts val="0"/>
              </a:spcBef>
              <a:spcAft>
                <a:spcPts val="0"/>
              </a:spcAft>
              <a:buNone/>
              <a:defRPr b="0" i="0" sz="1200" u="none" cap="none" strike="noStrike">
                <a:solidFill>
                  <a:srgbClr val="898989"/>
                </a:solidFill>
                <a:latin typeface="Calibri"/>
                <a:ea typeface="Calibri"/>
                <a:cs typeface="Calibri"/>
                <a:sym typeface="Calibri"/>
              </a:defRPr>
            </a:lvl2pPr>
            <a:lvl3pPr indent="0" lvl="2" marL="0" marR="0" algn="r">
              <a:spcBef>
                <a:spcPts val="0"/>
              </a:spcBef>
              <a:spcAft>
                <a:spcPts val="0"/>
              </a:spcAft>
              <a:buNone/>
              <a:defRPr b="0" i="0" sz="1200" u="none" cap="none" strike="noStrike">
                <a:solidFill>
                  <a:srgbClr val="898989"/>
                </a:solidFill>
                <a:latin typeface="Calibri"/>
                <a:ea typeface="Calibri"/>
                <a:cs typeface="Calibri"/>
                <a:sym typeface="Calibri"/>
              </a:defRPr>
            </a:lvl3pPr>
            <a:lvl4pPr indent="0" lvl="3" marL="0" marR="0" algn="r">
              <a:spcBef>
                <a:spcPts val="0"/>
              </a:spcBef>
              <a:spcAft>
                <a:spcPts val="0"/>
              </a:spcAft>
              <a:buNone/>
              <a:defRPr b="0" i="0" sz="1200" u="none" cap="none" strike="noStrike">
                <a:solidFill>
                  <a:srgbClr val="898989"/>
                </a:solidFill>
                <a:latin typeface="Calibri"/>
                <a:ea typeface="Calibri"/>
                <a:cs typeface="Calibri"/>
                <a:sym typeface="Calibri"/>
              </a:defRPr>
            </a:lvl4pPr>
            <a:lvl5pPr indent="0" lvl="4" marL="0" marR="0" algn="r">
              <a:spcBef>
                <a:spcPts val="0"/>
              </a:spcBef>
              <a:spcAft>
                <a:spcPts val="0"/>
              </a:spcAft>
              <a:buNone/>
              <a:defRPr b="0" i="0" sz="1200" u="none" cap="none" strike="noStrike">
                <a:solidFill>
                  <a:srgbClr val="898989"/>
                </a:solidFill>
                <a:latin typeface="Calibri"/>
                <a:ea typeface="Calibri"/>
                <a:cs typeface="Calibri"/>
                <a:sym typeface="Calibri"/>
              </a:defRPr>
            </a:lvl5pPr>
            <a:lvl6pPr indent="0" lvl="5" marL="0" marR="0" algn="r">
              <a:spcBef>
                <a:spcPts val="0"/>
              </a:spcBef>
              <a:spcAft>
                <a:spcPts val="0"/>
              </a:spcAft>
              <a:buNone/>
              <a:defRPr b="0" i="0" sz="1200" u="none" cap="none" strike="noStrike">
                <a:solidFill>
                  <a:srgbClr val="898989"/>
                </a:solidFill>
                <a:latin typeface="Calibri"/>
                <a:ea typeface="Calibri"/>
                <a:cs typeface="Calibri"/>
                <a:sym typeface="Calibri"/>
              </a:defRPr>
            </a:lvl6pPr>
            <a:lvl7pPr indent="0" lvl="6" marL="0" marR="0" algn="r">
              <a:spcBef>
                <a:spcPts val="0"/>
              </a:spcBef>
              <a:spcAft>
                <a:spcPts val="0"/>
              </a:spcAft>
              <a:buNone/>
              <a:defRPr b="0" i="0" sz="1200" u="none" cap="none" strike="noStrike">
                <a:solidFill>
                  <a:srgbClr val="898989"/>
                </a:solidFill>
                <a:latin typeface="Calibri"/>
                <a:ea typeface="Calibri"/>
                <a:cs typeface="Calibri"/>
                <a:sym typeface="Calibri"/>
              </a:defRPr>
            </a:lvl7pPr>
            <a:lvl8pPr indent="0" lvl="7" marL="0" marR="0" algn="r">
              <a:spcBef>
                <a:spcPts val="0"/>
              </a:spcBef>
              <a:spcAft>
                <a:spcPts val="0"/>
              </a:spcAft>
              <a:buNone/>
              <a:defRPr b="0" i="0" sz="1200" u="none" cap="none" strike="noStrike">
                <a:solidFill>
                  <a:srgbClr val="898989"/>
                </a:solidFill>
                <a:latin typeface="Calibri"/>
                <a:ea typeface="Calibri"/>
                <a:cs typeface="Calibri"/>
                <a:sym typeface="Calibri"/>
              </a:defRPr>
            </a:lvl8pPr>
            <a:lvl9pPr indent="0" lvl="8" marL="0" marR="0" algn="r">
              <a:spcBef>
                <a:spcPts val="0"/>
              </a:spcBef>
              <a:spcAft>
                <a:spcPts val="0"/>
              </a:spcAft>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167" name="Shape 167"/>
        <p:cNvGrpSpPr/>
        <p:nvPr/>
      </p:nvGrpSpPr>
      <p:grpSpPr>
        <a:xfrm>
          <a:off x="0" y="0"/>
          <a:ext cx="0" cy="0"/>
          <a:chOff x="0" y="0"/>
          <a:chExt cx="0" cy="0"/>
        </a:xfrm>
      </p:grpSpPr>
      <p:sp>
        <p:nvSpPr>
          <p:cNvPr id="168" name="Google Shape;168;p2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69" name="Google Shape;169;p23"/>
          <p:cNvSpPr txBox="1"/>
          <p:nvPr>
            <p:ph idx="1" type="body"/>
          </p:nvPr>
        </p:nvSpPr>
        <p:spPr>
          <a:xfrm rot="5400000">
            <a:off x="2309018" y="-251619"/>
            <a:ext cx="4525963" cy="82296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228600" lvl="1" marL="914400" algn="l">
              <a:spcBef>
                <a:spcPts val="360"/>
              </a:spcBef>
              <a:spcAft>
                <a:spcPts val="0"/>
              </a:spcAft>
              <a:buSzPts val="1400"/>
              <a:buNone/>
              <a:defRPr/>
            </a:lvl2pPr>
            <a:lvl3pPr indent="-342900" lvl="2" marL="1371600" algn="l">
              <a:spcBef>
                <a:spcPts val="360"/>
              </a:spcBef>
              <a:spcAft>
                <a:spcPts val="0"/>
              </a:spcAft>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70" name="Google Shape;170;p2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71" name="Google Shape;171;p2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72" name="Google Shape;172;p2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spcBef>
                <a:spcPts val="0"/>
              </a:spcBef>
              <a:spcAft>
                <a:spcPts val="0"/>
              </a:spcAft>
              <a:buNone/>
              <a:defRPr b="0" i="0" sz="1200" u="none" cap="none" strike="noStrike">
                <a:solidFill>
                  <a:srgbClr val="898989"/>
                </a:solidFill>
                <a:latin typeface="Calibri"/>
                <a:ea typeface="Calibri"/>
                <a:cs typeface="Calibri"/>
                <a:sym typeface="Calibri"/>
              </a:defRPr>
            </a:lvl1pPr>
            <a:lvl2pPr indent="0" lvl="1" marL="0" marR="0" algn="r">
              <a:spcBef>
                <a:spcPts val="0"/>
              </a:spcBef>
              <a:spcAft>
                <a:spcPts val="0"/>
              </a:spcAft>
              <a:buNone/>
              <a:defRPr b="0" i="0" sz="1200" u="none" cap="none" strike="noStrike">
                <a:solidFill>
                  <a:srgbClr val="898989"/>
                </a:solidFill>
                <a:latin typeface="Calibri"/>
                <a:ea typeface="Calibri"/>
                <a:cs typeface="Calibri"/>
                <a:sym typeface="Calibri"/>
              </a:defRPr>
            </a:lvl2pPr>
            <a:lvl3pPr indent="0" lvl="2" marL="0" marR="0" algn="r">
              <a:spcBef>
                <a:spcPts val="0"/>
              </a:spcBef>
              <a:spcAft>
                <a:spcPts val="0"/>
              </a:spcAft>
              <a:buNone/>
              <a:defRPr b="0" i="0" sz="1200" u="none" cap="none" strike="noStrike">
                <a:solidFill>
                  <a:srgbClr val="898989"/>
                </a:solidFill>
                <a:latin typeface="Calibri"/>
                <a:ea typeface="Calibri"/>
                <a:cs typeface="Calibri"/>
                <a:sym typeface="Calibri"/>
              </a:defRPr>
            </a:lvl3pPr>
            <a:lvl4pPr indent="0" lvl="3" marL="0" marR="0" algn="r">
              <a:spcBef>
                <a:spcPts val="0"/>
              </a:spcBef>
              <a:spcAft>
                <a:spcPts val="0"/>
              </a:spcAft>
              <a:buNone/>
              <a:defRPr b="0" i="0" sz="1200" u="none" cap="none" strike="noStrike">
                <a:solidFill>
                  <a:srgbClr val="898989"/>
                </a:solidFill>
                <a:latin typeface="Calibri"/>
                <a:ea typeface="Calibri"/>
                <a:cs typeface="Calibri"/>
                <a:sym typeface="Calibri"/>
              </a:defRPr>
            </a:lvl4pPr>
            <a:lvl5pPr indent="0" lvl="4" marL="0" marR="0" algn="r">
              <a:spcBef>
                <a:spcPts val="0"/>
              </a:spcBef>
              <a:spcAft>
                <a:spcPts val="0"/>
              </a:spcAft>
              <a:buNone/>
              <a:defRPr b="0" i="0" sz="1200" u="none" cap="none" strike="noStrike">
                <a:solidFill>
                  <a:srgbClr val="898989"/>
                </a:solidFill>
                <a:latin typeface="Calibri"/>
                <a:ea typeface="Calibri"/>
                <a:cs typeface="Calibri"/>
                <a:sym typeface="Calibri"/>
              </a:defRPr>
            </a:lvl5pPr>
            <a:lvl6pPr indent="0" lvl="5" marL="0" marR="0" algn="r">
              <a:spcBef>
                <a:spcPts val="0"/>
              </a:spcBef>
              <a:spcAft>
                <a:spcPts val="0"/>
              </a:spcAft>
              <a:buNone/>
              <a:defRPr b="0" i="0" sz="1200" u="none" cap="none" strike="noStrike">
                <a:solidFill>
                  <a:srgbClr val="898989"/>
                </a:solidFill>
                <a:latin typeface="Calibri"/>
                <a:ea typeface="Calibri"/>
                <a:cs typeface="Calibri"/>
                <a:sym typeface="Calibri"/>
              </a:defRPr>
            </a:lvl6pPr>
            <a:lvl7pPr indent="0" lvl="6" marL="0" marR="0" algn="r">
              <a:spcBef>
                <a:spcPts val="0"/>
              </a:spcBef>
              <a:spcAft>
                <a:spcPts val="0"/>
              </a:spcAft>
              <a:buNone/>
              <a:defRPr b="0" i="0" sz="1200" u="none" cap="none" strike="noStrike">
                <a:solidFill>
                  <a:srgbClr val="898989"/>
                </a:solidFill>
                <a:latin typeface="Calibri"/>
                <a:ea typeface="Calibri"/>
                <a:cs typeface="Calibri"/>
                <a:sym typeface="Calibri"/>
              </a:defRPr>
            </a:lvl7pPr>
            <a:lvl8pPr indent="0" lvl="7" marL="0" marR="0" algn="r">
              <a:spcBef>
                <a:spcPts val="0"/>
              </a:spcBef>
              <a:spcAft>
                <a:spcPts val="0"/>
              </a:spcAft>
              <a:buNone/>
              <a:defRPr b="0" i="0" sz="1200" u="none" cap="none" strike="noStrike">
                <a:solidFill>
                  <a:srgbClr val="898989"/>
                </a:solidFill>
                <a:latin typeface="Calibri"/>
                <a:ea typeface="Calibri"/>
                <a:cs typeface="Calibri"/>
                <a:sym typeface="Calibri"/>
              </a:defRPr>
            </a:lvl8pPr>
            <a:lvl9pPr indent="0" lvl="8" marL="0" marR="0" algn="r">
              <a:spcBef>
                <a:spcPts val="0"/>
              </a:spcBef>
              <a:spcAft>
                <a:spcPts val="0"/>
              </a:spcAft>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73" name="Shape 173"/>
        <p:cNvGrpSpPr/>
        <p:nvPr/>
      </p:nvGrpSpPr>
      <p:grpSpPr>
        <a:xfrm>
          <a:off x="0" y="0"/>
          <a:ext cx="0" cy="0"/>
          <a:chOff x="0" y="0"/>
          <a:chExt cx="0" cy="0"/>
        </a:xfrm>
      </p:grpSpPr>
      <p:sp>
        <p:nvSpPr>
          <p:cNvPr id="174" name="Google Shape;174;p24"/>
          <p:cNvSpPr txBox="1"/>
          <p:nvPr>
            <p:ph type="title"/>
          </p:nvPr>
        </p:nvSpPr>
        <p:spPr>
          <a:xfrm rot="5400000">
            <a:off x="4732337" y="2171700"/>
            <a:ext cx="5851525" cy="20574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75" name="Google Shape;175;p24"/>
          <p:cNvSpPr txBox="1"/>
          <p:nvPr>
            <p:ph idx="1" type="body"/>
          </p:nvPr>
        </p:nvSpPr>
        <p:spPr>
          <a:xfrm rot="5400000">
            <a:off x="541338" y="190501"/>
            <a:ext cx="5851525" cy="60198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228600" lvl="1" marL="914400" algn="l">
              <a:spcBef>
                <a:spcPts val="360"/>
              </a:spcBef>
              <a:spcAft>
                <a:spcPts val="0"/>
              </a:spcAft>
              <a:buSzPts val="1400"/>
              <a:buNone/>
              <a:defRPr/>
            </a:lvl2pPr>
            <a:lvl3pPr indent="-342900" lvl="2" marL="1371600" algn="l">
              <a:spcBef>
                <a:spcPts val="360"/>
              </a:spcBef>
              <a:spcAft>
                <a:spcPts val="0"/>
              </a:spcAft>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76" name="Google Shape;176;p2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77" name="Google Shape;177;p2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78" name="Google Shape;178;p2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spcBef>
                <a:spcPts val="0"/>
              </a:spcBef>
              <a:spcAft>
                <a:spcPts val="0"/>
              </a:spcAft>
              <a:buNone/>
              <a:defRPr b="0" i="0" sz="1200" u="none" cap="none" strike="noStrike">
                <a:solidFill>
                  <a:srgbClr val="898989"/>
                </a:solidFill>
                <a:latin typeface="Calibri"/>
                <a:ea typeface="Calibri"/>
                <a:cs typeface="Calibri"/>
                <a:sym typeface="Calibri"/>
              </a:defRPr>
            </a:lvl1pPr>
            <a:lvl2pPr indent="0" lvl="1" marL="0" marR="0" algn="r">
              <a:spcBef>
                <a:spcPts val="0"/>
              </a:spcBef>
              <a:spcAft>
                <a:spcPts val="0"/>
              </a:spcAft>
              <a:buNone/>
              <a:defRPr b="0" i="0" sz="1200" u="none" cap="none" strike="noStrike">
                <a:solidFill>
                  <a:srgbClr val="898989"/>
                </a:solidFill>
                <a:latin typeface="Calibri"/>
                <a:ea typeface="Calibri"/>
                <a:cs typeface="Calibri"/>
                <a:sym typeface="Calibri"/>
              </a:defRPr>
            </a:lvl2pPr>
            <a:lvl3pPr indent="0" lvl="2" marL="0" marR="0" algn="r">
              <a:spcBef>
                <a:spcPts val="0"/>
              </a:spcBef>
              <a:spcAft>
                <a:spcPts val="0"/>
              </a:spcAft>
              <a:buNone/>
              <a:defRPr b="0" i="0" sz="1200" u="none" cap="none" strike="noStrike">
                <a:solidFill>
                  <a:srgbClr val="898989"/>
                </a:solidFill>
                <a:latin typeface="Calibri"/>
                <a:ea typeface="Calibri"/>
                <a:cs typeface="Calibri"/>
                <a:sym typeface="Calibri"/>
              </a:defRPr>
            </a:lvl3pPr>
            <a:lvl4pPr indent="0" lvl="3" marL="0" marR="0" algn="r">
              <a:spcBef>
                <a:spcPts val="0"/>
              </a:spcBef>
              <a:spcAft>
                <a:spcPts val="0"/>
              </a:spcAft>
              <a:buNone/>
              <a:defRPr b="0" i="0" sz="1200" u="none" cap="none" strike="noStrike">
                <a:solidFill>
                  <a:srgbClr val="898989"/>
                </a:solidFill>
                <a:latin typeface="Calibri"/>
                <a:ea typeface="Calibri"/>
                <a:cs typeface="Calibri"/>
                <a:sym typeface="Calibri"/>
              </a:defRPr>
            </a:lvl4pPr>
            <a:lvl5pPr indent="0" lvl="4" marL="0" marR="0" algn="r">
              <a:spcBef>
                <a:spcPts val="0"/>
              </a:spcBef>
              <a:spcAft>
                <a:spcPts val="0"/>
              </a:spcAft>
              <a:buNone/>
              <a:defRPr b="0" i="0" sz="1200" u="none" cap="none" strike="noStrike">
                <a:solidFill>
                  <a:srgbClr val="898989"/>
                </a:solidFill>
                <a:latin typeface="Calibri"/>
                <a:ea typeface="Calibri"/>
                <a:cs typeface="Calibri"/>
                <a:sym typeface="Calibri"/>
              </a:defRPr>
            </a:lvl5pPr>
            <a:lvl6pPr indent="0" lvl="5" marL="0" marR="0" algn="r">
              <a:spcBef>
                <a:spcPts val="0"/>
              </a:spcBef>
              <a:spcAft>
                <a:spcPts val="0"/>
              </a:spcAft>
              <a:buNone/>
              <a:defRPr b="0" i="0" sz="1200" u="none" cap="none" strike="noStrike">
                <a:solidFill>
                  <a:srgbClr val="898989"/>
                </a:solidFill>
                <a:latin typeface="Calibri"/>
                <a:ea typeface="Calibri"/>
                <a:cs typeface="Calibri"/>
                <a:sym typeface="Calibri"/>
              </a:defRPr>
            </a:lvl6pPr>
            <a:lvl7pPr indent="0" lvl="6" marL="0" marR="0" algn="r">
              <a:spcBef>
                <a:spcPts val="0"/>
              </a:spcBef>
              <a:spcAft>
                <a:spcPts val="0"/>
              </a:spcAft>
              <a:buNone/>
              <a:defRPr b="0" i="0" sz="1200" u="none" cap="none" strike="noStrike">
                <a:solidFill>
                  <a:srgbClr val="898989"/>
                </a:solidFill>
                <a:latin typeface="Calibri"/>
                <a:ea typeface="Calibri"/>
                <a:cs typeface="Calibri"/>
                <a:sym typeface="Calibri"/>
              </a:defRPr>
            </a:lvl7pPr>
            <a:lvl8pPr indent="0" lvl="7" marL="0" marR="0" algn="r">
              <a:spcBef>
                <a:spcPts val="0"/>
              </a:spcBef>
              <a:spcAft>
                <a:spcPts val="0"/>
              </a:spcAft>
              <a:buNone/>
              <a:defRPr b="0" i="0" sz="1200" u="none" cap="none" strike="noStrike">
                <a:solidFill>
                  <a:srgbClr val="898989"/>
                </a:solidFill>
                <a:latin typeface="Calibri"/>
                <a:ea typeface="Calibri"/>
                <a:cs typeface="Calibri"/>
                <a:sym typeface="Calibri"/>
              </a:defRPr>
            </a:lvl8pPr>
            <a:lvl9pPr indent="0" lvl="8" marL="0" marR="0" algn="r">
              <a:spcBef>
                <a:spcPts val="0"/>
              </a:spcBef>
              <a:spcAft>
                <a:spcPts val="0"/>
              </a:spcAft>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showMasterSp="0" type="secHead">
  <p:cSld name="SECTION_HEADER">
    <p:spTree>
      <p:nvGrpSpPr>
        <p:cNvPr id="36" name="Shape 36"/>
        <p:cNvGrpSpPr/>
        <p:nvPr/>
      </p:nvGrpSpPr>
      <p:grpSpPr>
        <a:xfrm>
          <a:off x="0" y="0"/>
          <a:ext cx="0" cy="0"/>
          <a:chOff x="0" y="0"/>
          <a:chExt cx="0" cy="0"/>
        </a:xfrm>
      </p:grpSpPr>
      <p:sp>
        <p:nvSpPr>
          <p:cNvPr id="37" name="Google Shape;37;p4"/>
          <p:cNvSpPr/>
          <p:nvPr/>
        </p:nvSpPr>
        <p:spPr>
          <a:xfrm>
            <a:off x="0" y="4917989"/>
            <a:ext cx="9144000" cy="1940010"/>
          </a:xfrm>
          <a:prstGeom prst="rect">
            <a:avLst/>
          </a:prstGeom>
          <a:blipFill rotWithShape="1">
            <a:blip r:embed="rId2">
              <a:alphaModFix amt="80000"/>
            </a:blip>
            <a:tile algn="ctr" flip="xy" tx="0" sx="92000" ty="-704850" sy="89000"/>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4"/>
          <p:cNvSpPr txBox="1"/>
          <p:nvPr>
            <p:ph type="title"/>
          </p:nvPr>
        </p:nvSpPr>
        <p:spPr>
          <a:xfrm>
            <a:off x="1625346" y="1225296"/>
            <a:ext cx="6960870" cy="3520440"/>
          </a:xfrm>
          <a:prstGeom prst="rect">
            <a:avLst/>
          </a:prstGeom>
          <a:noFill/>
          <a:ln>
            <a:noFill/>
          </a:ln>
        </p:spPr>
        <p:txBody>
          <a:bodyPr anchorCtr="0" anchor="ctr" bIns="45700" lIns="91425" spcFirstLastPara="1" rIns="91425" wrap="square" tIns="45700">
            <a:normAutofit/>
          </a:bodyPr>
          <a:lstStyle>
            <a:lvl1pPr lvl="0" algn="l">
              <a:lnSpc>
                <a:spcPct val="80000"/>
              </a:lnSpc>
              <a:spcBef>
                <a:spcPts val="0"/>
              </a:spcBef>
              <a:spcAft>
                <a:spcPts val="0"/>
              </a:spcAft>
              <a:buSzPts val="6400"/>
              <a:buFont typeface="Rockwell"/>
              <a:buNone/>
              <a:defRPr b="0" sz="6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9" name="Google Shape;39;p4"/>
          <p:cNvSpPr txBox="1"/>
          <p:nvPr>
            <p:ph idx="1" type="body"/>
          </p:nvPr>
        </p:nvSpPr>
        <p:spPr>
          <a:xfrm>
            <a:off x="1624330" y="5020056"/>
            <a:ext cx="6789420" cy="1066800"/>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200"/>
              </a:spcBef>
              <a:spcAft>
                <a:spcPts val="0"/>
              </a:spcAft>
              <a:buSzPts val="1530"/>
              <a:buNone/>
              <a:defRPr b="0" sz="1800">
                <a:solidFill>
                  <a:srgbClr val="69240B"/>
                </a:solidFill>
              </a:defRPr>
            </a:lvl1pPr>
            <a:lvl2pPr indent="-228600" lvl="1" marL="914400" algn="l">
              <a:lnSpc>
                <a:spcPct val="90000"/>
              </a:lnSpc>
              <a:spcBef>
                <a:spcPts val="400"/>
              </a:spcBef>
              <a:spcAft>
                <a:spcPts val="0"/>
              </a:spcAft>
              <a:buSzPts val="1530"/>
              <a:buNone/>
              <a:defRPr sz="1800">
                <a:solidFill>
                  <a:srgbClr val="888888"/>
                </a:solidFill>
              </a:defRPr>
            </a:lvl2pPr>
            <a:lvl3pPr indent="-228600" lvl="2" marL="1371600" algn="l">
              <a:lnSpc>
                <a:spcPct val="90000"/>
              </a:lnSpc>
              <a:spcBef>
                <a:spcPts val="400"/>
              </a:spcBef>
              <a:spcAft>
                <a:spcPts val="0"/>
              </a:spcAft>
              <a:buSzPts val="1360"/>
              <a:buNone/>
              <a:defRPr sz="1600">
                <a:solidFill>
                  <a:srgbClr val="888888"/>
                </a:solidFill>
              </a:defRPr>
            </a:lvl3pPr>
            <a:lvl4pPr indent="-228600" lvl="3" marL="1828800" algn="l">
              <a:lnSpc>
                <a:spcPct val="90000"/>
              </a:lnSpc>
              <a:spcBef>
                <a:spcPts val="400"/>
              </a:spcBef>
              <a:spcAft>
                <a:spcPts val="0"/>
              </a:spcAft>
              <a:buSzPts val="1190"/>
              <a:buNone/>
              <a:defRPr sz="1400">
                <a:solidFill>
                  <a:srgbClr val="888888"/>
                </a:solidFill>
              </a:defRPr>
            </a:lvl4pPr>
            <a:lvl5pPr indent="-228600" lvl="4" marL="2286000" algn="l">
              <a:lnSpc>
                <a:spcPct val="90000"/>
              </a:lnSpc>
              <a:spcBef>
                <a:spcPts val="400"/>
              </a:spcBef>
              <a:spcAft>
                <a:spcPts val="0"/>
              </a:spcAft>
              <a:buSzPts val="1190"/>
              <a:buNone/>
              <a:defRPr sz="1400">
                <a:solidFill>
                  <a:srgbClr val="888888"/>
                </a:solidFill>
              </a:defRPr>
            </a:lvl5pPr>
            <a:lvl6pPr indent="-228600" lvl="5" marL="2743200" algn="l">
              <a:lnSpc>
                <a:spcPct val="90000"/>
              </a:lnSpc>
              <a:spcBef>
                <a:spcPts val="400"/>
              </a:spcBef>
              <a:spcAft>
                <a:spcPts val="0"/>
              </a:spcAft>
              <a:buSzPts val="1190"/>
              <a:buNone/>
              <a:defRPr sz="1400">
                <a:solidFill>
                  <a:srgbClr val="888888"/>
                </a:solidFill>
              </a:defRPr>
            </a:lvl6pPr>
            <a:lvl7pPr indent="-228600" lvl="6" marL="3200400" algn="l">
              <a:lnSpc>
                <a:spcPct val="90000"/>
              </a:lnSpc>
              <a:spcBef>
                <a:spcPts val="400"/>
              </a:spcBef>
              <a:spcAft>
                <a:spcPts val="0"/>
              </a:spcAft>
              <a:buSzPts val="1190"/>
              <a:buNone/>
              <a:defRPr sz="1400">
                <a:solidFill>
                  <a:srgbClr val="888888"/>
                </a:solidFill>
              </a:defRPr>
            </a:lvl7pPr>
            <a:lvl8pPr indent="-228600" lvl="7" marL="3657600" algn="l">
              <a:lnSpc>
                <a:spcPct val="90000"/>
              </a:lnSpc>
              <a:spcBef>
                <a:spcPts val="400"/>
              </a:spcBef>
              <a:spcAft>
                <a:spcPts val="0"/>
              </a:spcAft>
              <a:buSzPts val="1190"/>
              <a:buNone/>
              <a:defRPr sz="1400">
                <a:solidFill>
                  <a:srgbClr val="888888"/>
                </a:solidFill>
              </a:defRPr>
            </a:lvl8pPr>
            <a:lvl9pPr indent="-228600" lvl="8" marL="4114800" algn="l">
              <a:lnSpc>
                <a:spcPct val="90000"/>
              </a:lnSpc>
              <a:spcBef>
                <a:spcPts val="400"/>
              </a:spcBef>
              <a:spcAft>
                <a:spcPts val="200"/>
              </a:spcAft>
              <a:buSzPts val="1190"/>
              <a:buNone/>
              <a:defRPr sz="1400">
                <a:solidFill>
                  <a:srgbClr val="888888"/>
                </a:solidFill>
              </a:defRPr>
            </a:lvl9pPr>
          </a:lstStyle>
          <a:p/>
        </p:txBody>
      </p:sp>
      <p:sp>
        <p:nvSpPr>
          <p:cNvPr id="40" name="Google Shape;40;p4"/>
          <p:cNvSpPr txBox="1"/>
          <p:nvPr>
            <p:ph idx="10" type="dt"/>
          </p:nvPr>
        </p:nvSpPr>
        <p:spPr>
          <a:xfrm>
            <a:off x="6445251" y="6272785"/>
            <a:ext cx="1983232"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solidFill>
                  <a:srgbClr val="69240B"/>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1" name="Google Shape;41;p4"/>
          <p:cNvSpPr txBox="1"/>
          <p:nvPr>
            <p:ph idx="11" type="ftr"/>
          </p:nvPr>
        </p:nvSpPr>
        <p:spPr>
          <a:xfrm>
            <a:off x="1636099" y="6272784"/>
            <a:ext cx="4745736"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solidFill>
                  <a:srgbClr val="69240B"/>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grpSp>
        <p:nvGrpSpPr>
          <p:cNvPr id="42" name="Google Shape;42;p4"/>
          <p:cNvGrpSpPr/>
          <p:nvPr/>
        </p:nvGrpSpPr>
        <p:grpSpPr>
          <a:xfrm>
            <a:off x="633862" y="2430623"/>
            <a:ext cx="914400" cy="914400"/>
            <a:chOff x="9685338" y="4460675"/>
            <a:chExt cx="1080904" cy="1080902"/>
          </a:xfrm>
        </p:grpSpPr>
        <p:sp>
          <p:nvSpPr>
            <p:cNvPr id="43" name="Google Shape;43;p4"/>
            <p:cNvSpPr/>
            <p:nvPr/>
          </p:nvSpPr>
          <p:spPr>
            <a:xfrm>
              <a:off x="9685338" y="4460675"/>
              <a:ext cx="1080904" cy="1080902"/>
            </a:xfrm>
            <a:prstGeom prst="ellipse">
              <a:avLst/>
            </a:prstGeom>
            <a:blipFill rotWithShape="1">
              <a:blip r:embed="rId3">
                <a:alphaModFix/>
              </a:blip>
              <a:tile algn="tl" flip="none" tx="0" sx="85000" ty="0" sy="85000"/>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4"/>
            <p:cNvSpPr/>
            <p:nvPr/>
          </p:nvSpPr>
          <p:spPr>
            <a:xfrm>
              <a:off x="9793429" y="4568765"/>
              <a:ext cx="864723" cy="864722"/>
            </a:xfrm>
            <a:prstGeom prst="ellipse">
              <a:avLst/>
            </a:prstGeom>
            <a:noFill/>
            <a:ln cap="flat" cmpd="sng" w="2540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5" name="Google Shape;45;p4"/>
          <p:cNvSpPr txBox="1"/>
          <p:nvPr>
            <p:ph idx="12" type="sldNum"/>
          </p:nvPr>
        </p:nvSpPr>
        <p:spPr>
          <a:xfrm>
            <a:off x="645450" y="2508607"/>
            <a:ext cx="891224" cy="720332"/>
          </a:xfrm>
          <a:prstGeom prst="rect">
            <a:avLst/>
          </a:prstGeom>
          <a:noFill/>
          <a:ln>
            <a:noFill/>
          </a:ln>
        </p:spPr>
        <p:txBody>
          <a:bodyPr anchorCtr="0" anchor="ctr" bIns="45700" lIns="91425" spcFirstLastPara="1" rIns="91425" wrap="square" tIns="45700">
            <a:noAutofit/>
          </a:bodyPr>
          <a:lstStyle>
            <a:lvl1pPr indent="0" lvl="0" marL="0" marR="0" algn="ctr">
              <a:spcBef>
                <a:spcPts val="0"/>
              </a:spcBef>
              <a:spcAft>
                <a:spcPts val="0"/>
              </a:spcAft>
              <a:buNone/>
              <a:defRPr b="1" i="0" sz="2800" u="none" cap="none" strike="noStrike">
                <a:solidFill>
                  <a:srgbClr val="FFFFFF"/>
                </a:solidFill>
                <a:latin typeface="Rockwell"/>
                <a:ea typeface="Rockwell"/>
                <a:cs typeface="Rockwell"/>
                <a:sym typeface="Rockwell"/>
              </a:defRPr>
            </a:lvl1pPr>
            <a:lvl2pPr indent="0" lvl="1" marL="0" marR="0" algn="ctr">
              <a:spcBef>
                <a:spcPts val="0"/>
              </a:spcBef>
              <a:spcAft>
                <a:spcPts val="0"/>
              </a:spcAft>
              <a:buNone/>
              <a:defRPr b="1" i="0" sz="2800" u="none" cap="none" strike="noStrike">
                <a:solidFill>
                  <a:srgbClr val="FFFFFF"/>
                </a:solidFill>
                <a:latin typeface="Rockwell"/>
                <a:ea typeface="Rockwell"/>
                <a:cs typeface="Rockwell"/>
                <a:sym typeface="Rockwell"/>
              </a:defRPr>
            </a:lvl2pPr>
            <a:lvl3pPr indent="0" lvl="2" marL="0" marR="0" algn="ctr">
              <a:spcBef>
                <a:spcPts val="0"/>
              </a:spcBef>
              <a:spcAft>
                <a:spcPts val="0"/>
              </a:spcAft>
              <a:buNone/>
              <a:defRPr b="1" i="0" sz="2800" u="none" cap="none" strike="noStrike">
                <a:solidFill>
                  <a:srgbClr val="FFFFFF"/>
                </a:solidFill>
                <a:latin typeface="Rockwell"/>
                <a:ea typeface="Rockwell"/>
                <a:cs typeface="Rockwell"/>
                <a:sym typeface="Rockwell"/>
              </a:defRPr>
            </a:lvl3pPr>
            <a:lvl4pPr indent="0" lvl="3" marL="0" marR="0" algn="ctr">
              <a:spcBef>
                <a:spcPts val="0"/>
              </a:spcBef>
              <a:spcAft>
                <a:spcPts val="0"/>
              </a:spcAft>
              <a:buNone/>
              <a:defRPr b="1" i="0" sz="2800" u="none" cap="none" strike="noStrike">
                <a:solidFill>
                  <a:srgbClr val="FFFFFF"/>
                </a:solidFill>
                <a:latin typeface="Rockwell"/>
                <a:ea typeface="Rockwell"/>
                <a:cs typeface="Rockwell"/>
                <a:sym typeface="Rockwell"/>
              </a:defRPr>
            </a:lvl4pPr>
            <a:lvl5pPr indent="0" lvl="4" marL="0" marR="0" algn="ctr">
              <a:spcBef>
                <a:spcPts val="0"/>
              </a:spcBef>
              <a:spcAft>
                <a:spcPts val="0"/>
              </a:spcAft>
              <a:buNone/>
              <a:defRPr b="1" i="0" sz="2800" u="none" cap="none" strike="noStrike">
                <a:solidFill>
                  <a:srgbClr val="FFFFFF"/>
                </a:solidFill>
                <a:latin typeface="Rockwell"/>
                <a:ea typeface="Rockwell"/>
                <a:cs typeface="Rockwell"/>
                <a:sym typeface="Rockwell"/>
              </a:defRPr>
            </a:lvl5pPr>
            <a:lvl6pPr indent="0" lvl="5" marL="0" marR="0" algn="ctr">
              <a:spcBef>
                <a:spcPts val="0"/>
              </a:spcBef>
              <a:spcAft>
                <a:spcPts val="0"/>
              </a:spcAft>
              <a:buNone/>
              <a:defRPr b="1" i="0" sz="2800" u="none" cap="none" strike="noStrike">
                <a:solidFill>
                  <a:srgbClr val="FFFFFF"/>
                </a:solidFill>
                <a:latin typeface="Rockwell"/>
                <a:ea typeface="Rockwell"/>
                <a:cs typeface="Rockwell"/>
                <a:sym typeface="Rockwell"/>
              </a:defRPr>
            </a:lvl6pPr>
            <a:lvl7pPr indent="0" lvl="6" marL="0" marR="0" algn="ctr">
              <a:spcBef>
                <a:spcPts val="0"/>
              </a:spcBef>
              <a:spcAft>
                <a:spcPts val="0"/>
              </a:spcAft>
              <a:buNone/>
              <a:defRPr b="1" i="0" sz="2800" u="none" cap="none" strike="noStrike">
                <a:solidFill>
                  <a:srgbClr val="FFFFFF"/>
                </a:solidFill>
                <a:latin typeface="Rockwell"/>
                <a:ea typeface="Rockwell"/>
                <a:cs typeface="Rockwell"/>
                <a:sym typeface="Rockwell"/>
              </a:defRPr>
            </a:lvl7pPr>
            <a:lvl8pPr indent="0" lvl="7" marL="0" marR="0" algn="ctr">
              <a:spcBef>
                <a:spcPts val="0"/>
              </a:spcBef>
              <a:spcAft>
                <a:spcPts val="0"/>
              </a:spcAft>
              <a:buNone/>
              <a:defRPr b="1" i="0" sz="2800" u="none" cap="none" strike="noStrike">
                <a:solidFill>
                  <a:srgbClr val="FFFFFF"/>
                </a:solidFill>
                <a:latin typeface="Rockwell"/>
                <a:ea typeface="Rockwell"/>
                <a:cs typeface="Rockwell"/>
                <a:sym typeface="Rockwell"/>
              </a:defRPr>
            </a:lvl8pPr>
            <a:lvl9pPr indent="0" lvl="8" marL="0" marR="0" algn="ctr">
              <a:spcBef>
                <a:spcPts val="0"/>
              </a:spcBef>
              <a:spcAft>
                <a:spcPts val="0"/>
              </a:spcAft>
              <a:buNone/>
              <a:defRPr b="1" i="0" sz="2800" u="none" cap="none" strike="noStrike">
                <a:solidFill>
                  <a:srgbClr val="FFFFFF"/>
                </a:solidFill>
                <a:latin typeface="Rockwell"/>
                <a:ea typeface="Rockwell"/>
                <a:cs typeface="Rockwell"/>
                <a:sym typeface="Rockwell"/>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46" name="Shape 46"/>
        <p:cNvGrpSpPr/>
        <p:nvPr/>
      </p:nvGrpSpPr>
      <p:grpSpPr>
        <a:xfrm>
          <a:off x="0" y="0"/>
          <a:ext cx="0" cy="0"/>
          <a:chOff x="0" y="0"/>
          <a:chExt cx="0" cy="0"/>
        </a:xfrm>
      </p:grpSpPr>
      <p:sp>
        <p:nvSpPr>
          <p:cNvPr id="47" name="Google Shape;47;p5"/>
          <p:cNvSpPr txBox="1"/>
          <p:nvPr>
            <p:ph type="title"/>
          </p:nvPr>
        </p:nvSpPr>
        <p:spPr>
          <a:xfrm>
            <a:off x="685800" y="484632"/>
            <a:ext cx="7772400" cy="1609344"/>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8" name="Google Shape;48;p5"/>
          <p:cNvSpPr txBox="1"/>
          <p:nvPr>
            <p:ph idx="1" type="body"/>
          </p:nvPr>
        </p:nvSpPr>
        <p:spPr>
          <a:xfrm>
            <a:off x="685800" y="2194560"/>
            <a:ext cx="3657600" cy="3977640"/>
          </a:xfrm>
          <a:prstGeom prst="rect">
            <a:avLst/>
          </a:prstGeom>
          <a:noFill/>
          <a:ln>
            <a:noFill/>
          </a:ln>
        </p:spPr>
        <p:txBody>
          <a:bodyPr anchorCtr="0" anchor="t" bIns="45700" lIns="91425" spcFirstLastPara="1" rIns="91425" wrap="square" tIns="45700">
            <a:normAutofit/>
          </a:bodyPr>
          <a:lstStyle>
            <a:lvl1pPr indent="-336550" lvl="0" marL="457200" algn="l">
              <a:lnSpc>
                <a:spcPct val="90000"/>
              </a:lnSpc>
              <a:spcBef>
                <a:spcPts val="1200"/>
              </a:spcBef>
              <a:spcAft>
                <a:spcPts val="0"/>
              </a:spcAft>
              <a:buSzPts val="1700"/>
              <a:buChar char="▪"/>
              <a:defRPr sz="2000"/>
            </a:lvl1pPr>
            <a:lvl2pPr indent="-325755" lvl="1" marL="914400" algn="l">
              <a:lnSpc>
                <a:spcPct val="90000"/>
              </a:lnSpc>
              <a:spcBef>
                <a:spcPts val="400"/>
              </a:spcBef>
              <a:spcAft>
                <a:spcPts val="0"/>
              </a:spcAft>
              <a:buSzPts val="1530"/>
              <a:buChar char="▪"/>
              <a:defRPr sz="1800"/>
            </a:lvl2pPr>
            <a:lvl3pPr indent="-314960" lvl="2" marL="1371600" algn="l">
              <a:lnSpc>
                <a:spcPct val="90000"/>
              </a:lnSpc>
              <a:spcBef>
                <a:spcPts val="400"/>
              </a:spcBef>
              <a:spcAft>
                <a:spcPts val="0"/>
              </a:spcAft>
              <a:buSzPts val="1360"/>
              <a:buChar char="▪"/>
              <a:defRPr sz="1600"/>
            </a:lvl3pPr>
            <a:lvl4pPr indent="-314960" lvl="3" marL="1828800" algn="l">
              <a:lnSpc>
                <a:spcPct val="90000"/>
              </a:lnSpc>
              <a:spcBef>
                <a:spcPts val="400"/>
              </a:spcBef>
              <a:spcAft>
                <a:spcPts val="0"/>
              </a:spcAft>
              <a:buSzPts val="1360"/>
              <a:buChar char="▪"/>
              <a:defRPr sz="1600"/>
            </a:lvl4pPr>
            <a:lvl5pPr indent="-314960" lvl="4" marL="2286000" algn="l">
              <a:lnSpc>
                <a:spcPct val="90000"/>
              </a:lnSpc>
              <a:spcBef>
                <a:spcPts val="400"/>
              </a:spcBef>
              <a:spcAft>
                <a:spcPts val="0"/>
              </a:spcAft>
              <a:buSzPts val="1360"/>
              <a:buChar char="▪"/>
              <a:defRPr sz="1600"/>
            </a:lvl5pPr>
            <a:lvl6pPr indent="-314960" lvl="5" marL="2743200" algn="l">
              <a:lnSpc>
                <a:spcPct val="90000"/>
              </a:lnSpc>
              <a:spcBef>
                <a:spcPts val="400"/>
              </a:spcBef>
              <a:spcAft>
                <a:spcPts val="0"/>
              </a:spcAft>
              <a:buSzPts val="1360"/>
              <a:buChar char="▪"/>
              <a:defRPr sz="1600"/>
            </a:lvl6pPr>
            <a:lvl7pPr indent="-314960" lvl="6" marL="3200400" algn="l">
              <a:lnSpc>
                <a:spcPct val="90000"/>
              </a:lnSpc>
              <a:spcBef>
                <a:spcPts val="400"/>
              </a:spcBef>
              <a:spcAft>
                <a:spcPts val="0"/>
              </a:spcAft>
              <a:buSzPts val="1360"/>
              <a:buChar char="▪"/>
              <a:defRPr sz="1600"/>
            </a:lvl7pPr>
            <a:lvl8pPr indent="-314959" lvl="7" marL="3657600" algn="l">
              <a:lnSpc>
                <a:spcPct val="90000"/>
              </a:lnSpc>
              <a:spcBef>
                <a:spcPts val="400"/>
              </a:spcBef>
              <a:spcAft>
                <a:spcPts val="0"/>
              </a:spcAft>
              <a:buSzPts val="1360"/>
              <a:buChar char="▪"/>
              <a:defRPr sz="1600"/>
            </a:lvl8pPr>
            <a:lvl9pPr indent="-314959" lvl="8" marL="4114800" algn="l">
              <a:lnSpc>
                <a:spcPct val="90000"/>
              </a:lnSpc>
              <a:spcBef>
                <a:spcPts val="400"/>
              </a:spcBef>
              <a:spcAft>
                <a:spcPts val="200"/>
              </a:spcAft>
              <a:buSzPts val="1360"/>
              <a:buChar char="▪"/>
              <a:defRPr sz="1600"/>
            </a:lvl9pPr>
          </a:lstStyle>
          <a:p/>
        </p:txBody>
      </p:sp>
      <p:sp>
        <p:nvSpPr>
          <p:cNvPr id="49" name="Google Shape;49;p5"/>
          <p:cNvSpPr txBox="1"/>
          <p:nvPr>
            <p:ph idx="2" type="body"/>
          </p:nvPr>
        </p:nvSpPr>
        <p:spPr>
          <a:xfrm>
            <a:off x="4792218" y="2194560"/>
            <a:ext cx="3657600" cy="3977640"/>
          </a:xfrm>
          <a:prstGeom prst="rect">
            <a:avLst/>
          </a:prstGeom>
          <a:noFill/>
          <a:ln>
            <a:noFill/>
          </a:ln>
        </p:spPr>
        <p:txBody>
          <a:bodyPr anchorCtr="0" anchor="t" bIns="45700" lIns="91425" spcFirstLastPara="1" rIns="91425" wrap="square" tIns="45700">
            <a:normAutofit/>
          </a:bodyPr>
          <a:lstStyle>
            <a:lvl1pPr indent="-336550" lvl="0" marL="457200" algn="l">
              <a:lnSpc>
                <a:spcPct val="90000"/>
              </a:lnSpc>
              <a:spcBef>
                <a:spcPts val="1200"/>
              </a:spcBef>
              <a:spcAft>
                <a:spcPts val="0"/>
              </a:spcAft>
              <a:buSzPts val="1700"/>
              <a:buChar char="▪"/>
              <a:defRPr sz="2000"/>
            </a:lvl1pPr>
            <a:lvl2pPr indent="-325755" lvl="1" marL="914400" algn="l">
              <a:lnSpc>
                <a:spcPct val="90000"/>
              </a:lnSpc>
              <a:spcBef>
                <a:spcPts val="400"/>
              </a:spcBef>
              <a:spcAft>
                <a:spcPts val="0"/>
              </a:spcAft>
              <a:buSzPts val="1530"/>
              <a:buChar char="▪"/>
              <a:defRPr sz="1800"/>
            </a:lvl2pPr>
            <a:lvl3pPr indent="-314960" lvl="2" marL="1371600" algn="l">
              <a:lnSpc>
                <a:spcPct val="90000"/>
              </a:lnSpc>
              <a:spcBef>
                <a:spcPts val="400"/>
              </a:spcBef>
              <a:spcAft>
                <a:spcPts val="0"/>
              </a:spcAft>
              <a:buSzPts val="1360"/>
              <a:buChar char="▪"/>
              <a:defRPr sz="1600"/>
            </a:lvl3pPr>
            <a:lvl4pPr indent="-314960" lvl="3" marL="1828800" algn="l">
              <a:lnSpc>
                <a:spcPct val="90000"/>
              </a:lnSpc>
              <a:spcBef>
                <a:spcPts val="400"/>
              </a:spcBef>
              <a:spcAft>
                <a:spcPts val="0"/>
              </a:spcAft>
              <a:buSzPts val="1360"/>
              <a:buChar char="▪"/>
              <a:defRPr sz="1600"/>
            </a:lvl4pPr>
            <a:lvl5pPr indent="-314960" lvl="4" marL="2286000" algn="l">
              <a:lnSpc>
                <a:spcPct val="90000"/>
              </a:lnSpc>
              <a:spcBef>
                <a:spcPts val="400"/>
              </a:spcBef>
              <a:spcAft>
                <a:spcPts val="0"/>
              </a:spcAft>
              <a:buSzPts val="1360"/>
              <a:buChar char="▪"/>
              <a:defRPr sz="1600"/>
            </a:lvl5pPr>
            <a:lvl6pPr indent="-314960" lvl="5" marL="2743200" algn="l">
              <a:lnSpc>
                <a:spcPct val="90000"/>
              </a:lnSpc>
              <a:spcBef>
                <a:spcPts val="400"/>
              </a:spcBef>
              <a:spcAft>
                <a:spcPts val="0"/>
              </a:spcAft>
              <a:buSzPts val="1360"/>
              <a:buChar char="▪"/>
              <a:defRPr sz="1600"/>
            </a:lvl6pPr>
            <a:lvl7pPr indent="-314960" lvl="6" marL="3200400" algn="l">
              <a:lnSpc>
                <a:spcPct val="90000"/>
              </a:lnSpc>
              <a:spcBef>
                <a:spcPts val="400"/>
              </a:spcBef>
              <a:spcAft>
                <a:spcPts val="0"/>
              </a:spcAft>
              <a:buSzPts val="1360"/>
              <a:buChar char="▪"/>
              <a:defRPr sz="1600"/>
            </a:lvl7pPr>
            <a:lvl8pPr indent="-314959" lvl="7" marL="3657600" algn="l">
              <a:lnSpc>
                <a:spcPct val="90000"/>
              </a:lnSpc>
              <a:spcBef>
                <a:spcPts val="400"/>
              </a:spcBef>
              <a:spcAft>
                <a:spcPts val="0"/>
              </a:spcAft>
              <a:buSzPts val="1360"/>
              <a:buChar char="▪"/>
              <a:defRPr sz="1600"/>
            </a:lvl8pPr>
            <a:lvl9pPr indent="-314959" lvl="8" marL="4114800" algn="l">
              <a:lnSpc>
                <a:spcPct val="90000"/>
              </a:lnSpc>
              <a:spcBef>
                <a:spcPts val="400"/>
              </a:spcBef>
              <a:spcAft>
                <a:spcPts val="200"/>
              </a:spcAft>
              <a:buSzPts val="1360"/>
              <a:buChar char="▪"/>
              <a:defRPr sz="1600"/>
            </a:lvl9pPr>
          </a:lstStyle>
          <a:p/>
        </p:txBody>
      </p:sp>
      <p:sp>
        <p:nvSpPr>
          <p:cNvPr id="50" name="Google Shape;50;p5"/>
          <p:cNvSpPr txBox="1"/>
          <p:nvPr>
            <p:ph idx="10" type="dt"/>
          </p:nvPr>
        </p:nvSpPr>
        <p:spPr>
          <a:xfrm>
            <a:off x="5992368" y="6272785"/>
            <a:ext cx="2455164"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5"/>
          <p:cNvSpPr txBox="1"/>
          <p:nvPr>
            <p:ph idx="11" type="ftr"/>
          </p:nvPr>
        </p:nvSpPr>
        <p:spPr>
          <a:xfrm>
            <a:off x="685800" y="6272785"/>
            <a:ext cx="4745736"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5"/>
          <p:cNvSpPr txBox="1"/>
          <p:nvPr>
            <p:ph idx="12" type="sldNum"/>
          </p:nvPr>
        </p:nvSpPr>
        <p:spPr>
          <a:xfrm>
            <a:off x="8483346" y="6272785"/>
            <a:ext cx="48006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spcAft>
                <a:spcPts val="0"/>
              </a:spcAft>
              <a:buNone/>
              <a:defRPr/>
            </a:lvl1pPr>
            <a:lvl2pPr indent="0" lvl="1" marL="0" algn="ctr">
              <a:spcBef>
                <a:spcPts val="0"/>
              </a:spcBef>
              <a:spcAft>
                <a:spcPts val="0"/>
              </a:spcAft>
              <a:buNone/>
              <a:defRPr/>
            </a:lvl2pPr>
            <a:lvl3pPr indent="0" lvl="2" marL="0" algn="ctr">
              <a:spcBef>
                <a:spcPts val="0"/>
              </a:spcBef>
              <a:spcAft>
                <a:spcPts val="0"/>
              </a:spcAft>
              <a:buNone/>
              <a:defRPr/>
            </a:lvl3pPr>
            <a:lvl4pPr indent="0" lvl="3" marL="0" algn="ctr">
              <a:spcBef>
                <a:spcPts val="0"/>
              </a:spcBef>
              <a:spcAft>
                <a:spcPts val="0"/>
              </a:spcAft>
              <a:buNone/>
              <a:defRPr/>
            </a:lvl4pPr>
            <a:lvl5pPr indent="0" lvl="4" marL="0" algn="ctr">
              <a:spcBef>
                <a:spcPts val="0"/>
              </a:spcBef>
              <a:spcAft>
                <a:spcPts val="0"/>
              </a:spcAft>
              <a:buNone/>
              <a:defRPr/>
            </a:lvl5pPr>
            <a:lvl6pPr indent="0" lvl="5" marL="0" algn="ctr">
              <a:spcBef>
                <a:spcPts val="0"/>
              </a:spcBef>
              <a:spcAft>
                <a:spcPts val="0"/>
              </a:spcAft>
              <a:buNone/>
              <a:defRPr/>
            </a:lvl6pPr>
            <a:lvl7pPr indent="0" lvl="6" marL="0" algn="ctr">
              <a:spcBef>
                <a:spcPts val="0"/>
              </a:spcBef>
              <a:spcAft>
                <a:spcPts val="0"/>
              </a:spcAft>
              <a:buNone/>
              <a:defRPr/>
            </a:lvl7pPr>
            <a:lvl8pPr indent="0" lvl="7" marL="0" algn="ctr">
              <a:spcBef>
                <a:spcPts val="0"/>
              </a:spcBef>
              <a:spcAft>
                <a:spcPts val="0"/>
              </a:spcAft>
              <a:buNone/>
              <a:defRPr/>
            </a:lvl8pPr>
            <a:lvl9pPr indent="0" lvl="8" marL="0" algn="ctr">
              <a:spcBef>
                <a:spcPts val="0"/>
              </a:spcBef>
              <a:spcAft>
                <a:spcPts val="0"/>
              </a:spcAft>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53" name="Shape 53"/>
        <p:cNvGrpSpPr/>
        <p:nvPr/>
      </p:nvGrpSpPr>
      <p:grpSpPr>
        <a:xfrm>
          <a:off x="0" y="0"/>
          <a:ext cx="0" cy="0"/>
          <a:chOff x="0" y="0"/>
          <a:chExt cx="0" cy="0"/>
        </a:xfrm>
      </p:grpSpPr>
      <p:sp>
        <p:nvSpPr>
          <p:cNvPr id="54" name="Google Shape;54;p6"/>
          <p:cNvSpPr txBox="1"/>
          <p:nvPr>
            <p:ph type="title"/>
          </p:nvPr>
        </p:nvSpPr>
        <p:spPr>
          <a:xfrm>
            <a:off x="685800" y="484632"/>
            <a:ext cx="7772400" cy="1609344"/>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5" name="Google Shape;55;p6"/>
          <p:cNvSpPr txBox="1"/>
          <p:nvPr>
            <p:ph idx="1" type="body"/>
          </p:nvPr>
        </p:nvSpPr>
        <p:spPr>
          <a:xfrm>
            <a:off x="685800" y="2048256"/>
            <a:ext cx="3657600" cy="640080"/>
          </a:xfrm>
          <a:prstGeom prst="rect">
            <a:avLst/>
          </a:prstGeom>
          <a:noFill/>
          <a:ln>
            <a:noFill/>
          </a:ln>
        </p:spPr>
        <p:txBody>
          <a:bodyPr anchorCtr="0" anchor="ctr" bIns="45700" lIns="91425" spcFirstLastPara="1" rIns="91425" wrap="square" tIns="45700">
            <a:normAutofit/>
          </a:bodyPr>
          <a:lstStyle>
            <a:lvl1pPr indent="-228600" lvl="0" marL="457200" algn="l">
              <a:lnSpc>
                <a:spcPct val="90000"/>
              </a:lnSpc>
              <a:spcBef>
                <a:spcPts val="1200"/>
              </a:spcBef>
              <a:spcAft>
                <a:spcPts val="0"/>
              </a:spcAft>
              <a:buSzPts val="1700"/>
              <a:buNone/>
              <a:defRPr b="1" sz="2000">
                <a:solidFill>
                  <a:srgbClr val="9E3611"/>
                </a:solidFill>
              </a:defRPr>
            </a:lvl1pPr>
            <a:lvl2pPr indent="-228600" lvl="1" marL="914400" algn="l">
              <a:lnSpc>
                <a:spcPct val="90000"/>
              </a:lnSpc>
              <a:spcBef>
                <a:spcPts val="400"/>
              </a:spcBef>
              <a:spcAft>
                <a:spcPts val="0"/>
              </a:spcAft>
              <a:buSzPts val="1700"/>
              <a:buNone/>
              <a:defRPr b="1" sz="2000"/>
            </a:lvl2pPr>
            <a:lvl3pPr indent="-228600" lvl="2" marL="1371600" algn="l">
              <a:lnSpc>
                <a:spcPct val="90000"/>
              </a:lnSpc>
              <a:spcBef>
                <a:spcPts val="400"/>
              </a:spcBef>
              <a:spcAft>
                <a:spcPts val="0"/>
              </a:spcAft>
              <a:buSzPts val="1530"/>
              <a:buNone/>
              <a:defRPr b="1" sz="1800"/>
            </a:lvl3pPr>
            <a:lvl4pPr indent="-228600" lvl="3" marL="1828800" algn="l">
              <a:lnSpc>
                <a:spcPct val="90000"/>
              </a:lnSpc>
              <a:spcBef>
                <a:spcPts val="400"/>
              </a:spcBef>
              <a:spcAft>
                <a:spcPts val="0"/>
              </a:spcAft>
              <a:buSzPts val="1360"/>
              <a:buNone/>
              <a:defRPr b="1" sz="1600"/>
            </a:lvl4pPr>
            <a:lvl5pPr indent="-228600" lvl="4" marL="2286000" algn="l">
              <a:lnSpc>
                <a:spcPct val="90000"/>
              </a:lnSpc>
              <a:spcBef>
                <a:spcPts val="400"/>
              </a:spcBef>
              <a:spcAft>
                <a:spcPts val="0"/>
              </a:spcAft>
              <a:buSzPts val="1360"/>
              <a:buNone/>
              <a:defRPr b="1" sz="1600"/>
            </a:lvl5pPr>
            <a:lvl6pPr indent="-228600" lvl="5" marL="2743200" algn="l">
              <a:lnSpc>
                <a:spcPct val="90000"/>
              </a:lnSpc>
              <a:spcBef>
                <a:spcPts val="400"/>
              </a:spcBef>
              <a:spcAft>
                <a:spcPts val="0"/>
              </a:spcAft>
              <a:buSzPts val="1360"/>
              <a:buNone/>
              <a:defRPr b="1" sz="1600"/>
            </a:lvl6pPr>
            <a:lvl7pPr indent="-228600" lvl="6" marL="3200400" algn="l">
              <a:lnSpc>
                <a:spcPct val="90000"/>
              </a:lnSpc>
              <a:spcBef>
                <a:spcPts val="400"/>
              </a:spcBef>
              <a:spcAft>
                <a:spcPts val="0"/>
              </a:spcAft>
              <a:buSzPts val="1360"/>
              <a:buNone/>
              <a:defRPr b="1" sz="1600"/>
            </a:lvl7pPr>
            <a:lvl8pPr indent="-228600" lvl="7" marL="3657600" algn="l">
              <a:lnSpc>
                <a:spcPct val="90000"/>
              </a:lnSpc>
              <a:spcBef>
                <a:spcPts val="400"/>
              </a:spcBef>
              <a:spcAft>
                <a:spcPts val="0"/>
              </a:spcAft>
              <a:buSzPts val="1360"/>
              <a:buNone/>
              <a:defRPr b="1" sz="1600"/>
            </a:lvl8pPr>
            <a:lvl9pPr indent="-228600" lvl="8" marL="4114800" algn="l">
              <a:lnSpc>
                <a:spcPct val="90000"/>
              </a:lnSpc>
              <a:spcBef>
                <a:spcPts val="400"/>
              </a:spcBef>
              <a:spcAft>
                <a:spcPts val="200"/>
              </a:spcAft>
              <a:buSzPts val="1360"/>
              <a:buNone/>
              <a:defRPr b="1" sz="1600"/>
            </a:lvl9pPr>
          </a:lstStyle>
          <a:p/>
        </p:txBody>
      </p:sp>
      <p:sp>
        <p:nvSpPr>
          <p:cNvPr id="56" name="Google Shape;56;p6"/>
          <p:cNvSpPr txBox="1"/>
          <p:nvPr>
            <p:ph idx="2" type="body"/>
          </p:nvPr>
        </p:nvSpPr>
        <p:spPr>
          <a:xfrm>
            <a:off x="685800" y="2743200"/>
            <a:ext cx="3657600" cy="3291840"/>
          </a:xfrm>
          <a:prstGeom prst="rect">
            <a:avLst/>
          </a:prstGeom>
          <a:noFill/>
          <a:ln>
            <a:noFill/>
          </a:ln>
        </p:spPr>
        <p:txBody>
          <a:bodyPr anchorCtr="0" anchor="t" bIns="45700" lIns="91425" spcFirstLastPara="1" rIns="91425" wrap="square" tIns="45700">
            <a:normAutofit/>
          </a:bodyPr>
          <a:lstStyle>
            <a:lvl1pPr indent="-336550" lvl="0" marL="457200" algn="l">
              <a:lnSpc>
                <a:spcPct val="90000"/>
              </a:lnSpc>
              <a:spcBef>
                <a:spcPts val="1200"/>
              </a:spcBef>
              <a:spcAft>
                <a:spcPts val="0"/>
              </a:spcAft>
              <a:buSzPts val="1700"/>
              <a:buChar char="▪"/>
              <a:defRPr sz="2000"/>
            </a:lvl1pPr>
            <a:lvl2pPr indent="-325755" lvl="1" marL="914400" algn="l">
              <a:lnSpc>
                <a:spcPct val="90000"/>
              </a:lnSpc>
              <a:spcBef>
                <a:spcPts val="400"/>
              </a:spcBef>
              <a:spcAft>
                <a:spcPts val="0"/>
              </a:spcAft>
              <a:buSzPts val="1530"/>
              <a:buChar char="▪"/>
              <a:defRPr sz="1800"/>
            </a:lvl2pPr>
            <a:lvl3pPr indent="-314960" lvl="2" marL="1371600" algn="l">
              <a:lnSpc>
                <a:spcPct val="90000"/>
              </a:lnSpc>
              <a:spcBef>
                <a:spcPts val="400"/>
              </a:spcBef>
              <a:spcAft>
                <a:spcPts val="0"/>
              </a:spcAft>
              <a:buSzPts val="1360"/>
              <a:buChar char="▪"/>
              <a:defRPr sz="1600"/>
            </a:lvl3pPr>
            <a:lvl4pPr indent="-314960" lvl="3" marL="1828800" algn="l">
              <a:lnSpc>
                <a:spcPct val="90000"/>
              </a:lnSpc>
              <a:spcBef>
                <a:spcPts val="400"/>
              </a:spcBef>
              <a:spcAft>
                <a:spcPts val="0"/>
              </a:spcAft>
              <a:buSzPts val="1360"/>
              <a:buChar char="▪"/>
              <a:defRPr sz="1600"/>
            </a:lvl4pPr>
            <a:lvl5pPr indent="-314960" lvl="4" marL="2286000" algn="l">
              <a:lnSpc>
                <a:spcPct val="90000"/>
              </a:lnSpc>
              <a:spcBef>
                <a:spcPts val="400"/>
              </a:spcBef>
              <a:spcAft>
                <a:spcPts val="0"/>
              </a:spcAft>
              <a:buSzPts val="1360"/>
              <a:buChar char="▪"/>
              <a:defRPr sz="1600"/>
            </a:lvl5pPr>
            <a:lvl6pPr indent="-314960" lvl="5" marL="2743200" algn="l">
              <a:lnSpc>
                <a:spcPct val="90000"/>
              </a:lnSpc>
              <a:spcBef>
                <a:spcPts val="400"/>
              </a:spcBef>
              <a:spcAft>
                <a:spcPts val="0"/>
              </a:spcAft>
              <a:buSzPts val="1360"/>
              <a:buChar char="▪"/>
              <a:defRPr sz="1600"/>
            </a:lvl6pPr>
            <a:lvl7pPr indent="-314960" lvl="6" marL="3200400" algn="l">
              <a:lnSpc>
                <a:spcPct val="90000"/>
              </a:lnSpc>
              <a:spcBef>
                <a:spcPts val="400"/>
              </a:spcBef>
              <a:spcAft>
                <a:spcPts val="0"/>
              </a:spcAft>
              <a:buSzPts val="1360"/>
              <a:buChar char="▪"/>
              <a:defRPr sz="1600"/>
            </a:lvl7pPr>
            <a:lvl8pPr indent="-314959" lvl="7" marL="3657600" algn="l">
              <a:lnSpc>
                <a:spcPct val="90000"/>
              </a:lnSpc>
              <a:spcBef>
                <a:spcPts val="400"/>
              </a:spcBef>
              <a:spcAft>
                <a:spcPts val="0"/>
              </a:spcAft>
              <a:buSzPts val="1360"/>
              <a:buChar char="▪"/>
              <a:defRPr sz="1600"/>
            </a:lvl8pPr>
            <a:lvl9pPr indent="-314959" lvl="8" marL="4114800" algn="l">
              <a:lnSpc>
                <a:spcPct val="90000"/>
              </a:lnSpc>
              <a:spcBef>
                <a:spcPts val="400"/>
              </a:spcBef>
              <a:spcAft>
                <a:spcPts val="200"/>
              </a:spcAft>
              <a:buSzPts val="1360"/>
              <a:buChar char="▪"/>
              <a:defRPr sz="1600"/>
            </a:lvl9pPr>
          </a:lstStyle>
          <a:p/>
        </p:txBody>
      </p:sp>
      <p:sp>
        <p:nvSpPr>
          <p:cNvPr id="57" name="Google Shape;57;p6"/>
          <p:cNvSpPr txBox="1"/>
          <p:nvPr>
            <p:ph idx="3" type="body"/>
          </p:nvPr>
        </p:nvSpPr>
        <p:spPr>
          <a:xfrm>
            <a:off x="4820793" y="2048256"/>
            <a:ext cx="3657600" cy="640080"/>
          </a:xfrm>
          <a:prstGeom prst="rect">
            <a:avLst/>
          </a:prstGeom>
          <a:noFill/>
          <a:ln>
            <a:noFill/>
          </a:ln>
        </p:spPr>
        <p:txBody>
          <a:bodyPr anchorCtr="0" anchor="ctr" bIns="45700" lIns="91425" spcFirstLastPara="1" rIns="91425" wrap="square" tIns="45700">
            <a:normAutofit/>
          </a:bodyPr>
          <a:lstStyle>
            <a:lvl1pPr indent="-228600" lvl="0" marL="457200" algn="l">
              <a:lnSpc>
                <a:spcPct val="90000"/>
              </a:lnSpc>
              <a:spcBef>
                <a:spcPts val="1200"/>
              </a:spcBef>
              <a:spcAft>
                <a:spcPts val="0"/>
              </a:spcAft>
              <a:buSzPts val="1700"/>
              <a:buNone/>
              <a:defRPr b="1" sz="2000">
                <a:solidFill>
                  <a:srgbClr val="9E3611"/>
                </a:solidFill>
              </a:defRPr>
            </a:lvl1pPr>
            <a:lvl2pPr indent="-228600" lvl="1" marL="914400" algn="l">
              <a:lnSpc>
                <a:spcPct val="90000"/>
              </a:lnSpc>
              <a:spcBef>
                <a:spcPts val="400"/>
              </a:spcBef>
              <a:spcAft>
                <a:spcPts val="0"/>
              </a:spcAft>
              <a:buSzPts val="1700"/>
              <a:buNone/>
              <a:defRPr b="1" sz="2000"/>
            </a:lvl2pPr>
            <a:lvl3pPr indent="-228600" lvl="2" marL="1371600" algn="l">
              <a:lnSpc>
                <a:spcPct val="90000"/>
              </a:lnSpc>
              <a:spcBef>
                <a:spcPts val="400"/>
              </a:spcBef>
              <a:spcAft>
                <a:spcPts val="0"/>
              </a:spcAft>
              <a:buSzPts val="1530"/>
              <a:buNone/>
              <a:defRPr b="1" sz="1800"/>
            </a:lvl3pPr>
            <a:lvl4pPr indent="-228600" lvl="3" marL="1828800" algn="l">
              <a:lnSpc>
                <a:spcPct val="90000"/>
              </a:lnSpc>
              <a:spcBef>
                <a:spcPts val="400"/>
              </a:spcBef>
              <a:spcAft>
                <a:spcPts val="0"/>
              </a:spcAft>
              <a:buSzPts val="1360"/>
              <a:buNone/>
              <a:defRPr b="1" sz="1600"/>
            </a:lvl4pPr>
            <a:lvl5pPr indent="-228600" lvl="4" marL="2286000" algn="l">
              <a:lnSpc>
                <a:spcPct val="90000"/>
              </a:lnSpc>
              <a:spcBef>
                <a:spcPts val="400"/>
              </a:spcBef>
              <a:spcAft>
                <a:spcPts val="0"/>
              </a:spcAft>
              <a:buSzPts val="1360"/>
              <a:buNone/>
              <a:defRPr b="1" sz="1600"/>
            </a:lvl5pPr>
            <a:lvl6pPr indent="-228600" lvl="5" marL="2743200" algn="l">
              <a:lnSpc>
                <a:spcPct val="90000"/>
              </a:lnSpc>
              <a:spcBef>
                <a:spcPts val="400"/>
              </a:spcBef>
              <a:spcAft>
                <a:spcPts val="0"/>
              </a:spcAft>
              <a:buSzPts val="1360"/>
              <a:buNone/>
              <a:defRPr b="1" sz="1600"/>
            </a:lvl6pPr>
            <a:lvl7pPr indent="-228600" lvl="6" marL="3200400" algn="l">
              <a:lnSpc>
                <a:spcPct val="90000"/>
              </a:lnSpc>
              <a:spcBef>
                <a:spcPts val="400"/>
              </a:spcBef>
              <a:spcAft>
                <a:spcPts val="0"/>
              </a:spcAft>
              <a:buSzPts val="1360"/>
              <a:buNone/>
              <a:defRPr b="1" sz="1600"/>
            </a:lvl7pPr>
            <a:lvl8pPr indent="-228600" lvl="7" marL="3657600" algn="l">
              <a:lnSpc>
                <a:spcPct val="90000"/>
              </a:lnSpc>
              <a:spcBef>
                <a:spcPts val="400"/>
              </a:spcBef>
              <a:spcAft>
                <a:spcPts val="0"/>
              </a:spcAft>
              <a:buSzPts val="1360"/>
              <a:buNone/>
              <a:defRPr b="1" sz="1600"/>
            </a:lvl8pPr>
            <a:lvl9pPr indent="-228600" lvl="8" marL="4114800" algn="l">
              <a:lnSpc>
                <a:spcPct val="90000"/>
              </a:lnSpc>
              <a:spcBef>
                <a:spcPts val="400"/>
              </a:spcBef>
              <a:spcAft>
                <a:spcPts val="200"/>
              </a:spcAft>
              <a:buSzPts val="1360"/>
              <a:buNone/>
              <a:defRPr b="1" sz="1600"/>
            </a:lvl9pPr>
          </a:lstStyle>
          <a:p/>
        </p:txBody>
      </p:sp>
      <p:sp>
        <p:nvSpPr>
          <p:cNvPr id="58" name="Google Shape;58;p6"/>
          <p:cNvSpPr txBox="1"/>
          <p:nvPr>
            <p:ph idx="4" type="body"/>
          </p:nvPr>
        </p:nvSpPr>
        <p:spPr>
          <a:xfrm>
            <a:off x="4820793" y="2743200"/>
            <a:ext cx="3657600" cy="3291840"/>
          </a:xfrm>
          <a:prstGeom prst="rect">
            <a:avLst/>
          </a:prstGeom>
          <a:noFill/>
          <a:ln>
            <a:noFill/>
          </a:ln>
        </p:spPr>
        <p:txBody>
          <a:bodyPr anchorCtr="0" anchor="t" bIns="45700" lIns="91425" spcFirstLastPara="1" rIns="91425" wrap="square" tIns="45700">
            <a:normAutofit/>
          </a:bodyPr>
          <a:lstStyle>
            <a:lvl1pPr indent="-336550" lvl="0" marL="457200" algn="l">
              <a:lnSpc>
                <a:spcPct val="90000"/>
              </a:lnSpc>
              <a:spcBef>
                <a:spcPts val="1200"/>
              </a:spcBef>
              <a:spcAft>
                <a:spcPts val="0"/>
              </a:spcAft>
              <a:buSzPts val="1700"/>
              <a:buChar char="▪"/>
              <a:defRPr sz="2000"/>
            </a:lvl1pPr>
            <a:lvl2pPr indent="-325755" lvl="1" marL="914400" algn="l">
              <a:lnSpc>
                <a:spcPct val="90000"/>
              </a:lnSpc>
              <a:spcBef>
                <a:spcPts val="400"/>
              </a:spcBef>
              <a:spcAft>
                <a:spcPts val="0"/>
              </a:spcAft>
              <a:buSzPts val="1530"/>
              <a:buChar char="▪"/>
              <a:defRPr sz="1800"/>
            </a:lvl2pPr>
            <a:lvl3pPr indent="-314960" lvl="2" marL="1371600" algn="l">
              <a:lnSpc>
                <a:spcPct val="90000"/>
              </a:lnSpc>
              <a:spcBef>
                <a:spcPts val="400"/>
              </a:spcBef>
              <a:spcAft>
                <a:spcPts val="0"/>
              </a:spcAft>
              <a:buSzPts val="1360"/>
              <a:buChar char="▪"/>
              <a:defRPr sz="1600"/>
            </a:lvl3pPr>
            <a:lvl4pPr indent="-314960" lvl="3" marL="1828800" algn="l">
              <a:lnSpc>
                <a:spcPct val="90000"/>
              </a:lnSpc>
              <a:spcBef>
                <a:spcPts val="400"/>
              </a:spcBef>
              <a:spcAft>
                <a:spcPts val="0"/>
              </a:spcAft>
              <a:buSzPts val="1360"/>
              <a:buChar char="▪"/>
              <a:defRPr sz="1600"/>
            </a:lvl4pPr>
            <a:lvl5pPr indent="-314960" lvl="4" marL="2286000" algn="l">
              <a:lnSpc>
                <a:spcPct val="90000"/>
              </a:lnSpc>
              <a:spcBef>
                <a:spcPts val="400"/>
              </a:spcBef>
              <a:spcAft>
                <a:spcPts val="0"/>
              </a:spcAft>
              <a:buSzPts val="1360"/>
              <a:buChar char="▪"/>
              <a:defRPr sz="1600"/>
            </a:lvl5pPr>
            <a:lvl6pPr indent="-314960" lvl="5" marL="2743200" algn="l">
              <a:lnSpc>
                <a:spcPct val="90000"/>
              </a:lnSpc>
              <a:spcBef>
                <a:spcPts val="400"/>
              </a:spcBef>
              <a:spcAft>
                <a:spcPts val="0"/>
              </a:spcAft>
              <a:buSzPts val="1360"/>
              <a:buChar char="▪"/>
              <a:defRPr sz="1600"/>
            </a:lvl6pPr>
            <a:lvl7pPr indent="-314960" lvl="6" marL="3200400" algn="l">
              <a:lnSpc>
                <a:spcPct val="90000"/>
              </a:lnSpc>
              <a:spcBef>
                <a:spcPts val="400"/>
              </a:spcBef>
              <a:spcAft>
                <a:spcPts val="0"/>
              </a:spcAft>
              <a:buSzPts val="1360"/>
              <a:buChar char="▪"/>
              <a:defRPr sz="1600"/>
            </a:lvl7pPr>
            <a:lvl8pPr indent="-314959" lvl="7" marL="3657600" algn="l">
              <a:lnSpc>
                <a:spcPct val="90000"/>
              </a:lnSpc>
              <a:spcBef>
                <a:spcPts val="400"/>
              </a:spcBef>
              <a:spcAft>
                <a:spcPts val="0"/>
              </a:spcAft>
              <a:buSzPts val="1360"/>
              <a:buChar char="▪"/>
              <a:defRPr sz="1600"/>
            </a:lvl8pPr>
            <a:lvl9pPr indent="-314959" lvl="8" marL="4114800" algn="l">
              <a:lnSpc>
                <a:spcPct val="90000"/>
              </a:lnSpc>
              <a:spcBef>
                <a:spcPts val="400"/>
              </a:spcBef>
              <a:spcAft>
                <a:spcPts val="200"/>
              </a:spcAft>
              <a:buSzPts val="1360"/>
              <a:buChar char="▪"/>
              <a:defRPr sz="1600"/>
            </a:lvl9pPr>
          </a:lstStyle>
          <a:p/>
        </p:txBody>
      </p:sp>
      <p:sp>
        <p:nvSpPr>
          <p:cNvPr id="59" name="Google Shape;59;p6"/>
          <p:cNvSpPr txBox="1"/>
          <p:nvPr>
            <p:ph idx="10" type="dt"/>
          </p:nvPr>
        </p:nvSpPr>
        <p:spPr>
          <a:xfrm>
            <a:off x="5992368" y="6272785"/>
            <a:ext cx="2455164"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6"/>
          <p:cNvSpPr txBox="1"/>
          <p:nvPr>
            <p:ph idx="11" type="ftr"/>
          </p:nvPr>
        </p:nvSpPr>
        <p:spPr>
          <a:xfrm>
            <a:off x="685800" y="6272785"/>
            <a:ext cx="4745736"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1" name="Google Shape;61;p6"/>
          <p:cNvSpPr txBox="1"/>
          <p:nvPr>
            <p:ph idx="12" type="sldNum"/>
          </p:nvPr>
        </p:nvSpPr>
        <p:spPr>
          <a:xfrm>
            <a:off x="8483346" y="6272785"/>
            <a:ext cx="48006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spcAft>
                <a:spcPts val="0"/>
              </a:spcAft>
              <a:buNone/>
              <a:defRPr/>
            </a:lvl1pPr>
            <a:lvl2pPr indent="0" lvl="1" marL="0" algn="ctr">
              <a:spcBef>
                <a:spcPts val="0"/>
              </a:spcBef>
              <a:spcAft>
                <a:spcPts val="0"/>
              </a:spcAft>
              <a:buNone/>
              <a:defRPr/>
            </a:lvl2pPr>
            <a:lvl3pPr indent="0" lvl="2" marL="0" algn="ctr">
              <a:spcBef>
                <a:spcPts val="0"/>
              </a:spcBef>
              <a:spcAft>
                <a:spcPts val="0"/>
              </a:spcAft>
              <a:buNone/>
              <a:defRPr/>
            </a:lvl3pPr>
            <a:lvl4pPr indent="0" lvl="3" marL="0" algn="ctr">
              <a:spcBef>
                <a:spcPts val="0"/>
              </a:spcBef>
              <a:spcAft>
                <a:spcPts val="0"/>
              </a:spcAft>
              <a:buNone/>
              <a:defRPr/>
            </a:lvl4pPr>
            <a:lvl5pPr indent="0" lvl="4" marL="0" algn="ctr">
              <a:spcBef>
                <a:spcPts val="0"/>
              </a:spcBef>
              <a:spcAft>
                <a:spcPts val="0"/>
              </a:spcAft>
              <a:buNone/>
              <a:defRPr/>
            </a:lvl5pPr>
            <a:lvl6pPr indent="0" lvl="5" marL="0" algn="ctr">
              <a:spcBef>
                <a:spcPts val="0"/>
              </a:spcBef>
              <a:spcAft>
                <a:spcPts val="0"/>
              </a:spcAft>
              <a:buNone/>
              <a:defRPr/>
            </a:lvl6pPr>
            <a:lvl7pPr indent="0" lvl="6" marL="0" algn="ctr">
              <a:spcBef>
                <a:spcPts val="0"/>
              </a:spcBef>
              <a:spcAft>
                <a:spcPts val="0"/>
              </a:spcAft>
              <a:buNone/>
              <a:defRPr/>
            </a:lvl7pPr>
            <a:lvl8pPr indent="0" lvl="7" marL="0" algn="ctr">
              <a:spcBef>
                <a:spcPts val="0"/>
              </a:spcBef>
              <a:spcAft>
                <a:spcPts val="0"/>
              </a:spcAft>
              <a:buNone/>
              <a:defRPr/>
            </a:lvl8pPr>
            <a:lvl9pPr indent="0" lvl="8" marL="0" algn="ctr">
              <a:spcBef>
                <a:spcPts val="0"/>
              </a:spcBef>
              <a:spcAft>
                <a:spcPts val="0"/>
              </a:spcAft>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62" name="Shape 62"/>
        <p:cNvGrpSpPr/>
        <p:nvPr/>
      </p:nvGrpSpPr>
      <p:grpSpPr>
        <a:xfrm>
          <a:off x="0" y="0"/>
          <a:ext cx="0" cy="0"/>
          <a:chOff x="0" y="0"/>
          <a:chExt cx="0" cy="0"/>
        </a:xfrm>
      </p:grpSpPr>
      <p:sp>
        <p:nvSpPr>
          <p:cNvPr id="63" name="Google Shape;63;p7"/>
          <p:cNvSpPr txBox="1"/>
          <p:nvPr>
            <p:ph type="title"/>
          </p:nvPr>
        </p:nvSpPr>
        <p:spPr>
          <a:xfrm>
            <a:off x="685800" y="484632"/>
            <a:ext cx="7772400" cy="1609344"/>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4" name="Google Shape;64;p7"/>
          <p:cNvSpPr txBox="1"/>
          <p:nvPr>
            <p:ph idx="10" type="dt"/>
          </p:nvPr>
        </p:nvSpPr>
        <p:spPr>
          <a:xfrm>
            <a:off x="5992368" y="6272785"/>
            <a:ext cx="2455164"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solidFill>
                  <a:srgbClr val="69240B"/>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5" name="Google Shape;65;p7"/>
          <p:cNvSpPr txBox="1"/>
          <p:nvPr>
            <p:ph idx="11" type="ftr"/>
          </p:nvPr>
        </p:nvSpPr>
        <p:spPr>
          <a:xfrm>
            <a:off x="685800" y="6272785"/>
            <a:ext cx="4745736"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solidFill>
                  <a:srgbClr val="69240B"/>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7"/>
          <p:cNvSpPr txBox="1"/>
          <p:nvPr>
            <p:ph idx="12" type="sldNum"/>
          </p:nvPr>
        </p:nvSpPr>
        <p:spPr>
          <a:xfrm>
            <a:off x="8483346" y="6272785"/>
            <a:ext cx="48006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spcAft>
                <a:spcPts val="0"/>
              </a:spcAft>
              <a:buNone/>
              <a:defRPr/>
            </a:lvl1pPr>
            <a:lvl2pPr indent="0" lvl="1" marL="0" algn="ctr">
              <a:spcBef>
                <a:spcPts val="0"/>
              </a:spcBef>
              <a:spcAft>
                <a:spcPts val="0"/>
              </a:spcAft>
              <a:buNone/>
              <a:defRPr/>
            </a:lvl2pPr>
            <a:lvl3pPr indent="0" lvl="2" marL="0" algn="ctr">
              <a:spcBef>
                <a:spcPts val="0"/>
              </a:spcBef>
              <a:spcAft>
                <a:spcPts val="0"/>
              </a:spcAft>
              <a:buNone/>
              <a:defRPr/>
            </a:lvl3pPr>
            <a:lvl4pPr indent="0" lvl="3" marL="0" algn="ctr">
              <a:spcBef>
                <a:spcPts val="0"/>
              </a:spcBef>
              <a:spcAft>
                <a:spcPts val="0"/>
              </a:spcAft>
              <a:buNone/>
              <a:defRPr/>
            </a:lvl4pPr>
            <a:lvl5pPr indent="0" lvl="4" marL="0" algn="ctr">
              <a:spcBef>
                <a:spcPts val="0"/>
              </a:spcBef>
              <a:spcAft>
                <a:spcPts val="0"/>
              </a:spcAft>
              <a:buNone/>
              <a:defRPr/>
            </a:lvl5pPr>
            <a:lvl6pPr indent="0" lvl="5" marL="0" algn="ctr">
              <a:spcBef>
                <a:spcPts val="0"/>
              </a:spcBef>
              <a:spcAft>
                <a:spcPts val="0"/>
              </a:spcAft>
              <a:buNone/>
              <a:defRPr/>
            </a:lvl6pPr>
            <a:lvl7pPr indent="0" lvl="6" marL="0" algn="ctr">
              <a:spcBef>
                <a:spcPts val="0"/>
              </a:spcBef>
              <a:spcAft>
                <a:spcPts val="0"/>
              </a:spcAft>
              <a:buNone/>
              <a:defRPr/>
            </a:lvl7pPr>
            <a:lvl8pPr indent="0" lvl="7" marL="0" algn="ctr">
              <a:spcBef>
                <a:spcPts val="0"/>
              </a:spcBef>
              <a:spcAft>
                <a:spcPts val="0"/>
              </a:spcAft>
              <a:buNone/>
              <a:defRPr/>
            </a:lvl8pPr>
            <a:lvl9pPr indent="0" lvl="8" marL="0" algn="ctr">
              <a:spcBef>
                <a:spcPts val="0"/>
              </a:spcBef>
              <a:spcAft>
                <a:spcPts val="0"/>
              </a:spcAft>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67" name="Shape 67"/>
        <p:cNvGrpSpPr/>
        <p:nvPr/>
      </p:nvGrpSpPr>
      <p:grpSpPr>
        <a:xfrm>
          <a:off x="0" y="0"/>
          <a:ext cx="0" cy="0"/>
          <a:chOff x="0" y="0"/>
          <a:chExt cx="0" cy="0"/>
        </a:xfrm>
      </p:grpSpPr>
      <p:sp>
        <p:nvSpPr>
          <p:cNvPr id="68" name="Google Shape;68;p8"/>
          <p:cNvSpPr txBox="1"/>
          <p:nvPr>
            <p:ph idx="10" type="dt"/>
          </p:nvPr>
        </p:nvSpPr>
        <p:spPr>
          <a:xfrm>
            <a:off x="5992368" y="6272785"/>
            <a:ext cx="2455164"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9" name="Google Shape;69;p8"/>
          <p:cNvSpPr txBox="1"/>
          <p:nvPr>
            <p:ph idx="11" type="ftr"/>
          </p:nvPr>
        </p:nvSpPr>
        <p:spPr>
          <a:xfrm>
            <a:off x="685800" y="6272785"/>
            <a:ext cx="4745736"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8"/>
          <p:cNvSpPr txBox="1"/>
          <p:nvPr>
            <p:ph idx="12" type="sldNum"/>
          </p:nvPr>
        </p:nvSpPr>
        <p:spPr>
          <a:xfrm>
            <a:off x="8483346" y="6272785"/>
            <a:ext cx="48006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spcAft>
                <a:spcPts val="0"/>
              </a:spcAft>
              <a:buNone/>
              <a:defRPr/>
            </a:lvl1pPr>
            <a:lvl2pPr indent="0" lvl="1" marL="0" algn="ctr">
              <a:spcBef>
                <a:spcPts val="0"/>
              </a:spcBef>
              <a:spcAft>
                <a:spcPts val="0"/>
              </a:spcAft>
              <a:buNone/>
              <a:defRPr/>
            </a:lvl2pPr>
            <a:lvl3pPr indent="0" lvl="2" marL="0" algn="ctr">
              <a:spcBef>
                <a:spcPts val="0"/>
              </a:spcBef>
              <a:spcAft>
                <a:spcPts val="0"/>
              </a:spcAft>
              <a:buNone/>
              <a:defRPr/>
            </a:lvl3pPr>
            <a:lvl4pPr indent="0" lvl="3" marL="0" algn="ctr">
              <a:spcBef>
                <a:spcPts val="0"/>
              </a:spcBef>
              <a:spcAft>
                <a:spcPts val="0"/>
              </a:spcAft>
              <a:buNone/>
              <a:defRPr/>
            </a:lvl4pPr>
            <a:lvl5pPr indent="0" lvl="4" marL="0" algn="ctr">
              <a:spcBef>
                <a:spcPts val="0"/>
              </a:spcBef>
              <a:spcAft>
                <a:spcPts val="0"/>
              </a:spcAft>
              <a:buNone/>
              <a:defRPr/>
            </a:lvl5pPr>
            <a:lvl6pPr indent="0" lvl="5" marL="0" algn="ctr">
              <a:spcBef>
                <a:spcPts val="0"/>
              </a:spcBef>
              <a:spcAft>
                <a:spcPts val="0"/>
              </a:spcAft>
              <a:buNone/>
              <a:defRPr/>
            </a:lvl6pPr>
            <a:lvl7pPr indent="0" lvl="6" marL="0" algn="ctr">
              <a:spcBef>
                <a:spcPts val="0"/>
              </a:spcBef>
              <a:spcAft>
                <a:spcPts val="0"/>
              </a:spcAft>
              <a:buNone/>
              <a:defRPr/>
            </a:lvl7pPr>
            <a:lvl8pPr indent="0" lvl="7" marL="0" algn="ctr">
              <a:spcBef>
                <a:spcPts val="0"/>
              </a:spcBef>
              <a:spcAft>
                <a:spcPts val="0"/>
              </a:spcAft>
              <a:buNone/>
              <a:defRPr/>
            </a:lvl8pPr>
            <a:lvl9pPr indent="0" lvl="8" marL="0" algn="ctr">
              <a:spcBef>
                <a:spcPts val="0"/>
              </a:spcBef>
              <a:spcAft>
                <a:spcPts val="0"/>
              </a:spcAft>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showMasterSp="0" type="objTx">
  <p:cSld name="OBJECT_WITH_CAPTION_TEXT">
    <p:spTree>
      <p:nvGrpSpPr>
        <p:cNvPr id="71" name="Shape 71"/>
        <p:cNvGrpSpPr/>
        <p:nvPr/>
      </p:nvGrpSpPr>
      <p:grpSpPr>
        <a:xfrm>
          <a:off x="0" y="0"/>
          <a:ext cx="0" cy="0"/>
          <a:chOff x="0" y="0"/>
          <a:chExt cx="0" cy="0"/>
        </a:xfrm>
      </p:grpSpPr>
      <p:sp>
        <p:nvSpPr>
          <p:cNvPr id="72" name="Google Shape;72;p9"/>
          <p:cNvSpPr/>
          <p:nvPr/>
        </p:nvSpPr>
        <p:spPr>
          <a:xfrm>
            <a:off x="6227806" y="1"/>
            <a:ext cx="2916194" cy="6857999"/>
          </a:xfrm>
          <a:prstGeom prst="rect">
            <a:avLst/>
          </a:prstGeom>
          <a:blipFill rotWithShape="1">
            <a:blip r:embed="rId2">
              <a:alphaModFix amt="60000"/>
            </a:blip>
            <a:tile algn="ctr" flip="xy" tx="0" sx="92000" ty="-704850" sy="89000"/>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9"/>
          <p:cNvSpPr txBox="1"/>
          <p:nvPr>
            <p:ph type="title"/>
          </p:nvPr>
        </p:nvSpPr>
        <p:spPr>
          <a:xfrm>
            <a:off x="6412230" y="685800"/>
            <a:ext cx="2400300" cy="173736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SzPts val="2800"/>
              <a:buFont typeface="Rockwell"/>
              <a:buNone/>
              <a:defRPr b="0" sz="28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9"/>
          <p:cNvSpPr txBox="1"/>
          <p:nvPr>
            <p:ph idx="1" type="body"/>
          </p:nvPr>
        </p:nvSpPr>
        <p:spPr>
          <a:xfrm>
            <a:off x="628650" y="685800"/>
            <a:ext cx="5033772" cy="5020056"/>
          </a:xfrm>
          <a:prstGeom prst="rect">
            <a:avLst/>
          </a:prstGeom>
          <a:noFill/>
          <a:ln>
            <a:noFill/>
          </a:ln>
        </p:spPr>
        <p:txBody>
          <a:bodyPr anchorCtr="0" anchor="t" bIns="45700" lIns="91425" spcFirstLastPara="1" rIns="91425" wrap="square" tIns="45700">
            <a:normAutofit/>
          </a:bodyPr>
          <a:lstStyle>
            <a:lvl1pPr indent="-336550" lvl="0" marL="457200" algn="l">
              <a:lnSpc>
                <a:spcPct val="90000"/>
              </a:lnSpc>
              <a:spcBef>
                <a:spcPts val="1200"/>
              </a:spcBef>
              <a:spcAft>
                <a:spcPts val="0"/>
              </a:spcAft>
              <a:buSzPts val="1700"/>
              <a:buChar char="▪"/>
              <a:defRPr sz="2000"/>
            </a:lvl1pPr>
            <a:lvl2pPr indent="-325755" lvl="1" marL="914400" algn="l">
              <a:lnSpc>
                <a:spcPct val="90000"/>
              </a:lnSpc>
              <a:spcBef>
                <a:spcPts val="400"/>
              </a:spcBef>
              <a:spcAft>
                <a:spcPts val="0"/>
              </a:spcAft>
              <a:buSzPts val="1530"/>
              <a:buChar char="▪"/>
              <a:defRPr sz="1800"/>
            </a:lvl2pPr>
            <a:lvl3pPr indent="-314960" lvl="2" marL="1371600" algn="l">
              <a:lnSpc>
                <a:spcPct val="90000"/>
              </a:lnSpc>
              <a:spcBef>
                <a:spcPts val="400"/>
              </a:spcBef>
              <a:spcAft>
                <a:spcPts val="0"/>
              </a:spcAft>
              <a:buSzPts val="1360"/>
              <a:buChar char="▪"/>
              <a:defRPr sz="1600"/>
            </a:lvl3pPr>
            <a:lvl4pPr indent="-314960" lvl="3" marL="1828800" algn="l">
              <a:lnSpc>
                <a:spcPct val="90000"/>
              </a:lnSpc>
              <a:spcBef>
                <a:spcPts val="400"/>
              </a:spcBef>
              <a:spcAft>
                <a:spcPts val="0"/>
              </a:spcAft>
              <a:buSzPts val="1360"/>
              <a:buChar char="▪"/>
              <a:defRPr sz="1600"/>
            </a:lvl4pPr>
            <a:lvl5pPr indent="-314960" lvl="4" marL="2286000" algn="l">
              <a:lnSpc>
                <a:spcPct val="90000"/>
              </a:lnSpc>
              <a:spcBef>
                <a:spcPts val="400"/>
              </a:spcBef>
              <a:spcAft>
                <a:spcPts val="0"/>
              </a:spcAft>
              <a:buSzPts val="1360"/>
              <a:buChar char="▪"/>
              <a:defRPr sz="1600"/>
            </a:lvl5pPr>
            <a:lvl6pPr indent="-314960" lvl="5" marL="2743200" algn="l">
              <a:lnSpc>
                <a:spcPct val="90000"/>
              </a:lnSpc>
              <a:spcBef>
                <a:spcPts val="400"/>
              </a:spcBef>
              <a:spcAft>
                <a:spcPts val="0"/>
              </a:spcAft>
              <a:buSzPts val="1360"/>
              <a:buChar char="▪"/>
              <a:defRPr sz="1600"/>
            </a:lvl6pPr>
            <a:lvl7pPr indent="-314960" lvl="6" marL="3200400" algn="l">
              <a:lnSpc>
                <a:spcPct val="90000"/>
              </a:lnSpc>
              <a:spcBef>
                <a:spcPts val="400"/>
              </a:spcBef>
              <a:spcAft>
                <a:spcPts val="0"/>
              </a:spcAft>
              <a:buSzPts val="1360"/>
              <a:buChar char="▪"/>
              <a:defRPr sz="1600"/>
            </a:lvl7pPr>
            <a:lvl8pPr indent="-314959" lvl="7" marL="3657600" algn="l">
              <a:lnSpc>
                <a:spcPct val="90000"/>
              </a:lnSpc>
              <a:spcBef>
                <a:spcPts val="400"/>
              </a:spcBef>
              <a:spcAft>
                <a:spcPts val="0"/>
              </a:spcAft>
              <a:buSzPts val="1360"/>
              <a:buChar char="▪"/>
              <a:defRPr sz="1600"/>
            </a:lvl8pPr>
            <a:lvl9pPr indent="-314959" lvl="8" marL="4114800" algn="l">
              <a:lnSpc>
                <a:spcPct val="90000"/>
              </a:lnSpc>
              <a:spcBef>
                <a:spcPts val="400"/>
              </a:spcBef>
              <a:spcAft>
                <a:spcPts val="200"/>
              </a:spcAft>
              <a:buSzPts val="1360"/>
              <a:buChar char="▪"/>
              <a:defRPr sz="1600"/>
            </a:lvl9pPr>
          </a:lstStyle>
          <a:p/>
        </p:txBody>
      </p:sp>
      <p:sp>
        <p:nvSpPr>
          <p:cNvPr id="75" name="Google Shape;75;p9"/>
          <p:cNvSpPr txBox="1"/>
          <p:nvPr>
            <p:ph idx="2" type="body"/>
          </p:nvPr>
        </p:nvSpPr>
        <p:spPr>
          <a:xfrm>
            <a:off x="6412230" y="2423160"/>
            <a:ext cx="2400300" cy="3291840"/>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1000"/>
              </a:spcBef>
              <a:spcAft>
                <a:spcPts val="0"/>
              </a:spcAft>
              <a:buSzPts val="1148"/>
              <a:buNone/>
              <a:defRPr sz="1350">
                <a:solidFill>
                  <a:srgbClr val="69240B"/>
                </a:solidFill>
              </a:defRPr>
            </a:lvl1pPr>
            <a:lvl2pPr indent="-228600" lvl="1" marL="914400" algn="l">
              <a:lnSpc>
                <a:spcPct val="90000"/>
              </a:lnSpc>
              <a:spcBef>
                <a:spcPts val="400"/>
              </a:spcBef>
              <a:spcAft>
                <a:spcPts val="0"/>
              </a:spcAft>
              <a:buSzPts val="1020"/>
              <a:buNone/>
              <a:defRPr sz="1200"/>
            </a:lvl2pPr>
            <a:lvl3pPr indent="-228600" lvl="2" marL="1371600" algn="l">
              <a:lnSpc>
                <a:spcPct val="90000"/>
              </a:lnSpc>
              <a:spcBef>
                <a:spcPts val="400"/>
              </a:spcBef>
              <a:spcAft>
                <a:spcPts val="0"/>
              </a:spcAft>
              <a:buSzPts val="850"/>
              <a:buNone/>
              <a:defRPr sz="1000"/>
            </a:lvl3pPr>
            <a:lvl4pPr indent="-228600" lvl="3" marL="1828800" algn="l">
              <a:lnSpc>
                <a:spcPct val="90000"/>
              </a:lnSpc>
              <a:spcBef>
                <a:spcPts val="400"/>
              </a:spcBef>
              <a:spcAft>
                <a:spcPts val="0"/>
              </a:spcAft>
              <a:buSzPts val="765"/>
              <a:buNone/>
              <a:defRPr sz="900"/>
            </a:lvl4pPr>
            <a:lvl5pPr indent="-228600" lvl="4" marL="2286000" algn="l">
              <a:lnSpc>
                <a:spcPct val="90000"/>
              </a:lnSpc>
              <a:spcBef>
                <a:spcPts val="400"/>
              </a:spcBef>
              <a:spcAft>
                <a:spcPts val="0"/>
              </a:spcAft>
              <a:buSzPts val="765"/>
              <a:buNone/>
              <a:defRPr sz="900"/>
            </a:lvl5pPr>
            <a:lvl6pPr indent="-228600" lvl="5" marL="2743200" algn="l">
              <a:lnSpc>
                <a:spcPct val="90000"/>
              </a:lnSpc>
              <a:spcBef>
                <a:spcPts val="400"/>
              </a:spcBef>
              <a:spcAft>
                <a:spcPts val="0"/>
              </a:spcAft>
              <a:buSzPts val="765"/>
              <a:buNone/>
              <a:defRPr sz="900"/>
            </a:lvl6pPr>
            <a:lvl7pPr indent="-228600" lvl="6" marL="3200400" algn="l">
              <a:lnSpc>
                <a:spcPct val="90000"/>
              </a:lnSpc>
              <a:spcBef>
                <a:spcPts val="400"/>
              </a:spcBef>
              <a:spcAft>
                <a:spcPts val="0"/>
              </a:spcAft>
              <a:buSzPts val="765"/>
              <a:buNone/>
              <a:defRPr sz="900"/>
            </a:lvl7pPr>
            <a:lvl8pPr indent="-228600" lvl="7" marL="3657600" algn="l">
              <a:lnSpc>
                <a:spcPct val="90000"/>
              </a:lnSpc>
              <a:spcBef>
                <a:spcPts val="400"/>
              </a:spcBef>
              <a:spcAft>
                <a:spcPts val="0"/>
              </a:spcAft>
              <a:buSzPts val="765"/>
              <a:buNone/>
              <a:defRPr sz="900"/>
            </a:lvl8pPr>
            <a:lvl9pPr indent="-228600" lvl="8" marL="4114800" algn="l">
              <a:lnSpc>
                <a:spcPct val="90000"/>
              </a:lnSpc>
              <a:spcBef>
                <a:spcPts val="400"/>
              </a:spcBef>
              <a:spcAft>
                <a:spcPts val="200"/>
              </a:spcAft>
              <a:buSzPts val="765"/>
              <a:buNone/>
              <a:defRPr sz="900"/>
            </a:lvl9pPr>
          </a:lstStyle>
          <a:p/>
        </p:txBody>
      </p:sp>
      <p:grpSp>
        <p:nvGrpSpPr>
          <p:cNvPr id="76" name="Google Shape;76;p9"/>
          <p:cNvGrpSpPr/>
          <p:nvPr/>
        </p:nvGrpSpPr>
        <p:grpSpPr>
          <a:xfrm>
            <a:off x="8522664" y="6255258"/>
            <a:ext cx="393192" cy="393192"/>
            <a:chOff x="8532189" y="5068824"/>
            <a:chExt cx="393192" cy="393192"/>
          </a:xfrm>
        </p:grpSpPr>
        <p:sp>
          <p:nvSpPr>
            <p:cNvPr id="77" name="Google Shape;77;p9"/>
            <p:cNvSpPr/>
            <p:nvPr/>
          </p:nvSpPr>
          <p:spPr>
            <a:xfrm>
              <a:off x="8532189" y="5068824"/>
              <a:ext cx="393192" cy="393192"/>
            </a:xfrm>
            <a:prstGeom prst="ellipse">
              <a:avLst/>
            </a:prstGeom>
            <a:blipFill rotWithShape="1">
              <a:blip r:embed="rId3">
                <a:alphaModFix/>
              </a:blip>
              <a:tile algn="tl" flip="none" tx="50800" sx="85000" ty="0" sy="85000"/>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 name="Google Shape;78;p9"/>
            <p:cNvSpPr/>
            <p:nvPr/>
          </p:nvSpPr>
          <p:spPr>
            <a:xfrm>
              <a:off x="8568766" y="5105400"/>
              <a:ext cx="320039" cy="320040"/>
            </a:xfrm>
            <a:prstGeom prst="ellipse">
              <a:avLst/>
            </a:prstGeom>
            <a:noFill/>
            <a:ln cap="flat" cmpd="sng" w="1270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79" name="Google Shape;79;p9"/>
          <p:cNvSpPr txBox="1"/>
          <p:nvPr>
            <p:ph idx="10" type="dt"/>
          </p:nvPr>
        </p:nvSpPr>
        <p:spPr>
          <a:xfrm>
            <a:off x="5992368" y="6272785"/>
            <a:ext cx="2455164"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0" name="Google Shape;80;p9"/>
          <p:cNvSpPr txBox="1"/>
          <p:nvPr>
            <p:ph idx="11" type="ftr"/>
          </p:nvPr>
        </p:nvSpPr>
        <p:spPr>
          <a:xfrm>
            <a:off x="685800" y="6272785"/>
            <a:ext cx="4745736"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1" name="Google Shape;81;p9"/>
          <p:cNvSpPr txBox="1"/>
          <p:nvPr>
            <p:ph idx="12" type="sldNum"/>
          </p:nvPr>
        </p:nvSpPr>
        <p:spPr>
          <a:xfrm>
            <a:off x="8483346" y="6272785"/>
            <a:ext cx="48006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spcAft>
                <a:spcPts val="0"/>
              </a:spcAft>
              <a:buNone/>
              <a:defRPr/>
            </a:lvl1pPr>
            <a:lvl2pPr indent="0" lvl="1" marL="0" algn="ctr">
              <a:spcBef>
                <a:spcPts val="0"/>
              </a:spcBef>
              <a:spcAft>
                <a:spcPts val="0"/>
              </a:spcAft>
              <a:buNone/>
              <a:defRPr/>
            </a:lvl2pPr>
            <a:lvl3pPr indent="0" lvl="2" marL="0" algn="ctr">
              <a:spcBef>
                <a:spcPts val="0"/>
              </a:spcBef>
              <a:spcAft>
                <a:spcPts val="0"/>
              </a:spcAft>
              <a:buNone/>
              <a:defRPr/>
            </a:lvl3pPr>
            <a:lvl4pPr indent="0" lvl="3" marL="0" algn="ctr">
              <a:spcBef>
                <a:spcPts val="0"/>
              </a:spcBef>
              <a:spcAft>
                <a:spcPts val="0"/>
              </a:spcAft>
              <a:buNone/>
              <a:defRPr/>
            </a:lvl4pPr>
            <a:lvl5pPr indent="0" lvl="4" marL="0" algn="ctr">
              <a:spcBef>
                <a:spcPts val="0"/>
              </a:spcBef>
              <a:spcAft>
                <a:spcPts val="0"/>
              </a:spcAft>
              <a:buNone/>
              <a:defRPr/>
            </a:lvl5pPr>
            <a:lvl6pPr indent="0" lvl="5" marL="0" algn="ctr">
              <a:spcBef>
                <a:spcPts val="0"/>
              </a:spcBef>
              <a:spcAft>
                <a:spcPts val="0"/>
              </a:spcAft>
              <a:buNone/>
              <a:defRPr/>
            </a:lvl6pPr>
            <a:lvl7pPr indent="0" lvl="6" marL="0" algn="ctr">
              <a:spcBef>
                <a:spcPts val="0"/>
              </a:spcBef>
              <a:spcAft>
                <a:spcPts val="0"/>
              </a:spcAft>
              <a:buNone/>
              <a:defRPr/>
            </a:lvl7pPr>
            <a:lvl8pPr indent="0" lvl="7" marL="0" algn="ctr">
              <a:spcBef>
                <a:spcPts val="0"/>
              </a:spcBef>
              <a:spcAft>
                <a:spcPts val="0"/>
              </a:spcAft>
              <a:buNone/>
              <a:defRPr/>
            </a:lvl8pPr>
            <a:lvl9pPr indent="0" lvl="8" marL="0" algn="ctr">
              <a:spcBef>
                <a:spcPts val="0"/>
              </a:spcBef>
              <a:spcAft>
                <a:spcPts val="0"/>
              </a:spcAft>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showMasterSp="0" type="picTx">
  <p:cSld name="PICTURE_WITH_CAPTION_TEXT">
    <p:spTree>
      <p:nvGrpSpPr>
        <p:cNvPr id="82" name="Shape 82"/>
        <p:cNvGrpSpPr/>
        <p:nvPr/>
      </p:nvGrpSpPr>
      <p:grpSpPr>
        <a:xfrm>
          <a:off x="0" y="0"/>
          <a:ext cx="0" cy="0"/>
          <a:chOff x="0" y="0"/>
          <a:chExt cx="0" cy="0"/>
        </a:xfrm>
      </p:grpSpPr>
      <p:sp>
        <p:nvSpPr>
          <p:cNvPr id="83" name="Google Shape;83;p10"/>
          <p:cNvSpPr/>
          <p:nvPr/>
        </p:nvSpPr>
        <p:spPr>
          <a:xfrm>
            <a:off x="6227806" y="1"/>
            <a:ext cx="2916194" cy="6857999"/>
          </a:xfrm>
          <a:prstGeom prst="rect">
            <a:avLst/>
          </a:prstGeom>
          <a:blipFill rotWithShape="1">
            <a:blip r:embed="rId2">
              <a:alphaModFix amt="60000"/>
            </a:blip>
            <a:tile algn="ctr" flip="xy" tx="0" sx="92000" ty="-704850" sy="89000"/>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 name="Google Shape;84;p10"/>
          <p:cNvSpPr txBox="1"/>
          <p:nvPr>
            <p:ph type="title"/>
          </p:nvPr>
        </p:nvSpPr>
        <p:spPr>
          <a:xfrm>
            <a:off x="6412230" y="685800"/>
            <a:ext cx="2400300" cy="173736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SzPts val="2800"/>
              <a:buFont typeface="Rockwell"/>
              <a:buNone/>
              <a:defRPr b="0" sz="28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5" name="Google Shape;85;p10"/>
          <p:cNvSpPr/>
          <p:nvPr>
            <p:ph idx="2" type="pic"/>
          </p:nvPr>
        </p:nvSpPr>
        <p:spPr>
          <a:xfrm>
            <a:off x="0" y="0"/>
            <a:ext cx="6227805" cy="6858000"/>
          </a:xfrm>
          <a:prstGeom prst="rect">
            <a:avLst/>
          </a:prstGeom>
          <a:solidFill>
            <a:srgbClr val="E1DFDF"/>
          </a:solidFill>
          <a:ln>
            <a:noFill/>
          </a:ln>
        </p:spPr>
      </p:sp>
      <p:sp>
        <p:nvSpPr>
          <p:cNvPr id="86" name="Google Shape;86;p10"/>
          <p:cNvSpPr txBox="1"/>
          <p:nvPr>
            <p:ph idx="1" type="body"/>
          </p:nvPr>
        </p:nvSpPr>
        <p:spPr>
          <a:xfrm>
            <a:off x="6412230" y="2423160"/>
            <a:ext cx="2400300" cy="3291840"/>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1000"/>
              </a:spcBef>
              <a:spcAft>
                <a:spcPts val="0"/>
              </a:spcAft>
              <a:buSzPts val="1148"/>
              <a:buNone/>
              <a:defRPr sz="1350">
                <a:solidFill>
                  <a:srgbClr val="69240B"/>
                </a:solidFill>
              </a:defRPr>
            </a:lvl1pPr>
            <a:lvl2pPr indent="-228600" lvl="1" marL="914400" algn="l">
              <a:lnSpc>
                <a:spcPct val="90000"/>
              </a:lnSpc>
              <a:spcBef>
                <a:spcPts val="400"/>
              </a:spcBef>
              <a:spcAft>
                <a:spcPts val="0"/>
              </a:spcAft>
              <a:buSzPts val="1020"/>
              <a:buNone/>
              <a:defRPr sz="1200"/>
            </a:lvl2pPr>
            <a:lvl3pPr indent="-228600" lvl="2" marL="1371600" algn="l">
              <a:lnSpc>
                <a:spcPct val="90000"/>
              </a:lnSpc>
              <a:spcBef>
                <a:spcPts val="400"/>
              </a:spcBef>
              <a:spcAft>
                <a:spcPts val="0"/>
              </a:spcAft>
              <a:buSzPts val="850"/>
              <a:buNone/>
              <a:defRPr sz="1000"/>
            </a:lvl3pPr>
            <a:lvl4pPr indent="-228600" lvl="3" marL="1828800" algn="l">
              <a:lnSpc>
                <a:spcPct val="90000"/>
              </a:lnSpc>
              <a:spcBef>
                <a:spcPts val="400"/>
              </a:spcBef>
              <a:spcAft>
                <a:spcPts val="0"/>
              </a:spcAft>
              <a:buSzPts val="765"/>
              <a:buNone/>
              <a:defRPr sz="900"/>
            </a:lvl4pPr>
            <a:lvl5pPr indent="-228600" lvl="4" marL="2286000" algn="l">
              <a:lnSpc>
                <a:spcPct val="90000"/>
              </a:lnSpc>
              <a:spcBef>
                <a:spcPts val="400"/>
              </a:spcBef>
              <a:spcAft>
                <a:spcPts val="0"/>
              </a:spcAft>
              <a:buSzPts val="765"/>
              <a:buNone/>
              <a:defRPr sz="900"/>
            </a:lvl5pPr>
            <a:lvl6pPr indent="-228600" lvl="5" marL="2743200" algn="l">
              <a:lnSpc>
                <a:spcPct val="90000"/>
              </a:lnSpc>
              <a:spcBef>
                <a:spcPts val="400"/>
              </a:spcBef>
              <a:spcAft>
                <a:spcPts val="0"/>
              </a:spcAft>
              <a:buSzPts val="765"/>
              <a:buNone/>
              <a:defRPr sz="900"/>
            </a:lvl6pPr>
            <a:lvl7pPr indent="-228600" lvl="6" marL="3200400" algn="l">
              <a:lnSpc>
                <a:spcPct val="90000"/>
              </a:lnSpc>
              <a:spcBef>
                <a:spcPts val="400"/>
              </a:spcBef>
              <a:spcAft>
                <a:spcPts val="0"/>
              </a:spcAft>
              <a:buSzPts val="765"/>
              <a:buNone/>
              <a:defRPr sz="900"/>
            </a:lvl7pPr>
            <a:lvl8pPr indent="-228600" lvl="7" marL="3657600" algn="l">
              <a:lnSpc>
                <a:spcPct val="90000"/>
              </a:lnSpc>
              <a:spcBef>
                <a:spcPts val="400"/>
              </a:spcBef>
              <a:spcAft>
                <a:spcPts val="0"/>
              </a:spcAft>
              <a:buSzPts val="765"/>
              <a:buNone/>
              <a:defRPr sz="900"/>
            </a:lvl8pPr>
            <a:lvl9pPr indent="-228600" lvl="8" marL="4114800" algn="l">
              <a:lnSpc>
                <a:spcPct val="90000"/>
              </a:lnSpc>
              <a:spcBef>
                <a:spcPts val="400"/>
              </a:spcBef>
              <a:spcAft>
                <a:spcPts val="200"/>
              </a:spcAft>
              <a:buSzPts val="765"/>
              <a:buNone/>
              <a:defRPr sz="900"/>
            </a:lvl9pPr>
          </a:lstStyle>
          <a:p/>
        </p:txBody>
      </p:sp>
      <p:grpSp>
        <p:nvGrpSpPr>
          <p:cNvPr id="87" name="Google Shape;87;p10"/>
          <p:cNvGrpSpPr/>
          <p:nvPr/>
        </p:nvGrpSpPr>
        <p:grpSpPr>
          <a:xfrm>
            <a:off x="8522664" y="6255258"/>
            <a:ext cx="393192" cy="393192"/>
            <a:chOff x="8532189" y="5068824"/>
            <a:chExt cx="393192" cy="393192"/>
          </a:xfrm>
        </p:grpSpPr>
        <p:sp>
          <p:nvSpPr>
            <p:cNvPr id="88" name="Google Shape;88;p10"/>
            <p:cNvSpPr/>
            <p:nvPr/>
          </p:nvSpPr>
          <p:spPr>
            <a:xfrm>
              <a:off x="8532189" y="5068824"/>
              <a:ext cx="393192" cy="393192"/>
            </a:xfrm>
            <a:prstGeom prst="ellipse">
              <a:avLst/>
            </a:prstGeom>
            <a:blipFill rotWithShape="1">
              <a:blip r:embed="rId3">
                <a:alphaModFix/>
              </a:blip>
              <a:tile algn="tl" flip="none" tx="50800" sx="85000" ty="0" sy="85000"/>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9" name="Google Shape;89;p10"/>
            <p:cNvSpPr/>
            <p:nvPr/>
          </p:nvSpPr>
          <p:spPr>
            <a:xfrm>
              <a:off x="8568766" y="5105400"/>
              <a:ext cx="320039" cy="320040"/>
            </a:xfrm>
            <a:prstGeom prst="ellipse">
              <a:avLst/>
            </a:prstGeom>
            <a:noFill/>
            <a:ln cap="flat" cmpd="sng" w="1270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0" name="Google Shape;90;p10"/>
          <p:cNvSpPr txBox="1"/>
          <p:nvPr>
            <p:ph idx="10" type="dt"/>
          </p:nvPr>
        </p:nvSpPr>
        <p:spPr>
          <a:xfrm>
            <a:off x="5992368" y="6272785"/>
            <a:ext cx="2455164"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1" name="Google Shape;91;p10"/>
          <p:cNvSpPr txBox="1"/>
          <p:nvPr>
            <p:ph idx="12" type="sldNum"/>
          </p:nvPr>
        </p:nvSpPr>
        <p:spPr>
          <a:xfrm>
            <a:off x="8483346" y="6272785"/>
            <a:ext cx="48006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spcAft>
                <a:spcPts val="0"/>
              </a:spcAft>
              <a:buNone/>
              <a:defRPr/>
            </a:lvl1pPr>
            <a:lvl2pPr indent="0" lvl="1" marL="0" algn="ctr">
              <a:spcBef>
                <a:spcPts val="0"/>
              </a:spcBef>
              <a:spcAft>
                <a:spcPts val="0"/>
              </a:spcAft>
              <a:buNone/>
              <a:defRPr/>
            </a:lvl2pPr>
            <a:lvl3pPr indent="0" lvl="2" marL="0" algn="ctr">
              <a:spcBef>
                <a:spcPts val="0"/>
              </a:spcBef>
              <a:spcAft>
                <a:spcPts val="0"/>
              </a:spcAft>
              <a:buNone/>
              <a:defRPr/>
            </a:lvl3pPr>
            <a:lvl4pPr indent="0" lvl="3" marL="0" algn="ctr">
              <a:spcBef>
                <a:spcPts val="0"/>
              </a:spcBef>
              <a:spcAft>
                <a:spcPts val="0"/>
              </a:spcAft>
              <a:buNone/>
              <a:defRPr/>
            </a:lvl4pPr>
            <a:lvl5pPr indent="0" lvl="4" marL="0" algn="ctr">
              <a:spcBef>
                <a:spcPts val="0"/>
              </a:spcBef>
              <a:spcAft>
                <a:spcPts val="0"/>
              </a:spcAft>
              <a:buNone/>
              <a:defRPr/>
            </a:lvl5pPr>
            <a:lvl6pPr indent="0" lvl="5" marL="0" algn="ctr">
              <a:spcBef>
                <a:spcPts val="0"/>
              </a:spcBef>
              <a:spcAft>
                <a:spcPts val="0"/>
              </a:spcAft>
              <a:buNone/>
              <a:defRPr/>
            </a:lvl6pPr>
            <a:lvl7pPr indent="0" lvl="6" marL="0" algn="ctr">
              <a:spcBef>
                <a:spcPts val="0"/>
              </a:spcBef>
              <a:spcAft>
                <a:spcPts val="0"/>
              </a:spcAft>
              <a:buNone/>
              <a:defRPr/>
            </a:lvl7pPr>
            <a:lvl8pPr indent="0" lvl="7" marL="0" algn="ctr">
              <a:spcBef>
                <a:spcPts val="0"/>
              </a:spcBef>
              <a:spcAft>
                <a:spcPts val="0"/>
              </a:spcAft>
              <a:buNone/>
              <a:defRPr/>
            </a:lvl8pPr>
            <a:lvl9pPr indent="0" lvl="8" marL="0" algn="ctr">
              <a:spcBef>
                <a:spcPts val="0"/>
              </a:spcBef>
              <a:spcAft>
                <a:spcPts val="0"/>
              </a:spcAft>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3.xml"/><Relationship Id="rId12" Type="http://schemas.openxmlformats.org/officeDocument/2006/relationships/slideLayout" Target="../slideLayouts/slideLayout11.xml"/><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1.xml"/><Relationship Id="rId10" Type="http://schemas.openxmlformats.org/officeDocument/2006/relationships/slideLayout" Target="../slideLayouts/slideLayout20.xml"/><Relationship Id="rId13" Type="http://schemas.openxmlformats.org/officeDocument/2006/relationships/theme" Target="../theme/theme2.xml"/><Relationship Id="rId12" Type="http://schemas.openxmlformats.org/officeDocument/2006/relationships/slideLayout" Target="../slideLayouts/slideLayout22.xml"/><Relationship Id="rId1" Type="http://schemas.openxmlformats.org/officeDocument/2006/relationships/image" Target="../media/image6.jpg"/><Relationship Id="rId2" Type="http://schemas.openxmlformats.org/officeDocument/2006/relationships/slideLayout" Target="../slideLayouts/slideLayout12.xml"/><Relationship Id="rId3" Type="http://schemas.openxmlformats.org/officeDocument/2006/relationships/slideLayout" Target="../slideLayouts/slideLayout13.xml"/><Relationship Id="rId4" Type="http://schemas.openxmlformats.org/officeDocument/2006/relationships/slideLayout" Target="../slideLayouts/slideLayout14.xml"/><Relationship Id="rId9" Type="http://schemas.openxmlformats.org/officeDocument/2006/relationships/slideLayout" Target="../slideLayouts/slideLayout19.xml"/><Relationship Id="rId5" Type="http://schemas.openxmlformats.org/officeDocument/2006/relationships/slideLayout" Target="../slideLayouts/slideLayout15.xml"/><Relationship Id="rId6" Type="http://schemas.openxmlformats.org/officeDocument/2006/relationships/slideLayout" Target="../slideLayouts/slideLayout16.xml"/><Relationship Id="rId7" Type="http://schemas.openxmlformats.org/officeDocument/2006/relationships/slideLayout" Target="../slideLayouts/slideLayout17.xml"/><Relationship Id="rId8"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grpSp>
        <p:nvGrpSpPr>
          <p:cNvPr id="10" name="Google Shape;10;p1"/>
          <p:cNvGrpSpPr/>
          <p:nvPr/>
        </p:nvGrpSpPr>
        <p:grpSpPr>
          <a:xfrm>
            <a:off x="8522664" y="6255258"/>
            <a:ext cx="393192" cy="393192"/>
            <a:chOff x="8532189" y="5068824"/>
            <a:chExt cx="393192" cy="393192"/>
          </a:xfrm>
        </p:grpSpPr>
        <p:sp>
          <p:nvSpPr>
            <p:cNvPr id="11" name="Google Shape;11;p1"/>
            <p:cNvSpPr/>
            <p:nvPr/>
          </p:nvSpPr>
          <p:spPr>
            <a:xfrm>
              <a:off x="8532189" y="5068824"/>
              <a:ext cx="393192" cy="393192"/>
            </a:xfrm>
            <a:prstGeom prst="ellipse">
              <a:avLst/>
            </a:prstGeom>
            <a:blipFill rotWithShape="1">
              <a:blip r:embed="rId1">
                <a:alphaModFix/>
              </a:blip>
              <a:tile algn="tl" flip="none" tx="50800" sx="85000" ty="0" sy="85000"/>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1"/>
            <p:cNvSpPr/>
            <p:nvPr/>
          </p:nvSpPr>
          <p:spPr>
            <a:xfrm>
              <a:off x="8568766" y="5105400"/>
              <a:ext cx="320039" cy="320040"/>
            </a:xfrm>
            <a:prstGeom prst="ellipse">
              <a:avLst/>
            </a:prstGeom>
            <a:noFill/>
            <a:ln cap="flat" cmpd="sng" w="1270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3" name="Google Shape;13;p1"/>
          <p:cNvSpPr txBox="1"/>
          <p:nvPr>
            <p:ph type="title"/>
          </p:nvPr>
        </p:nvSpPr>
        <p:spPr>
          <a:xfrm>
            <a:off x="685800" y="484632"/>
            <a:ext cx="7772400" cy="1609344"/>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SzPts val="4200"/>
              <a:buFont typeface="Rockwell"/>
              <a:buNone/>
              <a:defRPr b="0" i="0" sz="4200" u="none" cap="none" strike="noStrike">
                <a:latin typeface="Rockwell"/>
                <a:ea typeface="Rockwell"/>
                <a:cs typeface="Rockwell"/>
                <a:sym typeface="Rockwel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4" name="Google Shape;14;p1"/>
          <p:cNvSpPr txBox="1"/>
          <p:nvPr>
            <p:ph idx="1" type="body"/>
          </p:nvPr>
        </p:nvSpPr>
        <p:spPr>
          <a:xfrm>
            <a:off x="685800" y="2121408"/>
            <a:ext cx="7772400" cy="4050792"/>
          </a:xfrm>
          <a:prstGeom prst="rect">
            <a:avLst/>
          </a:prstGeom>
          <a:noFill/>
          <a:ln>
            <a:noFill/>
          </a:ln>
        </p:spPr>
        <p:txBody>
          <a:bodyPr anchorCtr="0" anchor="t" bIns="45700" lIns="91425" spcFirstLastPara="1" rIns="91425" wrap="square" tIns="45700">
            <a:normAutofit/>
          </a:bodyPr>
          <a:lstStyle>
            <a:lvl1pPr indent="-336550" lvl="0" marL="457200" marR="0" rtl="0" algn="l">
              <a:lnSpc>
                <a:spcPct val="90000"/>
              </a:lnSpc>
              <a:spcBef>
                <a:spcPts val="1200"/>
              </a:spcBef>
              <a:spcAft>
                <a:spcPts val="0"/>
              </a:spcAft>
              <a:buClr>
                <a:srgbClr val="9E3611"/>
              </a:buClr>
              <a:buSzPts val="1700"/>
              <a:buFont typeface="Noto Sans Symbols"/>
              <a:buChar char="▪"/>
              <a:defRPr b="0" i="0" sz="2000" u="none" cap="none" strike="noStrike">
                <a:solidFill>
                  <a:schemeClr val="dk1"/>
                </a:solidFill>
                <a:latin typeface="Rockwell"/>
                <a:ea typeface="Rockwell"/>
                <a:cs typeface="Rockwell"/>
                <a:sym typeface="Rockwell"/>
              </a:defRPr>
            </a:lvl1pPr>
            <a:lvl2pPr indent="-325755" lvl="1" marL="914400" marR="0" rtl="0" algn="l">
              <a:lnSpc>
                <a:spcPct val="90000"/>
              </a:lnSpc>
              <a:spcBef>
                <a:spcPts val="400"/>
              </a:spcBef>
              <a:spcAft>
                <a:spcPts val="0"/>
              </a:spcAft>
              <a:buClr>
                <a:srgbClr val="9E3611"/>
              </a:buClr>
              <a:buSzPts val="1530"/>
              <a:buFont typeface="Noto Sans Symbols"/>
              <a:buChar char="▪"/>
              <a:defRPr b="0" i="0" sz="1800" u="none" cap="none" strike="noStrike">
                <a:solidFill>
                  <a:schemeClr val="dk1"/>
                </a:solidFill>
                <a:latin typeface="Rockwell"/>
                <a:ea typeface="Rockwell"/>
                <a:cs typeface="Rockwell"/>
                <a:sym typeface="Rockwell"/>
              </a:defRPr>
            </a:lvl2pPr>
            <a:lvl3pPr indent="-314960" lvl="2" marL="1371600" marR="0" rtl="0" algn="l">
              <a:lnSpc>
                <a:spcPct val="90000"/>
              </a:lnSpc>
              <a:spcBef>
                <a:spcPts val="400"/>
              </a:spcBef>
              <a:spcAft>
                <a:spcPts val="0"/>
              </a:spcAft>
              <a:buClr>
                <a:srgbClr val="9E3611"/>
              </a:buClr>
              <a:buSzPts val="1360"/>
              <a:buFont typeface="Noto Sans Symbols"/>
              <a:buChar char="▪"/>
              <a:defRPr b="0" i="0" sz="1600" u="none" cap="none" strike="noStrike">
                <a:solidFill>
                  <a:schemeClr val="dk1"/>
                </a:solidFill>
                <a:latin typeface="Rockwell"/>
                <a:ea typeface="Rockwell"/>
                <a:cs typeface="Rockwell"/>
                <a:sym typeface="Rockwell"/>
              </a:defRPr>
            </a:lvl3pPr>
            <a:lvl4pPr indent="-314960" lvl="3" marL="1828800" marR="0" rtl="0" algn="l">
              <a:lnSpc>
                <a:spcPct val="90000"/>
              </a:lnSpc>
              <a:spcBef>
                <a:spcPts val="400"/>
              </a:spcBef>
              <a:spcAft>
                <a:spcPts val="0"/>
              </a:spcAft>
              <a:buClr>
                <a:srgbClr val="9E3611"/>
              </a:buClr>
              <a:buSzPts val="1360"/>
              <a:buFont typeface="Noto Sans Symbols"/>
              <a:buChar char="▪"/>
              <a:defRPr b="0" i="0" sz="1600" u="none" cap="none" strike="noStrike">
                <a:solidFill>
                  <a:schemeClr val="dk1"/>
                </a:solidFill>
                <a:latin typeface="Rockwell"/>
                <a:ea typeface="Rockwell"/>
                <a:cs typeface="Rockwell"/>
                <a:sym typeface="Rockwell"/>
              </a:defRPr>
            </a:lvl4pPr>
            <a:lvl5pPr indent="-314960" lvl="4" marL="2286000" marR="0" rtl="0" algn="l">
              <a:lnSpc>
                <a:spcPct val="90000"/>
              </a:lnSpc>
              <a:spcBef>
                <a:spcPts val="400"/>
              </a:spcBef>
              <a:spcAft>
                <a:spcPts val="0"/>
              </a:spcAft>
              <a:buClr>
                <a:srgbClr val="9E3611"/>
              </a:buClr>
              <a:buSzPts val="1360"/>
              <a:buFont typeface="Noto Sans Symbols"/>
              <a:buChar char="▪"/>
              <a:defRPr b="0" i="0" sz="1600" u="none" cap="none" strike="noStrike">
                <a:solidFill>
                  <a:schemeClr val="dk1"/>
                </a:solidFill>
                <a:latin typeface="Rockwell"/>
                <a:ea typeface="Rockwell"/>
                <a:cs typeface="Rockwell"/>
                <a:sym typeface="Rockwell"/>
              </a:defRPr>
            </a:lvl5pPr>
            <a:lvl6pPr indent="-314960" lvl="5" marL="2743200" marR="0" rtl="0" algn="l">
              <a:lnSpc>
                <a:spcPct val="90000"/>
              </a:lnSpc>
              <a:spcBef>
                <a:spcPts val="400"/>
              </a:spcBef>
              <a:spcAft>
                <a:spcPts val="0"/>
              </a:spcAft>
              <a:buClr>
                <a:srgbClr val="9E3611"/>
              </a:buClr>
              <a:buSzPts val="1360"/>
              <a:buFont typeface="Noto Sans Symbols"/>
              <a:buChar char="▪"/>
              <a:defRPr b="0" i="0" sz="1600" u="none" cap="none" strike="noStrike">
                <a:solidFill>
                  <a:schemeClr val="dk1"/>
                </a:solidFill>
                <a:latin typeface="Rockwell"/>
                <a:ea typeface="Rockwell"/>
                <a:cs typeface="Rockwell"/>
                <a:sym typeface="Rockwell"/>
              </a:defRPr>
            </a:lvl6pPr>
            <a:lvl7pPr indent="-314960" lvl="6" marL="3200400" marR="0" rtl="0" algn="l">
              <a:lnSpc>
                <a:spcPct val="90000"/>
              </a:lnSpc>
              <a:spcBef>
                <a:spcPts val="400"/>
              </a:spcBef>
              <a:spcAft>
                <a:spcPts val="0"/>
              </a:spcAft>
              <a:buClr>
                <a:srgbClr val="9E3611"/>
              </a:buClr>
              <a:buSzPts val="1360"/>
              <a:buFont typeface="Noto Sans Symbols"/>
              <a:buChar char="▪"/>
              <a:defRPr b="0" i="0" sz="1600" u="none" cap="none" strike="noStrike">
                <a:solidFill>
                  <a:schemeClr val="dk1"/>
                </a:solidFill>
                <a:latin typeface="Rockwell"/>
                <a:ea typeface="Rockwell"/>
                <a:cs typeface="Rockwell"/>
                <a:sym typeface="Rockwell"/>
              </a:defRPr>
            </a:lvl7pPr>
            <a:lvl8pPr indent="-314959" lvl="7" marL="3657600" marR="0" rtl="0" algn="l">
              <a:lnSpc>
                <a:spcPct val="90000"/>
              </a:lnSpc>
              <a:spcBef>
                <a:spcPts val="400"/>
              </a:spcBef>
              <a:spcAft>
                <a:spcPts val="0"/>
              </a:spcAft>
              <a:buClr>
                <a:srgbClr val="9E3611"/>
              </a:buClr>
              <a:buSzPts val="1360"/>
              <a:buFont typeface="Noto Sans Symbols"/>
              <a:buChar char="▪"/>
              <a:defRPr b="0" i="0" sz="1600" u="none" cap="none" strike="noStrike">
                <a:solidFill>
                  <a:schemeClr val="dk1"/>
                </a:solidFill>
                <a:latin typeface="Rockwell"/>
                <a:ea typeface="Rockwell"/>
                <a:cs typeface="Rockwell"/>
                <a:sym typeface="Rockwell"/>
              </a:defRPr>
            </a:lvl8pPr>
            <a:lvl9pPr indent="-314959" lvl="8" marL="4114800" marR="0" rtl="0" algn="l">
              <a:lnSpc>
                <a:spcPct val="90000"/>
              </a:lnSpc>
              <a:spcBef>
                <a:spcPts val="400"/>
              </a:spcBef>
              <a:spcAft>
                <a:spcPts val="200"/>
              </a:spcAft>
              <a:buClr>
                <a:srgbClr val="9E3611"/>
              </a:buClr>
              <a:buSzPts val="1360"/>
              <a:buFont typeface="Noto Sans Symbols"/>
              <a:buChar char="▪"/>
              <a:defRPr b="0" i="0" sz="1600" u="none" cap="none" strike="noStrike">
                <a:solidFill>
                  <a:schemeClr val="dk1"/>
                </a:solidFill>
                <a:latin typeface="Rockwell"/>
                <a:ea typeface="Rockwell"/>
                <a:cs typeface="Rockwell"/>
                <a:sym typeface="Rockwell"/>
              </a:defRPr>
            </a:lvl9pPr>
          </a:lstStyle>
          <a:p/>
        </p:txBody>
      </p:sp>
      <p:sp>
        <p:nvSpPr>
          <p:cNvPr id="15" name="Google Shape;15;p1"/>
          <p:cNvSpPr txBox="1"/>
          <p:nvPr>
            <p:ph idx="10" type="dt"/>
          </p:nvPr>
        </p:nvSpPr>
        <p:spPr>
          <a:xfrm>
            <a:off x="5992368" y="6272785"/>
            <a:ext cx="2455164" cy="365125"/>
          </a:xfrm>
          <a:prstGeom prst="rect">
            <a:avLst/>
          </a:prstGeom>
          <a:noFill/>
          <a:ln>
            <a:noFill/>
          </a:ln>
        </p:spPr>
        <p:txBody>
          <a:bodyPr anchorCtr="0" anchor="ctr" bIns="45700" lIns="91425" spcFirstLastPara="1" rIns="91425" wrap="square" tIns="45700">
            <a:noAutofit/>
          </a:bodyPr>
          <a:lstStyle>
            <a:lvl1pPr lvl="0" marR="0" rtl="0" algn="r">
              <a:spcBef>
                <a:spcPts val="0"/>
              </a:spcBef>
              <a:spcAft>
                <a:spcPts val="0"/>
              </a:spcAft>
              <a:buSzPts val="1400"/>
              <a:buNone/>
              <a:defRPr b="0" i="0" sz="1000" u="none" cap="none" strike="noStrike">
                <a:solidFill>
                  <a:srgbClr val="69240B"/>
                </a:solidFill>
                <a:latin typeface="Arial"/>
                <a:ea typeface="Arial"/>
                <a:cs typeface="Arial"/>
                <a:sym typeface="Arial"/>
              </a:defRPr>
            </a:lvl1pPr>
            <a:lvl2pPr lvl="1" marR="0" rtl="0" algn="l">
              <a:spcBef>
                <a:spcPts val="0"/>
              </a:spcBef>
              <a:spcAft>
                <a:spcPts val="0"/>
              </a:spcAft>
              <a:buSzPts val="1400"/>
              <a:buNone/>
              <a:defRPr b="0" i="0" sz="2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2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2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2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2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2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2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2800" u="none" cap="none" strike="noStrike">
                <a:solidFill>
                  <a:schemeClr val="dk1"/>
                </a:solidFill>
                <a:latin typeface="Arial"/>
                <a:ea typeface="Arial"/>
                <a:cs typeface="Arial"/>
                <a:sym typeface="Arial"/>
              </a:defRPr>
            </a:lvl9pPr>
          </a:lstStyle>
          <a:p/>
        </p:txBody>
      </p:sp>
      <p:sp>
        <p:nvSpPr>
          <p:cNvPr id="16" name="Google Shape;16;p1"/>
          <p:cNvSpPr txBox="1"/>
          <p:nvPr>
            <p:ph idx="11" type="ftr"/>
          </p:nvPr>
        </p:nvSpPr>
        <p:spPr>
          <a:xfrm>
            <a:off x="685800" y="6272785"/>
            <a:ext cx="4745736"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000" u="none" cap="none" strike="noStrike">
                <a:solidFill>
                  <a:srgbClr val="69240B"/>
                </a:solidFill>
                <a:latin typeface="Arial"/>
                <a:ea typeface="Arial"/>
                <a:cs typeface="Arial"/>
                <a:sym typeface="Arial"/>
              </a:defRPr>
            </a:lvl1pPr>
            <a:lvl2pPr lvl="1" marR="0" rtl="0" algn="l">
              <a:spcBef>
                <a:spcPts val="0"/>
              </a:spcBef>
              <a:spcAft>
                <a:spcPts val="0"/>
              </a:spcAft>
              <a:buSzPts val="1400"/>
              <a:buNone/>
              <a:defRPr b="0" i="0" sz="2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2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2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2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2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2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2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2800" u="none" cap="none" strike="noStrike">
                <a:solidFill>
                  <a:schemeClr val="dk1"/>
                </a:solidFill>
                <a:latin typeface="Arial"/>
                <a:ea typeface="Arial"/>
                <a:cs typeface="Arial"/>
                <a:sym typeface="Arial"/>
              </a:defRPr>
            </a:lvl9pPr>
          </a:lstStyle>
          <a:p/>
        </p:txBody>
      </p:sp>
      <p:sp>
        <p:nvSpPr>
          <p:cNvPr id="17" name="Google Shape;17;p1"/>
          <p:cNvSpPr txBox="1"/>
          <p:nvPr>
            <p:ph idx="12" type="sldNum"/>
          </p:nvPr>
        </p:nvSpPr>
        <p:spPr>
          <a:xfrm>
            <a:off x="8483346" y="6272785"/>
            <a:ext cx="480060" cy="365125"/>
          </a:xfrm>
          <a:prstGeom prst="rect">
            <a:avLst/>
          </a:prstGeom>
          <a:noFill/>
          <a:ln>
            <a:noFill/>
          </a:ln>
        </p:spPr>
        <p:txBody>
          <a:bodyPr anchorCtr="0" anchor="ctr" bIns="45700" lIns="91425" spcFirstLastPara="1" rIns="91425" wrap="square" tIns="45700">
            <a:noAutofit/>
          </a:bodyPr>
          <a:lstStyle>
            <a:lvl1pPr indent="0" lvl="0" marL="0" marR="0" rtl="0" algn="ctr">
              <a:spcBef>
                <a:spcPts val="0"/>
              </a:spcBef>
              <a:spcAft>
                <a:spcPts val="0"/>
              </a:spcAft>
              <a:buNone/>
              <a:defRPr b="1" i="0" sz="1100" u="none" cap="none" strike="noStrike">
                <a:solidFill>
                  <a:srgbClr val="FFFFFF"/>
                </a:solidFill>
                <a:latin typeface="Rockwell"/>
                <a:ea typeface="Rockwell"/>
                <a:cs typeface="Rockwell"/>
                <a:sym typeface="Rockwell"/>
              </a:defRPr>
            </a:lvl1pPr>
            <a:lvl2pPr indent="0" lvl="1" marL="0" marR="0" rtl="0" algn="ctr">
              <a:spcBef>
                <a:spcPts val="0"/>
              </a:spcBef>
              <a:spcAft>
                <a:spcPts val="0"/>
              </a:spcAft>
              <a:buNone/>
              <a:defRPr b="1" i="0" sz="1100" u="none" cap="none" strike="noStrike">
                <a:solidFill>
                  <a:srgbClr val="FFFFFF"/>
                </a:solidFill>
                <a:latin typeface="Rockwell"/>
                <a:ea typeface="Rockwell"/>
                <a:cs typeface="Rockwell"/>
                <a:sym typeface="Rockwell"/>
              </a:defRPr>
            </a:lvl2pPr>
            <a:lvl3pPr indent="0" lvl="2" marL="0" marR="0" rtl="0" algn="ctr">
              <a:spcBef>
                <a:spcPts val="0"/>
              </a:spcBef>
              <a:spcAft>
                <a:spcPts val="0"/>
              </a:spcAft>
              <a:buNone/>
              <a:defRPr b="1" i="0" sz="1100" u="none" cap="none" strike="noStrike">
                <a:solidFill>
                  <a:srgbClr val="FFFFFF"/>
                </a:solidFill>
                <a:latin typeface="Rockwell"/>
                <a:ea typeface="Rockwell"/>
                <a:cs typeface="Rockwell"/>
                <a:sym typeface="Rockwell"/>
              </a:defRPr>
            </a:lvl3pPr>
            <a:lvl4pPr indent="0" lvl="3" marL="0" marR="0" rtl="0" algn="ctr">
              <a:spcBef>
                <a:spcPts val="0"/>
              </a:spcBef>
              <a:spcAft>
                <a:spcPts val="0"/>
              </a:spcAft>
              <a:buNone/>
              <a:defRPr b="1" i="0" sz="1100" u="none" cap="none" strike="noStrike">
                <a:solidFill>
                  <a:srgbClr val="FFFFFF"/>
                </a:solidFill>
                <a:latin typeface="Rockwell"/>
                <a:ea typeface="Rockwell"/>
                <a:cs typeface="Rockwell"/>
                <a:sym typeface="Rockwell"/>
              </a:defRPr>
            </a:lvl4pPr>
            <a:lvl5pPr indent="0" lvl="4" marL="0" marR="0" rtl="0" algn="ctr">
              <a:spcBef>
                <a:spcPts val="0"/>
              </a:spcBef>
              <a:spcAft>
                <a:spcPts val="0"/>
              </a:spcAft>
              <a:buNone/>
              <a:defRPr b="1" i="0" sz="1100" u="none" cap="none" strike="noStrike">
                <a:solidFill>
                  <a:srgbClr val="FFFFFF"/>
                </a:solidFill>
                <a:latin typeface="Rockwell"/>
                <a:ea typeface="Rockwell"/>
                <a:cs typeface="Rockwell"/>
                <a:sym typeface="Rockwell"/>
              </a:defRPr>
            </a:lvl5pPr>
            <a:lvl6pPr indent="0" lvl="5" marL="0" marR="0" rtl="0" algn="ctr">
              <a:spcBef>
                <a:spcPts val="0"/>
              </a:spcBef>
              <a:spcAft>
                <a:spcPts val="0"/>
              </a:spcAft>
              <a:buNone/>
              <a:defRPr b="1" i="0" sz="1100" u="none" cap="none" strike="noStrike">
                <a:solidFill>
                  <a:srgbClr val="FFFFFF"/>
                </a:solidFill>
                <a:latin typeface="Rockwell"/>
                <a:ea typeface="Rockwell"/>
                <a:cs typeface="Rockwell"/>
                <a:sym typeface="Rockwell"/>
              </a:defRPr>
            </a:lvl6pPr>
            <a:lvl7pPr indent="0" lvl="6" marL="0" marR="0" rtl="0" algn="ctr">
              <a:spcBef>
                <a:spcPts val="0"/>
              </a:spcBef>
              <a:spcAft>
                <a:spcPts val="0"/>
              </a:spcAft>
              <a:buNone/>
              <a:defRPr b="1" i="0" sz="1100" u="none" cap="none" strike="noStrike">
                <a:solidFill>
                  <a:srgbClr val="FFFFFF"/>
                </a:solidFill>
                <a:latin typeface="Rockwell"/>
                <a:ea typeface="Rockwell"/>
                <a:cs typeface="Rockwell"/>
                <a:sym typeface="Rockwell"/>
              </a:defRPr>
            </a:lvl7pPr>
            <a:lvl8pPr indent="0" lvl="7" marL="0" marR="0" rtl="0" algn="ctr">
              <a:spcBef>
                <a:spcPts val="0"/>
              </a:spcBef>
              <a:spcAft>
                <a:spcPts val="0"/>
              </a:spcAft>
              <a:buNone/>
              <a:defRPr b="1" i="0" sz="1100" u="none" cap="none" strike="noStrike">
                <a:solidFill>
                  <a:srgbClr val="FFFFFF"/>
                </a:solidFill>
                <a:latin typeface="Rockwell"/>
                <a:ea typeface="Rockwell"/>
                <a:cs typeface="Rockwell"/>
                <a:sym typeface="Rockwell"/>
              </a:defRPr>
            </a:lvl8pPr>
            <a:lvl9pPr indent="0" lvl="8" marL="0" marR="0" rtl="0" algn="ctr">
              <a:spcBef>
                <a:spcPts val="0"/>
              </a:spcBef>
              <a:spcAft>
                <a:spcPts val="0"/>
              </a:spcAft>
              <a:buNone/>
              <a:defRPr b="1" i="0" sz="1100" u="none" cap="none" strike="noStrike">
                <a:solidFill>
                  <a:srgbClr val="FFFFFF"/>
                </a:solidFill>
                <a:latin typeface="Rockwell"/>
                <a:ea typeface="Rockwell"/>
                <a:cs typeface="Rockwell"/>
                <a:sym typeface="Rockwell"/>
              </a:defRPr>
            </a:lvl9pPr>
          </a:lstStyle>
          <a:p>
            <a:pPr indent="0" lvl="0" marL="0" rtl="0" algn="ct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104" name="Shape 104"/>
        <p:cNvGrpSpPr/>
        <p:nvPr/>
      </p:nvGrpSpPr>
      <p:grpSpPr>
        <a:xfrm>
          <a:off x="0" y="0"/>
          <a:ext cx="0" cy="0"/>
          <a:chOff x="0" y="0"/>
          <a:chExt cx="0" cy="0"/>
        </a:xfrm>
      </p:grpSpPr>
      <p:sp>
        <p:nvSpPr>
          <p:cNvPr id="105" name="Google Shape;105;p1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1pPr>
            <a:lvl2pPr lvl="1"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2pPr>
            <a:lvl3pPr lvl="2"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3pPr>
            <a:lvl4pPr lvl="3"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4pPr>
            <a:lvl5pPr lvl="4"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5pPr>
            <a:lvl6pPr lvl="5"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6pPr>
            <a:lvl7pPr lvl="6"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7pPr>
            <a:lvl8pPr lvl="7"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8pPr>
            <a:lvl9pPr lvl="8"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9pPr>
          </a:lstStyle>
          <a:p/>
        </p:txBody>
      </p:sp>
      <p:sp>
        <p:nvSpPr>
          <p:cNvPr id="106" name="Google Shape;106;p13"/>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rgbClr val="558ED5"/>
              </a:buClr>
              <a:buSzPts val="3200"/>
              <a:buFont typeface="Arial"/>
              <a:buChar char="•"/>
              <a:defRPr b="0" i="0" sz="3200" u="none" cap="none" strike="noStrike">
                <a:solidFill>
                  <a:schemeClr val="dk1"/>
                </a:solidFill>
                <a:latin typeface="Calibri"/>
                <a:ea typeface="Calibri"/>
                <a:cs typeface="Calibri"/>
                <a:sym typeface="Calibri"/>
              </a:defRPr>
            </a:lvl1pPr>
            <a:lvl2pPr indent="-228600" lvl="1" marL="914400" marR="0" rtl="0" algn="l">
              <a:spcBef>
                <a:spcPts val="560"/>
              </a:spcBef>
              <a:spcAft>
                <a:spcPts val="0"/>
              </a:spcAft>
              <a:buSzPts val="1400"/>
              <a:buNone/>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accent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07" name="Google Shape;107;p1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2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2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2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2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2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2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2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2800" u="none" cap="none" strike="noStrike">
                <a:solidFill>
                  <a:schemeClr val="dk1"/>
                </a:solidFill>
                <a:latin typeface="Arial"/>
                <a:ea typeface="Arial"/>
                <a:cs typeface="Arial"/>
                <a:sym typeface="Arial"/>
              </a:defRPr>
            </a:lvl9pPr>
          </a:lstStyle>
          <a:p/>
        </p:txBody>
      </p:sp>
      <p:sp>
        <p:nvSpPr>
          <p:cNvPr id="108" name="Google Shape;108;p1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2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2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2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2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2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2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2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2800" u="none" cap="none" strike="noStrike">
                <a:solidFill>
                  <a:schemeClr val="dk1"/>
                </a:solidFill>
                <a:latin typeface="Arial"/>
                <a:ea typeface="Arial"/>
                <a:cs typeface="Arial"/>
                <a:sym typeface="Arial"/>
              </a:defRPr>
            </a:lvl9pPr>
          </a:lstStyle>
          <a:p/>
        </p:txBody>
      </p:sp>
      <p:sp>
        <p:nvSpPr>
          <p:cNvPr id="109" name="Google Shape;109;p1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spcAft>
                <a:spcPts val="0"/>
              </a:spcAft>
              <a:buNone/>
              <a:defRPr b="0" i="0" sz="1200" u="none" cap="none" strike="noStrike">
                <a:solidFill>
                  <a:srgbClr val="898989"/>
                </a:solidFill>
                <a:latin typeface="Calibri"/>
                <a:ea typeface="Calibri"/>
                <a:cs typeface="Calibri"/>
                <a:sym typeface="Calibri"/>
              </a:defRPr>
            </a:lvl1pPr>
            <a:lvl2pPr indent="0" lvl="1" marL="0" marR="0" rtl="0" algn="r">
              <a:spcBef>
                <a:spcPts val="0"/>
              </a:spcBef>
              <a:spcAft>
                <a:spcPts val="0"/>
              </a:spcAft>
              <a:buNone/>
              <a:defRPr b="0" i="0" sz="1200" u="none" cap="none" strike="noStrike">
                <a:solidFill>
                  <a:srgbClr val="898989"/>
                </a:solidFill>
                <a:latin typeface="Calibri"/>
                <a:ea typeface="Calibri"/>
                <a:cs typeface="Calibri"/>
                <a:sym typeface="Calibri"/>
              </a:defRPr>
            </a:lvl2pPr>
            <a:lvl3pPr indent="0" lvl="2" marL="0" marR="0" rtl="0" algn="r">
              <a:spcBef>
                <a:spcPts val="0"/>
              </a:spcBef>
              <a:spcAft>
                <a:spcPts val="0"/>
              </a:spcAft>
              <a:buNone/>
              <a:defRPr b="0" i="0" sz="1200" u="none" cap="none" strike="noStrike">
                <a:solidFill>
                  <a:srgbClr val="898989"/>
                </a:solidFill>
                <a:latin typeface="Calibri"/>
                <a:ea typeface="Calibri"/>
                <a:cs typeface="Calibri"/>
                <a:sym typeface="Calibri"/>
              </a:defRPr>
            </a:lvl3pPr>
            <a:lvl4pPr indent="0" lvl="3" marL="0" marR="0" rtl="0" algn="r">
              <a:spcBef>
                <a:spcPts val="0"/>
              </a:spcBef>
              <a:spcAft>
                <a:spcPts val="0"/>
              </a:spcAft>
              <a:buNone/>
              <a:defRPr b="0" i="0" sz="1200" u="none" cap="none" strike="noStrike">
                <a:solidFill>
                  <a:srgbClr val="898989"/>
                </a:solidFill>
                <a:latin typeface="Calibri"/>
                <a:ea typeface="Calibri"/>
                <a:cs typeface="Calibri"/>
                <a:sym typeface="Calibri"/>
              </a:defRPr>
            </a:lvl4pPr>
            <a:lvl5pPr indent="0" lvl="4" marL="0" marR="0" rtl="0" algn="r">
              <a:spcBef>
                <a:spcPts val="0"/>
              </a:spcBef>
              <a:spcAft>
                <a:spcPts val="0"/>
              </a:spcAft>
              <a:buNone/>
              <a:defRPr b="0" i="0" sz="1200" u="none" cap="none" strike="noStrike">
                <a:solidFill>
                  <a:srgbClr val="898989"/>
                </a:solidFill>
                <a:latin typeface="Calibri"/>
                <a:ea typeface="Calibri"/>
                <a:cs typeface="Calibri"/>
                <a:sym typeface="Calibri"/>
              </a:defRPr>
            </a:lvl5pPr>
            <a:lvl6pPr indent="0" lvl="5" marL="0" marR="0" rtl="0" algn="r">
              <a:spcBef>
                <a:spcPts val="0"/>
              </a:spcBef>
              <a:spcAft>
                <a:spcPts val="0"/>
              </a:spcAft>
              <a:buNone/>
              <a:defRPr b="0" i="0" sz="1200" u="none" cap="none" strike="noStrike">
                <a:solidFill>
                  <a:srgbClr val="898989"/>
                </a:solidFill>
                <a:latin typeface="Calibri"/>
                <a:ea typeface="Calibri"/>
                <a:cs typeface="Calibri"/>
                <a:sym typeface="Calibri"/>
              </a:defRPr>
            </a:lvl6pPr>
            <a:lvl7pPr indent="0" lvl="6" marL="0" marR="0" rtl="0" algn="r">
              <a:spcBef>
                <a:spcPts val="0"/>
              </a:spcBef>
              <a:spcAft>
                <a:spcPts val="0"/>
              </a:spcAft>
              <a:buNone/>
              <a:defRPr b="0" i="0" sz="1200" u="none" cap="none" strike="noStrike">
                <a:solidFill>
                  <a:srgbClr val="898989"/>
                </a:solidFill>
                <a:latin typeface="Calibri"/>
                <a:ea typeface="Calibri"/>
                <a:cs typeface="Calibri"/>
                <a:sym typeface="Calibri"/>
              </a:defRPr>
            </a:lvl7pPr>
            <a:lvl8pPr indent="0" lvl="7" marL="0" marR="0" rtl="0" algn="r">
              <a:spcBef>
                <a:spcPts val="0"/>
              </a:spcBef>
              <a:spcAft>
                <a:spcPts val="0"/>
              </a:spcAft>
              <a:buNone/>
              <a:defRPr b="0" i="0" sz="1200" u="none" cap="none" strike="noStrike">
                <a:solidFill>
                  <a:srgbClr val="898989"/>
                </a:solidFill>
                <a:latin typeface="Calibri"/>
                <a:ea typeface="Calibri"/>
                <a:cs typeface="Calibri"/>
                <a:sym typeface="Calibri"/>
              </a:defRPr>
            </a:lvl8pPr>
            <a:lvl9pPr indent="0" lvl="8" marL="0" marR="0" rtl="0" algn="r">
              <a:spcBef>
                <a:spcPts val="0"/>
              </a:spcBef>
              <a:spcAft>
                <a:spcPts val="0"/>
              </a:spcAft>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59" r:id="rId2"/>
    <p:sldLayoutId id="2147483660" r:id="rId3"/>
    <p:sldLayoutId id="2147483661" r:id="rId4"/>
    <p:sldLayoutId id="2147483662" r:id="rId5"/>
    <p:sldLayoutId id="2147483663" r:id="rId6"/>
    <p:sldLayoutId id="2147483664" r:id="rId7"/>
    <p:sldLayoutId id="2147483665" r:id="rId8"/>
    <p:sldLayoutId id="2147483666" r:id="rId9"/>
    <p:sldLayoutId id="2147483667" r:id="rId10"/>
    <p:sldLayoutId id="2147483668" r:id="rId11"/>
    <p:sldLayoutId id="214748366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7.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2" name="Shape 182"/>
        <p:cNvGrpSpPr/>
        <p:nvPr/>
      </p:nvGrpSpPr>
      <p:grpSpPr>
        <a:xfrm>
          <a:off x="0" y="0"/>
          <a:ext cx="0" cy="0"/>
          <a:chOff x="0" y="0"/>
          <a:chExt cx="0" cy="0"/>
        </a:xfrm>
      </p:grpSpPr>
      <p:sp>
        <p:nvSpPr>
          <p:cNvPr id="183" name="Google Shape;183;p25"/>
          <p:cNvSpPr txBox="1"/>
          <p:nvPr>
            <p:ph type="title"/>
          </p:nvPr>
        </p:nvSpPr>
        <p:spPr>
          <a:xfrm>
            <a:off x="914400" y="188640"/>
            <a:ext cx="7772400" cy="1609344"/>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SzPts val="3600"/>
              <a:buFont typeface="Arial Rounded"/>
              <a:buNone/>
            </a:pPr>
            <a:r>
              <a:rPr b="1" lang="en-US" sz="3600">
                <a:latin typeface="Arial Rounded"/>
                <a:ea typeface="Arial Rounded"/>
                <a:cs typeface="Arial Rounded"/>
                <a:sym typeface="Arial Rounded"/>
              </a:rPr>
              <a:t>WHAT IS RESEARCH?</a:t>
            </a:r>
            <a:endParaRPr b="1" sz="3600">
              <a:latin typeface="Arial Rounded"/>
              <a:ea typeface="Arial Rounded"/>
              <a:cs typeface="Arial Rounded"/>
              <a:sym typeface="Arial Rounded"/>
            </a:endParaRPr>
          </a:p>
        </p:txBody>
      </p:sp>
      <p:sp>
        <p:nvSpPr>
          <p:cNvPr id="184" name="Google Shape;184;p25"/>
          <p:cNvSpPr txBox="1"/>
          <p:nvPr>
            <p:ph idx="1" type="body"/>
          </p:nvPr>
        </p:nvSpPr>
        <p:spPr>
          <a:xfrm>
            <a:off x="755650" y="1797984"/>
            <a:ext cx="7931150" cy="4852988"/>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SzPts val="2380"/>
              <a:buNone/>
            </a:pPr>
            <a:r>
              <a:rPr b="1" lang="en-US" sz="2800">
                <a:latin typeface="Arial Rounded"/>
                <a:ea typeface="Arial Rounded"/>
                <a:cs typeface="Arial Rounded"/>
                <a:sym typeface="Arial Rounded"/>
              </a:rPr>
              <a:t>	</a:t>
            </a:r>
            <a:r>
              <a:rPr b="1" lang="en-US" sz="2800">
                <a:solidFill>
                  <a:srgbClr val="00B050"/>
                </a:solidFill>
                <a:latin typeface="Arial Rounded"/>
                <a:ea typeface="Arial Rounded"/>
                <a:cs typeface="Arial Rounded"/>
                <a:sym typeface="Arial Rounded"/>
              </a:rPr>
              <a:t>Research is a systematic and organized process. </a:t>
            </a:r>
            <a:endParaRPr b="1" sz="2800">
              <a:solidFill>
                <a:srgbClr val="00B050"/>
              </a:solidFill>
              <a:latin typeface="Arial Rounded"/>
              <a:ea typeface="Arial Rounded"/>
              <a:cs typeface="Arial Rounded"/>
              <a:sym typeface="Arial Rounded"/>
            </a:endParaRPr>
          </a:p>
          <a:p>
            <a:pPr indent="0" lvl="0" marL="0" rtl="0" algn="l">
              <a:lnSpc>
                <a:spcPct val="90000"/>
              </a:lnSpc>
              <a:spcBef>
                <a:spcPts val="1200"/>
              </a:spcBef>
              <a:spcAft>
                <a:spcPts val="0"/>
              </a:spcAft>
              <a:buSzPts val="2380"/>
              <a:buNone/>
            </a:pPr>
            <a:r>
              <a:rPr b="1" lang="en-US" sz="2800">
                <a:latin typeface="Arial Rounded"/>
                <a:ea typeface="Arial Rounded"/>
                <a:cs typeface="Arial Rounded"/>
                <a:sym typeface="Arial Rounded"/>
              </a:rPr>
              <a:t>	</a:t>
            </a:r>
            <a:r>
              <a:rPr b="1" lang="en-US" sz="2800">
                <a:solidFill>
                  <a:srgbClr val="0070C0"/>
                </a:solidFill>
                <a:latin typeface="Arial Rounded"/>
                <a:ea typeface="Arial Rounded"/>
                <a:cs typeface="Arial Rounded"/>
                <a:sym typeface="Arial Rounded"/>
              </a:rPr>
              <a:t>It is about collecting information that answers a question. </a:t>
            </a:r>
            <a:endParaRPr b="1" sz="2800">
              <a:solidFill>
                <a:srgbClr val="0070C0"/>
              </a:solidFill>
              <a:latin typeface="Arial Rounded"/>
              <a:ea typeface="Arial Rounded"/>
              <a:cs typeface="Arial Rounded"/>
              <a:sym typeface="Arial Rounded"/>
            </a:endParaRPr>
          </a:p>
          <a:p>
            <a:pPr indent="0" lvl="0" marL="0" rtl="0" algn="l">
              <a:lnSpc>
                <a:spcPct val="90000"/>
              </a:lnSpc>
              <a:spcBef>
                <a:spcPts val="1200"/>
              </a:spcBef>
              <a:spcAft>
                <a:spcPts val="0"/>
              </a:spcAft>
              <a:buSzPts val="2380"/>
              <a:buNone/>
            </a:pPr>
            <a:r>
              <a:rPr b="1" lang="en-US" sz="2800">
                <a:latin typeface="Arial Rounded"/>
                <a:ea typeface="Arial Rounded"/>
                <a:cs typeface="Arial Rounded"/>
                <a:sym typeface="Arial Rounded"/>
              </a:rPr>
              <a:t>	</a:t>
            </a:r>
            <a:r>
              <a:rPr b="1" lang="en-US" sz="2800">
                <a:solidFill>
                  <a:srgbClr val="DF695B"/>
                </a:solidFill>
                <a:latin typeface="Arial Rounded"/>
                <a:ea typeface="Arial Rounded"/>
                <a:cs typeface="Arial Rounded"/>
                <a:sym typeface="Arial Rounded"/>
              </a:rPr>
              <a:t>Throughout this process the researcher has to ensure that information is gathered in a systematic and accurate manner. </a:t>
            </a:r>
            <a:endParaRPr b="1">
              <a:solidFill>
                <a:srgbClr val="DF695B"/>
              </a:solidFill>
              <a:latin typeface="Arial Rounded"/>
              <a:ea typeface="Arial Rounded"/>
              <a:cs typeface="Arial Rounded"/>
              <a:sym typeface="Arial Rounded"/>
            </a:endParaRPr>
          </a:p>
        </p:txBody>
      </p:sp>
      <p:sp>
        <p:nvSpPr>
          <p:cNvPr id="185" name="Google Shape;185;p25"/>
          <p:cNvSpPr/>
          <p:nvPr/>
        </p:nvSpPr>
        <p:spPr>
          <a:xfrm>
            <a:off x="755650" y="357188"/>
            <a:ext cx="7561263" cy="1071562"/>
          </a:xfrm>
          <a:prstGeom prst="rect">
            <a:avLst/>
          </a:prstGeom>
          <a:noFill/>
          <a:ln cap="flat" cmpd="sng" w="34925">
            <a:solidFill>
              <a:srgbClr val="99341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7" name="Shape 247"/>
        <p:cNvGrpSpPr/>
        <p:nvPr/>
      </p:nvGrpSpPr>
      <p:grpSpPr>
        <a:xfrm>
          <a:off x="0" y="0"/>
          <a:ext cx="0" cy="0"/>
          <a:chOff x="0" y="0"/>
          <a:chExt cx="0" cy="0"/>
        </a:xfrm>
      </p:grpSpPr>
      <p:sp>
        <p:nvSpPr>
          <p:cNvPr id="248" name="Google Shape;248;p34"/>
          <p:cNvSpPr txBox="1"/>
          <p:nvPr>
            <p:ph type="title"/>
          </p:nvPr>
        </p:nvSpPr>
        <p:spPr>
          <a:xfrm>
            <a:off x="699322" y="19456"/>
            <a:ext cx="7772400" cy="1609344"/>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SzPts val="3200"/>
              <a:buFont typeface="Arial Rounded"/>
              <a:buNone/>
            </a:pPr>
            <a:r>
              <a:rPr b="1" lang="en-US" sz="3200">
                <a:latin typeface="Arial Rounded"/>
                <a:ea typeface="Arial Rounded"/>
                <a:cs typeface="Arial Rounded"/>
                <a:sym typeface="Arial Rounded"/>
              </a:rPr>
              <a:t>STEP 6: DETERMINE METHODS</a:t>
            </a:r>
            <a:endParaRPr b="1" sz="3200">
              <a:latin typeface="Arial Rounded"/>
              <a:ea typeface="Arial Rounded"/>
              <a:cs typeface="Arial Rounded"/>
              <a:sym typeface="Arial Rounded"/>
            </a:endParaRPr>
          </a:p>
        </p:txBody>
      </p:sp>
      <p:sp>
        <p:nvSpPr>
          <p:cNvPr id="249" name="Google Shape;249;p34"/>
          <p:cNvSpPr txBox="1"/>
          <p:nvPr>
            <p:ph idx="1" type="body"/>
          </p:nvPr>
        </p:nvSpPr>
        <p:spPr>
          <a:xfrm>
            <a:off x="685800" y="1268760"/>
            <a:ext cx="7772400" cy="5445224"/>
          </a:xfrm>
          <a:prstGeom prst="rect">
            <a:avLst/>
          </a:prstGeom>
          <a:noFill/>
          <a:ln>
            <a:noFill/>
          </a:ln>
        </p:spPr>
        <p:txBody>
          <a:bodyPr anchorCtr="0" anchor="t" bIns="45700" lIns="91425" spcFirstLastPara="1" rIns="91425" wrap="square" tIns="45700">
            <a:noAutofit/>
          </a:bodyPr>
          <a:lstStyle/>
          <a:p>
            <a:pPr indent="-182880" lvl="0" marL="182880" rtl="0" algn="l">
              <a:lnSpc>
                <a:spcPct val="90000"/>
              </a:lnSpc>
              <a:spcBef>
                <a:spcPts val="0"/>
              </a:spcBef>
              <a:spcAft>
                <a:spcPts val="0"/>
              </a:spcAft>
              <a:buSzPts val="2040"/>
              <a:buChar char="▪"/>
            </a:pPr>
            <a:r>
              <a:rPr b="1" i="1" lang="en-US" sz="2400">
                <a:solidFill>
                  <a:srgbClr val="DF695B"/>
                </a:solidFill>
                <a:latin typeface="Arial Rounded"/>
                <a:ea typeface="Arial Rounded"/>
                <a:cs typeface="Arial Rounded"/>
                <a:sym typeface="Arial Rounded"/>
              </a:rPr>
              <a:t>Instruments</a:t>
            </a:r>
            <a:endParaRPr b="1" i="1" sz="2400">
              <a:solidFill>
                <a:srgbClr val="DF695B"/>
              </a:solidFill>
              <a:latin typeface="Arial Rounded"/>
              <a:ea typeface="Arial Rounded"/>
              <a:cs typeface="Arial Rounded"/>
              <a:sym typeface="Arial Rounded"/>
            </a:endParaRPr>
          </a:p>
          <a:p>
            <a:pPr indent="0" lvl="0" marL="0" rtl="0" algn="l">
              <a:lnSpc>
                <a:spcPct val="90000"/>
              </a:lnSpc>
              <a:spcBef>
                <a:spcPts val="1200"/>
              </a:spcBef>
              <a:spcAft>
                <a:spcPts val="0"/>
              </a:spcAft>
              <a:buSzPts val="2040"/>
              <a:buNone/>
            </a:pPr>
            <a:r>
              <a:rPr b="1" lang="en-US" sz="2400">
                <a:solidFill>
                  <a:srgbClr val="00B050"/>
                </a:solidFill>
                <a:latin typeface="Arial Rounded"/>
                <a:ea typeface="Arial Rounded"/>
                <a:cs typeface="Arial Rounded"/>
                <a:sym typeface="Arial Rounded"/>
              </a:rPr>
              <a:t>	For qualitative research, the issues are the sources of data, where the researcher can find the information and what methods the researcher can use to get the information. </a:t>
            </a:r>
            <a:endParaRPr b="1" sz="2400">
              <a:solidFill>
                <a:srgbClr val="00B050"/>
              </a:solidFill>
              <a:latin typeface="Arial Rounded"/>
              <a:ea typeface="Arial Rounded"/>
              <a:cs typeface="Arial Rounded"/>
              <a:sym typeface="Arial Rounded"/>
            </a:endParaRPr>
          </a:p>
          <a:p>
            <a:pPr indent="0" lvl="0" marL="0" rtl="0" algn="l">
              <a:lnSpc>
                <a:spcPct val="90000"/>
              </a:lnSpc>
              <a:spcBef>
                <a:spcPts val="1200"/>
              </a:spcBef>
              <a:spcAft>
                <a:spcPts val="0"/>
              </a:spcAft>
              <a:buSzPts val="2040"/>
              <a:buNone/>
            </a:pPr>
            <a:r>
              <a:rPr b="1" lang="en-US" sz="2400">
                <a:latin typeface="Arial Rounded"/>
                <a:ea typeface="Arial Rounded"/>
                <a:cs typeface="Arial Rounded"/>
                <a:sym typeface="Arial Rounded"/>
              </a:rPr>
              <a:t>	</a:t>
            </a:r>
            <a:r>
              <a:rPr b="1" lang="en-US" sz="2400">
                <a:solidFill>
                  <a:srgbClr val="0070C0"/>
                </a:solidFill>
                <a:latin typeface="Arial Rounded"/>
                <a:ea typeface="Arial Rounded"/>
                <a:cs typeface="Arial Rounded"/>
                <a:sym typeface="Arial Rounded"/>
              </a:rPr>
              <a:t>Qualitative research usually focuses on the information gathered from the interviews, observations, or documents. The very distinctive feature about the qualitative research is that the researcher is part of the instrument. </a:t>
            </a:r>
            <a:endParaRPr b="1" sz="2400">
              <a:solidFill>
                <a:srgbClr val="0070C0"/>
              </a:solidFill>
              <a:latin typeface="Arial Rounded"/>
              <a:ea typeface="Arial Rounded"/>
              <a:cs typeface="Arial Rounded"/>
              <a:sym typeface="Arial Rounded"/>
            </a:endParaRPr>
          </a:p>
          <a:p>
            <a:pPr indent="0" lvl="0" marL="0" rtl="0" algn="l">
              <a:lnSpc>
                <a:spcPct val="90000"/>
              </a:lnSpc>
              <a:spcBef>
                <a:spcPts val="1200"/>
              </a:spcBef>
              <a:spcAft>
                <a:spcPts val="0"/>
              </a:spcAft>
              <a:buSzPts val="2040"/>
              <a:buNone/>
            </a:pPr>
            <a:r>
              <a:rPr b="1" lang="en-US" sz="2400">
                <a:latin typeface="Arial Rounded"/>
                <a:ea typeface="Arial Rounded"/>
                <a:cs typeface="Arial Rounded"/>
                <a:sym typeface="Arial Rounded"/>
              </a:rPr>
              <a:t>	</a:t>
            </a:r>
            <a:r>
              <a:rPr b="1" lang="en-US" sz="2400">
                <a:solidFill>
                  <a:srgbClr val="7030A0"/>
                </a:solidFill>
                <a:latin typeface="Arial Rounded"/>
                <a:ea typeface="Arial Rounded"/>
                <a:cs typeface="Arial Rounded"/>
                <a:sym typeface="Arial Rounded"/>
              </a:rPr>
              <a:t>The recognition of this researcher's subjective interpretation of the information yields the process of triangulation, which emphasizes use of multiple sources, methods, investigators, and theories to ensure the credibility of the research.</a:t>
            </a:r>
            <a:endParaRPr/>
          </a:p>
        </p:txBody>
      </p:sp>
      <p:sp>
        <p:nvSpPr>
          <p:cNvPr id="250" name="Google Shape;250;p34"/>
          <p:cNvSpPr/>
          <p:nvPr/>
        </p:nvSpPr>
        <p:spPr>
          <a:xfrm>
            <a:off x="755650" y="188640"/>
            <a:ext cx="7561263" cy="1071562"/>
          </a:xfrm>
          <a:prstGeom prst="rect">
            <a:avLst/>
          </a:prstGeom>
          <a:noFill/>
          <a:ln cap="flat" cmpd="sng" w="34925">
            <a:solidFill>
              <a:srgbClr val="99341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4" name="Shape 254"/>
        <p:cNvGrpSpPr/>
        <p:nvPr/>
      </p:nvGrpSpPr>
      <p:grpSpPr>
        <a:xfrm>
          <a:off x="0" y="0"/>
          <a:ext cx="0" cy="0"/>
          <a:chOff x="0" y="0"/>
          <a:chExt cx="0" cy="0"/>
        </a:xfrm>
      </p:grpSpPr>
      <p:sp>
        <p:nvSpPr>
          <p:cNvPr id="255" name="Google Shape;255;p35"/>
          <p:cNvSpPr txBox="1"/>
          <p:nvPr>
            <p:ph type="title"/>
          </p:nvPr>
        </p:nvSpPr>
        <p:spPr>
          <a:xfrm>
            <a:off x="699322" y="165735"/>
            <a:ext cx="7772400" cy="1609344"/>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SzPts val="3200"/>
              <a:buFont typeface="Arial Rounded"/>
              <a:buNone/>
            </a:pPr>
            <a:r>
              <a:rPr b="1" lang="en-US" sz="3200">
                <a:latin typeface="Arial Rounded"/>
                <a:ea typeface="Arial Rounded"/>
                <a:cs typeface="Arial Rounded"/>
                <a:sym typeface="Arial Rounded"/>
              </a:rPr>
              <a:t>STEP 6: CRITERIA FOR COLLECTION</a:t>
            </a:r>
            <a:endParaRPr b="1" sz="3200">
              <a:latin typeface="Arial Rounded"/>
              <a:ea typeface="Arial Rounded"/>
              <a:cs typeface="Arial Rounded"/>
              <a:sym typeface="Arial Rounded"/>
            </a:endParaRPr>
          </a:p>
        </p:txBody>
      </p:sp>
      <p:sp>
        <p:nvSpPr>
          <p:cNvPr id="256" name="Google Shape;256;p35"/>
          <p:cNvSpPr txBox="1"/>
          <p:nvPr>
            <p:ph idx="1" type="body"/>
          </p:nvPr>
        </p:nvSpPr>
        <p:spPr>
          <a:xfrm>
            <a:off x="685800" y="1620203"/>
            <a:ext cx="7772400" cy="4551997"/>
          </a:xfrm>
          <a:prstGeom prst="rect">
            <a:avLst/>
          </a:prstGeom>
          <a:noFill/>
          <a:ln>
            <a:noFill/>
          </a:ln>
        </p:spPr>
        <p:txBody>
          <a:bodyPr anchorCtr="0" anchor="t" bIns="45700" lIns="91425" spcFirstLastPara="1" rIns="91425" wrap="square" tIns="45700">
            <a:normAutofit/>
          </a:bodyPr>
          <a:lstStyle/>
          <a:p>
            <a:pPr indent="-182880" lvl="0" marL="182880" rtl="0" algn="l">
              <a:lnSpc>
                <a:spcPct val="90000"/>
              </a:lnSpc>
              <a:spcBef>
                <a:spcPts val="0"/>
              </a:spcBef>
              <a:spcAft>
                <a:spcPts val="0"/>
              </a:spcAft>
              <a:buSzPts val="2380"/>
              <a:buChar char="▪"/>
            </a:pPr>
            <a:r>
              <a:rPr b="1" i="1" lang="en-US" sz="2800">
                <a:solidFill>
                  <a:srgbClr val="DF695B"/>
                </a:solidFill>
                <a:latin typeface="Arial Rounded"/>
                <a:ea typeface="Arial Rounded"/>
                <a:cs typeface="Arial Rounded"/>
                <a:sym typeface="Arial Rounded"/>
              </a:rPr>
              <a:t>Procedures</a:t>
            </a:r>
            <a:r>
              <a:rPr b="1" lang="en-US" sz="2800">
                <a:solidFill>
                  <a:srgbClr val="DF695B"/>
                </a:solidFill>
                <a:latin typeface="Arial Rounded"/>
                <a:ea typeface="Arial Rounded"/>
                <a:cs typeface="Arial Rounded"/>
                <a:sym typeface="Arial Rounded"/>
              </a:rPr>
              <a:t>:</a:t>
            </a:r>
            <a:r>
              <a:rPr b="1" lang="en-US" sz="2800">
                <a:latin typeface="Arial Rounded"/>
                <a:ea typeface="Arial Rounded"/>
                <a:cs typeface="Arial Rounded"/>
                <a:sym typeface="Arial Rounded"/>
              </a:rPr>
              <a:t> </a:t>
            </a:r>
            <a:r>
              <a:rPr b="1" lang="en-US" sz="2800">
                <a:solidFill>
                  <a:srgbClr val="0070C0"/>
                </a:solidFill>
                <a:latin typeface="Arial Rounded"/>
                <a:ea typeface="Arial Rounded"/>
                <a:cs typeface="Arial Rounded"/>
                <a:sym typeface="Arial Rounded"/>
              </a:rPr>
              <a:t>A procedural planning of how to get entry to research participants or to the field, how to implement the experimental treatment or to schedule observations and interviews.</a:t>
            </a:r>
            <a:endParaRPr/>
          </a:p>
        </p:txBody>
      </p:sp>
      <p:sp>
        <p:nvSpPr>
          <p:cNvPr id="257" name="Google Shape;257;p35"/>
          <p:cNvSpPr/>
          <p:nvPr/>
        </p:nvSpPr>
        <p:spPr>
          <a:xfrm>
            <a:off x="755650" y="357188"/>
            <a:ext cx="7561263" cy="1071562"/>
          </a:xfrm>
          <a:prstGeom prst="rect">
            <a:avLst/>
          </a:prstGeom>
          <a:noFill/>
          <a:ln cap="flat" cmpd="sng" w="34925">
            <a:solidFill>
              <a:srgbClr val="99341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1" name="Shape 261"/>
        <p:cNvGrpSpPr/>
        <p:nvPr/>
      </p:nvGrpSpPr>
      <p:grpSpPr>
        <a:xfrm>
          <a:off x="0" y="0"/>
          <a:ext cx="0" cy="0"/>
          <a:chOff x="0" y="0"/>
          <a:chExt cx="0" cy="0"/>
        </a:xfrm>
      </p:grpSpPr>
      <p:sp>
        <p:nvSpPr>
          <p:cNvPr id="262" name="Google Shape;262;p36"/>
          <p:cNvSpPr txBox="1"/>
          <p:nvPr>
            <p:ph type="title"/>
          </p:nvPr>
        </p:nvSpPr>
        <p:spPr>
          <a:xfrm>
            <a:off x="699322" y="165735"/>
            <a:ext cx="7772400" cy="1609344"/>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SzPts val="3200"/>
              <a:buFont typeface="Arial Rounded"/>
              <a:buNone/>
            </a:pPr>
            <a:r>
              <a:rPr b="1" lang="en-US" sz="3200">
                <a:latin typeface="Arial Rounded"/>
                <a:ea typeface="Arial Rounded"/>
                <a:cs typeface="Arial Rounded"/>
                <a:sym typeface="Arial Rounded"/>
              </a:rPr>
              <a:t>STEP 7: CONDUCT ANALYSIS</a:t>
            </a:r>
            <a:endParaRPr b="1" sz="3200">
              <a:latin typeface="Arial Rounded"/>
              <a:ea typeface="Arial Rounded"/>
              <a:cs typeface="Arial Rounded"/>
              <a:sym typeface="Arial Rounded"/>
            </a:endParaRPr>
          </a:p>
        </p:txBody>
      </p:sp>
      <p:sp>
        <p:nvSpPr>
          <p:cNvPr id="263" name="Google Shape;263;p36"/>
          <p:cNvSpPr txBox="1"/>
          <p:nvPr>
            <p:ph idx="1" type="body"/>
          </p:nvPr>
        </p:nvSpPr>
        <p:spPr>
          <a:xfrm>
            <a:off x="699322" y="1775079"/>
            <a:ext cx="7772400" cy="4551997"/>
          </a:xfrm>
          <a:prstGeom prst="rect">
            <a:avLst/>
          </a:prstGeom>
          <a:noFill/>
          <a:ln>
            <a:noFill/>
          </a:ln>
        </p:spPr>
        <p:txBody>
          <a:bodyPr anchorCtr="0" anchor="t" bIns="45700" lIns="91425" spcFirstLastPara="1" rIns="91425" wrap="square" tIns="45700">
            <a:noAutofit/>
          </a:bodyPr>
          <a:lstStyle/>
          <a:p>
            <a:pPr indent="-182880" lvl="0" marL="182880" rtl="0" algn="l">
              <a:lnSpc>
                <a:spcPct val="90000"/>
              </a:lnSpc>
              <a:spcBef>
                <a:spcPts val="0"/>
              </a:spcBef>
              <a:spcAft>
                <a:spcPts val="0"/>
              </a:spcAft>
              <a:buSzPts val="2380"/>
              <a:buChar char="▪"/>
            </a:pPr>
            <a:r>
              <a:rPr b="1" lang="en-US" sz="2800">
                <a:latin typeface="Arial Rounded"/>
                <a:ea typeface="Arial Rounded"/>
                <a:cs typeface="Arial Rounded"/>
                <a:sym typeface="Arial Rounded"/>
              </a:rPr>
              <a:t>Three major steps before analyzing data are </a:t>
            </a:r>
            <a:r>
              <a:rPr b="1" lang="en-US" sz="2800">
                <a:solidFill>
                  <a:srgbClr val="0070C0"/>
                </a:solidFill>
                <a:latin typeface="Arial Rounded"/>
                <a:ea typeface="Arial Rounded"/>
                <a:cs typeface="Arial Rounded"/>
                <a:sym typeface="Arial Rounded"/>
              </a:rPr>
              <a:t>selecting tools, </a:t>
            </a:r>
            <a:r>
              <a:rPr b="1" lang="en-US" sz="2800">
                <a:solidFill>
                  <a:srgbClr val="DF695B"/>
                </a:solidFill>
                <a:latin typeface="Arial Rounded"/>
                <a:ea typeface="Arial Rounded"/>
                <a:cs typeface="Arial Rounded"/>
                <a:sym typeface="Arial Rounded"/>
              </a:rPr>
              <a:t>selecting methods of analysis</a:t>
            </a:r>
            <a:r>
              <a:rPr b="1" lang="en-US" sz="2800">
                <a:latin typeface="Arial Rounded"/>
                <a:ea typeface="Arial Rounded"/>
                <a:cs typeface="Arial Rounded"/>
                <a:sym typeface="Arial Rounded"/>
              </a:rPr>
              <a:t> and </a:t>
            </a:r>
            <a:r>
              <a:rPr b="1" lang="en-US" sz="2800">
                <a:solidFill>
                  <a:srgbClr val="00B050"/>
                </a:solidFill>
                <a:latin typeface="Arial Rounded"/>
                <a:ea typeface="Arial Rounded"/>
                <a:cs typeface="Arial Rounded"/>
                <a:sym typeface="Arial Rounded"/>
              </a:rPr>
              <a:t>setting criteria and framework of analyzing</a:t>
            </a:r>
            <a:endParaRPr sz="2800">
              <a:solidFill>
                <a:srgbClr val="00B050"/>
              </a:solidFill>
            </a:endParaRPr>
          </a:p>
        </p:txBody>
      </p:sp>
      <p:sp>
        <p:nvSpPr>
          <p:cNvPr id="264" name="Google Shape;264;p36"/>
          <p:cNvSpPr/>
          <p:nvPr/>
        </p:nvSpPr>
        <p:spPr>
          <a:xfrm>
            <a:off x="755650" y="357188"/>
            <a:ext cx="7561263" cy="1071562"/>
          </a:xfrm>
          <a:prstGeom prst="rect">
            <a:avLst/>
          </a:prstGeom>
          <a:noFill/>
          <a:ln cap="flat" cmpd="sng" w="34925">
            <a:solidFill>
              <a:srgbClr val="99341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8" name="Shape 268"/>
        <p:cNvGrpSpPr/>
        <p:nvPr/>
      </p:nvGrpSpPr>
      <p:grpSpPr>
        <a:xfrm>
          <a:off x="0" y="0"/>
          <a:ext cx="0" cy="0"/>
          <a:chOff x="0" y="0"/>
          <a:chExt cx="0" cy="0"/>
        </a:xfrm>
      </p:grpSpPr>
      <p:sp>
        <p:nvSpPr>
          <p:cNvPr id="269" name="Google Shape;269;p37"/>
          <p:cNvSpPr txBox="1"/>
          <p:nvPr>
            <p:ph type="title"/>
          </p:nvPr>
        </p:nvSpPr>
        <p:spPr>
          <a:xfrm>
            <a:off x="-540568" y="165735"/>
            <a:ext cx="10801200" cy="1609344"/>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SzPts val="3200"/>
              <a:buFont typeface="Arial Rounded"/>
              <a:buNone/>
            </a:pPr>
            <a:r>
              <a:rPr b="1" lang="en-US" sz="3200">
                <a:latin typeface="Arial Rounded"/>
                <a:ea typeface="Arial Rounded"/>
                <a:cs typeface="Arial Rounded"/>
                <a:sym typeface="Arial Rounded"/>
              </a:rPr>
              <a:t>STEP 8: DISCUSS FINDINGS AND </a:t>
            </a:r>
            <a:br>
              <a:rPr b="1" lang="en-US" sz="3200">
                <a:latin typeface="Arial Rounded"/>
                <a:ea typeface="Arial Rounded"/>
                <a:cs typeface="Arial Rounded"/>
                <a:sym typeface="Arial Rounded"/>
              </a:rPr>
            </a:br>
            <a:r>
              <a:rPr b="1" lang="en-US" sz="3200">
                <a:latin typeface="Arial Rounded"/>
                <a:ea typeface="Arial Rounded"/>
                <a:cs typeface="Arial Rounded"/>
                <a:sym typeface="Arial Rounded"/>
              </a:rPr>
              <a:t>DRAW CONCLUSION</a:t>
            </a:r>
            <a:endParaRPr b="1" sz="3200">
              <a:latin typeface="Arial Rounded"/>
              <a:ea typeface="Arial Rounded"/>
              <a:cs typeface="Arial Rounded"/>
              <a:sym typeface="Arial Rounded"/>
            </a:endParaRPr>
          </a:p>
        </p:txBody>
      </p:sp>
      <p:sp>
        <p:nvSpPr>
          <p:cNvPr id="270" name="Google Shape;270;p37"/>
          <p:cNvSpPr txBox="1"/>
          <p:nvPr>
            <p:ph idx="1" type="body"/>
          </p:nvPr>
        </p:nvSpPr>
        <p:spPr>
          <a:xfrm>
            <a:off x="685800" y="2121408"/>
            <a:ext cx="7772400" cy="4050792"/>
          </a:xfrm>
          <a:prstGeom prst="rect">
            <a:avLst/>
          </a:prstGeom>
          <a:noFill/>
          <a:ln>
            <a:noFill/>
          </a:ln>
        </p:spPr>
        <p:txBody>
          <a:bodyPr anchorCtr="0" anchor="t" bIns="45700" lIns="91425" spcFirstLastPara="1" rIns="91425" wrap="square" tIns="45700">
            <a:normAutofit lnSpcReduction="10000"/>
          </a:bodyPr>
          <a:lstStyle/>
          <a:p>
            <a:pPr indent="-182880" lvl="0" marL="182880" rtl="0" algn="l">
              <a:lnSpc>
                <a:spcPct val="90000"/>
              </a:lnSpc>
              <a:spcBef>
                <a:spcPts val="0"/>
              </a:spcBef>
              <a:spcAft>
                <a:spcPts val="0"/>
              </a:spcAft>
              <a:buSzPts val="2380"/>
              <a:buChar char="▪"/>
            </a:pPr>
            <a:r>
              <a:rPr b="1" lang="en-US" sz="2800">
                <a:solidFill>
                  <a:srgbClr val="00B050"/>
                </a:solidFill>
                <a:latin typeface="Arial Rounded"/>
                <a:ea typeface="Arial Rounded"/>
                <a:cs typeface="Arial Rounded"/>
                <a:sym typeface="Arial Rounded"/>
              </a:rPr>
              <a:t>Findings are often in table, graph, numeric or percentage form. </a:t>
            </a:r>
            <a:endParaRPr b="1" sz="2800">
              <a:solidFill>
                <a:srgbClr val="00B050"/>
              </a:solidFill>
              <a:latin typeface="Arial Rounded"/>
              <a:ea typeface="Arial Rounded"/>
              <a:cs typeface="Arial Rounded"/>
              <a:sym typeface="Arial Rounded"/>
            </a:endParaRPr>
          </a:p>
          <a:p>
            <a:pPr indent="-182880" lvl="0" marL="182880" rtl="0" algn="l">
              <a:lnSpc>
                <a:spcPct val="90000"/>
              </a:lnSpc>
              <a:spcBef>
                <a:spcPts val="1200"/>
              </a:spcBef>
              <a:spcAft>
                <a:spcPts val="0"/>
              </a:spcAft>
              <a:buSzPts val="2380"/>
              <a:buChar char="▪"/>
            </a:pPr>
            <a:r>
              <a:rPr b="1" lang="en-US" sz="2800">
                <a:solidFill>
                  <a:srgbClr val="0070C0"/>
                </a:solidFill>
                <a:latin typeface="Arial Rounded"/>
                <a:ea typeface="Arial Rounded"/>
                <a:cs typeface="Arial Rounded"/>
                <a:sym typeface="Arial Rounded"/>
              </a:rPr>
              <a:t>The discussion involves using words to describe the findings. </a:t>
            </a:r>
            <a:endParaRPr b="1" sz="2800">
              <a:solidFill>
                <a:srgbClr val="0070C0"/>
              </a:solidFill>
              <a:latin typeface="Arial Rounded"/>
              <a:ea typeface="Arial Rounded"/>
              <a:cs typeface="Arial Rounded"/>
              <a:sym typeface="Arial Rounded"/>
            </a:endParaRPr>
          </a:p>
          <a:p>
            <a:pPr indent="-182880" lvl="0" marL="182880" rtl="0" algn="l">
              <a:lnSpc>
                <a:spcPct val="90000"/>
              </a:lnSpc>
              <a:spcBef>
                <a:spcPts val="1200"/>
              </a:spcBef>
              <a:spcAft>
                <a:spcPts val="0"/>
              </a:spcAft>
              <a:buSzPts val="2380"/>
              <a:buChar char="▪"/>
            </a:pPr>
            <a:r>
              <a:rPr b="1" lang="en-US" sz="2800">
                <a:solidFill>
                  <a:srgbClr val="00B050"/>
                </a:solidFill>
                <a:latin typeface="Arial Rounded"/>
                <a:ea typeface="Arial Rounded"/>
                <a:cs typeface="Arial Rounded"/>
                <a:sym typeface="Arial Rounded"/>
              </a:rPr>
              <a:t>The discussion section is where the researcher gives opinions based on the findings of the research. </a:t>
            </a:r>
            <a:endParaRPr b="1" sz="2800">
              <a:solidFill>
                <a:srgbClr val="00B050"/>
              </a:solidFill>
              <a:latin typeface="Arial Rounded"/>
              <a:ea typeface="Arial Rounded"/>
              <a:cs typeface="Arial Rounded"/>
              <a:sym typeface="Arial Rounded"/>
            </a:endParaRPr>
          </a:p>
          <a:p>
            <a:pPr indent="-182880" lvl="0" marL="182880" rtl="0" algn="l">
              <a:lnSpc>
                <a:spcPct val="90000"/>
              </a:lnSpc>
              <a:spcBef>
                <a:spcPts val="1200"/>
              </a:spcBef>
              <a:spcAft>
                <a:spcPts val="0"/>
              </a:spcAft>
              <a:buSzPts val="2380"/>
              <a:buChar char="▪"/>
            </a:pPr>
            <a:r>
              <a:rPr b="1" lang="en-US" sz="2800">
                <a:solidFill>
                  <a:srgbClr val="0070C0"/>
                </a:solidFill>
                <a:latin typeface="Arial Rounded"/>
                <a:ea typeface="Arial Rounded"/>
                <a:cs typeface="Arial Rounded"/>
                <a:sym typeface="Arial Rounded"/>
              </a:rPr>
              <a:t>The researcher then draws conclusions and may make recommendations and point out implication based on the findings. </a:t>
            </a:r>
            <a:endParaRPr/>
          </a:p>
        </p:txBody>
      </p:sp>
      <p:sp>
        <p:nvSpPr>
          <p:cNvPr id="271" name="Google Shape;271;p37"/>
          <p:cNvSpPr/>
          <p:nvPr/>
        </p:nvSpPr>
        <p:spPr>
          <a:xfrm>
            <a:off x="755650" y="357188"/>
            <a:ext cx="7561263" cy="1071562"/>
          </a:xfrm>
          <a:prstGeom prst="rect">
            <a:avLst/>
          </a:prstGeom>
          <a:noFill/>
          <a:ln cap="flat" cmpd="sng" w="34925">
            <a:solidFill>
              <a:srgbClr val="99341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5" name="Shape 275"/>
        <p:cNvGrpSpPr/>
        <p:nvPr/>
      </p:nvGrpSpPr>
      <p:grpSpPr>
        <a:xfrm>
          <a:off x="0" y="0"/>
          <a:ext cx="0" cy="0"/>
          <a:chOff x="0" y="0"/>
          <a:chExt cx="0" cy="0"/>
        </a:xfrm>
      </p:grpSpPr>
      <p:sp>
        <p:nvSpPr>
          <p:cNvPr id="276" name="Google Shape;276;p38"/>
          <p:cNvSpPr txBox="1"/>
          <p:nvPr>
            <p:ph type="title"/>
          </p:nvPr>
        </p:nvSpPr>
        <p:spPr>
          <a:xfrm>
            <a:off x="685800" y="165735"/>
            <a:ext cx="7772400" cy="1609344"/>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SzPts val="3200"/>
              <a:buFont typeface="Arial Rounded"/>
              <a:buNone/>
            </a:pPr>
            <a:r>
              <a:rPr b="1" lang="en-US" sz="3200">
                <a:latin typeface="Arial Rounded"/>
                <a:ea typeface="Arial Rounded"/>
                <a:cs typeface="Arial Rounded"/>
                <a:sym typeface="Arial Rounded"/>
              </a:rPr>
              <a:t>STEP 9: WRITE UP</a:t>
            </a:r>
            <a:endParaRPr b="1" sz="3200">
              <a:latin typeface="Arial Rounded"/>
              <a:ea typeface="Arial Rounded"/>
              <a:cs typeface="Arial Rounded"/>
              <a:sym typeface="Arial Rounded"/>
            </a:endParaRPr>
          </a:p>
        </p:txBody>
      </p:sp>
      <p:sp>
        <p:nvSpPr>
          <p:cNvPr id="277" name="Google Shape;277;p38"/>
          <p:cNvSpPr txBox="1"/>
          <p:nvPr>
            <p:ph idx="1" type="body"/>
          </p:nvPr>
        </p:nvSpPr>
        <p:spPr>
          <a:xfrm>
            <a:off x="685800" y="2121408"/>
            <a:ext cx="7772400" cy="2171688"/>
          </a:xfrm>
          <a:prstGeom prst="rect">
            <a:avLst/>
          </a:prstGeom>
          <a:noFill/>
          <a:ln>
            <a:noFill/>
          </a:ln>
        </p:spPr>
        <p:txBody>
          <a:bodyPr anchorCtr="0" anchor="t" bIns="45700" lIns="91425" spcFirstLastPara="1" rIns="91425" wrap="square" tIns="45700">
            <a:noAutofit/>
          </a:bodyPr>
          <a:lstStyle/>
          <a:p>
            <a:pPr indent="-182880" lvl="0" marL="182880" rtl="0" algn="l">
              <a:lnSpc>
                <a:spcPct val="90000"/>
              </a:lnSpc>
              <a:spcBef>
                <a:spcPts val="0"/>
              </a:spcBef>
              <a:spcAft>
                <a:spcPts val="0"/>
              </a:spcAft>
              <a:buSzPts val="2380"/>
              <a:buChar char="▪"/>
            </a:pPr>
            <a:r>
              <a:rPr b="1" lang="en-US" sz="2800">
                <a:solidFill>
                  <a:srgbClr val="00B050"/>
                </a:solidFill>
                <a:latin typeface="Arial Rounded"/>
                <a:ea typeface="Arial Rounded"/>
                <a:cs typeface="Arial Rounded"/>
                <a:sym typeface="Arial Rounded"/>
              </a:rPr>
              <a:t>Research report</a:t>
            </a:r>
            <a:endParaRPr/>
          </a:p>
          <a:p>
            <a:pPr indent="-182880" lvl="0" marL="182880" rtl="0" algn="l">
              <a:lnSpc>
                <a:spcPct val="90000"/>
              </a:lnSpc>
              <a:spcBef>
                <a:spcPts val="1200"/>
              </a:spcBef>
              <a:spcAft>
                <a:spcPts val="0"/>
              </a:spcAft>
              <a:buSzPts val="2380"/>
              <a:buChar char="▪"/>
            </a:pPr>
            <a:r>
              <a:rPr b="1" lang="en-US" sz="2800">
                <a:solidFill>
                  <a:srgbClr val="0070C0"/>
                </a:solidFill>
                <a:latin typeface="Arial Rounded"/>
                <a:ea typeface="Arial Rounded"/>
                <a:cs typeface="Arial Rounded"/>
                <a:sym typeface="Arial Rounded"/>
              </a:rPr>
              <a:t>Thesis/ dissertation</a:t>
            </a:r>
            <a:endParaRPr/>
          </a:p>
          <a:p>
            <a:pPr indent="-182880" lvl="0" marL="182880" rtl="0" algn="l">
              <a:lnSpc>
                <a:spcPct val="90000"/>
              </a:lnSpc>
              <a:spcBef>
                <a:spcPts val="1200"/>
              </a:spcBef>
              <a:spcAft>
                <a:spcPts val="0"/>
              </a:spcAft>
              <a:buSzPts val="2380"/>
              <a:buChar char="▪"/>
            </a:pPr>
            <a:r>
              <a:rPr b="1" lang="en-US" sz="2800">
                <a:solidFill>
                  <a:srgbClr val="DF695B"/>
                </a:solidFill>
                <a:latin typeface="Arial Rounded"/>
                <a:ea typeface="Arial Rounded"/>
                <a:cs typeface="Arial Rounded"/>
                <a:sym typeface="Arial Rounded"/>
              </a:rPr>
              <a:t>Research article/ research paper/ manuscript</a:t>
            </a:r>
            <a:endParaRPr/>
          </a:p>
          <a:p>
            <a:pPr indent="0" lvl="0" marL="0" rtl="0" algn="l">
              <a:lnSpc>
                <a:spcPct val="90000"/>
              </a:lnSpc>
              <a:spcBef>
                <a:spcPts val="1200"/>
              </a:spcBef>
              <a:spcAft>
                <a:spcPts val="0"/>
              </a:spcAft>
              <a:buSzPts val="2380"/>
              <a:buNone/>
            </a:pPr>
            <a:r>
              <a:t/>
            </a:r>
            <a:endParaRPr b="1" sz="2800">
              <a:latin typeface="Arial Rounded"/>
              <a:ea typeface="Arial Rounded"/>
              <a:cs typeface="Arial Rounded"/>
              <a:sym typeface="Arial Rounded"/>
            </a:endParaRPr>
          </a:p>
        </p:txBody>
      </p:sp>
      <p:sp>
        <p:nvSpPr>
          <p:cNvPr id="278" name="Google Shape;278;p38"/>
          <p:cNvSpPr/>
          <p:nvPr/>
        </p:nvSpPr>
        <p:spPr>
          <a:xfrm>
            <a:off x="755650" y="357188"/>
            <a:ext cx="7561263" cy="1071562"/>
          </a:xfrm>
          <a:prstGeom prst="rect">
            <a:avLst/>
          </a:prstGeom>
          <a:noFill/>
          <a:ln cap="flat" cmpd="sng" w="34925">
            <a:solidFill>
              <a:srgbClr val="99341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2" name="Shape 282"/>
        <p:cNvGrpSpPr/>
        <p:nvPr/>
      </p:nvGrpSpPr>
      <p:grpSpPr>
        <a:xfrm>
          <a:off x="0" y="0"/>
          <a:ext cx="0" cy="0"/>
          <a:chOff x="0" y="0"/>
          <a:chExt cx="0" cy="0"/>
        </a:xfrm>
      </p:grpSpPr>
      <p:sp>
        <p:nvSpPr>
          <p:cNvPr id="283" name="Google Shape;283;p39"/>
          <p:cNvSpPr txBox="1"/>
          <p:nvPr>
            <p:ph type="title"/>
          </p:nvPr>
        </p:nvSpPr>
        <p:spPr>
          <a:xfrm>
            <a:off x="899592" y="165735"/>
            <a:ext cx="7772400" cy="1609344"/>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SzPts val="3200"/>
              <a:buFont typeface="Arial Rounded"/>
              <a:buNone/>
            </a:pPr>
            <a:r>
              <a:rPr b="1" lang="en-US" sz="3200">
                <a:latin typeface="Arial Rounded"/>
                <a:ea typeface="Arial Rounded"/>
                <a:cs typeface="Arial Rounded"/>
                <a:sym typeface="Arial Rounded"/>
              </a:rPr>
              <a:t>RESEARCH PROCEDURE</a:t>
            </a:r>
            <a:endParaRPr b="1" sz="3200">
              <a:latin typeface="Arial Rounded"/>
              <a:ea typeface="Arial Rounded"/>
              <a:cs typeface="Arial Rounded"/>
              <a:sym typeface="Arial Rounded"/>
            </a:endParaRPr>
          </a:p>
        </p:txBody>
      </p:sp>
      <p:sp>
        <p:nvSpPr>
          <p:cNvPr id="284" name="Google Shape;284;p39"/>
          <p:cNvSpPr txBox="1"/>
          <p:nvPr>
            <p:ph idx="1" type="body"/>
          </p:nvPr>
        </p:nvSpPr>
        <p:spPr>
          <a:xfrm>
            <a:off x="789348" y="1783644"/>
            <a:ext cx="7992888" cy="4050792"/>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rgbClr val="A5A1A1"/>
              </a:buClr>
              <a:buSzPts val="2380"/>
              <a:buNone/>
            </a:pPr>
            <a:r>
              <a:rPr b="1" lang="en-US" sz="2800">
                <a:solidFill>
                  <a:srgbClr val="0070C0"/>
                </a:solidFill>
                <a:latin typeface="Arial Rounded"/>
                <a:ea typeface="Arial Rounded"/>
                <a:cs typeface="Arial Rounded"/>
                <a:sym typeface="Arial Rounded"/>
              </a:rPr>
              <a:t>Collect data</a:t>
            </a:r>
            <a:endParaRPr/>
          </a:p>
          <a:p>
            <a:pPr indent="0" lvl="0" marL="0" rtl="0" algn="l">
              <a:lnSpc>
                <a:spcPct val="90000"/>
              </a:lnSpc>
              <a:spcBef>
                <a:spcPts val="1200"/>
              </a:spcBef>
              <a:spcAft>
                <a:spcPts val="0"/>
              </a:spcAft>
              <a:buClr>
                <a:srgbClr val="A5A1A1"/>
              </a:buClr>
              <a:buSzPts val="2380"/>
              <a:buNone/>
            </a:pPr>
            <a:r>
              <a:rPr b="1" lang="en-US" sz="2800">
                <a:solidFill>
                  <a:srgbClr val="FFC000"/>
                </a:solidFill>
                <a:latin typeface="Arial Rounded"/>
                <a:ea typeface="Arial Rounded"/>
                <a:cs typeface="Arial Rounded"/>
                <a:sym typeface="Arial Rounded"/>
              </a:rPr>
              <a:t>Analyze data</a:t>
            </a:r>
            <a:endParaRPr/>
          </a:p>
          <a:p>
            <a:pPr indent="0" lvl="0" marL="0" rtl="0" algn="l">
              <a:lnSpc>
                <a:spcPct val="90000"/>
              </a:lnSpc>
              <a:spcBef>
                <a:spcPts val="1200"/>
              </a:spcBef>
              <a:spcAft>
                <a:spcPts val="0"/>
              </a:spcAft>
              <a:buClr>
                <a:srgbClr val="A5A1A1"/>
              </a:buClr>
              <a:buSzPts val="2380"/>
              <a:buNone/>
            </a:pPr>
            <a:r>
              <a:rPr b="1" lang="en-US" sz="2800">
                <a:solidFill>
                  <a:srgbClr val="00B050"/>
                </a:solidFill>
                <a:latin typeface="Arial Rounded"/>
                <a:ea typeface="Arial Rounded"/>
                <a:cs typeface="Arial Rounded"/>
                <a:sym typeface="Arial Rounded"/>
              </a:rPr>
              <a:t>Review of literature</a:t>
            </a:r>
            <a:endParaRPr/>
          </a:p>
          <a:p>
            <a:pPr indent="0" lvl="0" marL="0" rtl="0" algn="l">
              <a:lnSpc>
                <a:spcPct val="90000"/>
              </a:lnSpc>
              <a:spcBef>
                <a:spcPts val="1200"/>
              </a:spcBef>
              <a:spcAft>
                <a:spcPts val="0"/>
              </a:spcAft>
              <a:buClr>
                <a:srgbClr val="A5A1A1"/>
              </a:buClr>
              <a:buSzPts val="2380"/>
              <a:buNone/>
            </a:pPr>
            <a:r>
              <a:rPr b="1" lang="en-US" sz="2800">
                <a:solidFill>
                  <a:srgbClr val="00B050"/>
                </a:solidFill>
                <a:latin typeface="Arial Rounded"/>
                <a:ea typeface="Arial Rounded"/>
                <a:cs typeface="Arial Rounded"/>
                <a:sym typeface="Arial Rounded"/>
              </a:rPr>
              <a:t>Determine aims of research</a:t>
            </a:r>
            <a:endParaRPr/>
          </a:p>
          <a:p>
            <a:pPr indent="0" lvl="0" marL="0" rtl="0" algn="l">
              <a:lnSpc>
                <a:spcPct val="90000"/>
              </a:lnSpc>
              <a:spcBef>
                <a:spcPts val="1200"/>
              </a:spcBef>
              <a:spcAft>
                <a:spcPts val="0"/>
              </a:spcAft>
              <a:buClr>
                <a:srgbClr val="A5A1A1"/>
              </a:buClr>
              <a:buSzPts val="2380"/>
              <a:buNone/>
            </a:pPr>
            <a:r>
              <a:rPr b="1" lang="en-US" sz="2800">
                <a:solidFill>
                  <a:srgbClr val="DF695B"/>
                </a:solidFill>
                <a:latin typeface="Arial Rounded"/>
                <a:ea typeface="Arial Rounded"/>
                <a:cs typeface="Arial Rounded"/>
                <a:sym typeface="Arial Rounded"/>
              </a:rPr>
              <a:t>Determine research topic and focus</a:t>
            </a:r>
            <a:endParaRPr/>
          </a:p>
          <a:p>
            <a:pPr indent="0" lvl="0" marL="0" rtl="0" algn="l">
              <a:lnSpc>
                <a:spcPct val="90000"/>
              </a:lnSpc>
              <a:spcBef>
                <a:spcPts val="1200"/>
              </a:spcBef>
              <a:spcAft>
                <a:spcPts val="0"/>
              </a:spcAft>
              <a:buClr>
                <a:srgbClr val="A5A1A1"/>
              </a:buClr>
              <a:buSzPts val="2380"/>
              <a:buNone/>
            </a:pPr>
            <a:r>
              <a:rPr b="1" lang="en-US" sz="2800">
                <a:solidFill>
                  <a:srgbClr val="7030A0"/>
                </a:solidFill>
                <a:latin typeface="Arial Rounded"/>
                <a:ea typeface="Arial Rounded"/>
                <a:cs typeface="Arial Rounded"/>
                <a:sym typeface="Arial Rounded"/>
              </a:rPr>
              <a:t>Interpret data for discussion and conclusion</a:t>
            </a:r>
            <a:endParaRPr/>
          </a:p>
          <a:p>
            <a:pPr indent="0" lvl="0" marL="0" rtl="0" algn="l">
              <a:lnSpc>
                <a:spcPct val="90000"/>
              </a:lnSpc>
              <a:spcBef>
                <a:spcPts val="1200"/>
              </a:spcBef>
              <a:spcAft>
                <a:spcPts val="0"/>
              </a:spcAft>
              <a:buClr>
                <a:srgbClr val="A5A1A1"/>
              </a:buClr>
              <a:buSzPts val="2380"/>
              <a:buNone/>
            </a:pPr>
            <a:r>
              <a:rPr b="1" lang="en-US" sz="2800">
                <a:solidFill>
                  <a:srgbClr val="00B050"/>
                </a:solidFill>
                <a:latin typeface="Arial Rounded"/>
                <a:ea typeface="Arial Rounded"/>
                <a:cs typeface="Arial Rounded"/>
                <a:sym typeface="Arial Rounded"/>
              </a:rPr>
              <a:t>Determine research design (Methodology and Tools)</a:t>
            </a:r>
            <a:endParaRPr/>
          </a:p>
          <a:p>
            <a:pPr indent="0" lvl="0" marL="0" rtl="0" algn="l">
              <a:lnSpc>
                <a:spcPct val="90000"/>
              </a:lnSpc>
              <a:spcBef>
                <a:spcPts val="1200"/>
              </a:spcBef>
              <a:spcAft>
                <a:spcPts val="0"/>
              </a:spcAft>
              <a:buClr>
                <a:srgbClr val="A5A1A1"/>
              </a:buClr>
              <a:buSzPts val="2380"/>
              <a:buNone/>
            </a:pPr>
            <a:r>
              <a:t/>
            </a:r>
            <a:endParaRPr b="1" sz="2800">
              <a:latin typeface="Arial Rounded"/>
              <a:ea typeface="Arial Rounded"/>
              <a:cs typeface="Arial Rounded"/>
              <a:sym typeface="Arial Rounded"/>
            </a:endParaRPr>
          </a:p>
        </p:txBody>
      </p:sp>
      <p:sp>
        <p:nvSpPr>
          <p:cNvPr id="285" name="Google Shape;285;p39"/>
          <p:cNvSpPr/>
          <p:nvPr/>
        </p:nvSpPr>
        <p:spPr>
          <a:xfrm>
            <a:off x="755650" y="357188"/>
            <a:ext cx="7561263" cy="1071562"/>
          </a:xfrm>
          <a:prstGeom prst="rect">
            <a:avLst/>
          </a:prstGeom>
          <a:noFill/>
          <a:ln cap="flat" cmpd="sng" w="34925">
            <a:solidFill>
              <a:srgbClr val="99341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84">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84">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84">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84">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84">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84">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84">
                                            <p:txEl>
                                              <p:pRg end="6" st="6"/>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84">
                                            <p:txEl>
                                              <p:pRg end="7" st="7"/>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9" name="Shape 289"/>
        <p:cNvGrpSpPr/>
        <p:nvPr/>
      </p:nvGrpSpPr>
      <p:grpSpPr>
        <a:xfrm>
          <a:off x="0" y="0"/>
          <a:ext cx="0" cy="0"/>
          <a:chOff x="0" y="0"/>
          <a:chExt cx="0" cy="0"/>
        </a:xfrm>
      </p:grpSpPr>
      <p:sp>
        <p:nvSpPr>
          <p:cNvPr id="290" name="Google Shape;290;p40"/>
          <p:cNvSpPr txBox="1"/>
          <p:nvPr>
            <p:ph idx="1" type="body"/>
          </p:nvPr>
        </p:nvSpPr>
        <p:spPr>
          <a:xfrm>
            <a:off x="928755" y="1620203"/>
            <a:ext cx="7772400" cy="4832451"/>
          </a:xfrm>
          <a:prstGeom prst="rect">
            <a:avLst/>
          </a:prstGeom>
          <a:noFill/>
          <a:ln>
            <a:noFill/>
          </a:ln>
        </p:spPr>
        <p:txBody>
          <a:bodyPr anchorCtr="0" anchor="t" bIns="45700" lIns="91425" spcFirstLastPara="1" rIns="91425" wrap="square" tIns="45700">
            <a:noAutofit/>
          </a:bodyPr>
          <a:lstStyle/>
          <a:p>
            <a:pPr indent="-457200" lvl="0" marL="457200" rtl="0" algn="l">
              <a:lnSpc>
                <a:spcPct val="90000"/>
              </a:lnSpc>
              <a:spcBef>
                <a:spcPts val="0"/>
              </a:spcBef>
              <a:spcAft>
                <a:spcPts val="0"/>
              </a:spcAft>
              <a:buClr>
                <a:srgbClr val="A5A1A1"/>
              </a:buClr>
              <a:buSzPts val="2380"/>
              <a:buFont typeface="Rockwell"/>
              <a:buAutoNum type="arabicPeriod"/>
            </a:pPr>
            <a:r>
              <a:rPr b="1" lang="en-US" sz="2800">
                <a:latin typeface="Arial Rounded"/>
                <a:ea typeface="Arial Rounded"/>
                <a:cs typeface="Arial Rounded"/>
                <a:sym typeface="Arial Rounded"/>
              </a:rPr>
              <a:t>Determine research topic and focus</a:t>
            </a:r>
            <a:endParaRPr b="1" sz="2800">
              <a:latin typeface="Arial Rounded"/>
              <a:ea typeface="Arial Rounded"/>
              <a:cs typeface="Arial Rounded"/>
              <a:sym typeface="Arial Rounded"/>
            </a:endParaRPr>
          </a:p>
          <a:p>
            <a:pPr indent="-457200" lvl="0" marL="457200" rtl="0" algn="l">
              <a:lnSpc>
                <a:spcPct val="90000"/>
              </a:lnSpc>
              <a:spcBef>
                <a:spcPts val="1200"/>
              </a:spcBef>
              <a:spcAft>
                <a:spcPts val="0"/>
              </a:spcAft>
              <a:buClr>
                <a:srgbClr val="A5A1A1"/>
              </a:buClr>
              <a:buSzPts val="2380"/>
              <a:buFont typeface="Rockwell"/>
              <a:buAutoNum type="arabicPeriod"/>
            </a:pPr>
            <a:r>
              <a:rPr b="1" lang="en-US" sz="2800">
                <a:latin typeface="Arial Rounded"/>
                <a:ea typeface="Arial Rounded"/>
                <a:cs typeface="Arial Rounded"/>
                <a:sym typeface="Arial Rounded"/>
              </a:rPr>
              <a:t>Review of literature</a:t>
            </a:r>
            <a:endParaRPr/>
          </a:p>
          <a:p>
            <a:pPr indent="-457200" lvl="0" marL="457200" rtl="0" algn="l">
              <a:lnSpc>
                <a:spcPct val="90000"/>
              </a:lnSpc>
              <a:spcBef>
                <a:spcPts val="1200"/>
              </a:spcBef>
              <a:spcAft>
                <a:spcPts val="0"/>
              </a:spcAft>
              <a:buClr>
                <a:srgbClr val="A5A1A1"/>
              </a:buClr>
              <a:buSzPts val="2380"/>
              <a:buFont typeface="Rockwell"/>
              <a:buAutoNum type="arabicPeriod"/>
            </a:pPr>
            <a:r>
              <a:rPr b="1" lang="en-US" sz="2800">
                <a:latin typeface="Arial Rounded"/>
                <a:ea typeface="Arial Rounded"/>
                <a:cs typeface="Arial Rounded"/>
                <a:sym typeface="Arial Rounded"/>
              </a:rPr>
              <a:t>Determine aims of research</a:t>
            </a:r>
            <a:endParaRPr/>
          </a:p>
          <a:p>
            <a:pPr indent="-457200" lvl="0" marL="457200" rtl="0" algn="l">
              <a:lnSpc>
                <a:spcPct val="90000"/>
              </a:lnSpc>
              <a:spcBef>
                <a:spcPts val="1200"/>
              </a:spcBef>
              <a:spcAft>
                <a:spcPts val="0"/>
              </a:spcAft>
              <a:buClr>
                <a:srgbClr val="A5A1A1"/>
              </a:buClr>
              <a:buSzPts val="2380"/>
              <a:buFont typeface="Rockwell"/>
              <a:buAutoNum type="arabicPeriod"/>
            </a:pPr>
            <a:r>
              <a:rPr b="1" lang="en-US" sz="2800">
                <a:latin typeface="Arial Rounded"/>
                <a:ea typeface="Arial Rounded"/>
                <a:cs typeface="Arial Rounded"/>
                <a:sym typeface="Arial Rounded"/>
              </a:rPr>
              <a:t>Determine research design (Methodology and Tools)</a:t>
            </a:r>
            <a:endParaRPr b="1" sz="2800">
              <a:latin typeface="Arial Rounded"/>
              <a:ea typeface="Arial Rounded"/>
              <a:cs typeface="Arial Rounded"/>
              <a:sym typeface="Arial Rounded"/>
            </a:endParaRPr>
          </a:p>
          <a:p>
            <a:pPr indent="-457200" lvl="0" marL="457200" rtl="0" algn="l">
              <a:lnSpc>
                <a:spcPct val="90000"/>
              </a:lnSpc>
              <a:spcBef>
                <a:spcPts val="1200"/>
              </a:spcBef>
              <a:spcAft>
                <a:spcPts val="0"/>
              </a:spcAft>
              <a:buClr>
                <a:srgbClr val="A5A1A1"/>
              </a:buClr>
              <a:buSzPts val="2380"/>
              <a:buFont typeface="Rockwell"/>
              <a:buAutoNum type="arabicPeriod"/>
            </a:pPr>
            <a:r>
              <a:rPr b="1" lang="en-US" sz="2800">
                <a:latin typeface="Arial Rounded"/>
                <a:ea typeface="Arial Rounded"/>
                <a:cs typeface="Arial Rounded"/>
                <a:sym typeface="Arial Rounded"/>
              </a:rPr>
              <a:t>Collect data</a:t>
            </a:r>
            <a:endParaRPr/>
          </a:p>
          <a:p>
            <a:pPr indent="-457200" lvl="0" marL="457200" rtl="0" algn="l">
              <a:lnSpc>
                <a:spcPct val="90000"/>
              </a:lnSpc>
              <a:spcBef>
                <a:spcPts val="1200"/>
              </a:spcBef>
              <a:spcAft>
                <a:spcPts val="0"/>
              </a:spcAft>
              <a:buClr>
                <a:srgbClr val="A5A1A1"/>
              </a:buClr>
              <a:buSzPts val="2380"/>
              <a:buFont typeface="Rockwell"/>
              <a:buAutoNum type="arabicPeriod"/>
            </a:pPr>
            <a:r>
              <a:rPr b="1" lang="en-US" sz="2800">
                <a:latin typeface="Arial Rounded"/>
                <a:ea typeface="Arial Rounded"/>
                <a:cs typeface="Arial Rounded"/>
                <a:sym typeface="Arial Rounded"/>
              </a:rPr>
              <a:t>Analyze data</a:t>
            </a:r>
            <a:endParaRPr b="1" sz="2800">
              <a:latin typeface="Arial Rounded"/>
              <a:ea typeface="Arial Rounded"/>
              <a:cs typeface="Arial Rounded"/>
              <a:sym typeface="Arial Rounded"/>
            </a:endParaRPr>
          </a:p>
          <a:p>
            <a:pPr indent="-457200" lvl="0" marL="457200" rtl="0" algn="l">
              <a:lnSpc>
                <a:spcPct val="90000"/>
              </a:lnSpc>
              <a:spcBef>
                <a:spcPts val="1200"/>
              </a:spcBef>
              <a:spcAft>
                <a:spcPts val="0"/>
              </a:spcAft>
              <a:buClr>
                <a:srgbClr val="A5A1A1"/>
              </a:buClr>
              <a:buSzPts val="2380"/>
              <a:buFont typeface="Rockwell"/>
              <a:buAutoNum type="arabicPeriod"/>
            </a:pPr>
            <a:r>
              <a:rPr b="1" lang="en-US" sz="2800">
                <a:latin typeface="Arial Rounded"/>
                <a:ea typeface="Arial Rounded"/>
                <a:cs typeface="Arial Rounded"/>
                <a:sym typeface="Arial Rounded"/>
              </a:rPr>
              <a:t>Interpret data for discussion and conclusion</a:t>
            </a:r>
            <a:endParaRPr b="1" sz="2800">
              <a:latin typeface="Arial Rounded"/>
              <a:ea typeface="Arial Rounded"/>
              <a:cs typeface="Arial Rounded"/>
              <a:sym typeface="Arial Rounded"/>
            </a:endParaRPr>
          </a:p>
          <a:p>
            <a:pPr indent="-53339" lvl="0" marL="182880" rtl="0" algn="l">
              <a:lnSpc>
                <a:spcPct val="90000"/>
              </a:lnSpc>
              <a:spcBef>
                <a:spcPts val="1200"/>
              </a:spcBef>
              <a:spcAft>
                <a:spcPts val="0"/>
              </a:spcAft>
              <a:buClr>
                <a:srgbClr val="A5A1A1"/>
              </a:buClr>
              <a:buSzPts val="2040"/>
              <a:buNone/>
            </a:pPr>
            <a:r>
              <a:t/>
            </a:r>
            <a:endParaRPr sz="2400"/>
          </a:p>
        </p:txBody>
      </p:sp>
      <p:sp>
        <p:nvSpPr>
          <p:cNvPr id="291" name="Google Shape;291;p40"/>
          <p:cNvSpPr/>
          <p:nvPr/>
        </p:nvSpPr>
        <p:spPr>
          <a:xfrm>
            <a:off x="755650" y="357188"/>
            <a:ext cx="7561263" cy="1071562"/>
          </a:xfrm>
          <a:prstGeom prst="rect">
            <a:avLst/>
          </a:prstGeom>
          <a:noFill/>
          <a:ln cap="flat" cmpd="sng" w="34925">
            <a:solidFill>
              <a:srgbClr val="99341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292" name="Google Shape;292;p40"/>
          <p:cNvSpPr txBox="1"/>
          <p:nvPr/>
        </p:nvSpPr>
        <p:spPr>
          <a:xfrm>
            <a:off x="899592" y="165735"/>
            <a:ext cx="7772400" cy="1609344"/>
          </a:xfrm>
          <a:prstGeom prst="rect">
            <a:avLst/>
          </a:prstGeom>
          <a:noFill/>
          <a:ln>
            <a:noFill/>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SzPts val="3200"/>
              <a:buFont typeface="Arial Rounded"/>
              <a:buNone/>
            </a:pPr>
            <a:r>
              <a:rPr b="1" i="0" lang="en-US" sz="3200" u="none" cap="none" strike="noStrike">
                <a:latin typeface="Arial Rounded"/>
                <a:ea typeface="Arial Rounded"/>
                <a:cs typeface="Arial Rounded"/>
                <a:sym typeface="Arial Rounded"/>
              </a:rPr>
              <a:t>RESEARCH PROCEDURE</a:t>
            </a:r>
            <a:endParaRPr b="1" i="0" sz="3200" u="none" cap="none" strike="noStrike">
              <a:latin typeface="Arial Rounded"/>
              <a:ea typeface="Arial Rounded"/>
              <a:cs typeface="Arial Rounded"/>
              <a:sym typeface="Arial Rounde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90">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90">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90">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90">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90">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90">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90">
                                            <p:txEl>
                                              <p:pRg end="6" st="6"/>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90">
                                            <p:txEl>
                                              <p:pRg end="7" st="7"/>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sp>
        <p:nvSpPr>
          <p:cNvPr id="190" name="Google Shape;190;p26"/>
          <p:cNvSpPr txBox="1"/>
          <p:nvPr>
            <p:ph type="title"/>
          </p:nvPr>
        </p:nvSpPr>
        <p:spPr>
          <a:xfrm>
            <a:off x="0" y="332656"/>
            <a:ext cx="9144000" cy="1216176"/>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SzPts val="3200"/>
              <a:buFont typeface="Arial Rounded"/>
              <a:buNone/>
            </a:pPr>
            <a:r>
              <a:rPr b="1" lang="en-US" sz="3200">
                <a:latin typeface="Arial Rounded"/>
                <a:ea typeface="Arial Rounded"/>
                <a:cs typeface="Arial Rounded"/>
                <a:sym typeface="Arial Rounded"/>
              </a:rPr>
              <a:t>GENERAL RESEARCH PROCESS</a:t>
            </a:r>
            <a:endParaRPr b="1" sz="3200">
              <a:latin typeface="Arial Rounded"/>
              <a:ea typeface="Arial Rounded"/>
              <a:cs typeface="Arial Rounded"/>
              <a:sym typeface="Arial Rounded"/>
            </a:endParaRPr>
          </a:p>
        </p:txBody>
      </p:sp>
      <p:sp>
        <p:nvSpPr>
          <p:cNvPr id="191" name="Google Shape;191;p26"/>
          <p:cNvSpPr/>
          <p:nvPr/>
        </p:nvSpPr>
        <p:spPr>
          <a:xfrm>
            <a:off x="755650" y="357188"/>
            <a:ext cx="7561263" cy="1071562"/>
          </a:xfrm>
          <a:prstGeom prst="rect">
            <a:avLst/>
          </a:prstGeom>
          <a:noFill/>
          <a:ln cap="flat" cmpd="sng" w="34925">
            <a:solidFill>
              <a:srgbClr val="99341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pic>
        <p:nvPicPr>
          <p:cNvPr id="192" name="Google Shape;192;p26"/>
          <p:cNvPicPr preferRelativeResize="0"/>
          <p:nvPr>
            <p:ph idx="1" type="body"/>
          </p:nvPr>
        </p:nvPicPr>
        <p:blipFill rotWithShape="1">
          <a:blip r:embed="rId3">
            <a:alphaModFix/>
          </a:blip>
          <a:srcRect b="0" l="0" r="0" t="0"/>
          <a:stretch/>
        </p:blipFill>
        <p:spPr>
          <a:xfrm>
            <a:off x="179796" y="1462963"/>
            <a:ext cx="8964204" cy="5786599"/>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7" name="Shape 197"/>
        <p:cNvGrpSpPr/>
        <p:nvPr/>
      </p:nvGrpSpPr>
      <p:grpSpPr>
        <a:xfrm>
          <a:off x="0" y="0"/>
          <a:ext cx="0" cy="0"/>
          <a:chOff x="0" y="0"/>
          <a:chExt cx="0" cy="0"/>
        </a:xfrm>
      </p:grpSpPr>
      <p:sp>
        <p:nvSpPr>
          <p:cNvPr id="198" name="Google Shape;198;p27"/>
          <p:cNvSpPr txBox="1"/>
          <p:nvPr>
            <p:ph type="title"/>
          </p:nvPr>
        </p:nvSpPr>
        <p:spPr>
          <a:xfrm>
            <a:off x="432048" y="91464"/>
            <a:ext cx="8172400" cy="1609344"/>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SzPts val="3200"/>
              <a:buFont typeface="Arial Rounded"/>
              <a:buNone/>
            </a:pPr>
            <a:r>
              <a:rPr b="1" lang="en-US" sz="3200">
                <a:latin typeface="Arial Rounded"/>
                <a:ea typeface="Arial Rounded"/>
                <a:cs typeface="Arial Rounded"/>
                <a:sym typeface="Arial Rounded"/>
              </a:rPr>
              <a:t>STEP 1: SCOPE TOPIC OF INTEREST</a:t>
            </a:r>
            <a:endParaRPr b="1" sz="3200">
              <a:latin typeface="Arial Rounded"/>
              <a:ea typeface="Arial Rounded"/>
              <a:cs typeface="Arial Rounded"/>
              <a:sym typeface="Arial Rounded"/>
            </a:endParaRPr>
          </a:p>
        </p:txBody>
      </p:sp>
      <p:sp>
        <p:nvSpPr>
          <p:cNvPr id="199" name="Google Shape;199;p27"/>
          <p:cNvSpPr txBox="1"/>
          <p:nvPr>
            <p:ph idx="1" type="body"/>
          </p:nvPr>
        </p:nvSpPr>
        <p:spPr>
          <a:xfrm>
            <a:off x="683568" y="2060848"/>
            <a:ext cx="7772400" cy="4050792"/>
          </a:xfrm>
          <a:prstGeom prst="rect">
            <a:avLst/>
          </a:prstGeom>
          <a:noFill/>
          <a:ln>
            <a:noFill/>
          </a:ln>
        </p:spPr>
        <p:txBody>
          <a:bodyPr anchorCtr="0" anchor="t" bIns="45700" lIns="91425" spcFirstLastPara="1" rIns="91425" wrap="square" tIns="45700">
            <a:normAutofit/>
          </a:bodyPr>
          <a:lstStyle/>
          <a:p>
            <a:pPr indent="-182880" lvl="0" marL="182880" rtl="0" algn="l">
              <a:lnSpc>
                <a:spcPct val="90000"/>
              </a:lnSpc>
              <a:spcBef>
                <a:spcPts val="0"/>
              </a:spcBef>
              <a:spcAft>
                <a:spcPts val="0"/>
              </a:spcAft>
              <a:buClr>
                <a:srgbClr val="A5A1A1"/>
              </a:buClr>
              <a:buSzPts val="2380"/>
              <a:buNone/>
            </a:pPr>
            <a:r>
              <a:rPr b="1" lang="en-US" sz="2800">
                <a:latin typeface="Arial Rounded"/>
                <a:ea typeface="Arial Rounded"/>
                <a:cs typeface="Arial Rounded"/>
                <a:sym typeface="Arial Rounded"/>
              </a:rPr>
              <a:t>		</a:t>
            </a:r>
            <a:r>
              <a:rPr b="1" lang="en-US" sz="2800">
                <a:solidFill>
                  <a:srgbClr val="DF695B"/>
                </a:solidFill>
                <a:latin typeface="Arial Rounded"/>
                <a:ea typeface="Arial Rounded"/>
                <a:cs typeface="Arial Rounded"/>
                <a:sym typeface="Arial Rounded"/>
              </a:rPr>
              <a:t>Research requires commitment. </a:t>
            </a:r>
            <a:endParaRPr b="1" sz="2800">
              <a:solidFill>
                <a:srgbClr val="DF695B"/>
              </a:solidFill>
              <a:latin typeface="Arial Rounded"/>
              <a:ea typeface="Arial Rounded"/>
              <a:cs typeface="Arial Rounded"/>
              <a:sym typeface="Arial Rounded"/>
            </a:endParaRPr>
          </a:p>
          <a:p>
            <a:pPr indent="-182880" lvl="0" marL="182880" rtl="0" algn="l">
              <a:lnSpc>
                <a:spcPct val="90000"/>
              </a:lnSpc>
              <a:spcBef>
                <a:spcPts val="1200"/>
              </a:spcBef>
              <a:spcAft>
                <a:spcPts val="0"/>
              </a:spcAft>
              <a:buClr>
                <a:srgbClr val="A5A1A1"/>
              </a:buClr>
              <a:buSzPts val="2380"/>
              <a:buNone/>
            </a:pPr>
            <a:r>
              <a:rPr b="1" lang="en-US" sz="2800">
                <a:latin typeface="Arial Rounded"/>
                <a:ea typeface="Arial Rounded"/>
                <a:cs typeface="Arial Rounded"/>
                <a:sym typeface="Arial Rounded"/>
              </a:rPr>
              <a:t>		</a:t>
            </a:r>
            <a:r>
              <a:rPr b="1" lang="en-US" sz="2800">
                <a:solidFill>
                  <a:srgbClr val="00B050"/>
                </a:solidFill>
                <a:latin typeface="Arial Rounded"/>
                <a:ea typeface="Arial Rounded"/>
                <a:cs typeface="Arial Rounded"/>
                <a:sym typeface="Arial Rounded"/>
              </a:rPr>
              <a:t>As a researcher, you need to make sure you are doing research that you not only gain some benefits but you also have some interest in doing it.</a:t>
            </a:r>
            <a:endParaRPr b="1" sz="2800">
              <a:solidFill>
                <a:srgbClr val="00B050"/>
              </a:solidFill>
              <a:latin typeface="Arial Rounded"/>
              <a:ea typeface="Arial Rounded"/>
              <a:cs typeface="Arial Rounded"/>
              <a:sym typeface="Arial Rounded"/>
            </a:endParaRPr>
          </a:p>
        </p:txBody>
      </p:sp>
      <p:sp>
        <p:nvSpPr>
          <p:cNvPr id="200" name="Google Shape;200;p27"/>
          <p:cNvSpPr/>
          <p:nvPr/>
        </p:nvSpPr>
        <p:spPr>
          <a:xfrm>
            <a:off x="755650" y="357188"/>
            <a:ext cx="7561263" cy="1071562"/>
          </a:xfrm>
          <a:prstGeom prst="rect">
            <a:avLst/>
          </a:prstGeom>
          <a:noFill/>
          <a:ln cap="flat" cmpd="sng" w="34925">
            <a:solidFill>
              <a:srgbClr val="99341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9">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9">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4" name="Shape 204"/>
        <p:cNvGrpSpPr/>
        <p:nvPr/>
      </p:nvGrpSpPr>
      <p:grpSpPr>
        <a:xfrm>
          <a:off x="0" y="0"/>
          <a:ext cx="0" cy="0"/>
          <a:chOff x="0" y="0"/>
          <a:chExt cx="0" cy="0"/>
        </a:xfrm>
      </p:grpSpPr>
      <p:sp>
        <p:nvSpPr>
          <p:cNvPr id="205" name="Google Shape;205;p28"/>
          <p:cNvSpPr txBox="1"/>
          <p:nvPr>
            <p:ph type="title"/>
          </p:nvPr>
        </p:nvSpPr>
        <p:spPr>
          <a:xfrm>
            <a:off x="689879" y="165735"/>
            <a:ext cx="7772400" cy="1609344"/>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SzPts val="3200"/>
              <a:buFont typeface="Arial Rounded"/>
              <a:buNone/>
            </a:pPr>
            <a:r>
              <a:rPr b="1" lang="en-US" sz="3200">
                <a:latin typeface="Arial Rounded"/>
                <a:ea typeface="Arial Rounded"/>
                <a:cs typeface="Arial Rounded"/>
                <a:sym typeface="Arial Rounded"/>
              </a:rPr>
              <a:t>STEP 2: REVIEW LITERATURE</a:t>
            </a:r>
            <a:endParaRPr b="1" sz="3200">
              <a:latin typeface="Arial Rounded"/>
              <a:ea typeface="Arial Rounded"/>
              <a:cs typeface="Arial Rounded"/>
              <a:sym typeface="Arial Rounded"/>
            </a:endParaRPr>
          </a:p>
        </p:txBody>
      </p:sp>
      <p:sp>
        <p:nvSpPr>
          <p:cNvPr id="206" name="Google Shape;206;p28"/>
          <p:cNvSpPr txBox="1"/>
          <p:nvPr>
            <p:ph idx="1" type="body"/>
          </p:nvPr>
        </p:nvSpPr>
        <p:spPr>
          <a:xfrm>
            <a:off x="685800" y="1775079"/>
            <a:ext cx="8134672" cy="4750265"/>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SzPts val="2380"/>
              <a:buNone/>
            </a:pPr>
            <a:r>
              <a:rPr b="1" lang="en-US" sz="2800">
                <a:solidFill>
                  <a:srgbClr val="DF695B"/>
                </a:solidFill>
                <a:latin typeface="Arial Rounded"/>
                <a:ea typeface="Arial Rounded"/>
                <a:cs typeface="Arial Rounded"/>
                <a:sym typeface="Arial Rounded"/>
              </a:rPr>
              <a:t>Reviewing literature has two major purposes: </a:t>
            </a:r>
            <a:endParaRPr b="1" sz="2800">
              <a:solidFill>
                <a:srgbClr val="DF695B"/>
              </a:solidFill>
              <a:latin typeface="Arial Rounded"/>
              <a:ea typeface="Arial Rounded"/>
              <a:cs typeface="Arial Rounded"/>
              <a:sym typeface="Arial Rounded"/>
            </a:endParaRPr>
          </a:p>
          <a:p>
            <a:pPr indent="0" lvl="0" marL="0" rtl="0" algn="l">
              <a:lnSpc>
                <a:spcPct val="90000"/>
              </a:lnSpc>
              <a:spcBef>
                <a:spcPts val="1200"/>
              </a:spcBef>
              <a:spcAft>
                <a:spcPts val="0"/>
              </a:spcAft>
              <a:buSzPts val="2380"/>
              <a:buNone/>
            </a:pPr>
            <a:r>
              <a:rPr b="1" lang="en-US" sz="2800">
                <a:solidFill>
                  <a:srgbClr val="0070C0"/>
                </a:solidFill>
                <a:latin typeface="Arial Rounded"/>
                <a:ea typeface="Arial Rounded"/>
                <a:cs typeface="Arial Rounded"/>
                <a:sym typeface="Arial Rounded"/>
              </a:rPr>
              <a:t>1. to build up the researcher's knowledge base of the topic under exploration for a deeper understanding</a:t>
            </a:r>
            <a:endParaRPr/>
          </a:p>
          <a:p>
            <a:pPr indent="0" lvl="0" marL="0" rtl="0" algn="l">
              <a:lnSpc>
                <a:spcPct val="90000"/>
              </a:lnSpc>
              <a:spcBef>
                <a:spcPts val="1200"/>
              </a:spcBef>
              <a:spcAft>
                <a:spcPts val="0"/>
              </a:spcAft>
              <a:buSzPts val="2380"/>
              <a:buNone/>
            </a:pPr>
            <a:r>
              <a:rPr b="1" lang="en-US" sz="2800">
                <a:solidFill>
                  <a:srgbClr val="00B050"/>
                </a:solidFill>
                <a:latin typeface="Arial Rounded"/>
                <a:ea typeface="Arial Rounded"/>
                <a:cs typeface="Arial Rounded"/>
                <a:sym typeface="Arial Rounded"/>
              </a:rPr>
              <a:t>2. to ensure the significance of the research. </a:t>
            </a:r>
            <a:endParaRPr b="1" sz="2800">
              <a:solidFill>
                <a:srgbClr val="00B050"/>
              </a:solidFill>
              <a:latin typeface="Arial Rounded"/>
              <a:ea typeface="Arial Rounded"/>
              <a:cs typeface="Arial Rounded"/>
              <a:sym typeface="Arial Rounded"/>
            </a:endParaRPr>
          </a:p>
          <a:p>
            <a:pPr indent="0" lvl="0" marL="0" rtl="0" algn="l">
              <a:lnSpc>
                <a:spcPct val="90000"/>
              </a:lnSpc>
              <a:spcBef>
                <a:spcPts val="1200"/>
              </a:spcBef>
              <a:spcAft>
                <a:spcPts val="0"/>
              </a:spcAft>
              <a:buSzPts val="2380"/>
              <a:buNone/>
            </a:pPr>
            <a:r>
              <a:rPr b="1" lang="en-US" sz="2800">
                <a:solidFill>
                  <a:srgbClr val="7F7F7F"/>
                </a:solidFill>
                <a:latin typeface="Arial Rounded"/>
                <a:ea typeface="Arial Rounded"/>
                <a:cs typeface="Arial Rounded"/>
                <a:sym typeface="Arial Rounded"/>
              </a:rPr>
              <a:t>The researcher needs to make sure how the research will be able to contribute to the knowledge in the related field compared with the existing research literature.</a:t>
            </a:r>
            <a:endParaRPr b="1" sz="3200">
              <a:solidFill>
                <a:srgbClr val="7F7F7F"/>
              </a:solidFill>
              <a:latin typeface="Arial Rounded"/>
              <a:ea typeface="Arial Rounded"/>
              <a:cs typeface="Arial Rounded"/>
              <a:sym typeface="Arial Rounded"/>
            </a:endParaRPr>
          </a:p>
        </p:txBody>
      </p:sp>
      <p:sp>
        <p:nvSpPr>
          <p:cNvPr id="207" name="Google Shape;207;p28"/>
          <p:cNvSpPr/>
          <p:nvPr/>
        </p:nvSpPr>
        <p:spPr>
          <a:xfrm>
            <a:off x="755650" y="357188"/>
            <a:ext cx="7561263" cy="1071562"/>
          </a:xfrm>
          <a:prstGeom prst="rect">
            <a:avLst/>
          </a:prstGeom>
          <a:noFill/>
          <a:ln cap="flat" cmpd="sng" w="34925">
            <a:solidFill>
              <a:srgbClr val="99341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2" name="Shape 212"/>
        <p:cNvGrpSpPr/>
        <p:nvPr/>
      </p:nvGrpSpPr>
      <p:grpSpPr>
        <a:xfrm>
          <a:off x="0" y="0"/>
          <a:ext cx="0" cy="0"/>
          <a:chOff x="0" y="0"/>
          <a:chExt cx="0" cy="0"/>
        </a:xfrm>
      </p:grpSpPr>
      <p:sp>
        <p:nvSpPr>
          <p:cNvPr id="213" name="Google Shape;213;p29"/>
          <p:cNvSpPr txBox="1"/>
          <p:nvPr>
            <p:ph type="title"/>
          </p:nvPr>
        </p:nvSpPr>
        <p:spPr>
          <a:xfrm>
            <a:off x="288640" y="188640"/>
            <a:ext cx="8566720" cy="1609344"/>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SzPts val="3200"/>
              <a:buFont typeface="Arial Rounded"/>
              <a:buNone/>
            </a:pPr>
            <a:r>
              <a:rPr b="1" lang="en-US" sz="3200">
                <a:latin typeface="Arial Rounded"/>
                <a:ea typeface="Arial Rounded"/>
                <a:cs typeface="Arial Rounded"/>
                <a:sym typeface="Arial Rounded"/>
              </a:rPr>
              <a:t>STEP 3: IDENTIFY PROBLEM/ NEEDS</a:t>
            </a:r>
            <a:endParaRPr b="1" sz="3200">
              <a:latin typeface="Arial Rounded"/>
              <a:ea typeface="Arial Rounded"/>
              <a:cs typeface="Arial Rounded"/>
              <a:sym typeface="Arial Rounded"/>
            </a:endParaRPr>
          </a:p>
        </p:txBody>
      </p:sp>
      <p:sp>
        <p:nvSpPr>
          <p:cNvPr id="214" name="Google Shape;214;p29"/>
          <p:cNvSpPr txBox="1"/>
          <p:nvPr>
            <p:ph idx="1" type="body"/>
          </p:nvPr>
        </p:nvSpPr>
        <p:spPr>
          <a:xfrm>
            <a:off x="685800" y="1797984"/>
            <a:ext cx="7772400" cy="5060016"/>
          </a:xfrm>
          <a:prstGeom prst="rect">
            <a:avLst/>
          </a:prstGeom>
          <a:noFill/>
          <a:ln>
            <a:noFill/>
          </a:ln>
        </p:spPr>
        <p:txBody>
          <a:bodyPr anchorCtr="0" anchor="t" bIns="45700" lIns="91425" spcFirstLastPara="1" rIns="91425" wrap="square" tIns="45700">
            <a:noAutofit/>
          </a:bodyPr>
          <a:lstStyle/>
          <a:p>
            <a:pPr indent="-182880" lvl="0" marL="182880" rtl="0" algn="l">
              <a:lnSpc>
                <a:spcPct val="90000"/>
              </a:lnSpc>
              <a:spcBef>
                <a:spcPts val="0"/>
              </a:spcBef>
              <a:spcAft>
                <a:spcPts val="0"/>
              </a:spcAft>
              <a:buClr>
                <a:srgbClr val="A5A1A1"/>
              </a:buClr>
              <a:buSzPts val="2040"/>
              <a:buNone/>
            </a:pPr>
            <a:r>
              <a:rPr b="1" lang="en-US" sz="2400">
                <a:latin typeface="Arial Rounded"/>
                <a:ea typeface="Arial Rounded"/>
                <a:cs typeface="Arial Rounded"/>
                <a:sym typeface="Arial Rounded"/>
              </a:rPr>
              <a:t>		</a:t>
            </a:r>
            <a:r>
              <a:rPr b="1" lang="en-US" sz="2400">
                <a:solidFill>
                  <a:srgbClr val="0070C0"/>
                </a:solidFill>
                <a:latin typeface="Arial Rounded"/>
                <a:ea typeface="Arial Rounded"/>
                <a:cs typeface="Arial Rounded"/>
                <a:sym typeface="Arial Rounded"/>
              </a:rPr>
              <a:t>Based on your own understanding and interest of the topic, think about what issues can be explored?</a:t>
            </a:r>
            <a:r>
              <a:rPr b="1" lang="en-US" sz="2400">
                <a:latin typeface="Arial Rounded"/>
                <a:ea typeface="Arial Rounded"/>
                <a:cs typeface="Arial Rounded"/>
                <a:sym typeface="Arial Rounded"/>
              </a:rPr>
              <a:t> </a:t>
            </a:r>
            <a:r>
              <a:rPr b="1" lang="en-US" sz="2400">
                <a:solidFill>
                  <a:srgbClr val="00B050"/>
                </a:solidFill>
                <a:latin typeface="Arial Rounded"/>
                <a:ea typeface="Arial Rounded"/>
                <a:cs typeface="Arial Rounded"/>
                <a:sym typeface="Arial Rounded"/>
              </a:rPr>
              <a:t>Why is it necessary to research this issue? </a:t>
            </a:r>
            <a:r>
              <a:rPr b="1" lang="en-US" sz="2400">
                <a:solidFill>
                  <a:srgbClr val="DF695B"/>
                </a:solidFill>
                <a:latin typeface="Arial Rounded"/>
                <a:ea typeface="Arial Rounded"/>
                <a:cs typeface="Arial Rounded"/>
                <a:sym typeface="Arial Rounded"/>
              </a:rPr>
              <a:t>What do we want to find out? </a:t>
            </a:r>
            <a:endParaRPr b="1" sz="2400">
              <a:solidFill>
                <a:srgbClr val="DF695B"/>
              </a:solidFill>
              <a:latin typeface="Arial Rounded"/>
              <a:ea typeface="Arial Rounded"/>
              <a:cs typeface="Arial Rounded"/>
              <a:sym typeface="Arial Rounded"/>
            </a:endParaRPr>
          </a:p>
          <a:p>
            <a:pPr indent="-182880" lvl="0" marL="182880" rtl="0" algn="l">
              <a:lnSpc>
                <a:spcPct val="90000"/>
              </a:lnSpc>
              <a:spcBef>
                <a:spcPts val="1200"/>
              </a:spcBef>
              <a:spcAft>
                <a:spcPts val="0"/>
              </a:spcAft>
              <a:buClr>
                <a:srgbClr val="A5A1A1"/>
              </a:buClr>
              <a:buSzPts val="2040"/>
              <a:buNone/>
            </a:pPr>
            <a:r>
              <a:rPr b="1" lang="en-US" sz="2400">
                <a:solidFill>
                  <a:srgbClr val="DF695B"/>
                </a:solidFill>
                <a:latin typeface="Arial Rounded"/>
                <a:ea typeface="Arial Rounded"/>
                <a:cs typeface="Arial Rounded"/>
                <a:sym typeface="Arial Rounded"/>
              </a:rPr>
              <a:t>		</a:t>
            </a:r>
            <a:r>
              <a:rPr b="1" lang="en-US" sz="2400">
                <a:solidFill>
                  <a:srgbClr val="0070C0"/>
                </a:solidFill>
                <a:latin typeface="Arial Rounded"/>
                <a:ea typeface="Arial Rounded"/>
                <a:cs typeface="Arial Rounded"/>
                <a:sym typeface="Arial Rounded"/>
              </a:rPr>
              <a:t>Sometimes, a research problem cannot be immediately identified. But, through reviewing the existing literature will start take its shape.</a:t>
            </a:r>
            <a:endParaRPr/>
          </a:p>
          <a:p>
            <a:pPr indent="-182880" lvl="0" marL="182880" rtl="0" algn="l">
              <a:lnSpc>
                <a:spcPct val="90000"/>
              </a:lnSpc>
              <a:spcBef>
                <a:spcPts val="1200"/>
              </a:spcBef>
              <a:spcAft>
                <a:spcPts val="0"/>
              </a:spcAft>
              <a:buClr>
                <a:srgbClr val="A5A1A1"/>
              </a:buClr>
              <a:buSzPts val="2040"/>
              <a:buNone/>
            </a:pPr>
            <a:r>
              <a:rPr b="1" lang="en-US" sz="2400">
                <a:latin typeface="Arial Rounded"/>
                <a:ea typeface="Arial Rounded"/>
                <a:cs typeface="Arial Rounded"/>
                <a:sym typeface="Arial Rounded"/>
              </a:rPr>
              <a:t>	</a:t>
            </a:r>
            <a:r>
              <a:rPr b="1" lang="en-US" sz="2400">
                <a:solidFill>
                  <a:srgbClr val="FF0000"/>
                </a:solidFill>
                <a:latin typeface="Arial Rounded"/>
                <a:ea typeface="Arial Rounded"/>
                <a:cs typeface="Arial Rounded"/>
                <a:sym typeface="Arial Rounded"/>
              </a:rPr>
              <a:t>For example, </a:t>
            </a:r>
            <a:r>
              <a:rPr b="1" lang="en-US" sz="2400">
                <a:solidFill>
                  <a:srgbClr val="8B7B57"/>
                </a:solidFill>
                <a:latin typeface="Arial Rounded"/>
                <a:ea typeface="Arial Rounded"/>
                <a:cs typeface="Arial Rounded"/>
                <a:sym typeface="Arial Rounded"/>
              </a:rPr>
              <a:t>South Africa has a high incidence of road death. Research already done shows that around 10,000 people are killed in road accidents each year. Now we need to find out what are the causes and impact of the high incidence of road deaths. </a:t>
            </a:r>
            <a:endParaRPr/>
          </a:p>
        </p:txBody>
      </p:sp>
      <p:sp>
        <p:nvSpPr>
          <p:cNvPr id="215" name="Google Shape;215;p29"/>
          <p:cNvSpPr/>
          <p:nvPr/>
        </p:nvSpPr>
        <p:spPr>
          <a:xfrm>
            <a:off x="755650" y="357188"/>
            <a:ext cx="7561263" cy="1071562"/>
          </a:xfrm>
          <a:prstGeom prst="rect">
            <a:avLst/>
          </a:prstGeom>
          <a:noFill/>
          <a:ln cap="flat" cmpd="sng" w="34925">
            <a:solidFill>
              <a:srgbClr val="99341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14">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14">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14">
                                            <p:txEl>
                                              <p:pRg end="2" st="2"/>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9" name="Shape 219"/>
        <p:cNvGrpSpPr/>
        <p:nvPr/>
      </p:nvGrpSpPr>
      <p:grpSpPr>
        <a:xfrm>
          <a:off x="0" y="0"/>
          <a:ext cx="0" cy="0"/>
          <a:chOff x="0" y="0"/>
          <a:chExt cx="0" cy="0"/>
        </a:xfrm>
      </p:grpSpPr>
      <p:sp>
        <p:nvSpPr>
          <p:cNvPr id="220" name="Google Shape;220;p30"/>
          <p:cNvSpPr txBox="1"/>
          <p:nvPr>
            <p:ph type="title"/>
          </p:nvPr>
        </p:nvSpPr>
        <p:spPr>
          <a:xfrm>
            <a:off x="449987" y="116632"/>
            <a:ext cx="8462279" cy="1609344"/>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SzPts val="3200"/>
              <a:buFont typeface="Arial Rounded"/>
              <a:buNone/>
            </a:pPr>
            <a:r>
              <a:rPr b="1" lang="en-US" sz="3200">
                <a:latin typeface="Arial Rounded"/>
                <a:ea typeface="Arial Rounded"/>
                <a:cs typeface="Arial Rounded"/>
                <a:sym typeface="Arial Rounded"/>
              </a:rPr>
              <a:t>STEP 4: IDENTIFY A FOCUS/PURPOSES</a:t>
            </a:r>
            <a:endParaRPr b="1" sz="3200">
              <a:latin typeface="Arial Rounded"/>
              <a:ea typeface="Arial Rounded"/>
              <a:cs typeface="Arial Rounded"/>
              <a:sym typeface="Arial Rounded"/>
            </a:endParaRPr>
          </a:p>
        </p:txBody>
      </p:sp>
      <p:sp>
        <p:nvSpPr>
          <p:cNvPr id="221" name="Google Shape;221;p30"/>
          <p:cNvSpPr txBox="1"/>
          <p:nvPr>
            <p:ph idx="1" type="body"/>
          </p:nvPr>
        </p:nvSpPr>
        <p:spPr>
          <a:xfrm>
            <a:off x="690442" y="1628800"/>
            <a:ext cx="8058022" cy="4974999"/>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SzPts val="2380"/>
              <a:buNone/>
            </a:pPr>
            <a:r>
              <a:rPr b="1" lang="en-US" sz="2800">
                <a:solidFill>
                  <a:srgbClr val="0070C0"/>
                </a:solidFill>
                <a:latin typeface="Arial Rounded"/>
                <a:ea typeface="Arial Rounded"/>
                <a:cs typeface="Arial Rounded"/>
                <a:sym typeface="Arial Rounded"/>
              </a:rPr>
              <a:t>	In this step, aims (goals) and objectives of the research are determined to define direction. </a:t>
            </a:r>
            <a:endParaRPr b="1" sz="2800">
              <a:solidFill>
                <a:srgbClr val="0070C0"/>
              </a:solidFill>
              <a:latin typeface="Arial Rounded"/>
              <a:ea typeface="Arial Rounded"/>
              <a:cs typeface="Arial Rounded"/>
              <a:sym typeface="Arial Rounded"/>
            </a:endParaRPr>
          </a:p>
          <a:p>
            <a:pPr indent="0" lvl="0" marL="0" rtl="0" algn="l">
              <a:lnSpc>
                <a:spcPct val="90000"/>
              </a:lnSpc>
              <a:spcBef>
                <a:spcPts val="1200"/>
              </a:spcBef>
              <a:spcAft>
                <a:spcPts val="0"/>
              </a:spcAft>
              <a:buSzPts val="2380"/>
              <a:buNone/>
            </a:pPr>
            <a:r>
              <a:rPr b="1" lang="en-US" sz="2800">
                <a:solidFill>
                  <a:srgbClr val="00B050"/>
                </a:solidFill>
                <a:latin typeface="Arial Rounded"/>
                <a:ea typeface="Arial Rounded"/>
                <a:cs typeface="Arial Rounded"/>
                <a:sym typeface="Arial Rounded"/>
              </a:rPr>
              <a:t>	A clear aim will make it easier to develop objectives for the research, for example:</a:t>
            </a:r>
            <a:endParaRPr/>
          </a:p>
          <a:p>
            <a:pPr indent="-182880" lvl="0" marL="182880" rtl="0" algn="l">
              <a:lnSpc>
                <a:spcPct val="90000"/>
              </a:lnSpc>
              <a:spcBef>
                <a:spcPts val="1200"/>
              </a:spcBef>
              <a:spcAft>
                <a:spcPts val="0"/>
              </a:spcAft>
              <a:buSzPts val="2040"/>
              <a:buChar char="▪"/>
            </a:pPr>
            <a:r>
              <a:rPr b="1" i="1" lang="en-US" sz="2400">
                <a:solidFill>
                  <a:srgbClr val="8B7B57"/>
                </a:solidFill>
                <a:latin typeface="Arial Rounded"/>
                <a:ea typeface="Arial Rounded"/>
                <a:cs typeface="Arial Rounded"/>
                <a:sym typeface="Arial Rounded"/>
              </a:rPr>
              <a:t>To investigate the causes of accidents in South Africa.</a:t>
            </a:r>
            <a:endParaRPr/>
          </a:p>
          <a:p>
            <a:pPr indent="-182880" lvl="0" marL="182880" rtl="0" algn="l">
              <a:lnSpc>
                <a:spcPct val="90000"/>
              </a:lnSpc>
              <a:spcBef>
                <a:spcPts val="1200"/>
              </a:spcBef>
              <a:spcAft>
                <a:spcPts val="0"/>
              </a:spcAft>
              <a:buSzPts val="2040"/>
              <a:buChar char="▪"/>
            </a:pPr>
            <a:r>
              <a:rPr b="1" i="1" lang="en-US" sz="2400">
                <a:solidFill>
                  <a:srgbClr val="8B7B57"/>
                </a:solidFill>
                <a:latin typeface="Arial Rounded"/>
                <a:ea typeface="Arial Rounded"/>
                <a:cs typeface="Arial Rounded"/>
                <a:sym typeface="Arial Rounded"/>
              </a:rPr>
              <a:t>To measure the economic impacts of road-accidents on South Africa.</a:t>
            </a:r>
            <a:endParaRPr/>
          </a:p>
          <a:p>
            <a:pPr indent="-182880" lvl="0" marL="182880" rtl="0" algn="l">
              <a:lnSpc>
                <a:spcPct val="90000"/>
              </a:lnSpc>
              <a:spcBef>
                <a:spcPts val="1200"/>
              </a:spcBef>
              <a:spcAft>
                <a:spcPts val="0"/>
              </a:spcAft>
              <a:buSzPts val="2040"/>
              <a:buChar char="▪"/>
            </a:pPr>
            <a:r>
              <a:rPr b="1" i="1" lang="en-US" sz="2400">
                <a:solidFill>
                  <a:srgbClr val="8B7B57"/>
                </a:solidFill>
                <a:latin typeface="Arial Rounded"/>
                <a:ea typeface="Arial Rounded"/>
                <a:cs typeface="Arial Rounded"/>
                <a:sym typeface="Arial Rounded"/>
              </a:rPr>
              <a:t>To assess the social and economic impact of road accidents on the South African population</a:t>
            </a:r>
            <a:endParaRPr/>
          </a:p>
        </p:txBody>
      </p:sp>
      <p:sp>
        <p:nvSpPr>
          <p:cNvPr id="222" name="Google Shape;222;p30"/>
          <p:cNvSpPr/>
          <p:nvPr/>
        </p:nvSpPr>
        <p:spPr>
          <a:xfrm>
            <a:off x="539552" y="357188"/>
            <a:ext cx="8208912" cy="1071562"/>
          </a:xfrm>
          <a:prstGeom prst="rect">
            <a:avLst/>
          </a:prstGeom>
          <a:noFill/>
          <a:ln cap="flat" cmpd="sng" w="34925">
            <a:solidFill>
              <a:srgbClr val="99341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6" name="Shape 226"/>
        <p:cNvGrpSpPr/>
        <p:nvPr/>
      </p:nvGrpSpPr>
      <p:grpSpPr>
        <a:xfrm>
          <a:off x="0" y="0"/>
          <a:ext cx="0" cy="0"/>
          <a:chOff x="0" y="0"/>
          <a:chExt cx="0" cy="0"/>
        </a:xfrm>
      </p:grpSpPr>
      <p:sp>
        <p:nvSpPr>
          <p:cNvPr id="227" name="Google Shape;227;p31"/>
          <p:cNvSpPr txBox="1"/>
          <p:nvPr>
            <p:ph type="title"/>
          </p:nvPr>
        </p:nvSpPr>
        <p:spPr>
          <a:xfrm>
            <a:off x="755576" y="165735"/>
            <a:ext cx="7772400" cy="1609344"/>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SzPts val="3200"/>
              <a:buFont typeface="Arial Rounded"/>
              <a:buNone/>
            </a:pPr>
            <a:r>
              <a:rPr b="1" lang="en-US" sz="3200">
                <a:latin typeface="Arial Rounded"/>
                <a:ea typeface="Arial Rounded"/>
                <a:cs typeface="Arial Rounded"/>
                <a:sym typeface="Arial Rounded"/>
              </a:rPr>
              <a:t>STEP 5: OPERATIONALIZATION</a:t>
            </a:r>
            <a:endParaRPr b="1" sz="3200">
              <a:latin typeface="Arial Rounded"/>
              <a:ea typeface="Arial Rounded"/>
              <a:cs typeface="Arial Rounded"/>
              <a:sym typeface="Arial Rounded"/>
            </a:endParaRPr>
          </a:p>
        </p:txBody>
      </p:sp>
      <p:sp>
        <p:nvSpPr>
          <p:cNvPr id="228" name="Google Shape;228;p31"/>
          <p:cNvSpPr txBox="1"/>
          <p:nvPr>
            <p:ph idx="1" type="body"/>
          </p:nvPr>
        </p:nvSpPr>
        <p:spPr>
          <a:xfrm>
            <a:off x="685799" y="1788849"/>
            <a:ext cx="7772400" cy="3296336"/>
          </a:xfrm>
          <a:prstGeom prst="rect">
            <a:avLst/>
          </a:prstGeom>
          <a:noFill/>
          <a:ln>
            <a:noFill/>
          </a:ln>
        </p:spPr>
        <p:txBody>
          <a:bodyPr anchorCtr="0" anchor="t" bIns="45700" lIns="91425" spcFirstLastPara="1" rIns="91425" wrap="square" tIns="45700">
            <a:noAutofit/>
          </a:bodyPr>
          <a:lstStyle/>
          <a:p>
            <a:pPr indent="-182880" lvl="0" marL="182880" rtl="0" algn="l">
              <a:lnSpc>
                <a:spcPct val="90000"/>
              </a:lnSpc>
              <a:spcBef>
                <a:spcPts val="0"/>
              </a:spcBef>
              <a:spcAft>
                <a:spcPts val="0"/>
              </a:spcAft>
              <a:buSzPts val="2380"/>
              <a:buChar char="▪"/>
            </a:pPr>
            <a:r>
              <a:rPr b="1" lang="en-US" sz="2800">
                <a:solidFill>
                  <a:srgbClr val="00B050"/>
                </a:solidFill>
                <a:latin typeface="Arial Rounded"/>
                <a:ea typeface="Arial Rounded"/>
                <a:cs typeface="Arial Rounded"/>
                <a:sym typeface="Arial Rounded"/>
              </a:rPr>
              <a:t>What sort of information is needed to answer the questions? </a:t>
            </a:r>
            <a:endParaRPr b="1" sz="2800">
              <a:solidFill>
                <a:srgbClr val="00B050"/>
              </a:solidFill>
              <a:latin typeface="Arial Rounded"/>
              <a:ea typeface="Arial Rounded"/>
              <a:cs typeface="Arial Rounded"/>
              <a:sym typeface="Arial Rounded"/>
            </a:endParaRPr>
          </a:p>
          <a:p>
            <a:pPr indent="-182880" lvl="0" marL="182880" rtl="0" algn="l">
              <a:lnSpc>
                <a:spcPct val="90000"/>
              </a:lnSpc>
              <a:spcBef>
                <a:spcPts val="1200"/>
              </a:spcBef>
              <a:spcAft>
                <a:spcPts val="0"/>
              </a:spcAft>
              <a:buSzPts val="2380"/>
              <a:buChar char="▪"/>
            </a:pPr>
            <a:r>
              <a:rPr b="1" lang="en-US" sz="2800">
                <a:solidFill>
                  <a:srgbClr val="DF695B"/>
                </a:solidFill>
                <a:latin typeface="Arial Rounded"/>
                <a:ea typeface="Arial Rounded"/>
                <a:cs typeface="Arial Rounded"/>
                <a:sym typeface="Arial Rounded"/>
              </a:rPr>
              <a:t>Where will it be found (sources)? </a:t>
            </a:r>
            <a:endParaRPr/>
          </a:p>
          <a:p>
            <a:pPr indent="-182880" lvl="0" marL="182880" rtl="0" algn="l">
              <a:lnSpc>
                <a:spcPct val="90000"/>
              </a:lnSpc>
              <a:spcBef>
                <a:spcPts val="1200"/>
              </a:spcBef>
              <a:spcAft>
                <a:spcPts val="0"/>
              </a:spcAft>
              <a:buSzPts val="2380"/>
              <a:buChar char="▪"/>
            </a:pPr>
            <a:r>
              <a:rPr b="1" lang="en-US" sz="2800">
                <a:solidFill>
                  <a:srgbClr val="0070C0"/>
                </a:solidFill>
                <a:latin typeface="Arial Rounded"/>
                <a:ea typeface="Arial Rounded"/>
                <a:cs typeface="Arial Rounded"/>
                <a:sym typeface="Arial Rounded"/>
              </a:rPr>
              <a:t>What would be the best research methods to use?</a:t>
            </a:r>
            <a:endParaRPr/>
          </a:p>
          <a:p>
            <a:pPr indent="-182880" lvl="0" marL="182880" rtl="0" algn="l">
              <a:lnSpc>
                <a:spcPct val="90000"/>
              </a:lnSpc>
              <a:spcBef>
                <a:spcPts val="1200"/>
              </a:spcBef>
              <a:spcAft>
                <a:spcPts val="0"/>
              </a:spcAft>
              <a:buSzPts val="2380"/>
              <a:buChar char="▪"/>
            </a:pPr>
            <a:r>
              <a:rPr b="1" lang="en-US" sz="2800">
                <a:solidFill>
                  <a:srgbClr val="7030A0"/>
                </a:solidFill>
                <a:latin typeface="Arial Rounded"/>
                <a:ea typeface="Arial Rounded"/>
                <a:cs typeface="Arial Rounded"/>
                <a:sym typeface="Arial Rounded"/>
              </a:rPr>
              <a:t>Who is best suited to do this research?</a:t>
            </a:r>
            <a:endParaRPr/>
          </a:p>
          <a:p>
            <a:pPr indent="0" lvl="0" marL="0" rtl="0" algn="l">
              <a:lnSpc>
                <a:spcPct val="90000"/>
              </a:lnSpc>
              <a:spcBef>
                <a:spcPts val="1200"/>
              </a:spcBef>
              <a:spcAft>
                <a:spcPts val="0"/>
              </a:spcAft>
              <a:buSzPts val="2380"/>
              <a:buNone/>
            </a:pPr>
            <a:r>
              <a:t/>
            </a:r>
            <a:endParaRPr b="1" sz="2800">
              <a:latin typeface="Arial Rounded"/>
              <a:ea typeface="Arial Rounded"/>
              <a:cs typeface="Arial Rounded"/>
              <a:sym typeface="Arial Rounded"/>
            </a:endParaRPr>
          </a:p>
        </p:txBody>
      </p:sp>
      <p:sp>
        <p:nvSpPr>
          <p:cNvPr id="229" name="Google Shape;229;p31"/>
          <p:cNvSpPr/>
          <p:nvPr/>
        </p:nvSpPr>
        <p:spPr>
          <a:xfrm>
            <a:off x="755650" y="357188"/>
            <a:ext cx="7561263" cy="1071562"/>
          </a:xfrm>
          <a:prstGeom prst="rect">
            <a:avLst/>
          </a:prstGeom>
          <a:noFill/>
          <a:ln cap="flat" cmpd="sng" w="34925">
            <a:solidFill>
              <a:srgbClr val="99341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3" name="Shape 233"/>
        <p:cNvGrpSpPr/>
        <p:nvPr/>
      </p:nvGrpSpPr>
      <p:grpSpPr>
        <a:xfrm>
          <a:off x="0" y="0"/>
          <a:ext cx="0" cy="0"/>
          <a:chOff x="0" y="0"/>
          <a:chExt cx="0" cy="0"/>
        </a:xfrm>
      </p:grpSpPr>
      <p:sp>
        <p:nvSpPr>
          <p:cNvPr id="234" name="Google Shape;234;p32"/>
          <p:cNvSpPr txBox="1"/>
          <p:nvPr>
            <p:ph type="title"/>
          </p:nvPr>
        </p:nvSpPr>
        <p:spPr>
          <a:xfrm>
            <a:off x="699322" y="165735"/>
            <a:ext cx="7772400" cy="1609344"/>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SzPts val="3200"/>
              <a:buFont typeface="Arial Rounded"/>
              <a:buNone/>
            </a:pPr>
            <a:r>
              <a:rPr b="1" lang="en-US" sz="3200">
                <a:latin typeface="Arial Rounded"/>
                <a:ea typeface="Arial Rounded"/>
                <a:cs typeface="Arial Rounded"/>
                <a:sym typeface="Arial Rounded"/>
              </a:rPr>
              <a:t>STEP 6: COLLECT DATA</a:t>
            </a:r>
            <a:endParaRPr b="1" sz="3200">
              <a:latin typeface="Arial Rounded"/>
              <a:ea typeface="Arial Rounded"/>
              <a:cs typeface="Arial Rounded"/>
              <a:sym typeface="Arial Rounded"/>
            </a:endParaRPr>
          </a:p>
        </p:txBody>
      </p:sp>
      <p:sp>
        <p:nvSpPr>
          <p:cNvPr id="235" name="Google Shape;235;p32"/>
          <p:cNvSpPr txBox="1"/>
          <p:nvPr>
            <p:ph idx="1" type="body"/>
          </p:nvPr>
        </p:nvSpPr>
        <p:spPr>
          <a:xfrm>
            <a:off x="685800" y="2121408"/>
            <a:ext cx="7772400" cy="4050792"/>
          </a:xfrm>
          <a:prstGeom prst="rect">
            <a:avLst/>
          </a:prstGeom>
          <a:noFill/>
          <a:ln>
            <a:noFill/>
          </a:ln>
        </p:spPr>
        <p:txBody>
          <a:bodyPr anchorCtr="0" anchor="t" bIns="45700" lIns="91425" spcFirstLastPara="1" rIns="91425" wrap="square" tIns="45700">
            <a:normAutofit/>
          </a:bodyPr>
          <a:lstStyle/>
          <a:p>
            <a:pPr indent="-182880" lvl="0" marL="182880" rtl="0" algn="l">
              <a:lnSpc>
                <a:spcPct val="90000"/>
              </a:lnSpc>
              <a:spcBef>
                <a:spcPts val="0"/>
              </a:spcBef>
              <a:spcAft>
                <a:spcPts val="0"/>
              </a:spcAft>
              <a:buSzPts val="2380"/>
              <a:buChar char="▪"/>
            </a:pPr>
            <a:r>
              <a:rPr b="1" lang="en-US" sz="2800">
                <a:latin typeface="Arial Rounded"/>
                <a:ea typeface="Arial Rounded"/>
                <a:cs typeface="Arial Rounded"/>
                <a:sym typeface="Arial Rounded"/>
              </a:rPr>
              <a:t>Three major elements in the research study need to be considered: </a:t>
            </a:r>
            <a:r>
              <a:rPr b="1" lang="en-US" sz="2800">
                <a:solidFill>
                  <a:srgbClr val="00B050"/>
                </a:solidFill>
                <a:latin typeface="Arial Rounded"/>
                <a:ea typeface="Arial Rounded"/>
                <a:cs typeface="Arial Rounded"/>
                <a:sym typeface="Arial Rounded"/>
              </a:rPr>
              <a:t>population, sample (data), </a:t>
            </a:r>
            <a:r>
              <a:rPr b="1" lang="en-US" sz="2800">
                <a:solidFill>
                  <a:srgbClr val="DF695B"/>
                </a:solidFill>
                <a:latin typeface="Arial Rounded"/>
                <a:ea typeface="Arial Rounded"/>
                <a:cs typeface="Arial Rounded"/>
                <a:sym typeface="Arial Rounded"/>
              </a:rPr>
              <a:t>criteria for collection, </a:t>
            </a:r>
            <a:r>
              <a:rPr b="1" lang="en-US" sz="2800">
                <a:latin typeface="Arial Rounded"/>
                <a:ea typeface="Arial Rounded"/>
                <a:cs typeface="Arial Rounded"/>
                <a:sym typeface="Arial Rounded"/>
              </a:rPr>
              <a:t>and </a:t>
            </a:r>
            <a:r>
              <a:rPr b="1" lang="en-US" sz="2800">
                <a:solidFill>
                  <a:srgbClr val="0070C0"/>
                </a:solidFill>
                <a:latin typeface="Arial Rounded"/>
                <a:ea typeface="Arial Rounded"/>
                <a:cs typeface="Arial Rounded"/>
                <a:sym typeface="Arial Rounded"/>
              </a:rPr>
              <a:t>instruments.</a:t>
            </a:r>
            <a:endParaRPr/>
          </a:p>
        </p:txBody>
      </p:sp>
      <p:sp>
        <p:nvSpPr>
          <p:cNvPr id="236" name="Google Shape;236;p32"/>
          <p:cNvSpPr/>
          <p:nvPr/>
        </p:nvSpPr>
        <p:spPr>
          <a:xfrm>
            <a:off x="755650" y="357188"/>
            <a:ext cx="7561263" cy="1071562"/>
          </a:xfrm>
          <a:prstGeom prst="rect">
            <a:avLst/>
          </a:prstGeom>
          <a:noFill/>
          <a:ln cap="flat" cmpd="sng" w="34925">
            <a:solidFill>
              <a:srgbClr val="99341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0" name="Shape 240"/>
        <p:cNvGrpSpPr/>
        <p:nvPr/>
      </p:nvGrpSpPr>
      <p:grpSpPr>
        <a:xfrm>
          <a:off x="0" y="0"/>
          <a:ext cx="0" cy="0"/>
          <a:chOff x="0" y="0"/>
          <a:chExt cx="0" cy="0"/>
        </a:xfrm>
      </p:grpSpPr>
      <p:sp>
        <p:nvSpPr>
          <p:cNvPr id="241" name="Google Shape;241;p33"/>
          <p:cNvSpPr txBox="1"/>
          <p:nvPr>
            <p:ph type="title"/>
          </p:nvPr>
        </p:nvSpPr>
        <p:spPr>
          <a:xfrm>
            <a:off x="699322" y="165735"/>
            <a:ext cx="7772400" cy="1609344"/>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SzPts val="3200"/>
              <a:buFont typeface="Arial Rounded"/>
              <a:buNone/>
            </a:pPr>
            <a:r>
              <a:rPr b="1" lang="en-US" sz="3200">
                <a:latin typeface="Arial Rounded"/>
                <a:ea typeface="Arial Rounded"/>
                <a:cs typeface="Arial Rounded"/>
                <a:sym typeface="Arial Rounded"/>
              </a:rPr>
              <a:t>STEP 6: COLLECT DATA</a:t>
            </a:r>
            <a:endParaRPr b="1" sz="3200">
              <a:latin typeface="Arial Rounded"/>
              <a:ea typeface="Arial Rounded"/>
              <a:cs typeface="Arial Rounded"/>
              <a:sym typeface="Arial Rounded"/>
            </a:endParaRPr>
          </a:p>
        </p:txBody>
      </p:sp>
      <p:sp>
        <p:nvSpPr>
          <p:cNvPr id="242" name="Google Shape;242;p33"/>
          <p:cNvSpPr txBox="1"/>
          <p:nvPr>
            <p:ph idx="1" type="body"/>
          </p:nvPr>
        </p:nvSpPr>
        <p:spPr>
          <a:xfrm>
            <a:off x="699322" y="1628800"/>
            <a:ext cx="7772400" cy="4050792"/>
          </a:xfrm>
          <a:prstGeom prst="rect">
            <a:avLst/>
          </a:prstGeom>
          <a:noFill/>
          <a:ln>
            <a:noFill/>
          </a:ln>
        </p:spPr>
        <p:txBody>
          <a:bodyPr anchorCtr="0" anchor="t" bIns="45700" lIns="91425" spcFirstLastPara="1" rIns="91425" wrap="square" tIns="45700">
            <a:noAutofit/>
          </a:bodyPr>
          <a:lstStyle/>
          <a:p>
            <a:pPr indent="-182880" lvl="0" marL="182880" rtl="0" algn="l">
              <a:lnSpc>
                <a:spcPct val="90000"/>
              </a:lnSpc>
              <a:spcBef>
                <a:spcPts val="0"/>
              </a:spcBef>
              <a:spcAft>
                <a:spcPts val="0"/>
              </a:spcAft>
              <a:buSzPts val="2380"/>
              <a:buChar char="▪"/>
            </a:pPr>
            <a:r>
              <a:rPr b="1" i="1" lang="en-US" sz="2800">
                <a:solidFill>
                  <a:srgbClr val="DF695B"/>
                </a:solidFill>
                <a:latin typeface="Arial Rounded"/>
                <a:ea typeface="Arial Rounded"/>
                <a:cs typeface="Arial Rounded"/>
                <a:sym typeface="Arial Rounded"/>
              </a:rPr>
              <a:t>Data</a:t>
            </a:r>
            <a:r>
              <a:rPr b="1" lang="en-US" sz="2800">
                <a:solidFill>
                  <a:srgbClr val="DF695B"/>
                </a:solidFill>
                <a:latin typeface="Arial Rounded"/>
                <a:ea typeface="Arial Rounded"/>
                <a:cs typeface="Arial Rounded"/>
                <a:sym typeface="Arial Rounded"/>
              </a:rPr>
              <a:t>: It concerns what to study. </a:t>
            </a:r>
            <a:endParaRPr b="1" sz="2800">
              <a:solidFill>
                <a:srgbClr val="DF695B"/>
              </a:solidFill>
              <a:latin typeface="Arial Rounded"/>
              <a:ea typeface="Arial Rounded"/>
              <a:cs typeface="Arial Rounded"/>
              <a:sym typeface="Arial Rounded"/>
            </a:endParaRPr>
          </a:p>
          <a:p>
            <a:pPr indent="0" lvl="0" marL="0" rtl="0" algn="l">
              <a:lnSpc>
                <a:spcPct val="90000"/>
              </a:lnSpc>
              <a:spcBef>
                <a:spcPts val="1200"/>
              </a:spcBef>
              <a:spcAft>
                <a:spcPts val="0"/>
              </a:spcAft>
              <a:buSzPts val="2380"/>
              <a:buNone/>
            </a:pPr>
            <a:r>
              <a:rPr b="1" lang="en-US" sz="2800">
                <a:solidFill>
                  <a:srgbClr val="00B050"/>
                </a:solidFill>
                <a:latin typeface="Arial Rounded"/>
                <a:ea typeface="Arial Rounded"/>
                <a:cs typeface="Arial Rounded"/>
                <a:sym typeface="Arial Rounded"/>
              </a:rPr>
              <a:t>	For experimental studies, the researcher needs to consider statistical sampling to make sure that sample is representative of the population. </a:t>
            </a:r>
            <a:endParaRPr/>
          </a:p>
          <a:p>
            <a:pPr indent="0" lvl="0" marL="0" rtl="0" algn="l">
              <a:lnSpc>
                <a:spcPct val="90000"/>
              </a:lnSpc>
              <a:spcBef>
                <a:spcPts val="1200"/>
              </a:spcBef>
              <a:spcAft>
                <a:spcPts val="0"/>
              </a:spcAft>
              <a:buSzPts val="2380"/>
              <a:buNone/>
            </a:pPr>
            <a:r>
              <a:rPr b="1" lang="en-US" sz="2800">
                <a:solidFill>
                  <a:srgbClr val="0070C0"/>
                </a:solidFill>
                <a:latin typeface="Arial Rounded"/>
                <a:ea typeface="Arial Rounded"/>
                <a:cs typeface="Arial Rounded"/>
                <a:sym typeface="Arial Rounded"/>
              </a:rPr>
              <a:t>	For qualitative research, purposeful sampling is the major principle. The selection of individuals, groups, or cases depends on how the characteristics, or properties of the individuals, groups, or cases will best inform the researcher with the focus of what is under investigation.</a:t>
            </a:r>
            <a:endParaRPr/>
          </a:p>
        </p:txBody>
      </p:sp>
      <p:sp>
        <p:nvSpPr>
          <p:cNvPr id="243" name="Google Shape;243;p33"/>
          <p:cNvSpPr/>
          <p:nvPr/>
        </p:nvSpPr>
        <p:spPr>
          <a:xfrm>
            <a:off x="755650" y="357188"/>
            <a:ext cx="7561263" cy="1071562"/>
          </a:xfrm>
          <a:prstGeom prst="rect">
            <a:avLst/>
          </a:prstGeom>
          <a:noFill/>
          <a:ln cap="flat" cmpd="sng" w="34925">
            <a:solidFill>
              <a:srgbClr val="99341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Wood Type">
  <a:themeElements>
    <a:clrScheme name="Wood Type">
      <a:dk1>
        <a:srgbClr val="000000"/>
      </a:dk1>
      <a:lt1>
        <a:srgbClr val="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