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96" r:id="rId2"/>
  </p:sldMasterIdLst>
  <p:notesMasterIdLst>
    <p:notesMasterId r:id="rId19"/>
  </p:notesMasterIdLst>
  <p:sldIdLst>
    <p:sldId id="269" r:id="rId3"/>
    <p:sldId id="274" r:id="rId4"/>
    <p:sldId id="264" r:id="rId5"/>
    <p:sldId id="293" r:id="rId6"/>
    <p:sldId id="285" r:id="rId7"/>
    <p:sldId id="294" r:id="rId8"/>
    <p:sldId id="286" r:id="rId9"/>
    <p:sldId id="287" r:id="rId10"/>
    <p:sldId id="296" r:id="rId11"/>
    <p:sldId id="297" r:id="rId12"/>
    <p:sldId id="298" r:id="rId13"/>
    <p:sldId id="299" r:id="rId14"/>
    <p:sldId id="295" r:id="rId15"/>
    <p:sldId id="288" r:id="rId16"/>
    <p:sldId id="292" r:id="rId17"/>
    <p:sldId id="300" r:id="rId18"/>
  </p:sldIdLst>
  <p:sldSz cx="9144000" cy="6858000" type="screen4x3"/>
  <p:notesSz cx="6858000" cy="9144000"/>
  <p:defaultTextStyle>
    <a:defPPr>
      <a:defRPr lang="en-US"/>
    </a:defPPr>
    <a:lvl1pPr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anose="020B0604020202020204" pitchFamily="34" charset="0"/>
        <a:ea typeface="+mn-ea"/>
        <a:cs typeface="+mn-cs"/>
      </a:defRPr>
    </a:lvl5pPr>
    <a:lvl6pPr marL="2286000" algn="l" defTabSz="914400" rtl="0" eaLnBrk="1" latinLnBrk="0" hangingPunct="1">
      <a:defRPr sz="2800" kern="1200">
        <a:solidFill>
          <a:schemeClr val="tx1"/>
        </a:solidFill>
        <a:latin typeface="Arial" panose="020B0604020202020204" pitchFamily="34" charset="0"/>
        <a:ea typeface="+mn-ea"/>
        <a:cs typeface="+mn-cs"/>
      </a:defRPr>
    </a:lvl6pPr>
    <a:lvl7pPr marL="2743200" algn="l" defTabSz="914400" rtl="0" eaLnBrk="1" latinLnBrk="0" hangingPunct="1">
      <a:defRPr sz="2800" kern="1200">
        <a:solidFill>
          <a:schemeClr val="tx1"/>
        </a:solidFill>
        <a:latin typeface="Arial" panose="020B0604020202020204" pitchFamily="34" charset="0"/>
        <a:ea typeface="+mn-ea"/>
        <a:cs typeface="+mn-cs"/>
      </a:defRPr>
    </a:lvl7pPr>
    <a:lvl8pPr marL="3200400" algn="l" defTabSz="914400" rtl="0" eaLnBrk="1" latinLnBrk="0" hangingPunct="1">
      <a:defRPr sz="2800" kern="1200">
        <a:solidFill>
          <a:schemeClr val="tx1"/>
        </a:solidFill>
        <a:latin typeface="Arial" panose="020B0604020202020204" pitchFamily="34" charset="0"/>
        <a:ea typeface="+mn-ea"/>
        <a:cs typeface="+mn-cs"/>
      </a:defRPr>
    </a:lvl8pPr>
    <a:lvl9pPr marL="3657600" algn="l" defTabSz="914400" rtl="0" eaLnBrk="1" latinLnBrk="0" hangingPunct="1">
      <a:defRPr sz="28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548" autoAdjust="0"/>
  </p:normalViewPr>
  <p:slideViewPr>
    <p:cSldViewPr>
      <p:cViewPr varScale="1">
        <p:scale>
          <a:sx n="66" d="100"/>
          <a:sy n="66" d="100"/>
        </p:scale>
        <p:origin x="1506" y="60"/>
      </p:cViewPr>
      <p:guideLst>
        <p:guide orient="horz" pos="2160"/>
        <p:guide pos="2880"/>
      </p:guideLst>
    </p:cSldViewPr>
  </p:slideViewPr>
  <p:notesTextViewPr>
    <p:cViewPr>
      <p:scale>
        <a:sx n="100" d="100"/>
        <a:sy n="100" d="100"/>
      </p:scale>
      <p:origin x="0" y="0"/>
    </p:cViewPr>
  </p:notesTextViewPr>
  <p:sorterViewPr>
    <p:cViewPr>
      <p:scale>
        <a:sx n="82" d="100"/>
        <a:sy n="82" d="100"/>
      </p:scale>
      <p:origin x="0" y="1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7DC53BB5-9DB0-4E33-AA53-852445CBEF1A}" type="datetimeFigureOut">
              <a:rPr lang="en-US"/>
              <a:pPr>
                <a:defRPr/>
              </a:pPr>
              <a:t>8/6/2020</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ZA"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ZA"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CC7CF3D5-AEC7-4D14-99F5-62A9BBE82379}" type="slidenum">
              <a:rPr lang="en-ZA" altLang="th-TH"/>
              <a:pPr>
                <a:defRPr/>
              </a:pPr>
              <a:t>‹#›</a:t>
            </a:fld>
            <a:endParaRPr lang="en-ZA" altLang="th-TH"/>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th-TH" smtClean="0"/>
              <a:t>Approach sometimes also called tradition of research.</a:t>
            </a:r>
            <a:endParaRPr lang="en-ZA" altLang="th-TH"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88E483A8-7A32-45E6-98BE-31B2E13F93C9}" type="slidenum">
              <a:rPr lang="en-ZA" altLang="th-TH" sz="1200">
                <a:latin typeface="Calibri" panose="020F0502020204030204" pitchFamily="34" charset="0"/>
              </a:rPr>
              <a:pPr/>
              <a:t>3</a:t>
            </a:fld>
            <a:endParaRPr lang="en-ZA" altLang="th-TH" sz="120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th-TH" smtClean="0"/>
              <a:t>Approach sometimes also called tradition of research.</a:t>
            </a:r>
            <a:endParaRPr lang="en-ZA" altLang="th-TH"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Arial" panose="020B0604020202020204" pitchFamily="34" charset="0"/>
              </a:defRPr>
            </a:lvl1pPr>
            <a:lvl2pPr marL="742950" indent="-285750">
              <a:defRPr sz="2800">
                <a:solidFill>
                  <a:schemeClr val="tx1"/>
                </a:solidFill>
                <a:latin typeface="Arial" panose="020B0604020202020204" pitchFamily="34" charset="0"/>
              </a:defRPr>
            </a:lvl2pPr>
            <a:lvl3pPr marL="1143000" indent="-228600">
              <a:defRPr sz="2800">
                <a:solidFill>
                  <a:schemeClr val="tx1"/>
                </a:solidFill>
                <a:latin typeface="Arial" panose="020B0604020202020204" pitchFamily="34" charset="0"/>
              </a:defRPr>
            </a:lvl3pPr>
            <a:lvl4pPr marL="1600200" indent="-228600">
              <a:defRPr sz="2800">
                <a:solidFill>
                  <a:schemeClr val="tx1"/>
                </a:solidFill>
                <a:latin typeface="Arial" panose="020B0604020202020204" pitchFamily="34" charset="0"/>
              </a:defRPr>
            </a:lvl4pPr>
            <a:lvl5pPr marL="2057400" indent="-228600">
              <a:defRPr sz="2800">
                <a:solidFill>
                  <a:schemeClr val="tx1"/>
                </a:solidFill>
                <a:latin typeface="Arial" panose="020B0604020202020204" pitchFamily="34" charset="0"/>
              </a:defRPr>
            </a:lvl5pPr>
            <a:lvl6pPr marL="2514600" indent="-228600" eaLnBrk="0" fontAlgn="base" hangingPunct="0">
              <a:spcBef>
                <a:spcPct val="0"/>
              </a:spcBef>
              <a:spcAft>
                <a:spcPct val="0"/>
              </a:spcAft>
              <a:defRPr sz="2800">
                <a:solidFill>
                  <a:schemeClr val="tx1"/>
                </a:solidFill>
                <a:latin typeface="Arial" panose="020B0604020202020204" pitchFamily="34" charset="0"/>
              </a:defRPr>
            </a:lvl6pPr>
            <a:lvl7pPr marL="2971800" indent="-228600" eaLnBrk="0" fontAlgn="base" hangingPunct="0">
              <a:spcBef>
                <a:spcPct val="0"/>
              </a:spcBef>
              <a:spcAft>
                <a:spcPct val="0"/>
              </a:spcAft>
              <a:defRPr sz="2800">
                <a:solidFill>
                  <a:schemeClr val="tx1"/>
                </a:solidFill>
                <a:latin typeface="Arial" panose="020B0604020202020204" pitchFamily="34" charset="0"/>
              </a:defRPr>
            </a:lvl7pPr>
            <a:lvl8pPr marL="3429000" indent="-228600" eaLnBrk="0" fontAlgn="base" hangingPunct="0">
              <a:spcBef>
                <a:spcPct val="0"/>
              </a:spcBef>
              <a:spcAft>
                <a:spcPct val="0"/>
              </a:spcAft>
              <a:defRPr sz="2800">
                <a:solidFill>
                  <a:schemeClr val="tx1"/>
                </a:solidFill>
                <a:latin typeface="Arial" panose="020B0604020202020204" pitchFamily="34" charset="0"/>
              </a:defRPr>
            </a:lvl8pPr>
            <a:lvl9pPr marL="3886200" indent="-228600" eaLnBrk="0" fontAlgn="base" hangingPunct="0">
              <a:spcBef>
                <a:spcPct val="0"/>
              </a:spcBef>
              <a:spcAft>
                <a:spcPct val="0"/>
              </a:spcAft>
              <a:defRPr sz="2800">
                <a:solidFill>
                  <a:schemeClr val="tx1"/>
                </a:solidFill>
                <a:latin typeface="Arial" panose="020B0604020202020204" pitchFamily="34" charset="0"/>
              </a:defRPr>
            </a:lvl9pPr>
          </a:lstStyle>
          <a:p>
            <a:fld id="{88E483A8-7A32-45E6-98BE-31B2E13F93C9}" type="slidenum">
              <a:rPr lang="en-ZA" altLang="th-TH" sz="1200">
                <a:latin typeface="Calibri" panose="020F0502020204030204" pitchFamily="34" charset="0"/>
              </a:rPr>
              <a:pPr/>
              <a:t>4</a:t>
            </a:fld>
            <a:endParaRPr lang="en-ZA" altLang="th-TH" sz="1200">
              <a:latin typeface="Calibri" panose="020F0502020204030204" pitchFamily="34" charset="0"/>
            </a:endParaRPr>
          </a:p>
        </p:txBody>
      </p:sp>
    </p:spTree>
    <p:extLst>
      <p:ext uri="{BB962C8B-B14F-4D97-AF65-F5344CB8AC3E}">
        <p14:creationId xmlns:p14="http://schemas.microsoft.com/office/powerpoint/2010/main" val="246721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lvl1pPr>
              <a:defRPr/>
            </a:lvl1pPr>
          </a:lstStyle>
          <a:p>
            <a:pPr>
              <a:defRPr/>
            </a:pPr>
            <a:fld id="{C5AFE625-E33A-42B1-82C1-F95E4BC3F756}" type="datetimeFigureOut">
              <a:rPr lang="en-US"/>
              <a:pPr>
                <a:defRPr/>
              </a:pPr>
              <a:t>8/6/2020</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53F664EF-59F8-4743-952A-4524431A63B5}" type="slidenum">
              <a:rPr lang="en-ZA" altLang="th-TH"/>
              <a:pPr>
                <a:defRPr/>
              </a:pPr>
              <a:t>‹#›</a:t>
            </a:fld>
            <a:endParaRPr lang="en-ZA" altLang="th-TH"/>
          </a:p>
        </p:txBody>
      </p:sp>
    </p:spTree>
    <p:extLst>
      <p:ext uri="{BB962C8B-B14F-4D97-AF65-F5344CB8AC3E}">
        <p14:creationId xmlns:p14="http://schemas.microsoft.com/office/powerpoint/2010/main" val="4018499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pPr>
              <a:defRPr/>
            </a:pPr>
            <a:fld id="{339AA301-B143-4DB6-9A32-B17B02F376AD}" type="datetimeFigureOut">
              <a:rPr lang="en-US"/>
              <a:pPr>
                <a:defRPr/>
              </a:pPr>
              <a:t>8/6/2020</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AC84E908-2A64-44E7-9A16-FB128CFA76CD}" type="slidenum">
              <a:rPr lang="en-ZA" altLang="th-TH"/>
              <a:pPr>
                <a:defRPr/>
              </a:pPr>
              <a:t>‹#›</a:t>
            </a:fld>
            <a:endParaRPr lang="en-ZA" altLang="th-TH"/>
          </a:p>
        </p:txBody>
      </p:sp>
    </p:spTree>
    <p:extLst>
      <p:ext uri="{BB962C8B-B14F-4D97-AF65-F5344CB8AC3E}">
        <p14:creationId xmlns:p14="http://schemas.microsoft.com/office/powerpoint/2010/main" val="2407496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lvl1pPr>
              <a:defRPr/>
            </a:lvl1pPr>
          </a:lstStyle>
          <a:p>
            <a:pPr>
              <a:defRPr/>
            </a:pPr>
            <a:fld id="{9662F192-271C-4A9A-A879-A464CB869FDD}" type="datetimeFigureOut">
              <a:rPr lang="en-US"/>
              <a:pPr>
                <a:defRPr/>
              </a:pPr>
              <a:t>8/6/2020</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CAED0E86-2C37-4B41-9A6A-EEFE6250B30A}" type="slidenum">
              <a:rPr lang="en-ZA" altLang="th-TH"/>
              <a:pPr>
                <a:defRPr/>
              </a:pPr>
              <a:t>‹#›</a:t>
            </a:fld>
            <a:endParaRPr lang="en-ZA" altLang="th-TH"/>
          </a:p>
        </p:txBody>
      </p:sp>
    </p:spTree>
    <p:extLst>
      <p:ext uri="{BB962C8B-B14F-4D97-AF65-F5344CB8AC3E}">
        <p14:creationId xmlns:p14="http://schemas.microsoft.com/office/powerpoint/2010/main" val="801385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5800" y="1346947"/>
            <a:ext cx="77724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5800" y="4282763"/>
            <a:ext cx="77724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685800" y="1484779"/>
            <a:ext cx="77724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a:grpSpLocks noChangeAspect="1"/>
          </p:cNvGrpSpPr>
          <p:nvPr/>
        </p:nvGrpSpPr>
        <p:grpSpPr>
          <a:xfrm>
            <a:off x="7234780" y="4107023"/>
            <a:ext cx="914400" cy="914400"/>
            <a:chOff x="9685338" y="4460675"/>
            <a:chExt cx="1080904" cy="1080902"/>
          </a:xfrm>
        </p:grpSpPr>
        <p:sp>
          <p:nvSpPr>
            <p:cNvPr id="11" name="Oval 10"/>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788670" y="1432223"/>
            <a:ext cx="7593330" cy="3035808"/>
          </a:xfrm>
        </p:spPr>
        <p:txBody>
          <a:bodyPr anchor="ctr">
            <a:noAutofit/>
          </a:bodyPr>
          <a:lstStyle>
            <a:lvl1pPr algn="l">
              <a:lnSpc>
                <a:spcPct val="80000"/>
              </a:lnSpc>
              <a:defRPr sz="6400" b="0" cap="all" baseline="0">
                <a:blipFill dpi="0" rotWithShape="1">
                  <a:blip r:embed="rId3"/>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C5AFE625-E33A-42B1-82C1-F95E4BC3F756}" type="datetimeFigureOut">
              <a:rPr lang="en-US" smtClean="0"/>
              <a:pPr>
                <a:defRPr/>
              </a:pPr>
              <a:t>8/6/2020</a:t>
            </a:fld>
            <a:endParaRPr lang="en-ZA"/>
          </a:p>
        </p:txBody>
      </p:sp>
      <p:sp>
        <p:nvSpPr>
          <p:cNvPr id="5" name="Footer Placeholder 4"/>
          <p:cNvSpPr>
            <a:spLocks noGrp="1"/>
          </p:cNvSpPr>
          <p:nvPr>
            <p:ph type="ftr" sz="quarter" idx="11"/>
          </p:nvPr>
        </p:nvSpPr>
        <p:spPr>
          <a:xfrm>
            <a:off x="812805" y="6272785"/>
            <a:ext cx="4745736" cy="365125"/>
          </a:xfrm>
        </p:spPr>
        <p:txBody>
          <a:bodyPr/>
          <a:lstStyle/>
          <a:p>
            <a:pPr>
              <a:defRPr/>
            </a:pPr>
            <a:endParaRPr lang="en-ZA"/>
          </a:p>
        </p:txBody>
      </p:sp>
      <p:sp>
        <p:nvSpPr>
          <p:cNvPr id="6" name="Slide Number Placeholder 5"/>
          <p:cNvSpPr>
            <a:spLocks noGrp="1"/>
          </p:cNvSpPr>
          <p:nvPr>
            <p:ph type="sldNum" sz="quarter" idx="12"/>
          </p:nvPr>
        </p:nvSpPr>
        <p:spPr>
          <a:xfrm>
            <a:off x="7244280" y="4227195"/>
            <a:ext cx="895401" cy="640080"/>
          </a:xfrm>
        </p:spPr>
        <p:txBody>
          <a:bodyPr/>
          <a:lstStyle>
            <a:lvl1pPr>
              <a:defRPr sz="2800" b="1"/>
            </a:lvl1pPr>
          </a:lstStyle>
          <a:p>
            <a:pPr>
              <a:defRPr/>
            </a:pPr>
            <a:fld id="{53F664EF-59F8-4743-952A-4524431A63B5}" type="slidenum">
              <a:rPr lang="en-ZA" altLang="th-TH" smtClean="0"/>
              <a:pPr>
                <a:defRPr/>
              </a:pPr>
              <a:t>‹#›</a:t>
            </a:fld>
            <a:endParaRPr lang="en-ZA" altLang="th-TH"/>
          </a:p>
        </p:txBody>
      </p:sp>
    </p:spTree>
    <p:extLst>
      <p:ext uri="{BB962C8B-B14F-4D97-AF65-F5344CB8AC3E}">
        <p14:creationId xmlns:p14="http://schemas.microsoft.com/office/powerpoint/2010/main" val="1781667534"/>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6D1F7E7D-2BF6-4C50-9EC9-45F8E4500B2A}" type="datetimeFigureOut">
              <a:rPr lang="en-US" smtClean="0"/>
              <a:pPr>
                <a:defRPr/>
              </a:pPr>
              <a:t>8/6/2020</a:t>
            </a:fld>
            <a:endParaRPr lang="en-ZA"/>
          </a:p>
        </p:txBody>
      </p:sp>
      <p:sp>
        <p:nvSpPr>
          <p:cNvPr id="8" name="Footer Placeholder 7"/>
          <p:cNvSpPr>
            <a:spLocks noGrp="1"/>
          </p:cNvSpPr>
          <p:nvPr>
            <p:ph type="ftr" sz="quarter" idx="11"/>
          </p:nvPr>
        </p:nvSpPr>
        <p:spPr/>
        <p:txBody>
          <a:bodyPr/>
          <a:lstStyle/>
          <a:p>
            <a:pPr>
              <a:defRPr/>
            </a:pPr>
            <a:endParaRPr lang="en-ZA"/>
          </a:p>
        </p:txBody>
      </p:sp>
      <p:sp>
        <p:nvSpPr>
          <p:cNvPr id="9" name="Slide Number Placeholder 8"/>
          <p:cNvSpPr>
            <a:spLocks noGrp="1"/>
          </p:cNvSpPr>
          <p:nvPr>
            <p:ph type="sldNum" sz="quarter" idx="12"/>
          </p:nvPr>
        </p:nvSpPr>
        <p:spPr/>
        <p:txBody>
          <a:bodyPr/>
          <a:lstStyle/>
          <a:p>
            <a:pPr>
              <a:defRPr/>
            </a:pPr>
            <a:fld id="{F17EB82E-AA1F-4866-ACDB-9004769D3CD5}" type="slidenum">
              <a:rPr lang="en-ZA" altLang="th-TH" smtClean="0"/>
              <a:pPr>
                <a:defRPr/>
              </a:pPr>
              <a:t>‹#›</a:t>
            </a:fld>
            <a:endParaRPr lang="en-ZA" altLang="th-TH"/>
          </a:p>
        </p:txBody>
      </p:sp>
    </p:spTree>
    <p:extLst>
      <p:ext uri="{BB962C8B-B14F-4D97-AF65-F5344CB8AC3E}">
        <p14:creationId xmlns:p14="http://schemas.microsoft.com/office/powerpoint/2010/main" val="30742021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9144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5346" y="1225296"/>
            <a:ext cx="6960870" cy="3520440"/>
          </a:xfrm>
        </p:spPr>
        <p:txBody>
          <a:bodyPr anchor="ctr">
            <a:normAutofit/>
          </a:bodyPr>
          <a:lstStyle>
            <a:lvl1pPr>
              <a:lnSpc>
                <a:spcPct val="80000"/>
              </a:lnSpc>
              <a:defRPr sz="6400" b="0"/>
            </a:lvl1pPr>
          </a:lstStyle>
          <a:p>
            <a:r>
              <a:rPr lang="en-US" smtClean="0"/>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chor="t">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6445251" y="6272785"/>
            <a:ext cx="1983232" cy="365125"/>
          </a:xfrm>
        </p:spPr>
        <p:txBody>
          <a:bodyPr/>
          <a:lstStyle>
            <a:lvl1pPr>
              <a:defRPr>
                <a:solidFill>
                  <a:schemeClr val="accent1">
                    <a:lumMod val="50000"/>
                  </a:schemeClr>
                </a:solidFill>
              </a:defRPr>
            </a:lvl1pPr>
          </a:lstStyle>
          <a:p>
            <a:pPr>
              <a:defRPr/>
            </a:pPr>
            <a:fld id="{F847ECA2-776A-4631-80E6-932B677D721E}" type="datetimeFigureOut">
              <a:rPr lang="en-US" smtClean="0"/>
              <a:pPr>
                <a:defRPr/>
              </a:pPr>
              <a:t>8/6/2020</a:t>
            </a:fld>
            <a:endParaRPr lang="en-ZA"/>
          </a:p>
        </p:txBody>
      </p:sp>
      <p:sp>
        <p:nvSpPr>
          <p:cNvPr id="5" name="Footer Placeholder 4"/>
          <p:cNvSpPr>
            <a:spLocks noGrp="1"/>
          </p:cNvSpPr>
          <p:nvPr>
            <p:ph type="ftr" sz="quarter" idx="11"/>
          </p:nvPr>
        </p:nvSpPr>
        <p:spPr>
          <a:xfrm>
            <a:off x="1636099" y="6272784"/>
            <a:ext cx="4745736" cy="365125"/>
          </a:xfrm>
        </p:spPr>
        <p:txBody>
          <a:bodyPr/>
          <a:lstStyle>
            <a:lvl1pPr>
              <a:defRPr>
                <a:solidFill>
                  <a:schemeClr val="accent1">
                    <a:lumMod val="50000"/>
                  </a:schemeClr>
                </a:solidFill>
              </a:defRPr>
            </a:lvl1pPr>
          </a:lstStyle>
          <a:p>
            <a:pPr>
              <a:defRPr/>
            </a:pPr>
            <a:endParaRPr lang="en-ZA"/>
          </a:p>
        </p:txBody>
      </p:sp>
      <p:grpSp>
        <p:nvGrpSpPr>
          <p:cNvPr id="8" name="Group 7"/>
          <p:cNvGrpSpPr>
            <a:grpSpLocks noChangeAspect="1"/>
          </p:cNvGrpSpPr>
          <p:nvPr/>
        </p:nvGrpSpPr>
        <p:grpSpPr>
          <a:xfrm>
            <a:off x="633862" y="2430623"/>
            <a:ext cx="914400" cy="914400"/>
            <a:chOff x="9685338" y="4460675"/>
            <a:chExt cx="1080904" cy="1080902"/>
          </a:xfrm>
        </p:grpSpPr>
        <p:sp>
          <p:nvSpPr>
            <p:cNvPr id="9" name="Oval 8"/>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645450" y="2508607"/>
            <a:ext cx="891224" cy="720332"/>
          </a:xfrm>
        </p:spPr>
        <p:txBody>
          <a:bodyPr/>
          <a:lstStyle>
            <a:lvl1pPr>
              <a:defRPr sz="2800"/>
            </a:lvl1pPr>
          </a:lstStyle>
          <a:p>
            <a:pPr>
              <a:defRPr/>
            </a:pPr>
            <a:fld id="{CB55123E-A558-4528-AFC8-AC2D71810442}" type="slidenum">
              <a:rPr lang="en-ZA" altLang="th-TH" smtClean="0"/>
              <a:pPr>
                <a:defRPr/>
              </a:pPr>
              <a:t>‹#›</a:t>
            </a:fld>
            <a:endParaRPr lang="en-ZA" altLang="th-TH"/>
          </a:p>
        </p:txBody>
      </p:sp>
    </p:spTree>
    <p:extLst>
      <p:ext uri="{BB962C8B-B14F-4D97-AF65-F5344CB8AC3E}">
        <p14:creationId xmlns:p14="http://schemas.microsoft.com/office/powerpoint/2010/main" val="2420471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97D134B6-9A48-4785-BD4E-9929582C66D0}" type="datetimeFigureOut">
              <a:rPr lang="en-US" smtClean="0"/>
              <a:pPr>
                <a:defRPr/>
              </a:pPr>
              <a:t>8/6/2020</a:t>
            </a:fld>
            <a:endParaRPr lang="en-ZA"/>
          </a:p>
        </p:txBody>
      </p:sp>
      <p:sp>
        <p:nvSpPr>
          <p:cNvPr id="6" name="Footer Placeholder 5"/>
          <p:cNvSpPr>
            <a:spLocks noGrp="1"/>
          </p:cNvSpPr>
          <p:nvPr>
            <p:ph type="ftr" sz="quarter" idx="11"/>
          </p:nvPr>
        </p:nvSpPr>
        <p:spPr/>
        <p:txBody>
          <a:bodyPr/>
          <a:lstStyle/>
          <a:p>
            <a:pPr>
              <a:defRPr/>
            </a:pPr>
            <a:endParaRPr lang="en-ZA"/>
          </a:p>
        </p:txBody>
      </p:sp>
      <p:sp>
        <p:nvSpPr>
          <p:cNvPr id="7" name="Slide Number Placeholder 6"/>
          <p:cNvSpPr>
            <a:spLocks noGrp="1"/>
          </p:cNvSpPr>
          <p:nvPr>
            <p:ph type="sldNum" sz="quarter" idx="12"/>
          </p:nvPr>
        </p:nvSpPr>
        <p:spPr/>
        <p:txBody>
          <a:bodyPr/>
          <a:lstStyle/>
          <a:p>
            <a:pPr>
              <a:defRPr/>
            </a:pPr>
            <a:fld id="{708D29D7-AB41-47E8-8AD8-615B381F9F28}" type="slidenum">
              <a:rPr lang="en-ZA" altLang="th-TH" smtClean="0"/>
              <a:pPr>
                <a:defRPr/>
              </a:pPr>
              <a:t>‹#›</a:t>
            </a:fld>
            <a:endParaRPr lang="en-ZA" altLang="th-TH"/>
          </a:p>
        </p:txBody>
      </p:sp>
    </p:spTree>
    <p:extLst>
      <p:ext uri="{BB962C8B-B14F-4D97-AF65-F5344CB8AC3E}">
        <p14:creationId xmlns:p14="http://schemas.microsoft.com/office/powerpoint/2010/main" val="16624860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C6408FD1-90C0-4027-A472-1D00974024E2}" type="datetimeFigureOut">
              <a:rPr lang="en-US" smtClean="0"/>
              <a:pPr>
                <a:defRPr/>
              </a:pPr>
              <a:t>8/6/2020</a:t>
            </a:fld>
            <a:endParaRPr lang="en-ZA"/>
          </a:p>
        </p:txBody>
      </p:sp>
      <p:sp>
        <p:nvSpPr>
          <p:cNvPr id="8" name="Footer Placeholder 7"/>
          <p:cNvSpPr>
            <a:spLocks noGrp="1"/>
          </p:cNvSpPr>
          <p:nvPr>
            <p:ph type="ftr" sz="quarter" idx="11"/>
          </p:nvPr>
        </p:nvSpPr>
        <p:spPr/>
        <p:txBody>
          <a:bodyPr/>
          <a:lstStyle/>
          <a:p>
            <a:pPr>
              <a:defRPr/>
            </a:pPr>
            <a:endParaRPr lang="en-ZA"/>
          </a:p>
        </p:txBody>
      </p:sp>
      <p:sp>
        <p:nvSpPr>
          <p:cNvPr id="9" name="Slide Number Placeholder 8"/>
          <p:cNvSpPr>
            <a:spLocks noGrp="1"/>
          </p:cNvSpPr>
          <p:nvPr>
            <p:ph type="sldNum" sz="quarter" idx="12"/>
          </p:nvPr>
        </p:nvSpPr>
        <p:spPr/>
        <p:txBody>
          <a:bodyPr/>
          <a:lstStyle/>
          <a:p>
            <a:pPr>
              <a:defRPr/>
            </a:pPr>
            <a:fld id="{6DD446AF-D529-424F-B489-AAA69395CDAD}" type="slidenum">
              <a:rPr lang="en-ZA" altLang="th-TH" smtClean="0"/>
              <a:pPr>
                <a:defRPr/>
              </a:pPr>
              <a:t>‹#›</a:t>
            </a:fld>
            <a:endParaRPr lang="en-ZA" altLang="th-TH"/>
          </a:p>
        </p:txBody>
      </p:sp>
    </p:spTree>
    <p:extLst>
      <p:ext uri="{BB962C8B-B14F-4D97-AF65-F5344CB8AC3E}">
        <p14:creationId xmlns:p14="http://schemas.microsoft.com/office/powerpoint/2010/main" val="2050080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accent1">
                    <a:lumMod val="50000"/>
                  </a:schemeClr>
                </a:solidFill>
              </a:defRPr>
            </a:lvl1pPr>
          </a:lstStyle>
          <a:p>
            <a:pPr>
              <a:defRPr/>
            </a:pPr>
            <a:fld id="{ACA73628-C1F5-47A0-B296-3DBC208083B5}" type="datetimeFigureOut">
              <a:rPr lang="en-US" smtClean="0"/>
              <a:pPr>
                <a:defRPr/>
              </a:pPr>
              <a:t>8/6/2020</a:t>
            </a:fld>
            <a:endParaRPr lang="en-ZA"/>
          </a:p>
        </p:txBody>
      </p:sp>
      <p:sp>
        <p:nvSpPr>
          <p:cNvPr id="4" name="Footer Placeholder 3"/>
          <p:cNvSpPr>
            <a:spLocks noGrp="1"/>
          </p:cNvSpPr>
          <p:nvPr>
            <p:ph type="ftr" sz="quarter" idx="11"/>
          </p:nvPr>
        </p:nvSpPr>
        <p:spPr/>
        <p:txBody>
          <a:bodyPr/>
          <a:lstStyle>
            <a:lvl1pPr>
              <a:defRPr>
                <a:solidFill>
                  <a:schemeClr val="accent1">
                    <a:lumMod val="50000"/>
                  </a:schemeClr>
                </a:solidFill>
              </a:defRPr>
            </a:lvl1pPr>
          </a:lstStyle>
          <a:p>
            <a:pPr>
              <a:defRPr/>
            </a:pPr>
            <a:endParaRPr lang="en-ZA"/>
          </a:p>
        </p:txBody>
      </p:sp>
      <p:sp>
        <p:nvSpPr>
          <p:cNvPr id="5" name="Slide Number Placeholder 4"/>
          <p:cNvSpPr>
            <a:spLocks noGrp="1"/>
          </p:cNvSpPr>
          <p:nvPr>
            <p:ph type="sldNum" sz="quarter" idx="12"/>
          </p:nvPr>
        </p:nvSpPr>
        <p:spPr/>
        <p:txBody>
          <a:bodyPr/>
          <a:lstStyle/>
          <a:p>
            <a:pPr>
              <a:defRPr/>
            </a:pPr>
            <a:fld id="{FD83F350-6D61-47F9-97A7-2B9E40C6BF00}" type="slidenum">
              <a:rPr lang="en-ZA" altLang="th-TH" smtClean="0"/>
              <a:pPr>
                <a:defRPr/>
              </a:pPr>
              <a:t>‹#›</a:t>
            </a:fld>
            <a:endParaRPr lang="en-ZA" altLang="th-TH"/>
          </a:p>
        </p:txBody>
      </p:sp>
    </p:spTree>
    <p:extLst>
      <p:ext uri="{BB962C8B-B14F-4D97-AF65-F5344CB8AC3E}">
        <p14:creationId xmlns:p14="http://schemas.microsoft.com/office/powerpoint/2010/main" val="23770891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E039FC4C-3B96-4AEE-89A4-9276805657CF}" type="datetimeFigureOut">
              <a:rPr lang="en-US" smtClean="0"/>
              <a:pPr>
                <a:defRPr/>
              </a:pPr>
              <a:t>8/6/2020</a:t>
            </a:fld>
            <a:endParaRPr lang="en-ZA"/>
          </a:p>
        </p:txBody>
      </p:sp>
      <p:sp>
        <p:nvSpPr>
          <p:cNvPr id="3" name="Footer Placeholder 2"/>
          <p:cNvSpPr>
            <a:spLocks noGrp="1"/>
          </p:cNvSpPr>
          <p:nvPr>
            <p:ph type="ftr" sz="quarter" idx="11"/>
          </p:nvPr>
        </p:nvSpPr>
        <p:spPr/>
        <p:txBody>
          <a:bodyPr/>
          <a:lstStyle/>
          <a:p>
            <a:pPr>
              <a:defRPr/>
            </a:pPr>
            <a:endParaRPr lang="en-ZA"/>
          </a:p>
        </p:txBody>
      </p:sp>
      <p:sp>
        <p:nvSpPr>
          <p:cNvPr id="4" name="Slide Number Placeholder 3"/>
          <p:cNvSpPr>
            <a:spLocks noGrp="1"/>
          </p:cNvSpPr>
          <p:nvPr>
            <p:ph type="sldNum" sz="quarter" idx="12"/>
          </p:nvPr>
        </p:nvSpPr>
        <p:spPr/>
        <p:txBody>
          <a:bodyPr/>
          <a:lstStyle/>
          <a:p>
            <a:pPr>
              <a:defRPr/>
            </a:pPr>
            <a:fld id="{EF20ABAE-5F17-46FA-B4D9-88A95ADB99A2}" type="slidenum">
              <a:rPr lang="en-ZA" altLang="th-TH" smtClean="0"/>
              <a:pPr>
                <a:defRPr/>
              </a:pPr>
              <a:t>‹#›</a:t>
            </a:fld>
            <a:endParaRPr lang="en-ZA" altLang="th-TH"/>
          </a:p>
        </p:txBody>
      </p:sp>
    </p:spTree>
    <p:extLst>
      <p:ext uri="{BB962C8B-B14F-4D97-AF65-F5344CB8AC3E}">
        <p14:creationId xmlns:p14="http://schemas.microsoft.com/office/powerpoint/2010/main" val="4190220284"/>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smtClean="0"/>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9" name="Date Placeholder 8"/>
          <p:cNvSpPr>
            <a:spLocks noGrp="1"/>
          </p:cNvSpPr>
          <p:nvPr>
            <p:ph type="dt" sz="half" idx="10"/>
          </p:nvPr>
        </p:nvSpPr>
        <p:spPr/>
        <p:txBody>
          <a:bodyPr/>
          <a:lstStyle/>
          <a:p>
            <a:pPr>
              <a:defRPr/>
            </a:pPr>
            <a:fld id="{9FF08201-D0B3-4B32-B9E0-9850A94AE124}" type="datetimeFigureOut">
              <a:rPr lang="en-US" smtClean="0"/>
              <a:pPr>
                <a:defRPr/>
              </a:pPr>
              <a:t>8/6/2020</a:t>
            </a:fld>
            <a:endParaRPr lang="en-ZA"/>
          </a:p>
        </p:txBody>
      </p:sp>
      <p:sp>
        <p:nvSpPr>
          <p:cNvPr id="10" name="Footer Placeholder 9"/>
          <p:cNvSpPr>
            <a:spLocks noGrp="1"/>
          </p:cNvSpPr>
          <p:nvPr>
            <p:ph type="ftr" sz="quarter" idx="11"/>
          </p:nvPr>
        </p:nvSpPr>
        <p:spPr/>
        <p:txBody>
          <a:bodyPr/>
          <a:lstStyle/>
          <a:p>
            <a:pPr>
              <a:defRPr/>
            </a:pPr>
            <a:endParaRPr lang="en-ZA"/>
          </a:p>
        </p:txBody>
      </p:sp>
      <p:sp>
        <p:nvSpPr>
          <p:cNvPr id="11" name="Slide Number Placeholder 10"/>
          <p:cNvSpPr>
            <a:spLocks noGrp="1"/>
          </p:cNvSpPr>
          <p:nvPr>
            <p:ph type="sldNum" sz="quarter" idx="12"/>
          </p:nvPr>
        </p:nvSpPr>
        <p:spPr/>
        <p:txBody>
          <a:bodyPr/>
          <a:lstStyle/>
          <a:p>
            <a:pPr>
              <a:defRPr/>
            </a:pPr>
            <a:fld id="{7427A747-322D-49AE-A05E-75808C725E91}" type="slidenum">
              <a:rPr lang="en-ZA" altLang="th-TH" smtClean="0"/>
              <a:pPr>
                <a:defRPr/>
              </a:pPr>
              <a:t>‹#›</a:t>
            </a:fld>
            <a:endParaRPr lang="en-ZA" altLang="th-TH"/>
          </a:p>
        </p:txBody>
      </p:sp>
    </p:spTree>
    <p:extLst>
      <p:ext uri="{BB962C8B-B14F-4D97-AF65-F5344CB8AC3E}">
        <p14:creationId xmlns:p14="http://schemas.microsoft.com/office/powerpoint/2010/main" val="1664140556"/>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i="0" baseline="0"/>
            </a:lvl1pPr>
          </a:lstStyle>
          <a:p>
            <a:r>
              <a:rPr lang="en-US" dirty="0" smtClean="0"/>
              <a:t>Click to edit Master title style</a:t>
            </a:r>
            <a:endParaRPr lang="en-ZA" dirty="0"/>
          </a:p>
        </p:txBody>
      </p:sp>
      <p:sp>
        <p:nvSpPr>
          <p:cNvPr id="3" name="Content Placeholder 2"/>
          <p:cNvSpPr>
            <a:spLocks noGrp="1"/>
          </p:cNvSpPr>
          <p:nvPr>
            <p:ph idx="1"/>
          </p:nvPr>
        </p:nvSpPr>
        <p:spPr/>
        <p:txBody>
          <a:bodyPr/>
          <a:lstStyle>
            <a:lvl2pPr>
              <a:buClr>
                <a:schemeClr val="tx2"/>
              </a:buClr>
              <a:buFont typeface="Calibri" pitchFamily="34" charset="0"/>
              <a:buChar cha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4" name="Date Placeholder 3"/>
          <p:cNvSpPr>
            <a:spLocks noGrp="1"/>
          </p:cNvSpPr>
          <p:nvPr>
            <p:ph type="dt" sz="half" idx="10"/>
          </p:nvPr>
        </p:nvSpPr>
        <p:spPr/>
        <p:txBody>
          <a:bodyPr/>
          <a:lstStyle>
            <a:lvl1pPr>
              <a:defRPr/>
            </a:lvl1pPr>
          </a:lstStyle>
          <a:p>
            <a:pPr>
              <a:defRPr/>
            </a:pPr>
            <a:fld id="{6D1F7E7D-2BF6-4C50-9EC9-45F8E4500B2A}" type="datetimeFigureOut">
              <a:rPr lang="en-US"/>
              <a:pPr>
                <a:defRPr/>
              </a:pPr>
              <a:t>8/6/2020</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F17EB82E-AA1F-4866-ACDB-9004769D3CD5}" type="slidenum">
              <a:rPr lang="en-ZA" altLang="th-TH"/>
              <a:pPr>
                <a:defRPr/>
              </a:pPr>
              <a:t>‹#›</a:t>
            </a:fld>
            <a:endParaRPr lang="en-ZA" altLang="th-TH"/>
          </a:p>
        </p:txBody>
      </p:sp>
    </p:spTree>
    <p:extLst>
      <p:ext uri="{BB962C8B-B14F-4D97-AF65-F5344CB8AC3E}">
        <p14:creationId xmlns:p14="http://schemas.microsoft.com/office/powerpoint/2010/main" val="39582771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12230" y="685800"/>
            <a:ext cx="2400300" cy="1737360"/>
          </a:xfrm>
        </p:spPr>
        <p:txBody>
          <a:bodyPr anchor="b">
            <a:normAutofit/>
          </a:bodyPr>
          <a:lstStyle>
            <a:lvl1pPr>
              <a:defRPr sz="28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grpSp>
        <p:nvGrpSpPr>
          <p:cNvPr id="12" name="Group 11"/>
          <p:cNvGrpSpPr/>
          <p:nvPr/>
        </p:nvGrpSpPr>
        <p:grpSpPr>
          <a:xfrm>
            <a:off x="8522664" y="6255258"/>
            <a:ext cx="393192" cy="393192"/>
            <a:chOff x="8532189" y="5068824"/>
            <a:chExt cx="393192" cy="393192"/>
          </a:xfrm>
        </p:grpSpPr>
        <p:sp>
          <p:nvSpPr>
            <p:cNvPr id="13" name="Oval 12"/>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14" name="Oval 13"/>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8" name="Date Placeholder 7"/>
          <p:cNvSpPr>
            <a:spLocks noGrp="1"/>
          </p:cNvSpPr>
          <p:nvPr>
            <p:ph type="dt" sz="half" idx="10"/>
          </p:nvPr>
        </p:nvSpPr>
        <p:spPr/>
        <p:txBody>
          <a:bodyPr/>
          <a:lstStyle/>
          <a:p>
            <a:pPr>
              <a:defRPr/>
            </a:pPr>
            <a:fld id="{4DD447A1-6F92-474D-BF65-3753222F555A}" type="datetimeFigureOut">
              <a:rPr lang="en-US" smtClean="0"/>
              <a:pPr>
                <a:defRPr/>
              </a:pPr>
              <a:t>8/6/2020</a:t>
            </a:fld>
            <a:endParaRPr lang="en-ZA"/>
          </a:p>
        </p:txBody>
      </p:sp>
      <p:sp>
        <p:nvSpPr>
          <p:cNvPr id="10" name="Slide Number Placeholder 9"/>
          <p:cNvSpPr>
            <a:spLocks noGrp="1"/>
          </p:cNvSpPr>
          <p:nvPr>
            <p:ph type="sldNum" sz="quarter" idx="12"/>
          </p:nvPr>
        </p:nvSpPr>
        <p:spPr/>
        <p:txBody>
          <a:bodyPr/>
          <a:lstStyle/>
          <a:p>
            <a:pPr>
              <a:defRPr/>
            </a:pPr>
            <a:fld id="{458DF6BA-3119-4D77-A53A-24105B5D7B91}" type="slidenum">
              <a:rPr lang="en-ZA" altLang="th-TH" smtClean="0"/>
              <a:pPr>
                <a:defRPr/>
              </a:pPr>
              <a:t>‹#›</a:t>
            </a:fld>
            <a:endParaRPr lang="en-ZA" altLang="th-TH"/>
          </a:p>
        </p:txBody>
      </p:sp>
    </p:spTree>
    <p:extLst>
      <p:ext uri="{BB962C8B-B14F-4D97-AF65-F5344CB8AC3E}">
        <p14:creationId xmlns:p14="http://schemas.microsoft.com/office/powerpoint/2010/main" val="426644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339AA301-B143-4DB6-9A32-B17B02F376AD}" type="datetimeFigureOut">
              <a:rPr lang="en-US" smtClean="0"/>
              <a:pPr>
                <a:defRPr/>
              </a:pPr>
              <a:t>8/6/2020</a:t>
            </a:fld>
            <a:endParaRPr lang="en-ZA"/>
          </a:p>
        </p:txBody>
      </p:sp>
      <p:sp>
        <p:nvSpPr>
          <p:cNvPr id="8" name="Footer Placeholder 7"/>
          <p:cNvSpPr>
            <a:spLocks noGrp="1"/>
          </p:cNvSpPr>
          <p:nvPr>
            <p:ph type="ftr" sz="quarter" idx="11"/>
          </p:nvPr>
        </p:nvSpPr>
        <p:spPr/>
        <p:txBody>
          <a:bodyPr/>
          <a:lstStyle/>
          <a:p>
            <a:pPr>
              <a:defRPr/>
            </a:pPr>
            <a:endParaRPr lang="en-ZA"/>
          </a:p>
        </p:txBody>
      </p:sp>
      <p:sp>
        <p:nvSpPr>
          <p:cNvPr id="9" name="Slide Number Placeholder 8"/>
          <p:cNvSpPr>
            <a:spLocks noGrp="1"/>
          </p:cNvSpPr>
          <p:nvPr>
            <p:ph type="sldNum" sz="quarter" idx="12"/>
          </p:nvPr>
        </p:nvSpPr>
        <p:spPr/>
        <p:txBody>
          <a:bodyPr/>
          <a:lstStyle/>
          <a:p>
            <a:pPr>
              <a:defRPr/>
            </a:pPr>
            <a:fld id="{AC84E908-2A64-44E7-9A16-FB128CFA76CD}" type="slidenum">
              <a:rPr lang="en-ZA" altLang="th-TH" smtClean="0"/>
              <a:pPr>
                <a:defRPr/>
              </a:pPr>
              <a:t>‹#›</a:t>
            </a:fld>
            <a:endParaRPr lang="en-ZA" altLang="th-TH"/>
          </a:p>
        </p:txBody>
      </p:sp>
    </p:spTree>
    <p:extLst>
      <p:ext uri="{BB962C8B-B14F-4D97-AF65-F5344CB8AC3E}">
        <p14:creationId xmlns:p14="http://schemas.microsoft.com/office/powerpoint/2010/main" val="41774028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9662F192-271C-4A9A-A879-A464CB869FDD}" type="datetimeFigureOut">
              <a:rPr lang="en-US" smtClean="0"/>
              <a:pPr>
                <a:defRPr/>
              </a:pPr>
              <a:t>8/6/2020</a:t>
            </a:fld>
            <a:endParaRPr lang="en-ZA"/>
          </a:p>
        </p:txBody>
      </p:sp>
      <p:sp>
        <p:nvSpPr>
          <p:cNvPr id="8" name="Footer Placeholder 7"/>
          <p:cNvSpPr>
            <a:spLocks noGrp="1"/>
          </p:cNvSpPr>
          <p:nvPr>
            <p:ph type="ftr" sz="quarter" idx="11"/>
          </p:nvPr>
        </p:nvSpPr>
        <p:spPr/>
        <p:txBody>
          <a:bodyPr/>
          <a:lstStyle/>
          <a:p>
            <a:pPr>
              <a:defRPr/>
            </a:pPr>
            <a:endParaRPr lang="en-ZA"/>
          </a:p>
        </p:txBody>
      </p:sp>
      <p:sp>
        <p:nvSpPr>
          <p:cNvPr id="9" name="Slide Number Placeholder 8"/>
          <p:cNvSpPr>
            <a:spLocks noGrp="1"/>
          </p:cNvSpPr>
          <p:nvPr>
            <p:ph type="sldNum" sz="quarter" idx="12"/>
          </p:nvPr>
        </p:nvSpPr>
        <p:spPr/>
        <p:txBody>
          <a:bodyPr/>
          <a:lstStyle/>
          <a:p>
            <a:pPr>
              <a:defRPr/>
            </a:pPr>
            <a:fld id="{CAED0E86-2C37-4B41-9A6A-EEFE6250B30A}" type="slidenum">
              <a:rPr lang="en-ZA" altLang="th-TH" smtClean="0"/>
              <a:pPr>
                <a:defRPr/>
              </a:pPr>
              <a:t>‹#›</a:t>
            </a:fld>
            <a:endParaRPr lang="en-ZA" altLang="th-TH"/>
          </a:p>
        </p:txBody>
      </p:sp>
    </p:spTree>
    <p:extLst>
      <p:ext uri="{BB962C8B-B14F-4D97-AF65-F5344CB8AC3E}">
        <p14:creationId xmlns:p14="http://schemas.microsoft.com/office/powerpoint/2010/main" val="2940797453"/>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847ECA2-776A-4631-80E6-932B677D721E}" type="datetimeFigureOut">
              <a:rPr lang="en-US"/>
              <a:pPr>
                <a:defRPr/>
              </a:pPr>
              <a:t>8/6/2020</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CB55123E-A558-4528-AFC8-AC2D71810442}" type="slidenum">
              <a:rPr lang="en-ZA" altLang="th-TH"/>
              <a:pPr>
                <a:defRPr/>
              </a:pPr>
              <a:t>‹#›</a:t>
            </a:fld>
            <a:endParaRPr lang="en-ZA" altLang="th-TH"/>
          </a:p>
        </p:txBody>
      </p:sp>
    </p:spTree>
    <p:extLst>
      <p:ext uri="{BB962C8B-B14F-4D97-AF65-F5344CB8AC3E}">
        <p14:creationId xmlns:p14="http://schemas.microsoft.com/office/powerpoint/2010/main" val="3519498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3"/>
          <p:cNvSpPr>
            <a:spLocks noGrp="1"/>
          </p:cNvSpPr>
          <p:nvPr>
            <p:ph type="dt" sz="half" idx="10"/>
          </p:nvPr>
        </p:nvSpPr>
        <p:spPr/>
        <p:txBody>
          <a:bodyPr/>
          <a:lstStyle>
            <a:lvl1pPr>
              <a:defRPr/>
            </a:lvl1pPr>
          </a:lstStyle>
          <a:p>
            <a:pPr>
              <a:defRPr/>
            </a:pPr>
            <a:fld id="{97D134B6-9A48-4785-BD4E-9929582C66D0}" type="datetimeFigureOut">
              <a:rPr lang="en-US"/>
              <a:pPr>
                <a:defRPr/>
              </a:pPr>
              <a:t>8/6/2020</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708D29D7-AB41-47E8-8AD8-615B381F9F28}" type="slidenum">
              <a:rPr lang="en-ZA" altLang="th-TH"/>
              <a:pPr>
                <a:defRPr/>
              </a:pPr>
              <a:t>‹#›</a:t>
            </a:fld>
            <a:endParaRPr lang="en-ZA" altLang="th-TH"/>
          </a:p>
        </p:txBody>
      </p:sp>
    </p:spTree>
    <p:extLst>
      <p:ext uri="{BB962C8B-B14F-4D97-AF65-F5344CB8AC3E}">
        <p14:creationId xmlns:p14="http://schemas.microsoft.com/office/powerpoint/2010/main" val="3992076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3"/>
          <p:cNvSpPr>
            <a:spLocks noGrp="1"/>
          </p:cNvSpPr>
          <p:nvPr>
            <p:ph type="dt" sz="half" idx="10"/>
          </p:nvPr>
        </p:nvSpPr>
        <p:spPr/>
        <p:txBody>
          <a:bodyPr/>
          <a:lstStyle>
            <a:lvl1pPr>
              <a:defRPr/>
            </a:lvl1pPr>
          </a:lstStyle>
          <a:p>
            <a:pPr>
              <a:defRPr/>
            </a:pPr>
            <a:fld id="{C6408FD1-90C0-4027-A472-1D00974024E2}" type="datetimeFigureOut">
              <a:rPr lang="en-US"/>
              <a:pPr>
                <a:defRPr/>
              </a:pPr>
              <a:t>8/6/2020</a:t>
            </a:fld>
            <a:endParaRPr lang="en-ZA"/>
          </a:p>
        </p:txBody>
      </p:sp>
      <p:sp>
        <p:nvSpPr>
          <p:cNvPr id="8" name="Footer Placeholder 4"/>
          <p:cNvSpPr>
            <a:spLocks noGrp="1"/>
          </p:cNvSpPr>
          <p:nvPr>
            <p:ph type="ftr" sz="quarter" idx="11"/>
          </p:nvPr>
        </p:nvSpPr>
        <p:spPr/>
        <p:txBody>
          <a:bodyPr/>
          <a:lstStyle>
            <a:lvl1pPr>
              <a:defRPr/>
            </a:lvl1pPr>
          </a:lstStyle>
          <a:p>
            <a:pPr>
              <a:defRPr/>
            </a:pPr>
            <a:endParaRPr lang="en-ZA"/>
          </a:p>
        </p:txBody>
      </p:sp>
      <p:sp>
        <p:nvSpPr>
          <p:cNvPr id="9" name="Slide Number Placeholder 5"/>
          <p:cNvSpPr>
            <a:spLocks noGrp="1"/>
          </p:cNvSpPr>
          <p:nvPr>
            <p:ph type="sldNum" sz="quarter" idx="12"/>
          </p:nvPr>
        </p:nvSpPr>
        <p:spPr/>
        <p:txBody>
          <a:bodyPr/>
          <a:lstStyle>
            <a:lvl1pPr>
              <a:defRPr/>
            </a:lvl1pPr>
          </a:lstStyle>
          <a:p>
            <a:pPr>
              <a:defRPr/>
            </a:pPr>
            <a:fld id="{6DD446AF-D529-424F-B489-AAA69395CDAD}" type="slidenum">
              <a:rPr lang="en-ZA" altLang="th-TH"/>
              <a:pPr>
                <a:defRPr/>
              </a:pPr>
              <a:t>‹#›</a:t>
            </a:fld>
            <a:endParaRPr lang="en-ZA" altLang="th-TH"/>
          </a:p>
        </p:txBody>
      </p:sp>
    </p:spTree>
    <p:extLst>
      <p:ext uri="{BB962C8B-B14F-4D97-AF65-F5344CB8AC3E}">
        <p14:creationId xmlns:p14="http://schemas.microsoft.com/office/powerpoint/2010/main" val="242545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3"/>
          <p:cNvSpPr>
            <a:spLocks noGrp="1"/>
          </p:cNvSpPr>
          <p:nvPr>
            <p:ph type="dt" sz="half" idx="10"/>
          </p:nvPr>
        </p:nvSpPr>
        <p:spPr/>
        <p:txBody>
          <a:bodyPr/>
          <a:lstStyle>
            <a:lvl1pPr>
              <a:defRPr/>
            </a:lvl1pPr>
          </a:lstStyle>
          <a:p>
            <a:pPr>
              <a:defRPr/>
            </a:pPr>
            <a:fld id="{ACA73628-C1F5-47A0-B296-3DBC208083B5}" type="datetimeFigureOut">
              <a:rPr lang="en-US"/>
              <a:pPr>
                <a:defRPr/>
              </a:pPr>
              <a:t>8/6/2020</a:t>
            </a:fld>
            <a:endParaRPr lang="en-ZA"/>
          </a:p>
        </p:txBody>
      </p:sp>
      <p:sp>
        <p:nvSpPr>
          <p:cNvPr id="4" name="Footer Placeholder 4"/>
          <p:cNvSpPr>
            <a:spLocks noGrp="1"/>
          </p:cNvSpPr>
          <p:nvPr>
            <p:ph type="ftr" sz="quarter" idx="11"/>
          </p:nvPr>
        </p:nvSpPr>
        <p:spPr/>
        <p:txBody>
          <a:bodyPr/>
          <a:lstStyle>
            <a:lvl1pPr>
              <a:defRPr/>
            </a:lvl1pPr>
          </a:lstStyle>
          <a:p>
            <a:pPr>
              <a:defRPr/>
            </a:pPr>
            <a:endParaRPr lang="en-ZA"/>
          </a:p>
        </p:txBody>
      </p:sp>
      <p:sp>
        <p:nvSpPr>
          <p:cNvPr id="5" name="Slide Number Placeholder 5"/>
          <p:cNvSpPr>
            <a:spLocks noGrp="1"/>
          </p:cNvSpPr>
          <p:nvPr>
            <p:ph type="sldNum" sz="quarter" idx="12"/>
          </p:nvPr>
        </p:nvSpPr>
        <p:spPr/>
        <p:txBody>
          <a:bodyPr/>
          <a:lstStyle>
            <a:lvl1pPr>
              <a:defRPr/>
            </a:lvl1pPr>
          </a:lstStyle>
          <a:p>
            <a:pPr>
              <a:defRPr/>
            </a:pPr>
            <a:fld id="{FD83F350-6D61-47F9-97A7-2B9E40C6BF00}" type="slidenum">
              <a:rPr lang="en-ZA" altLang="th-TH"/>
              <a:pPr>
                <a:defRPr/>
              </a:pPr>
              <a:t>‹#›</a:t>
            </a:fld>
            <a:endParaRPr lang="en-ZA" altLang="th-TH"/>
          </a:p>
        </p:txBody>
      </p:sp>
    </p:spTree>
    <p:extLst>
      <p:ext uri="{BB962C8B-B14F-4D97-AF65-F5344CB8AC3E}">
        <p14:creationId xmlns:p14="http://schemas.microsoft.com/office/powerpoint/2010/main" val="1638276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039FC4C-3B96-4AEE-89A4-9276805657CF}" type="datetimeFigureOut">
              <a:rPr lang="en-US"/>
              <a:pPr>
                <a:defRPr/>
              </a:pPr>
              <a:t>8/6/2020</a:t>
            </a:fld>
            <a:endParaRPr lang="en-ZA"/>
          </a:p>
        </p:txBody>
      </p:sp>
      <p:sp>
        <p:nvSpPr>
          <p:cNvPr id="3" name="Footer Placeholder 4"/>
          <p:cNvSpPr>
            <a:spLocks noGrp="1"/>
          </p:cNvSpPr>
          <p:nvPr>
            <p:ph type="ftr" sz="quarter" idx="11"/>
          </p:nvPr>
        </p:nvSpPr>
        <p:spPr/>
        <p:txBody>
          <a:bodyPr/>
          <a:lstStyle>
            <a:lvl1pPr>
              <a:defRPr/>
            </a:lvl1pPr>
          </a:lstStyle>
          <a:p>
            <a:pPr>
              <a:defRPr/>
            </a:pPr>
            <a:endParaRPr lang="en-ZA"/>
          </a:p>
        </p:txBody>
      </p:sp>
      <p:sp>
        <p:nvSpPr>
          <p:cNvPr id="4" name="Slide Number Placeholder 5"/>
          <p:cNvSpPr>
            <a:spLocks noGrp="1"/>
          </p:cNvSpPr>
          <p:nvPr>
            <p:ph type="sldNum" sz="quarter" idx="12"/>
          </p:nvPr>
        </p:nvSpPr>
        <p:spPr/>
        <p:txBody>
          <a:bodyPr/>
          <a:lstStyle>
            <a:lvl1pPr>
              <a:defRPr/>
            </a:lvl1pPr>
          </a:lstStyle>
          <a:p>
            <a:pPr>
              <a:defRPr/>
            </a:pPr>
            <a:fld id="{EF20ABAE-5F17-46FA-B4D9-88A95ADB99A2}" type="slidenum">
              <a:rPr lang="en-ZA" altLang="th-TH"/>
              <a:pPr>
                <a:defRPr/>
              </a:pPr>
              <a:t>‹#›</a:t>
            </a:fld>
            <a:endParaRPr lang="en-ZA" altLang="th-TH"/>
          </a:p>
        </p:txBody>
      </p:sp>
    </p:spTree>
    <p:extLst>
      <p:ext uri="{BB962C8B-B14F-4D97-AF65-F5344CB8AC3E}">
        <p14:creationId xmlns:p14="http://schemas.microsoft.com/office/powerpoint/2010/main" val="35085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FF08201-D0B3-4B32-B9E0-9850A94AE124}" type="datetimeFigureOut">
              <a:rPr lang="en-US"/>
              <a:pPr>
                <a:defRPr/>
              </a:pPr>
              <a:t>8/6/2020</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7427A747-322D-49AE-A05E-75808C725E91}" type="slidenum">
              <a:rPr lang="en-ZA" altLang="th-TH"/>
              <a:pPr>
                <a:defRPr/>
              </a:pPr>
              <a:t>‹#›</a:t>
            </a:fld>
            <a:endParaRPr lang="en-ZA" altLang="th-TH"/>
          </a:p>
        </p:txBody>
      </p:sp>
    </p:spTree>
    <p:extLst>
      <p:ext uri="{BB962C8B-B14F-4D97-AF65-F5344CB8AC3E}">
        <p14:creationId xmlns:p14="http://schemas.microsoft.com/office/powerpoint/2010/main" val="3938215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DD447A1-6F92-474D-BF65-3753222F555A}" type="datetimeFigureOut">
              <a:rPr lang="en-US"/>
              <a:pPr>
                <a:defRPr/>
              </a:pPr>
              <a:t>8/6/2020</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458DF6BA-3119-4D77-A53A-24105B5D7B91}" type="slidenum">
              <a:rPr lang="en-ZA" altLang="th-TH"/>
              <a:pPr>
                <a:defRPr/>
              </a:pPr>
              <a:t>‹#›</a:t>
            </a:fld>
            <a:endParaRPr lang="en-ZA" altLang="th-TH"/>
          </a:p>
        </p:txBody>
      </p:sp>
    </p:spTree>
    <p:extLst>
      <p:ext uri="{BB962C8B-B14F-4D97-AF65-F5344CB8AC3E}">
        <p14:creationId xmlns:p14="http://schemas.microsoft.com/office/powerpoint/2010/main" val="2343229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th-TH" smtClean="0"/>
              <a:t>Click to edit Master title style</a:t>
            </a:r>
            <a:endParaRPr lang="en-ZA" altLang="th-TH"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th-TH" smtClean="0"/>
              <a:t>Click to edit Master text styles</a:t>
            </a:r>
          </a:p>
          <a:p>
            <a:pPr lvl="1"/>
            <a:r>
              <a:rPr lang="en-US" altLang="th-TH" smtClean="0"/>
              <a:t>Second level</a:t>
            </a:r>
          </a:p>
          <a:p>
            <a:pPr lvl="2"/>
            <a:r>
              <a:rPr lang="en-US" altLang="th-TH" smtClean="0"/>
              <a:t>Third level</a:t>
            </a:r>
          </a:p>
          <a:p>
            <a:pPr lvl="3"/>
            <a:r>
              <a:rPr lang="en-US" altLang="th-TH" smtClean="0"/>
              <a:t>Fourth level</a:t>
            </a:r>
          </a:p>
          <a:p>
            <a:pPr lvl="4"/>
            <a:r>
              <a:rPr lang="en-US" altLang="th-TH" smtClean="0"/>
              <a:t>Fifth level</a:t>
            </a:r>
            <a:endParaRPr lang="en-ZA" altLang="th-TH"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D001F076-8893-488D-9470-407A6F78227C}" type="datetimeFigureOut">
              <a:rPr lang="en-US"/>
              <a:pPr>
                <a:defRPr/>
              </a:pPr>
              <a:t>8/6/2020</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79DB1380-7B14-499D-B12B-A9CA0CD8BDEB}" type="slidenum">
              <a:rPr lang="en-ZA" altLang="th-TH"/>
              <a:pPr>
                <a:defRPr/>
              </a:pPr>
              <a:t>‹#›</a:t>
            </a:fld>
            <a:endParaRPr lang="en-ZA" alt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Clr>
          <a:srgbClr val="558ED5"/>
        </a:buClr>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8522664" y="6255258"/>
            <a:ext cx="393192" cy="393192"/>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9" name="Oval 8"/>
            <p:cNvSpPr>
              <a:spLocks noChangeAspect="1"/>
            </p:cNvSpPr>
            <p:nvPr/>
          </p:nvSpPr>
          <p:spPr>
            <a:xfrm>
              <a:off x="8568766" y="5105400"/>
              <a:ext cx="320039" cy="320040"/>
            </a:xfrm>
            <a:prstGeom prst="ellipse">
              <a:avLst/>
            </a:prstGeom>
            <a:noFill/>
            <a:ln w="12700" cap="flat" cmpd="sng" algn="ctr">
              <a:solidFill>
                <a:srgbClr val="FFFFFF"/>
              </a:solidFill>
              <a:prstDash val="solid"/>
            </a:ln>
            <a:effectLst/>
          </p:spPr>
        </p:sp>
      </p:grpSp>
      <p:sp>
        <p:nvSpPr>
          <p:cNvPr id="2" name="Title Placeholder 1"/>
          <p:cNvSpPr>
            <a:spLocks noGrp="1"/>
          </p:cNvSpPr>
          <p:nvPr>
            <p:ph type="title"/>
          </p:nvPr>
        </p:nvSpPr>
        <p:spPr>
          <a:xfrm>
            <a:off x="685800" y="484632"/>
            <a:ext cx="7772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21408"/>
            <a:ext cx="7772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2368" y="6272785"/>
            <a:ext cx="2455164"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fld id="{D001F076-8893-488D-9470-407A6F78227C}" type="datetimeFigureOut">
              <a:rPr lang="en-US" smtClean="0"/>
              <a:pPr>
                <a:defRPr/>
              </a:pPr>
              <a:t>8/6/2020</a:t>
            </a:fld>
            <a:endParaRPr lang="en-ZA"/>
          </a:p>
        </p:txBody>
      </p:sp>
      <p:sp>
        <p:nvSpPr>
          <p:cNvPr id="5" name="Footer Placeholder 4"/>
          <p:cNvSpPr>
            <a:spLocks noGrp="1"/>
          </p:cNvSpPr>
          <p:nvPr>
            <p:ph type="ftr" sz="quarter" idx="3"/>
          </p:nvPr>
        </p:nvSpPr>
        <p:spPr>
          <a:xfrm>
            <a:off x="685800" y="6272785"/>
            <a:ext cx="4745736"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en-ZA"/>
          </a:p>
        </p:txBody>
      </p:sp>
      <p:sp>
        <p:nvSpPr>
          <p:cNvPr id="6" name="Slide Number Placeholder 5"/>
          <p:cNvSpPr>
            <a:spLocks noGrp="1"/>
          </p:cNvSpPr>
          <p:nvPr>
            <p:ph type="sldNum" sz="quarter" idx="4"/>
          </p:nvPr>
        </p:nvSpPr>
        <p:spPr>
          <a:xfrm>
            <a:off x="8483346" y="6272785"/>
            <a:ext cx="480060" cy="365125"/>
          </a:xfrm>
          <a:prstGeom prst="rect">
            <a:avLst/>
          </a:prstGeom>
        </p:spPr>
        <p:txBody>
          <a:bodyPr vert="horz" lIns="91440" tIns="45720" rIns="91440" bIns="45720" rtlCol="0" anchor="ctr"/>
          <a:lstStyle>
            <a:lvl1pPr algn="ctr">
              <a:defRPr sz="1100" b="1" spc="-70" baseline="0">
                <a:solidFill>
                  <a:srgbClr val="FFFFFF"/>
                </a:solidFill>
                <a:latin typeface="+mn-lt"/>
              </a:defRPr>
            </a:lvl1pPr>
          </a:lstStyle>
          <a:p>
            <a:pPr>
              <a:defRPr/>
            </a:pPr>
            <a:fld id="{79DB1380-7B14-499D-B12B-A9CA0CD8BDEB}" type="slidenum">
              <a:rPr lang="en-ZA" altLang="th-TH" smtClean="0"/>
              <a:pPr>
                <a:defRPr/>
              </a:pPr>
              <a:t>‹#›</a:t>
            </a:fld>
            <a:endParaRPr lang="en-ZA" altLang="th-TH"/>
          </a:p>
        </p:txBody>
      </p:sp>
    </p:spTree>
    <p:extLst>
      <p:ext uri="{BB962C8B-B14F-4D97-AF65-F5344CB8AC3E}">
        <p14:creationId xmlns:p14="http://schemas.microsoft.com/office/powerpoint/2010/main" val="308230592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200" b="0" kern="1200" cap="all" baseline="0">
          <a:blipFill>
            <a:blip r:embed="rId14">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4"/>
          <p:cNvSpPr>
            <a:spLocks noGrp="1"/>
          </p:cNvSpPr>
          <p:nvPr>
            <p:ph type="title"/>
          </p:nvPr>
        </p:nvSpPr>
        <p:spPr>
          <a:xfrm>
            <a:off x="914400" y="188640"/>
            <a:ext cx="7772400" cy="1609344"/>
          </a:xfrm>
        </p:spPr>
        <p:txBody>
          <a:bodyPr>
            <a:normAutofit/>
          </a:bodyPr>
          <a:lstStyle/>
          <a:p>
            <a:pPr algn="ctr"/>
            <a:r>
              <a:rPr lang="en-US" altLang="th-TH" sz="3600" dirty="0" smtClean="0"/>
              <a:t>How </a:t>
            </a:r>
            <a:r>
              <a:rPr lang="en-US" altLang="th-TH" sz="3600" dirty="0"/>
              <a:t>do we do research?</a:t>
            </a:r>
            <a:endParaRPr lang="en-ZA" altLang="th-TH" sz="3600" dirty="0" smtClean="0"/>
          </a:p>
        </p:txBody>
      </p:sp>
      <p:sp>
        <p:nvSpPr>
          <p:cNvPr id="2" name="Content Placeholder 1"/>
          <p:cNvSpPr>
            <a:spLocks noGrp="1"/>
          </p:cNvSpPr>
          <p:nvPr>
            <p:ph idx="1"/>
          </p:nvPr>
        </p:nvSpPr>
        <p:spPr>
          <a:xfrm>
            <a:off x="457200" y="1797984"/>
            <a:ext cx="8229600" cy="4852988"/>
          </a:xfrm>
        </p:spPr>
        <p:txBody>
          <a:bodyPr>
            <a:normAutofit/>
          </a:bodyPr>
          <a:lstStyle/>
          <a:p>
            <a:pPr marL="0" indent="0">
              <a:buNone/>
              <a:defRPr/>
            </a:pPr>
            <a:r>
              <a:rPr lang="en-US" sz="2800" dirty="0" smtClean="0"/>
              <a:t>	research </a:t>
            </a:r>
            <a:r>
              <a:rPr lang="en-US" sz="2800" dirty="0"/>
              <a:t>is a systematic and </a:t>
            </a:r>
            <a:r>
              <a:rPr lang="en-US" sz="2800" dirty="0" err="1"/>
              <a:t>organised</a:t>
            </a:r>
            <a:r>
              <a:rPr lang="en-US" sz="2800" dirty="0"/>
              <a:t> process. It is about collecting information that answers a question. Throughout this process the researcher has to ensure that information is gathered in a systematic and accurate manner. </a:t>
            </a:r>
            <a:endParaRPr lang="en-US" dirty="0"/>
          </a:p>
        </p:txBody>
      </p:sp>
      <p:sp>
        <p:nvSpPr>
          <p:cNvPr id="4" name="Rectangle 3"/>
          <p:cNvSpPr/>
          <p:nvPr/>
        </p:nvSpPr>
        <p:spPr>
          <a:xfrm>
            <a:off x="755650" y="357188"/>
            <a:ext cx="7561263"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8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322" y="165735"/>
            <a:ext cx="7772400" cy="1609344"/>
          </a:xfrm>
        </p:spPr>
        <p:txBody>
          <a:bodyPr>
            <a:normAutofit/>
          </a:bodyPr>
          <a:lstStyle/>
          <a:p>
            <a:pPr algn="ctr"/>
            <a:r>
              <a:rPr lang="en-US" sz="3600" dirty="0"/>
              <a:t>Step </a:t>
            </a:r>
            <a:r>
              <a:rPr lang="en-US" sz="3600" dirty="0"/>
              <a:t>6</a:t>
            </a:r>
            <a:r>
              <a:rPr lang="en-US" sz="3600" dirty="0" smtClean="0"/>
              <a:t>: determine methods</a:t>
            </a:r>
            <a:endParaRPr lang="en-US" sz="3600" dirty="0"/>
          </a:p>
        </p:txBody>
      </p:sp>
      <p:sp>
        <p:nvSpPr>
          <p:cNvPr id="4" name="Rectangle 3"/>
          <p:cNvSpPr/>
          <p:nvPr/>
        </p:nvSpPr>
        <p:spPr>
          <a:xfrm>
            <a:off x="899592" y="357188"/>
            <a:ext cx="7272807"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800"/>
          </a:p>
        </p:txBody>
      </p:sp>
      <p:sp>
        <p:nvSpPr>
          <p:cNvPr id="5" name="Content Placeholder 4"/>
          <p:cNvSpPr>
            <a:spLocks noGrp="1"/>
          </p:cNvSpPr>
          <p:nvPr>
            <p:ph idx="1"/>
          </p:nvPr>
        </p:nvSpPr>
        <p:spPr>
          <a:xfrm>
            <a:off x="685800" y="1412776"/>
            <a:ext cx="7772400" cy="4551997"/>
          </a:xfrm>
        </p:spPr>
        <p:txBody>
          <a:bodyPr>
            <a:noAutofit/>
          </a:bodyPr>
          <a:lstStyle/>
          <a:p>
            <a:pPr lvl="0"/>
            <a:r>
              <a:rPr lang="en-US" sz="2400" b="1" i="1" dirty="0"/>
              <a:t>Materials and </a:t>
            </a:r>
            <a:r>
              <a:rPr lang="en-US" sz="2400" b="1" i="1" dirty="0" smtClean="0"/>
              <a:t>Instrumentation</a:t>
            </a:r>
          </a:p>
          <a:p>
            <a:pPr marL="0" lvl="0" indent="0">
              <a:buNone/>
            </a:pPr>
            <a:r>
              <a:rPr lang="en-US" sz="2400" dirty="0" smtClean="0"/>
              <a:t>For </a:t>
            </a:r>
            <a:r>
              <a:rPr lang="en-US" sz="2400" dirty="0"/>
              <a:t>qualitative research, the issues are the sources of data, where the researcher can find the information and what methods the researcher can use to get the information. </a:t>
            </a:r>
            <a:endParaRPr lang="en-US" sz="2400" dirty="0" smtClean="0"/>
          </a:p>
          <a:p>
            <a:pPr marL="0" lvl="0" indent="0">
              <a:buNone/>
            </a:pPr>
            <a:r>
              <a:rPr lang="en-US" sz="2400" dirty="0" smtClean="0"/>
              <a:t>Qualitative </a:t>
            </a:r>
            <a:r>
              <a:rPr lang="en-US" sz="2400" dirty="0"/>
              <a:t>research usually focuses on the verbal information gathered from the interviews, observations, </a:t>
            </a:r>
            <a:r>
              <a:rPr lang="en-US" sz="2400" dirty="0" smtClean="0"/>
              <a:t>or documents. </a:t>
            </a:r>
            <a:r>
              <a:rPr lang="en-US" sz="2400" dirty="0"/>
              <a:t>The very distinctive feature about the qualitative research is that the researcher is part of the instrument. </a:t>
            </a:r>
            <a:endParaRPr lang="en-US" sz="2400" dirty="0" smtClean="0"/>
          </a:p>
          <a:p>
            <a:pPr marL="0" lvl="0" indent="0">
              <a:buNone/>
            </a:pPr>
            <a:r>
              <a:rPr lang="en-US" sz="2400" dirty="0" smtClean="0"/>
              <a:t>The </a:t>
            </a:r>
            <a:r>
              <a:rPr lang="en-US" sz="2400" dirty="0"/>
              <a:t>recognition of this researcher's subjective interpretation of the information yields the process of triangulation, which emphasizes use of multiple sources, methods, investigators, and theories to ensure the credibility of the research.</a:t>
            </a:r>
          </a:p>
        </p:txBody>
      </p:sp>
    </p:spTree>
    <p:extLst>
      <p:ext uri="{BB962C8B-B14F-4D97-AF65-F5344CB8AC3E}">
        <p14:creationId xmlns:p14="http://schemas.microsoft.com/office/powerpoint/2010/main" val="2207685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322" y="165735"/>
            <a:ext cx="7772400" cy="1609344"/>
          </a:xfrm>
        </p:spPr>
        <p:txBody>
          <a:bodyPr>
            <a:normAutofit/>
          </a:bodyPr>
          <a:lstStyle/>
          <a:p>
            <a:pPr algn="ctr"/>
            <a:r>
              <a:rPr lang="en-US" sz="3600" dirty="0"/>
              <a:t>Step </a:t>
            </a:r>
            <a:r>
              <a:rPr lang="en-US" sz="3600" dirty="0"/>
              <a:t>6</a:t>
            </a:r>
            <a:r>
              <a:rPr lang="en-US" sz="3600" dirty="0" smtClean="0"/>
              <a:t>: determine methods</a:t>
            </a:r>
            <a:endParaRPr lang="en-US" sz="3600" dirty="0"/>
          </a:p>
        </p:txBody>
      </p:sp>
      <p:sp>
        <p:nvSpPr>
          <p:cNvPr id="4" name="Rectangle 3"/>
          <p:cNvSpPr/>
          <p:nvPr/>
        </p:nvSpPr>
        <p:spPr>
          <a:xfrm>
            <a:off x="899592" y="357188"/>
            <a:ext cx="7272807"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800"/>
          </a:p>
        </p:txBody>
      </p:sp>
      <p:sp>
        <p:nvSpPr>
          <p:cNvPr id="5" name="Content Placeholder 4"/>
          <p:cNvSpPr>
            <a:spLocks noGrp="1"/>
          </p:cNvSpPr>
          <p:nvPr>
            <p:ph idx="1"/>
          </p:nvPr>
        </p:nvSpPr>
        <p:spPr>
          <a:xfrm>
            <a:off x="685800" y="1620203"/>
            <a:ext cx="7772400" cy="4551997"/>
          </a:xfrm>
        </p:spPr>
        <p:txBody>
          <a:bodyPr>
            <a:normAutofit/>
          </a:bodyPr>
          <a:lstStyle/>
          <a:p>
            <a:pPr lvl="0"/>
            <a:r>
              <a:rPr lang="en-US" sz="2800" b="1" i="1" dirty="0"/>
              <a:t>Procedures</a:t>
            </a:r>
            <a:r>
              <a:rPr lang="en-US" sz="2800" dirty="0"/>
              <a:t>: A procedural planning of how to </a:t>
            </a:r>
            <a:r>
              <a:rPr lang="en-US" sz="2800" dirty="0" smtClean="0"/>
              <a:t>get </a:t>
            </a:r>
            <a:r>
              <a:rPr lang="en-US" sz="2800" dirty="0"/>
              <a:t>entry to research participants or to the field, how to implement the experimental treatment or to schedule observations and </a:t>
            </a:r>
            <a:r>
              <a:rPr lang="en-US" sz="2800" dirty="0" smtClean="0"/>
              <a:t>interviews</a:t>
            </a:r>
            <a:r>
              <a:rPr lang="en-US" sz="2800" dirty="0"/>
              <a:t>.</a:t>
            </a:r>
            <a:endParaRPr lang="en-US" sz="2800" dirty="0"/>
          </a:p>
        </p:txBody>
      </p:sp>
    </p:spTree>
    <p:extLst>
      <p:ext uri="{BB962C8B-B14F-4D97-AF65-F5344CB8AC3E}">
        <p14:creationId xmlns:p14="http://schemas.microsoft.com/office/powerpoint/2010/main" val="2527011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322" y="165735"/>
            <a:ext cx="7772400" cy="1609344"/>
          </a:xfrm>
        </p:spPr>
        <p:txBody>
          <a:bodyPr>
            <a:normAutofit/>
          </a:bodyPr>
          <a:lstStyle/>
          <a:p>
            <a:pPr algn="ctr"/>
            <a:r>
              <a:rPr lang="en-US" sz="3600" dirty="0"/>
              <a:t>Step </a:t>
            </a:r>
            <a:r>
              <a:rPr lang="en-US" sz="3600" dirty="0" smtClean="0"/>
              <a:t>7: identify analysis procedure</a:t>
            </a:r>
            <a:endParaRPr lang="en-US" sz="3600" dirty="0"/>
          </a:p>
        </p:txBody>
      </p:sp>
      <p:sp>
        <p:nvSpPr>
          <p:cNvPr id="4" name="Rectangle 3"/>
          <p:cNvSpPr/>
          <p:nvPr/>
        </p:nvSpPr>
        <p:spPr>
          <a:xfrm>
            <a:off x="899592" y="357188"/>
            <a:ext cx="7272807"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800"/>
          </a:p>
        </p:txBody>
      </p:sp>
      <p:sp>
        <p:nvSpPr>
          <p:cNvPr id="5" name="Content Placeholder 4"/>
          <p:cNvSpPr>
            <a:spLocks noGrp="1"/>
          </p:cNvSpPr>
          <p:nvPr>
            <p:ph idx="1"/>
          </p:nvPr>
        </p:nvSpPr>
        <p:spPr>
          <a:xfrm>
            <a:off x="699322" y="1775079"/>
            <a:ext cx="7772400" cy="4551997"/>
          </a:xfrm>
        </p:spPr>
        <p:txBody>
          <a:bodyPr>
            <a:noAutofit/>
          </a:bodyPr>
          <a:lstStyle/>
          <a:p>
            <a:pPr lvl="0"/>
            <a:r>
              <a:rPr lang="en-US" sz="2800" dirty="0"/>
              <a:t>Different research questions and different research designs entail different analysis method to take. </a:t>
            </a:r>
            <a:r>
              <a:rPr lang="en-US" sz="2800" dirty="0" smtClean="0"/>
              <a:t>Qualitative </a:t>
            </a:r>
            <a:r>
              <a:rPr lang="en-US" sz="2800" dirty="0"/>
              <a:t>design employs semantic analysis to identify </a:t>
            </a:r>
            <a:r>
              <a:rPr lang="en-US" sz="2800" dirty="0" smtClean="0"/>
              <a:t>categories</a:t>
            </a:r>
            <a:r>
              <a:rPr lang="en-US" sz="2800" dirty="0"/>
              <a:t>, processes, and patterns of an observed phenomenon, and provides rich descriptions of the phenomenon in order to develop a deeper understanding of human systems. </a:t>
            </a:r>
          </a:p>
        </p:txBody>
      </p:sp>
    </p:spTree>
    <p:extLst>
      <p:ext uri="{BB962C8B-B14F-4D97-AF65-F5344CB8AC3E}">
        <p14:creationId xmlns:p14="http://schemas.microsoft.com/office/powerpoint/2010/main" val="3028019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322" y="165735"/>
            <a:ext cx="7772400" cy="1609344"/>
          </a:xfrm>
        </p:spPr>
        <p:txBody>
          <a:bodyPr>
            <a:normAutofit/>
          </a:bodyPr>
          <a:lstStyle/>
          <a:p>
            <a:pPr algn="ctr"/>
            <a:r>
              <a:rPr lang="en-US" sz="3600" dirty="0"/>
              <a:t>Step </a:t>
            </a:r>
            <a:r>
              <a:rPr lang="en-US" sz="3600" dirty="0" smtClean="0"/>
              <a:t>8: Collect data</a:t>
            </a:r>
            <a:endParaRPr lang="en-US" sz="3600" dirty="0"/>
          </a:p>
        </p:txBody>
      </p:sp>
      <p:sp>
        <p:nvSpPr>
          <p:cNvPr id="4" name="Rectangle 3"/>
          <p:cNvSpPr/>
          <p:nvPr/>
        </p:nvSpPr>
        <p:spPr>
          <a:xfrm>
            <a:off x="899592" y="357188"/>
            <a:ext cx="7272807"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800"/>
          </a:p>
        </p:txBody>
      </p:sp>
      <p:sp>
        <p:nvSpPr>
          <p:cNvPr id="5" name="Content Placeholder 4"/>
          <p:cNvSpPr>
            <a:spLocks noGrp="1"/>
          </p:cNvSpPr>
          <p:nvPr>
            <p:ph idx="1"/>
          </p:nvPr>
        </p:nvSpPr>
        <p:spPr/>
        <p:txBody>
          <a:bodyPr/>
          <a:lstStyle/>
          <a:p>
            <a:endParaRPr lang="en-US"/>
          </a:p>
        </p:txBody>
      </p:sp>
    </p:spTree>
    <p:extLst>
      <p:ext uri="{BB962C8B-B14F-4D97-AF65-F5344CB8AC3E}">
        <p14:creationId xmlns:p14="http://schemas.microsoft.com/office/powerpoint/2010/main" val="435372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65735"/>
            <a:ext cx="7772400" cy="1609344"/>
          </a:xfrm>
        </p:spPr>
        <p:txBody>
          <a:bodyPr>
            <a:normAutofit/>
          </a:bodyPr>
          <a:lstStyle/>
          <a:p>
            <a:pPr algn="ctr"/>
            <a:r>
              <a:rPr lang="en-US" sz="3600" dirty="0"/>
              <a:t>Step </a:t>
            </a:r>
            <a:r>
              <a:rPr lang="en-US" sz="3600" dirty="0" smtClean="0"/>
              <a:t>9: Analyze data and </a:t>
            </a:r>
            <a:br>
              <a:rPr lang="en-US" sz="3600" dirty="0" smtClean="0"/>
            </a:br>
            <a:r>
              <a:rPr lang="en-US" sz="3600" dirty="0" smtClean="0"/>
              <a:t>draw conclusion</a:t>
            </a:r>
            <a:endParaRPr lang="en-US" sz="3600" dirty="0"/>
          </a:p>
        </p:txBody>
      </p:sp>
      <p:sp>
        <p:nvSpPr>
          <p:cNvPr id="4" name="Rectangle 3"/>
          <p:cNvSpPr/>
          <p:nvPr/>
        </p:nvSpPr>
        <p:spPr>
          <a:xfrm>
            <a:off x="685800" y="357188"/>
            <a:ext cx="7918648"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800"/>
          </a:p>
        </p:txBody>
      </p:sp>
      <p:sp>
        <p:nvSpPr>
          <p:cNvPr id="5" name="Content Placeholder 4"/>
          <p:cNvSpPr>
            <a:spLocks noGrp="1"/>
          </p:cNvSpPr>
          <p:nvPr>
            <p:ph idx="1"/>
          </p:nvPr>
        </p:nvSpPr>
        <p:spPr/>
        <p:txBody>
          <a:bodyPr>
            <a:normAutofit/>
          </a:bodyPr>
          <a:lstStyle/>
          <a:p>
            <a:r>
              <a:rPr lang="en-US" sz="2800" dirty="0"/>
              <a:t>This step entails discussing the findings and drawing conclusions.</a:t>
            </a:r>
            <a:br>
              <a:rPr lang="en-US" sz="2800" dirty="0"/>
            </a:br>
            <a:r>
              <a:rPr lang="en-US" sz="2800" dirty="0"/>
              <a:t>Findings are often in table, graph, numeric or percentage form. The discussion involves using words to describe the findings. The discussion section is where the researcher gives opinions based on the findings of the research. The researcher then draws conclusions and may make recommendations based on the findings. </a:t>
            </a:r>
            <a:endParaRPr lang="en-US" sz="2800" dirty="0"/>
          </a:p>
        </p:txBody>
      </p:sp>
    </p:spTree>
    <p:extLst>
      <p:ext uri="{BB962C8B-B14F-4D97-AF65-F5344CB8AC3E}">
        <p14:creationId xmlns:p14="http://schemas.microsoft.com/office/powerpoint/2010/main" val="37196863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65735"/>
            <a:ext cx="7772400" cy="1609344"/>
          </a:xfrm>
        </p:spPr>
        <p:txBody>
          <a:bodyPr>
            <a:normAutofit/>
          </a:bodyPr>
          <a:lstStyle/>
          <a:p>
            <a:pPr algn="ctr"/>
            <a:r>
              <a:rPr lang="en-US" sz="3600" dirty="0"/>
              <a:t>Step </a:t>
            </a:r>
            <a:r>
              <a:rPr lang="en-US" sz="3600" dirty="0" smtClean="0"/>
              <a:t>10: Write up a </a:t>
            </a:r>
            <a:r>
              <a:rPr lang="en-US" sz="3600" dirty="0"/>
              <a:t>research report</a:t>
            </a:r>
          </a:p>
        </p:txBody>
      </p:sp>
      <p:sp>
        <p:nvSpPr>
          <p:cNvPr id="4" name="Rectangle 3"/>
          <p:cNvSpPr/>
          <p:nvPr/>
        </p:nvSpPr>
        <p:spPr>
          <a:xfrm>
            <a:off x="685800" y="357188"/>
            <a:ext cx="7918648"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800"/>
          </a:p>
        </p:txBody>
      </p:sp>
      <p:sp>
        <p:nvSpPr>
          <p:cNvPr id="5" name="Content Placeholder 4"/>
          <p:cNvSpPr>
            <a:spLocks noGrp="1"/>
          </p:cNvSpPr>
          <p:nvPr>
            <p:ph idx="1"/>
          </p:nvPr>
        </p:nvSpPr>
        <p:spPr/>
        <p:txBody>
          <a:bodyPr/>
          <a:lstStyle/>
          <a:p>
            <a:endParaRPr lang="en-US" dirty="0"/>
          </a:p>
        </p:txBody>
      </p:sp>
    </p:spTree>
    <p:extLst>
      <p:ext uri="{BB962C8B-B14F-4D97-AF65-F5344CB8AC3E}">
        <p14:creationId xmlns:p14="http://schemas.microsoft.com/office/powerpoint/2010/main" val="2920595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85118" y="1124744"/>
            <a:ext cx="8573763" cy="4565964"/>
          </a:xfrm>
          <a:prstGeom prst="rect">
            <a:avLst/>
          </a:prstGeom>
        </p:spPr>
      </p:pic>
    </p:spTree>
    <p:extLst>
      <p:ext uri="{BB962C8B-B14F-4D97-AF65-F5344CB8AC3E}">
        <p14:creationId xmlns:p14="http://schemas.microsoft.com/office/powerpoint/2010/main" val="2748323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1009005" y="357188"/>
            <a:ext cx="7054552" cy="1216176"/>
          </a:xfrm>
        </p:spPr>
        <p:txBody>
          <a:bodyPr>
            <a:normAutofit/>
          </a:bodyPr>
          <a:lstStyle/>
          <a:p>
            <a:pPr algn="ctr"/>
            <a:r>
              <a:rPr lang="en-US" altLang="th-TH" sz="3600" dirty="0"/>
              <a:t>steps for a general </a:t>
            </a:r>
            <a:r>
              <a:rPr lang="en-US" altLang="th-TH" sz="3600" dirty="0" smtClean="0"/>
              <a:t/>
            </a:r>
            <a:br>
              <a:rPr lang="en-US" altLang="th-TH" sz="3600" dirty="0" smtClean="0"/>
            </a:br>
            <a:r>
              <a:rPr lang="en-US" altLang="th-TH" sz="3600" dirty="0" smtClean="0"/>
              <a:t>research </a:t>
            </a:r>
            <a:r>
              <a:rPr lang="en-US" altLang="th-TH" sz="3600" dirty="0"/>
              <a:t>process</a:t>
            </a:r>
            <a:endParaRPr lang="en-ZA" altLang="th-TH" sz="3600" dirty="0" smtClean="0"/>
          </a:p>
        </p:txBody>
      </p:sp>
      <p:sp>
        <p:nvSpPr>
          <p:cNvPr id="4100" name="Content Placeholder 1"/>
          <p:cNvSpPr>
            <a:spLocks noGrp="1"/>
          </p:cNvSpPr>
          <p:nvPr>
            <p:ph idx="1"/>
          </p:nvPr>
        </p:nvSpPr>
        <p:spPr/>
        <p:txBody>
          <a:bodyPr/>
          <a:lstStyle/>
          <a:p>
            <a:endParaRPr lang="en-US" altLang="en-US" dirty="0" smtClean="0"/>
          </a:p>
        </p:txBody>
      </p:sp>
      <p:sp>
        <p:nvSpPr>
          <p:cNvPr id="4" name="Rectangle 3"/>
          <p:cNvSpPr/>
          <p:nvPr/>
        </p:nvSpPr>
        <p:spPr>
          <a:xfrm>
            <a:off x="1285875" y="357188"/>
            <a:ext cx="6500813"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8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14500" y="188640"/>
            <a:ext cx="5341776" cy="1609344"/>
          </a:xfrm>
        </p:spPr>
        <p:txBody>
          <a:bodyPr>
            <a:normAutofit/>
          </a:bodyPr>
          <a:lstStyle/>
          <a:p>
            <a:pPr algn="ctr"/>
            <a:r>
              <a:rPr lang="en-US" altLang="th-TH" sz="3600" dirty="0"/>
              <a:t>Step 1: </a:t>
            </a:r>
            <a:r>
              <a:rPr lang="en-US" altLang="th-TH" sz="3600" dirty="0" smtClean="0"/>
              <a:t>select a topic</a:t>
            </a:r>
            <a:endParaRPr lang="en-ZA" altLang="th-TH" sz="3600" dirty="0" smtClean="0"/>
          </a:p>
        </p:txBody>
      </p:sp>
      <p:sp>
        <p:nvSpPr>
          <p:cNvPr id="3" name="Content Placeholder 2"/>
          <p:cNvSpPr>
            <a:spLocks noGrp="1"/>
          </p:cNvSpPr>
          <p:nvPr>
            <p:ph idx="1"/>
          </p:nvPr>
        </p:nvSpPr>
        <p:spPr>
          <a:xfrm>
            <a:off x="683568" y="2060848"/>
            <a:ext cx="7772400" cy="4050792"/>
          </a:xfrm>
        </p:spPr>
        <p:txBody>
          <a:bodyPr rtlCol="0">
            <a:normAutofit/>
          </a:bodyPr>
          <a:lstStyle/>
          <a:p>
            <a:pPr>
              <a:buClr>
                <a:schemeClr val="tx2">
                  <a:lumMod val="60000"/>
                  <a:lumOff val="40000"/>
                </a:schemeClr>
              </a:buClr>
              <a:buNone/>
              <a:defRPr/>
            </a:pPr>
            <a:r>
              <a:rPr lang="en-US" sz="2800" dirty="0" smtClean="0"/>
              <a:t>		Research </a:t>
            </a:r>
            <a:r>
              <a:rPr lang="en-US" sz="2800" dirty="0"/>
              <a:t>requires commitment. </a:t>
            </a:r>
            <a:endParaRPr lang="en-US" sz="2800" dirty="0" smtClean="0"/>
          </a:p>
          <a:p>
            <a:pPr>
              <a:buClr>
                <a:schemeClr val="tx2">
                  <a:lumMod val="60000"/>
                  <a:lumOff val="40000"/>
                </a:schemeClr>
              </a:buClr>
              <a:buNone/>
              <a:defRPr/>
            </a:pPr>
            <a:r>
              <a:rPr lang="en-US" sz="2800" dirty="0"/>
              <a:t>	</a:t>
            </a:r>
            <a:r>
              <a:rPr lang="en-US" sz="2800" dirty="0" smtClean="0"/>
              <a:t>	As </a:t>
            </a:r>
            <a:r>
              <a:rPr lang="en-US" sz="2800" dirty="0"/>
              <a:t>a researcher, you want to make sure you are doing something that you have a great interest in doing.</a:t>
            </a:r>
            <a:endParaRPr lang="en-US" sz="2800" dirty="0"/>
          </a:p>
        </p:txBody>
      </p:sp>
      <p:sp>
        <p:nvSpPr>
          <p:cNvPr id="4" name="Rectangle 3"/>
          <p:cNvSpPr/>
          <p:nvPr/>
        </p:nvSpPr>
        <p:spPr>
          <a:xfrm>
            <a:off x="1714500" y="357188"/>
            <a:ext cx="5572125"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14500" y="188640"/>
            <a:ext cx="5341776" cy="1609344"/>
          </a:xfrm>
        </p:spPr>
        <p:txBody>
          <a:bodyPr>
            <a:normAutofit/>
          </a:bodyPr>
          <a:lstStyle/>
          <a:p>
            <a:pPr algn="ctr"/>
            <a:r>
              <a:rPr lang="en-US" altLang="th-TH" sz="3600" dirty="0"/>
              <a:t>Step </a:t>
            </a:r>
            <a:r>
              <a:rPr lang="en-US" altLang="th-TH" sz="3600" dirty="0" smtClean="0"/>
              <a:t>2: </a:t>
            </a:r>
            <a:r>
              <a:rPr lang="en-US" altLang="th-TH" sz="3600" dirty="0"/>
              <a:t>Identify </a:t>
            </a:r>
            <a:r>
              <a:rPr lang="en-US" altLang="th-TH" sz="3600" dirty="0" smtClean="0"/>
              <a:t>research problem</a:t>
            </a:r>
            <a:endParaRPr lang="en-ZA" altLang="th-TH" sz="3600" dirty="0" smtClean="0"/>
          </a:p>
        </p:txBody>
      </p:sp>
      <p:sp>
        <p:nvSpPr>
          <p:cNvPr id="3" name="Content Placeholder 2"/>
          <p:cNvSpPr>
            <a:spLocks noGrp="1"/>
          </p:cNvSpPr>
          <p:nvPr>
            <p:ph idx="1"/>
          </p:nvPr>
        </p:nvSpPr>
        <p:spPr>
          <a:xfrm>
            <a:off x="685800" y="1797984"/>
            <a:ext cx="7772400" cy="5060016"/>
          </a:xfrm>
        </p:spPr>
        <p:txBody>
          <a:bodyPr rtlCol="0">
            <a:noAutofit/>
          </a:bodyPr>
          <a:lstStyle/>
          <a:p>
            <a:pPr>
              <a:buClr>
                <a:schemeClr val="tx2">
                  <a:lumMod val="60000"/>
                  <a:lumOff val="40000"/>
                </a:schemeClr>
              </a:buClr>
              <a:buNone/>
              <a:defRPr/>
            </a:pPr>
            <a:r>
              <a:rPr lang="en-US" sz="2400" dirty="0" smtClean="0"/>
              <a:t>	Based </a:t>
            </a:r>
            <a:r>
              <a:rPr lang="en-US" sz="2400" dirty="0"/>
              <a:t>on your own understanding and interest of the topic, think about what issues can be explored? Why is it necessary to research this issue? What do we want to find out? What information/evidence already </a:t>
            </a:r>
            <a:r>
              <a:rPr lang="en-US" sz="2400" dirty="0" smtClean="0"/>
              <a:t>exists? Sometimes</a:t>
            </a:r>
            <a:r>
              <a:rPr lang="en-US" sz="2400" dirty="0"/>
              <a:t>, a research problem cannot be immediately identified. But, through reviewing the existing literature will start take its shape.</a:t>
            </a:r>
          </a:p>
          <a:p>
            <a:pPr>
              <a:buClr>
                <a:schemeClr val="tx2">
                  <a:lumMod val="60000"/>
                  <a:lumOff val="40000"/>
                </a:schemeClr>
              </a:buClr>
              <a:buNone/>
              <a:defRPr/>
            </a:pPr>
            <a:r>
              <a:rPr lang="en-US" sz="2400" dirty="0" smtClean="0"/>
              <a:t>	</a:t>
            </a:r>
            <a:r>
              <a:rPr lang="en-US" sz="2400" u="sng" dirty="0" smtClean="0"/>
              <a:t>For </a:t>
            </a:r>
            <a:r>
              <a:rPr lang="en-US" sz="2400" u="sng" dirty="0"/>
              <a:t>example, </a:t>
            </a:r>
            <a:r>
              <a:rPr lang="en-US" sz="2400" dirty="0"/>
              <a:t>South Africa has a high incidence of road death. Research already done shows that around 10,000 people are killed in road accidents each year. Now we need to find out what are the causes and impact of the high incidence of road deaths</a:t>
            </a:r>
            <a:r>
              <a:rPr lang="en-US" sz="2400" dirty="0" smtClean="0"/>
              <a:t>. </a:t>
            </a:r>
          </a:p>
        </p:txBody>
      </p:sp>
      <p:sp>
        <p:nvSpPr>
          <p:cNvPr id="4" name="Rectangle 3"/>
          <p:cNvSpPr/>
          <p:nvPr/>
        </p:nvSpPr>
        <p:spPr>
          <a:xfrm>
            <a:off x="1714500" y="357188"/>
            <a:ext cx="5572125"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800"/>
          </a:p>
        </p:txBody>
      </p:sp>
    </p:spTree>
    <p:extLst>
      <p:ext uri="{BB962C8B-B14F-4D97-AF65-F5344CB8AC3E}">
        <p14:creationId xmlns:p14="http://schemas.microsoft.com/office/powerpoint/2010/main" val="1248902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879" y="165735"/>
            <a:ext cx="7772400" cy="1609344"/>
          </a:xfrm>
        </p:spPr>
        <p:txBody>
          <a:bodyPr>
            <a:normAutofit/>
          </a:bodyPr>
          <a:lstStyle/>
          <a:p>
            <a:pPr algn="ctr"/>
            <a:r>
              <a:rPr lang="en-US" sz="3600" dirty="0"/>
              <a:t>Step </a:t>
            </a:r>
            <a:r>
              <a:rPr lang="en-US" sz="3600" dirty="0" smtClean="0"/>
              <a:t>3: review literature</a:t>
            </a:r>
            <a:endParaRPr lang="en-US" sz="3600" dirty="0"/>
          </a:p>
        </p:txBody>
      </p:sp>
      <p:sp>
        <p:nvSpPr>
          <p:cNvPr id="3" name="Content Placeholder 2"/>
          <p:cNvSpPr>
            <a:spLocks noGrp="1"/>
          </p:cNvSpPr>
          <p:nvPr>
            <p:ph idx="1"/>
          </p:nvPr>
        </p:nvSpPr>
        <p:spPr>
          <a:xfrm>
            <a:off x="685800" y="1775079"/>
            <a:ext cx="7772400" cy="4750265"/>
          </a:xfrm>
        </p:spPr>
        <p:txBody>
          <a:bodyPr>
            <a:noAutofit/>
          </a:bodyPr>
          <a:lstStyle/>
          <a:p>
            <a:r>
              <a:rPr lang="en-US" sz="2800" dirty="0"/>
              <a:t>Reviewing literature has two major purposes: one is to build up the researcher's knowledge base of the topic under exploration for a deeper understanding, and the other is to ensure the significance of the research. The researcher needs to make sure how the research will be able to contribute to the knowledge in the related field compared with the existing research literature.</a:t>
            </a:r>
            <a:endParaRPr lang="en-US" sz="3200" dirty="0"/>
          </a:p>
        </p:txBody>
      </p:sp>
      <p:sp>
        <p:nvSpPr>
          <p:cNvPr id="4" name="Rectangle 3"/>
          <p:cNvSpPr/>
          <p:nvPr/>
        </p:nvSpPr>
        <p:spPr>
          <a:xfrm>
            <a:off x="685800" y="357188"/>
            <a:ext cx="7990655"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600"/>
          </a:p>
        </p:txBody>
      </p:sp>
    </p:spTree>
    <p:extLst>
      <p:ext uri="{BB962C8B-B14F-4D97-AF65-F5344CB8AC3E}">
        <p14:creationId xmlns:p14="http://schemas.microsoft.com/office/powerpoint/2010/main" val="937792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987" y="116632"/>
            <a:ext cx="8462279" cy="1609344"/>
          </a:xfrm>
        </p:spPr>
        <p:txBody>
          <a:bodyPr>
            <a:normAutofit/>
          </a:bodyPr>
          <a:lstStyle/>
          <a:p>
            <a:pPr algn="ctr"/>
            <a:r>
              <a:rPr lang="en-US" sz="3600" dirty="0"/>
              <a:t>Step </a:t>
            </a:r>
            <a:r>
              <a:rPr lang="en-US" sz="3600" dirty="0" smtClean="0"/>
              <a:t>4: identify </a:t>
            </a:r>
            <a:r>
              <a:rPr lang="en-US" sz="3600" dirty="0"/>
              <a:t>a </a:t>
            </a:r>
            <a:r>
              <a:rPr lang="en-US" sz="3600" dirty="0" smtClean="0"/>
              <a:t>focus and state research question</a:t>
            </a:r>
            <a:endParaRPr lang="en-US" sz="3600" dirty="0"/>
          </a:p>
        </p:txBody>
      </p:sp>
      <p:sp>
        <p:nvSpPr>
          <p:cNvPr id="3" name="Content Placeholder 2"/>
          <p:cNvSpPr>
            <a:spLocks noGrp="1"/>
          </p:cNvSpPr>
          <p:nvPr>
            <p:ph idx="1"/>
          </p:nvPr>
        </p:nvSpPr>
        <p:spPr>
          <a:xfrm>
            <a:off x="690442" y="1628800"/>
            <a:ext cx="7772400" cy="4974999"/>
          </a:xfrm>
        </p:spPr>
        <p:txBody>
          <a:bodyPr>
            <a:noAutofit/>
          </a:bodyPr>
          <a:lstStyle/>
          <a:p>
            <a:r>
              <a:rPr lang="en-US" sz="2800" dirty="0"/>
              <a:t>What questions need to be answered?</a:t>
            </a:r>
          </a:p>
          <a:p>
            <a:r>
              <a:rPr lang="en-US" sz="2800" dirty="0" smtClean="0"/>
              <a:t>What </a:t>
            </a:r>
            <a:r>
              <a:rPr lang="en-US" sz="2800" dirty="0"/>
              <a:t>will be the aim and focus of the research?</a:t>
            </a:r>
          </a:p>
          <a:p>
            <a:pPr marL="0" indent="0">
              <a:buNone/>
            </a:pPr>
            <a:r>
              <a:rPr lang="en-US" sz="2800" dirty="0" smtClean="0"/>
              <a:t>In </a:t>
            </a:r>
            <a:r>
              <a:rPr lang="en-US" sz="2800" dirty="0"/>
              <a:t>this step we set out the aims and objectives of the </a:t>
            </a:r>
            <a:r>
              <a:rPr lang="en-US" sz="2800" dirty="0" smtClean="0"/>
              <a:t>research to define direction. A clear aim will make it easier to develop objectives for the research, for example:</a:t>
            </a:r>
          </a:p>
          <a:p>
            <a:r>
              <a:rPr lang="en-US" sz="2400" i="1" dirty="0" smtClean="0"/>
              <a:t>To </a:t>
            </a:r>
            <a:r>
              <a:rPr lang="en-US" sz="2400" i="1" dirty="0"/>
              <a:t>investigate the causes of accidents in South Africa.</a:t>
            </a:r>
          </a:p>
          <a:p>
            <a:r>
              <a:rPr lang="en-US" sz="2400" i="1" dirty="0" smtClean="0"/>
              <a:t>To </a:t>
            </a:r>
            <a:r>
              <a:rPr lang="en-US" sz="2400" i="1" dirty="0"/>
              <a:t>measure the economic impacts of road-accidents on South Africa</a:t>
            </a:r>
            <a:r>
              <a:rPr lang="en-US" sz="2400" i="1" dirty="0" smtClean="0"/>
              <a:t>.</a:t>
            </a:r>
          </a:p>
          <a:p>
            <a:r>
              <a:rPr lang="en-US" sz="2400" i="1" dirty="0" smtClean="0"/>
              <a:t>To assess </a:t>
            </a:r>
            <a:r>
              <a:rPr lang="en-US" sz="2400" i="1" dirty="0"/>
              <a:t>the social and economic impact of road accidents on the South African population</a:t>
            </a:r>
          </a:p>
        </p:txBody>
      </p:sp>
      <p:sp>
        <p:nvSpPr>
          <p:cNvPr id="4" name="Rectangle 3"/>
          <p:cNvSpPr/>
          <p:nvPr/>
        </p:nvSpPr>
        <p:spPr>
          <a:xfrm>
            <a:off x="685800" y="357188"/>
            <a:ext cx="7990655"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600"/>
          </a:p>
        </p:txBody>
      </p:sp>
    </p:spTree>
    <p:extLst>
      <p:ext uri="{BB962C8B-B14F-4D97-AF65-F5344CB8AC3E}">
        <p14:creationId xmlns:p14="http://schemas.microsoft.com/office/powerpoint/2010/main" val="1257182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65735"/>
            <a:ext cx="7772400" cy="1609344"/>
          </a:xfrm>
        </p:spPr>
        <p:txBody>
          <a:bodyPr>
            <a:normAutofit/>
          </a:bodyPr>
          <a:lstStyle/>
          <a:p>
            <a:pPr algn="ctr"/>
            <a:r>
              <a:rPr lang="en-US" sz="3600" dirty="0"/>
              <a:t>Step </a:t>
            </a:r>
            <a:r>
              <a:rPr lang="en-US" sz="3600" dirty="0"/>
              <a:t>5</a:t>
            </a:r>
            <a:r>
              <a:rPr lang="en-US" sz="3600" dirty="0" smtClean="0"/>
              <a:t>: </a:t>
            </a:r>
            <a:r>
              <a:rPr lang="en-US" sz="3600" dirty="0" err="1"/>
              <a:t>Organising</a:t>
            </a:r>
            <a:r>
              <a:rPr lang="en-US" sz="3600" dirty="0"/>
              <a:t> the work plan </a:t>
            </a:r>
            <a:r>
              <a:rPr lang="en-US" sz="3600" dirty="0" smtClean="0"/>
              <a:t/>
            </a:r>
            <a:br>
              <a:rPr lang="en-US" sz="3600" dirty="0" smtClean="0"/>
            </a:br>
            <a:r>
              <a:rPr lang="en-US" sz="3600" dirty="0" smtClean="0"/>
              <a:t>to </a:t>
            </a:r>
            <a:r>
              <a:rPr lang="en-US" sz="3600" dirty="0"/>
              <a:t>answer the questions</a:t>
            </a:r>
          </a:p>
        </p:txBody>
      </p:sp>
      <p:sp>
        <p:nvSpPr>
          <p:cNvPr id="3" name="Content Placeholder 2"/>
          <p:cNvSpPr>
            <a:spLocks noGrp="1"/>
          </p:cNvSpPr>
          <p:nvPr>
            <p:ph idx="1"/>
          </p:nvPr>
        </p:nvSpPr>
        <p:spPr>
          <a:xfrm>
            <a:off x="685799" y="1788848"/>
            <a:ext cx="7772400" cy="4880511"/>
          </a:xfrm>
        </p:spPr>
        <p:txBody>
          <a:bodyPr>
            <a:noAutofit/>
          </a:bodyPr>
          <a:lstStyle/>
          <a:p>
            <a:pPr lvl="0"/>
            <a:r>
              <a:rPr lang="en-US" sz="2800" dirty="0"/>
              <a:t>What sort of information is needed to answer the questions? Where will it be found (sources)? </a:t>
            </a:r>
          </a:p>
          <a:p>
            <a:pPr lvl="0"/>
            <a:r>
              <a:rPr lang="en-US" sz="2800" dirty="0"/>
              <a:t>What would be the best research methods to use?</a:t>
            </a:r>
          </a:p>
          <a:p>
            <a:pPr lvl="0"/>
            <a:r>
              <a:rPr lang="en-US" sz="2800" dirty="0"/>
              <a:t>Who is best suited to do this research?</a:t>
            </a:r>
          </a:p>
          <a:p>
            <a:pPr lvl="0"/>
            <a:r>
              <a:rPr lang="en-US" sz="2800" dirty="0"/>
              <a:t>What are the tasks and who will do what?</a:t>
            </a:r>
          </a:p>
          <a:p>
            <a:pPr lvl="0"/>
            <a:r>
              <a:rPr lang="en-US" sz="2800" dirty="0"/>
              <a:t>When does the work need to be completed?</a:t>
            </a:r>
          </a:p>
          <a:p>
            <a:pPr marL="0" indent="0">
              <a:buNone/>
            </a:pPr>
            <a:endParaRPr lang="en-US" sz="2800" dirty="0" smtClean="0"/>
          </a:p>
          <a:p>
            <a:pPr marL="0" indent="0" algn="r">
              <a:buNone/>
            </a:pPr>
            <a:r>
              <a:rPr lang="en-US" sz="2800" dirty="0" smtClean="0"/>
              <a:t>= Making a proposal</a:t>
            </a:r>
            <a:endParaRPr lang="en-US" sz="2800" dirty="0"/>
          </a:p>
        </p:txBody>
      </p:sp>
      <p:sp>
        <p:nvSpPr>
          <p:cNvPr id="4" name="Rectangle 3"/>
          <p:cNvSpPr/>
          <p:nvPr/>
        </p:nvSpPr>
        <p:spPr>
          <a:xfrm>
            <a:off x="755576" y="357188"/>
            <a:ext cx="7702623"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800"/>
          </a:p>
        </p:txBody>
      </p:sp>
    </p:spTree>
    <p:extLst>
      <p:ext uri="{BB962C8B-B14F-4D97-AF65-F5344CB8AC3E}">
        <p14:creationId xmlns:p14="http://schemas.microsoft.com/office/powerpoint/2010/main" val="1874098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322" y="165735"/>
            <a:ext cx="7772400" cy="1609344"/>
          </a:xfrm>
        </p:spPr>
        <p:txBody>
          <a:bodyPr>
            <a:normAutofit/>
          </a:bodyPr>
          <a:lstStyle/>
          <a:p>
            <a:pPr algn="ctr"/>
            <a:r>
              <a:rPr lang="en-US" sz="3600" dirty="0"/>
              <a:t>Step </a:t>
            </a:r>
            <a:r>
              <a:rPr lang="en-US" sz="3600" dirty="0"/>
              <a:t>6</a:t>
            </a:r>
            <a:r>
              <a:rPr lang="en-US" sz="3600" dirty="0" smtClean="0"/>
              <a:t>: determine methods</a:t>
            </a:r>
            <a:endParaRPr lang="en-US" sz="3600" dirty="0"/>
          </a:p>
        </p:txBody>
      </p:sp>
      <p:sp>
        <p:nvSpPr>
          <p:cNvPr id="4" name="Rectangle 3"/>
          <p:cNvSpPr/>
          <p:nvPr/>
        </p:nvSpPr>
        <p:spPr>
          <a:xfrm>
            <a:off x="899592" y="357188"/>
            <a:ext cx="7272807"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800"/>
          </a:p>
        </p:txBody>
      </p:sp>
      <p:sp>
        <p:nvSpPr>
          <p:cNvPr id="5" name="Content Placeholder 4"/>
          <p:cNvSpPr>
            <a:spLocks noGrp="1"/>
          </p:cNvSpPr>
          <p:nvPr>
            <p:ph idx="1"/>
          </p:nvPr>
        </p:nvSpPr>
        <p:spPr/>
        <p:txBody>
          <a:bodyPr>
            <a:normAutofit/>
          </a:bodyPr>
          <a:lstStyle/>
          <a:p>
            <a:r>
              <a:rPr lang="en-US" sz="2800" dirty="0"/>
              <a:t>Three major elements in the research study need to be considered: participants, materials, and instruments.</a:t>
            </a:r>
            <a:endParaRPr lang="en-US" sz="2800" dirty="0"/>
          </a:p>
        </p:txBody>
      </p:sp>
    </p:spTree>
    <p:extLst>
      <p:ext uri="{BB962C8B-B14F-4D97-AF65-F5344CB8AC3E}">
        <p14:creationId xmlns:p14="http://schemas.microsoft.com/office/powerpoint/2010/main" val="3379218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9322" y="165735"/>
            <a:ext cx="7772400" cy="1609344"/>
          </a:xfrm>
        </p:spPr>
        <p:txBody>
          <a:bodyPr>
            <a:normAutofit/>
          </a:bodyPr>
          <a:lstStyle/>
          <a:p>
            <a:pPr algn="ctr"/>
            <a:r>
              <a:rPr lang="en-US" sz="3600" dirty="0"/>
              <a:t>Step </a:t>
            </a:r>
            <a:r>
              <a:rPr lang="en-US" sz="3600" dirty="0"/>
              <a:t>6</a:t>
            </a:r>
            <a:r>
              <a:rPr lang="en-US" sz="3600" dirty="0" smtClean="0"/>
              <a:t>: determine methods</a:t>
            </a:r>
            <a:endParaRPr lang="en-US" sz="3600" dirty="0"/>
          </a:p>
        </p:txBody>
      </p:sp>
      <p:sp>
        <p:nvSpPr>
          <p:cNvPr id="4" name="Rectangle 3"/>
          <p:cNvSpPr/>
          <p:nvPr/>
        </p:nvSpPr>
        <p:spPr>
          <a:xfrm>
            <a:off x="899592" y="357188"/>
            <a:ext cx="7272807" cy="1071562"/>
          </a:xfrm>
          <a:prstGeom prst="rect">
            <a:avLst/>
          </a:prstGeom>
          <a:noFill/>
          <a:ln w="349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ZA" sz="1800"/>
          </a:p>
        </p:txBody>
      </p:sp>
      <p:sp>
        <p:nvSpPr>
          <p:cNvPr id="5" name="Content Placeholder 4"/>
          <p:cNvSpPr>
            <a:spLocks noGrp="1"/>
          </p:cNvSpPr>
          <p:nvPr>
            <p:ph idx="1"/>
          </p:nvPr>
        </p:nvSpPr>
        <p:spPr>
          <a:xfrm>
            <a:off x="699322" y="1745306"/>
            <a:ext cx="7772400" cy="4050792"/>
          </a:xfrm>
        </p:spPr>
        <p:txBody>
          <a:bodyPr>
            <a:noAutofit/>
          </a:bodyPr>
          <a:lstStyle/>
          <a:p>
            <a:pPr lvl="0"/>
            <a:r>
              <a:rPr lang="en-US" sz="2800" b="1" i="1" dirty="0"/>
              <a:t>Participants</a:t>
            </a:r>
            <a:r>
              <a:rPr lang="en-US" sz="2800" dirty="0"/>
              <a:t>: It concerns whom to study. For experimental studies, the researcher needs to consider statistical sampling to make sure that sample is representative of the population, e.g. techniques of random sampling and stratified sampling. For qualitative research, purposeful sampling is the major principle. The selection of individuals, groups, or cases depends on how the characteristics, or properties of the individuals, groups, or cases will best inform the researcher with the focus of what is under investigation.</a:t>
            </a:r>
          </a:p>
        </p:txBody>
      </p:sp>
    </p:spTree>
    <p:extLst>
      <p:ext uri="{BB962C8B-B14F-4D97-AF65-F5344CB8AC3E}">
        <p14:creationId xmlns:p14="http://schemas.microsoft.com/office/powerpoint/2010/main" val="2378733261"/>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631</TotalTime>
  <Words>629</Words>
  <Application>Microsoft Office PowerPoint</Application>
  <PresentationFormat>On-screen Show (4:3)</PresentationFormat>
  <Paragraphs>47</Paragraphs>
  <Slides>16</Slides>
  <Notes>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Angsana New</vt:lpstr>
      <vt:lpstr>Arial</vt:lpstr>
      <vt:lpstr>Calibri</vt:lpstr>
      <vt:lpstr>Cordia New</vt:lpstr>
      <vt:lpstr>JasmineUPC</vt:lpstr>
      <vt:lpstr>Rockwell</vt:lpstr>
      <vt:lpstr>Rockwell Condensed</vt:lpstr>
      <vt:lpstr>Wingdings</vt:lpstr>
      <vt:lpstr>Office Theme</vt:lpstr>
      <vt:lpstr>Wood Type</vt:lpstr>
      <vt:lpstr>How do we do research?</vt:lpstr>
      <vt:lpstr>steps for a general  research process</vt:lpstr>
      <vt:lpstr>Step 1: select a topic</vt:lpstr>
      <vt:lpstr>Step 2: Identify research problem</vt:lpstr>
      <vt:lpstr>Step 3: review literature</vt:lpstr>
      <vt:lpstr>Step 4: identify a focus and state research question</vt:lpstr>
      <vt:lpstr>Step 5: Organising the work plan  to answer the questions</vt:lpstr>
      <vt:lpstr>Step 6: determine methods</vt:lpstr>
      <vt:lpstr>Step 6: determine methods</vt:lpstr>
      <vt:lpstr>Step 6: determine methods</vt:lpstr>
      <vt:lpstr>Step 6: determine methods</vt:lpstr>
      <vt:lpstr>Step 7: identify analysis procedure</vt:lpstr>
      <vt:lpstr>Step 8: Collect data</vt:lpstr>
      <vt:lpstr>Step 9: Analyze data and  draw conclusion</vt:lpstr>
      <vt:lpstr>Step 10: Write up a research report</vt:lpstr>
      <vt:lpstr>PowerPoint Presentation</vt:lpstr>
    </vt:vector>
  </TitlesOfParts>
  <Company>Stellenbosch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 research in Language Learning and Teaching</dc:title>
  <dc:creator>Information Technology</dc:creator>
  <cp:lastModifiedBy>LENOVO</cp:lastModifiedBy>
  <cp:revision>81</cp:revision>
  <dcterms:created xsi:type="dcterms:W3CDTF">2009-05-26T11:22:13Z</dcterms:created>
  <dcterms:modified xsi:type="dcterms:W3CDTF">2020-08-06T12:23:02Z</dcterms:modified>
</cp:coreProperties>
</file>