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5" r:id="rId3"/>
    <p:sldId id="258" r:id="rId4"/>
    <p:sldId id="276" r:id="rId5"/>
    <p:sldId id="277" r:id="rId6"/>
    <p:sldId id="265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41" autoAdjust="0"/>
    <p:restoredTop sz="94660"/>
  </p:normalViewPr>
  <p:slideViewPr>
    <p:cSldViewPr>
      <p:cViewPr>
        <p:scale>
          <a:sx n="90" d="100"/>
          <a:sy n="90" d="100"/>
        </p:scale>
        <p:origin x="123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29DE1-5ACB-4EE6-9781-232B9CB1E070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2538A-90DB-4DA0-88DB-16005564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64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442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547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129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9081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121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545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235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636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235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807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759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A8813-8353-4DE1-951F-058E5B3980C3}" type="datetimeFigureOut">
              <a:rPr lang="th-TH" smtClean="0"/>
              <a:t>22/07/64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21927-2EDF-4DAB-B53F-3E0D103B13F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719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DMuCMDXa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Principles of Research</a:t>
            </a:r>
            <a:endParaRPr lang="th-TH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Dr. </a:t>
            </a:r>
            <a:r>
              <a:rPr lang="en-US" b="1" i="1" dirty="0" err="1" smtClean="0"/>
              <a:t>Angvarrah</a:t>
            </a:r>
            <a:r>
              <a:rPr lang="en-US" b="1" i="1" dirty="0" smtClean="0"/>
              <a:t> </a:t>
            </a:r>
            <a:r>
              <a:rPr lang="en-US" b="1" i="1" dirty="0" err="1" smtClean="0"/>
              <a:t>Lieungnapar</a:t>
            </a:r>
            <a:endParaRPr lang="en-US" b="1" i="1" dirty="0" smtClean="0"/>
          </a:p>
          <a:p>
            <a:endParaRPr lang="en-US" dirty="0"/>
          </a:p>
          <a:p>
            <a:r>
              <a:rPr lang="en-US" dirty="0" smtClean="0"/>
              <a:t>Semester 1/2564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676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fr-CA" altLang="th-TH" dirty="0"/>
              <a:t>Course Description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altLang="th-TH" b="1" dirty="0"/>
              <a:t>	</a:t>
            </a:r>
            <a:r>
              <a:rPr lang="en-US" altLang="th-TH" sz="3500" b="1" dirty="0"/>
              <a:t>Basic principles of research; </a:t>
            </a:r>
          </a:p>
          <a:p>
            <a:pPr marL="0">
              <a:spcBef>
                <a:spcPts val="0"/>
              </a:spcBef>
              <a:buNone/>
            </a:pPr>
            <a:r>
              <a:rPr lang="en-US" altLang="th-TH" sz="3500" b="1" dirty="0"/>
              <a:t>	choosing research topic; </a:t>
            </a:r>
          </a:p>
          <a:p>
            <a:pPr marL="0">
              <a:spcBef>
                <a:spcPts val="0"/>
              </a:spcBef>
              <a:buNone/>
            </a:pPr>
            <a:r>
              <a:rPr lang="en-US" altLang="th-TH" sz="3500" b="1" dirty="0"/>
              <a:t>	making research upon approval topic; </a:t>
            </a:r>
            <a:r>
              <a:rPr lang="en-US" altLang="th-TH" sz="3500" b="1" dirty="0" smtClean="0"/>
              <a:t>	presenting </a:t>
            </a:r>
            <a:r>
              <a:rPr lang="en-US" altLang="th-TH" sz="3500" b="1" dirty="0"/>
              <a:t>written and oral outcome</a:t>
            </a:r>
            <a:endParaRPr lang="en-US" altLang="th-TH" sz="3500" dirty="0"/>
          </a:p>
          <a:p>
            <a:pPr marL="0" indent="0">
              <a:buNone/>
            </a:pPr>
            <a:endParaRPr lang="th-TH" sz="3500" dirty="0"/>
          </a:p>
        </p:txBody>
      </p:sp>
    </p:spTree>
    <p:extLst>
      <p:ext uri="{BB962C8B-B14F-4D97-AF65-F5344CB8AC3E}">
        <p14:creationId xmlns:p14="http://schemas.microsoft.com/office/powerpoint/2010/main" val="30387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17" y="71639"/>
            <a:ext cx="8229600" cy="98109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What is research?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639"/>
            <a:ext cx="8579296" cy="588676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th-TH" sz="4500" dirty="0" smtClean="0"/>
              <a:t>   “</a:t>
            </a:r>
            <a:r>
              <a:rPr lang="en-US" altLang="th-TH" sz="4500" dirty="0"/>
              <a:t>A </a:t>
            </a:r>
            <a:r>
              <a:rPr lang="en-US" altLang="th-TH" sz="4500" dirty="0">
                <a:solidFill>
                  <a:srgbClr val="FF0000"/>
                </a:solidFill>
              </a:rPr>
              <a:t>systematic process </a:t>
            </a:r>
            <a:r>
              <a:rPr lang="en-US" altLang="th-TH" sz="4500" dirty="0"/>
              <a:t>of inquiry consisting </a:t>
            </a:r>
            <a:r>
              <a:rPr lang="en-US" altLang="th-TH" sz="4500" dirty="0" smtClean="0"/>
              <a:t>of three </a:t>
            </a:r>
            <a:r>
              <a:rPr lang="en-US" altLang="th-TH" sz="4500" dirty="0"/>
              <a:t>elements or components: (1) a </a:t>
            </a:r>
            <a:r>
              <a:rPr lang="en-US" altLang="th-TH" sz="4500" dirty="0">
                <a:solidFill>
                  <a:srgbClr val="00B050"/>
                </a:solidFill>
              </a:rPr>
              <a:t>question, problem </a:t>
            </a:r>
            <a:r>
              <a:rPr lang="en-US" altLang="th-TH" sz="4500" dirty="0"/>
              <a:t>or hypothesis, (2) </a:t>
            </a:r>
            <a:r>
              <a:rPr lang="en-US" altLang="th-TH" sz="4500" dirty="0">
                <a:solidFill>
                  <a:srgbClr val="00B050"/>
                </a:solidFill>
              </a:rPr>
              <a:t>data</a:t>
            </a:r>
            <a:r>
              <a:rPr lang="en-US" altLang="th-TH" sz="4500" dirty="0"/>
              <a:t>, and (3) </a:t>
            </a:r>
            <a:r>
              <a:rPr lang="en-US" altLang="th-TH" sz="4500" dirty="0">
                <a:solidFill>
                  <a:srgbClr val="00B050"/>
                </a:solidFill>
              </a:rPr>
              <a:t>analysis and interpretation</a:t>
            </a:r>
            <a:r>
              <a:rPr lang="en-US" altLang="th-TH" sz="4500" dirty="0" smtClean="0"/>
              <a:t>.”(</a:t>
            </a:r>
            <a:r>
              <a:rPr lang="en-US" altLang="th-TH" sz="4500" dirty="0" err="1"/>
              <a:t>Nunan</a:t>
            </a:r>
            <a:r>
              <a:rPr lang="en-US" altLang="th-TH" sz="4500" dirty="0"/>
              <a:t>  1992, 3</a:t>
            </a:r>
            <a:r>
              <a:rPr lang="en-US" altLang="th-TH" sz="4500" dirty="0" smtClean="0"/>
              <a:t>)</a:t>
            </a:r>
          </a:p>
          <a:p>
            <a:pPr>
              <a:buNone/>
            </a:pPr>
            <a:r>
              <a:rPr lang="en-US" sz="4500" dirty="0"/>
              <a:t>	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   “</a:t>
            </a:r>
            <a:r>
              <a:rPr lang="en-US" sz="4500" dirty="0"/>
              <a:t>The </a:t>
            </a:r>
            <a:r>
              <a:rPr lang="en-US" sz="4500" dirty="0">
                <a:solidFill>
                  <a:srgbClr val="FF0000"/>
                </a:solidFill>
              </a:rPr>
              <a:t>systematic investigation </a:t>
            </a:r>
            <a:r>
              <a:rPr lang="en-US" sz="4500" dirty="0" smtClean="0"/>
              <a:t>and </a:t>
            </a:r>
            <a:r>
              <a:rPr lang="en-US" sz="4500" dirty="0"/>
              <a:t>study of </a:t>
            </a:r>
            <a:r>
              <a:rPr lang="en-US" sz="4500" dirty="0">
                <a:solidFill>
                  <a:srgbClr val="00B050"/>
                </a:solidFill>
              </a:rPr>
              <a:t>materials and sources </a:t>
            </a:r>
            <a:r>
              <a:rPr lang="en-US" sz="4500" dirty="0"/>
              <a:t>in order to </a:t>
            </a:r>
            <a:r>
              <a:rPr lang="en-US" sz="4500" dirty="0">
                <a:solidFill>
                  <a:srgbClr val="00B0F0"/>
                </a:solidFill>
              </a:rPr>
              <a:t>establish facts and reach new conclusions</a:t>
            </a:r>
            <a:r>
              <a:rPr lang="en-US" sz="4500" dirty="0" smtClean="0"/>
              <a:t>.”</a:t>
            </a:r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r>
              <a:rPr lang="en-US" sz="4500" i="1" dirty="0" smtClean="0"/>
              <a:t>    “</a:t>
            </a:r>
            <a:r>
              <a:rPr lang="en-US" sz="4500" dirty="0" smtClean="0"/>
              <a:t>The </a:t>
            </a:r>
            <a:r>
              <a:rPr lang="en-US" sz="4500" dirty="0">
                <a:solidFill>
                  <a:srgbClr val="FF0000"/>
                </a:solidFill>
              </a:rPr>
              <a:t>systematic process of collecting and analyzing </a:t>
            </a:r>
            <a:r>
              <a:rPr lang="en-US" sz="4500" dirty="0">
                <a:solidFill>
                  <a:srgbClr val="00B050"/>
                </a:solidFill>
              </a:rPr>
              <a:t>information</a:t>
            </a:r>
            <a:r>
              <a:rPr lang="en-US" sz="4500" dirty="0"/>
              <a:t> to </a:t>
            </a:r>
            <a:r>
              <a:rPr lang="en-US" sz="4500" dirty="0">
                <a:solidFill>
                  <a:srgbClr val="00B0F0"/>
                </a:solidFill>
              </a:rPr>
              <a:t>increase our understanding of the phenomenon </a:t>
            </a:r>
            <a:r>
              <a:rPr lang="en-US" sz="4500" dirty="0"/>
              <a:t>under study. It is the function of the researcher to contribute to the understanding of the phenomenon </a:t>
            </a:r>
            <a:r>
              <a:rPr lang="en-US" sz="4500" dirty="0">
                <a:solidFill>
                  <a:srgbClr val="00B0F0"/>
                </a:solidFill>
              </a:rPr>
              <a:t>and to communicate that understanding to other</a:t>
            </a:r>
            <a:r>
              <a:rPr lang="en-US" sz="4500" dirty="0"/>
              <a:t>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9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3"/>
          </a:xfrm>
        </p:spPr>
        <p:txBody>
          <a:bodyPr/>
          <a:lstStyle/>
          <a:p>
            <a:r>
              <a:rPr lang="en-US" dirty="0" smtClean="0"/>
              <a:t>Case study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03" t="14951" r="35688" b="8681"/>
          <a:stretch/>
        </p:blipFill>
        <p:spPr>
          <a:xfrm>
            <a:off x="1151620" y="1268761"/>
            <a:ext cx="6840760" cy="41044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27584" y="5360106"/>
            <a:ext cx="80589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https://www.youtube.com/watch?v=Ap1N9tqTOog</a:t>
            </a:r>
            <a:endParaRPr lang="th-TH" dirty="0">
              <a:hlinkClick r:id="rId3"/>
            </a:endParaRPr>
          </a:p>
          <a:p>
            <a:r>
              <a:rPr lang="en-US" dirty="0">
                <a:hlinkClick r:id="rId3"/>
              </a:rPr>
              <a:t>https://www.youtube.com/watch?v=nDMuCMDXasE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5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 group, show a case study that reflects ‘research as a systematic process’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108012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What can help you do research?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è"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Need </a:t>
            </a:r>
            <a:r>
              <a:rPr lang="en-US" dirty="0">
                <a:sym typeface="Wingdings" panose="05000000000000000000" pitchFamily="2" charset="2"/>
              </a:rPr>
              <a:t>to read lot </a:t>
            </a:r>
          </a:p>
          <a:p>
            <a:pPr>
              <a:buFont typeface="Wingdings" pitchFamily="2" charset="2"/>
              <a:buChar char="è"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Collect good research articles </a:t>
            </a:r>
            <a:r>
              <a:rPr lang="en-US" dirty="0">
                <a:sym typeface="Wingdings" panose="05000000000000000000" pitchFamily="2" charset="2"/>
              </a:rPr>
              <a:t>for reading (review literature)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95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106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Angsana New</vt:lpstr>
      <vt:lpstr>Arial</vt:lpstr>
      <vt:lpstr>Calibri</vt:lpstr>
      <vt:lpstr>Cordia New</vt:lpstr>
      <vt:lpstr>Wingdings</vt:lpstr>
      <vt:lpstr>Office Theme</vt:lpstr>
      <vt:lpstr>Basic Principles of Research</vt:lpstr>
      <vt:lpstr>Course Description</vt:lpstr>
      <vt:lpstr>What is research?</vt:lpstr>
      <vt:lpstr>Case study</vt:lpstr>
      <vt:lpstr>Assignment</vt:lpstr>
      <vt:lpstr>What can help you do research?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principal of research</dc:title>
  <dc:creator>Office</dc:creator>
  <cp:lastModifiedBy>LENOVO</cp:lastModifiedBy>
  <cp:revision>37</cp:revision>
  <dcterms:created xsi:type="dcterms:W3CDTF">2018-08-29T08:45:31Z</dcterms:created>
  <dcterms:modified xsi:type="dcterms:W3CDTF">2021-07-22T05:11:50Z</dcterms:modified>
</cp:coreProperties>
</file>