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1" r:id="rId6"/>
    <p:sldId id="268" r:id="rId7"/>
    <p:sldId id="269" r:id="rId8"/>
    <p:sldId id="270" r:id="rId9"/>
    <p:sldId id="271" r:id="rId10"/>
    <p:sldId id="272" r:id="rId11"/>
    <p:sldId id="259" r:id="rId12"/>
    <p:sldId id="265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5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3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8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C8EF4-E549-4A90-BAB8-8470B6FF6BC8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519C-41AB-4A01-818A-A7590CB1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2" t="3036" r="-2912" b="21026"/>
          <a:stretch/>
        </p:blipFill>
        <p:spPr>
          <a:xfrm>
            <a:off x="0" y="1267357"/>
            <a:ext cx="12618720" cy="4798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1480"/>
            <a:ext cx="9144000" cy="792888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48253"/>
            <a:ext cx="9144000" cy="738051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https://www.slideshare.net/pietvanderlaan/much-little-many-few-more-less-fewer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7264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66"/>
          <a:stretch/>
        </p:blipFill>
        <p:spPr>
          <a:xfrm>
            <a:off x="0" y="-1"/>
            <a:ext cx="122485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5657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More + uncountable/ plural countable N. (greater than another quantity/number)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359"/>
          <a:stretch/>
        </p:blipFill>
        <p:spPr>
          <a:xfrm>
            <a:off x="0" y="0"/>
            <a:ext cx="12192000" cy="57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0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566306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Less + uncountable N. (smaller than another amount)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59"/>
          <a:stretch/>
        </p:blipFill>
        <p:spPr>
          <a:xfrm>
            <a:off x="0" y="0"/>
            <a:ext cx="12192000" cy="57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2668"/>
            <a:ext cx="10515600" cy="9353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Fewer + plural countable N. (smaller than another number)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061"/>
          <a:stretch/>
        </p:blipFill>
        <p:spPr>
          <a:xfrm>
            <a:off x="0" y="0"/>
            <a:ext cx="12192000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538"/>
            <a:ext cx="10515600" cy="50535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Much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uncountable N</a:t>
            </a:r>
            <a:r>
              <a:rPr lang="en-US" dirty="0" smtClean="0"/>
              <a:t>. (large quantity)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Little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uncountable N. </a:t>
            </a:r>
            <a:r>
              <a:rPr lang="en-US" dirty="0" smtClean="0"/>
              <a:t>(small quantity)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plural countable </a:t>
            </a:r>
            <a:r>
              <a:rPr lang="en-US" dirty="0" smtClean="0"/>
              <a:t>N. (a large number of people/things)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Few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+ plural countable </a:t>
            </a:r>
            <a:r>
              <a:rPr lang="en-US" dirty="0" smtClean="0"/>
              <a:t>N. (a small number of people/things)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lot of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uncountable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plural countable </a:t>
            </a:r>
            <a:r>
              <a:rPr lang="en-US" dirty="0" smtClean="0"/>
              <a:t>N. (large quantity/number)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Plenty of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uncountable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plural countable </a:t>
            </a:r>
            <a:r>
              <a:rPr lang="en-US" dirty="0" smtClean="0"/>
              <a:t>N. (large quantity/number)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uncountable</a:t>
            </a:r>
            <a:r>
              <a:rPr lang="en-US" dirty="0" smtClean="0"/>
              <a:t>/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plural countable </a:t>
            </a:r>
            <a:r>
              <a:rPr lang="en-US" dirty="0" smtClean="0"/>
              <a:t>N. (greater than another quantity/number)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Less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uncountable</a:t>
            </a:r>
            <a:r>
              <a:rPr lang="en-US" dirty="0" smtClean="0"/>
              <a:t> N. (smaller than another amount)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Fewer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plural countable </a:t>
            </a:r>
            <a:r>
              <a:rPr lang="en-US" dirty="0" smtClean="0"/>
              <a:t>N. (smaller than another number)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623" y="54671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Much + uncountable N. (large quantity) </a:t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Little + uncountable N. (small quantity)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359"/>
          <a:stretch/>
        </p:blipFill>
        <p:spPr>
          <a:xfrm>
            <a:off x="0" y="0"/>
            <a:ext cx="12192000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1" y="5435803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Many + plural countable N. (a large number of people/things)</a:t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Few + plural countable N. (a small number of people/things)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60"/>
          <a:stretch/>
        </p:blipFill>
        <p:spPr>
          <a:xfrm>
            <a:off x="0" y="0"/>
            <a:ext cx="12192000" cy="55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566"/>
          <a:stretch/>
        </p:blipFill>
        <p:spPr>
          <a:xfrm>
            <a:off x="0" y="-104503"/>
            <a:ext cx="12192000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" y="5532437"/>
            <a:ext cx="11689081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A lot of + uncountable/ plural countable N. (large quantity/number)</a:t>
            </a:r>
            <a:b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Plenty of + uncountable/ plural countable N. (large quantity/number)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60"/>
          <a:stretch/>
        </p:blipFill>
        <p:spPr>
          <a:xfrm>
            <a:off x="0" y="-54022"/>
            <a:ext cx="12022183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4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568"/>
          <a:stretch/>
        </p:blipFill>
        <p:spPr>
          <a:xfrm>
            <a:off x="0" y="-1"/>
            <a:ext cx="1225060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566"/>
          <a:stretch/>
        </p:blipFill>
        <p:spPr>
          <a:xfrm>
            <a:off x="0" y="-1"/>
            <a:ext cx="1222931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266"/>
          <a:stretch/>
        </p:blipFill>
        <p:spPr>
          <a:xfrm>
            <a:off x="0" y="9888"/>
            <a:ext cx="12195076" cy="68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8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466"/>
          <a:stretch/>
        </p:blipFill>
        <p:spPr>
          <a:xfrm>
            <a:off x="0" y="-1"/>
            <a:ext cx="122744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185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Much + uncountable N. (large quantity)  Little + uncountable N. (small quantity)</vt:lpstr>
      <vt:lpstr>Many + plural countable N. (a large number of people/things) Few + plural countable N. (a small number of people/things)</vt:lpstr>
      <vt:lpstr>PowerPoint Presentation</vt:lpstr>
      <vt:lpstr>A lot of + uncountable/ plural countable N. (large quantity/number) Plenty of + uncountable/ plural countable N. (large quantity/number)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+ uncountable/ plural countable N. (greater than another quantity/number)</vt:lpstr>
      <vt:lpstr>Less + uncountable N. (smaller than another amount)</vt:lpstr>
      <vt:lpstr>Fewer + plural countable N. (smaller than another number)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13</dc:title>
  <dc:creator>LENOVO</dc:creator>
  <cp:lastModifiedBy>LENOVO</cp:lastModifiedBy>
  <cp:revision>7</cp:revision>
  <dcterms:created xsi:type="dcterms:W3CDTF">2021-09-27T12:41:06Z</dcterms:created>
  <dcterms:modified xsi:type="dcterms:W3CDTF">2021-11-24T15:01:33Z</dcterms:modified>
</cp:coreProperties>
</file>